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7" r:id="rId2"/>
    <p:sldId id="256" r:id="rId3"/>
    <p:sldId id="260" r:id="rId4"/>
    <p:sldId id="261" r:id="rId5"/>
    <p:sldId id="264" r:id="rId6"/>
    <p:sldId id="263" r:id="rId7"/>
    <p:sldId id="267" r:id="rId8"/>
    <p:sldId id="266" r:id="rId9"/>
    <p:sldId id="281" r:id="rId10"/>
    <p:sldId id="268" r:id="rId11"/>
    <p:sldId id="274" r:id="rId12"/>
    <p:sldId id="276" r:id="rId13"/>
    <p:sldId id="277" r:id="rId14"/>
    <p:sldId id="275" r:id="rId15"/>
    <p:sldId id="270" r:id="rId16"/>
    <p:sldId id="278" r:id="rId17"/>
    <p:sldId id="279" r:id="rId18"/>
    <p:sldId id="269" r:id="rId19"/>
    <p:sldId id="271" r:id="rId20"/>
    <p:sldId id="272" r:id="rId21"/>
    <p:sldId id="273" r:id="rId22"/>
    <p:sldId id="282" r:id="rId23"/>
    <p:sldId id="283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83ED-12B6-409D-84C2-29E0C571B710}" type="datetimeFigureOut">
              <a:rPr lang="en-US" smtClean="0"/>
              <a:t>Mon 20.03.23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B05-8210-41FF-966C-F668473F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4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83ED-12B6-409D-84C2-29E0C571B710}" type="datetimeFigureOut">
              <a:rPr lang="en-US" smtClean="0"/>
              <a:t>Mon 20.03.23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B05-8210-41FF-966C-F668473F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43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83ED-12B6-409D-84C2-29E0C571B710}" type="datetimeFigureOut">
              <a:rPr lang="en-US" smtClean="0"/>
              <a:t>Mon 20.03.23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B05-8210-41FF-966C-F668473FED7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4967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83ED-12B6-409D-84C2-29E0C571B710}" type="datetimeFigureOut">
              <a:rPr lang="en-US" smtClean="0"/>
              <a:t>Mon 20.03.23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B05-8210-41FF-966C-F668473F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14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83ED-12B6-409D-84C2-29E0C571B710}" type="datetimeFigureOut">
              <a:rPr lang="en-US" smtClean="0"/>
              <a:t>Mon 20.03.23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B05-8210-41FF-966C-F668473FED7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5085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83ED-12B6-409D-84C2-29E0C571B710}" type="datetimeFigureOut">
              <a:rPr lang="en-US" smtClean="0"/>
              <a:t>Mon 20.03.23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B05-8210-41FF-966C-F668473F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8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83ED-12B6-409D-84C2-29E0C571B710}" type="datetimeFigureOut">
              <a:rPr lang="en-US" smtClean="0"/>
              <a:t>Mon 20.03.23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B05-8210-41FF-966C-F668473F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21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83ED-12B6-409D-84C2-29E0C571B710}" type="datetimeFigureOut">
              <a:rPr lang="en-US" smtClean="0"/>
              <a:t>Mon 20.03.23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B05-8210-41FF-966C-F668473F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6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83ED-12B6-409D-84C2-29E0C571B710}" type="datetimeFigureOut">
              <a:rPr lang="en-US" smtClean="0"/>
              <a:t>Mon 20.03.23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B05-8210-41FF-966C-F668473F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2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83ED-12B6-409D-84C2-29E0C571B710}" type="datetimeFigureOut">
              <a:rPr lang="en-US" smtClean="0"/>
              <a:t>Mon 20.03.23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B05-8210-41FF-966C-F668473F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5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83ED-12B6-409D-84C2-29E0C571B710}" type="datetimeFigureOut">
              <a:rPr lang="en-US" smtClean="0"/>
              <a:t>Mon 20.03.23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B05-8210-41FF-966C-F668473F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52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83ED-12B6-409D-84C2-29E0C571B710}" type="datetimeFigureOut">
              <a:rPr lang="en-US" smtClean="0"/>
              <a:t>Mon 20.03.23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B05-8210-41FF-966C-F668473F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5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83ED-12B6-409D-84C2-29E0C571B710}" type="datetimeFigureOut">
              <a:rPr lang="en-US" smtClean="0"/>
              <a:t>Mon 20.03.23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B05-8210-41FF-966C-F668473F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9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83ED-12B6-409D-84C2-29E0C571B710}" type="datetimeFigureOut">
              <a:rPr lang="en-US" smtClean="0"/>
              <a:t>Mon 20.03.23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B05-8210-41FF-966C-F668473F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9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83ED-12B6-409D-84C2-29E0C571B710}" type="datetimeFigureOut">
              <a:rPr lang="en-US" smtClean="0"/>
              <a:t>Mon 20.03.23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B05-8210-41FF-966C-F668473F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8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83ED-12B6-409D-84C2-29E0C571B710}" type="datetimeFigureOut">
              <a:rPr lang="en-US" smtClean="0"/>
              <a:t>Mon 20.03.23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B05-8210-41FF-966C-F668473F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7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283ED-12B6-409D-84C2-29E0C571B710}" type="datetimeFigureOut">
              <a:rPr lang="en-US" smtClean="0"/>
              <a:t>Mon 20.03.23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216B05-8210-41FF-966C-F668473F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39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044" y="2094490"/>
            <a:ext cx="7891398" cy="4265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8552" y="2341903"/>
            <a:ext cx="7766936" cy="3770797"/>
          </a:xfrm>
        </p:spPr>
        <p:txBody>
          <a:bodyPr/>
          <a:lstStyle/>
          <a:p>
            <a:pPr algn="ctr"/>
            <a:r>
              <a:rPr lang="en-US"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275" y="844170"/>
            <a:ext cx="7766936" cy="1096899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600" b="1" dirty="0" err="1"/>
              <a:t>Kerangka</a:t>
            </a:r>
            <a:r>
              <a:rPr lang="en-US" sz="3600" b="1" dirty="0"/>
              <a:t> </a:t>
            </a:r>
            <a:r>
              <a:rPr lang="en-US" sz="3600" b="1" dirty="0" err="1"/>
              <a:t>Dasar</a:t>
            </a:r>
            <a:r>
              <a:rPr lang="en-US" sz="3600" b="1" dirty="0"/>
              <a:t> </a:t>
            </a:r>
            <a:r>
              <a:rPr lang="en-US" sz="3600" b="1" dirty="0" err="1"/>
              <a:t>Pengambilan</a:t>
            </a:r>
            <a:r>
              <a:rPr lang="en-US" sz="3600" b="1" dirty="0"/>
              <a:t> </a:t>
            </a:r>
            <a:r>
              <a:rPr lang="en-US" sz="3600" b="1" dirty="0" err="1"/>
              <a:t>Keputusan</a:t>
            </a:r>
            <a:r>
              <a:rPr lang="en-US" sz="3600" b="1" dirty="0"/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6395" y="0"/>
            <a:ext cx="1895605" cy="182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88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i="1" dirty="0" smtClean="0"/>
              <a:t> 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700" y="0"/>
            <a:ext cx="1507299" cy="1448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058" y="654703"/>
            <a:ext cx="8301093" cy="590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43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907" y="601248"/>
            <a:ext cx="10363200" cy="5674291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l"/>
            <a:endParaRPr lang="en-US" b="1" dirty="0" smtClean="0"/>
          </a:p>
          <a:p>
            <a:pPr algn="l"/>
            <a:endParaRPr lang="en-US" b="1" dirty="0"/>
          </a:p>
          <a:p>
            <a:pPr algn="l"/>
            <a:r>
              <a:rPr lang="en-US" b="1" dirty="0"/>
              <a:t> 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740" y="0"/>
            <a:ext cx="1303260" cy="1252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763" y="601248"/>
            <a:ext cx="8693063" cy="602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13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907" y="601248"/>
            <a:ext cx="10363200" cy="5674291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l"/>
            <a:r>
              <a:rPr lang="en-US" b="1" dirty="0"/>
              <a:t> </a:t>
            </a:r>
            <a:endParaRPr lang="en-US" b="1" dirty="0" smtClean="0"/>
          </a:p>
          <a:p>
            <a:pPr algn="l"/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222" y="0"/>
            <a:ext cx="1256777" cy="1207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64" y="601248"/>
            <a:ext cx="9148176" cy="622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35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907" y="1828800"/>
            <a:ext cx="8747342" cy="4446739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l"/>
            <a:r>
              <a:rPr lang="en-US" b="1" dirty="0"/>
              <a:t>  </a:t>
            </a:r>
            <a:endParaRPr lang="en-US" b="1" dirty="0" smtClean="0"/>
          </a:p>
          <a:p>
            <a:pPr algn="l"/>
            <a:endParaRPr lang="en-US" b="1" dirty="0"/>
          </a:p>
          <a:p>
            <a:pPr algn="l"/>
            <a:endParaRPr lang="en-US" b="1" dirty="0" smtClean="0"/>
          </a:p>
          <a:p>
            <a:pPr algn="l"/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274" y="1"/>
            <a:ext cx="1231726" cy="1183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07" y="591926"/>
            <a:ext cx="9423748" cy="612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60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907" y="2029216"/>
            <a:ext cx="9361118" cy="4246323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r>
              <a:rPr lang="en-US" b="1" dirty="0"/>
              <a:t>   </a:t>
            </a:r>
            <a:endParaRPr lang="en-US" b="1" dirty="0" smtClean="0"/>
          </a:p>
          <a:p>
            <a:pPr algn="l"/>
            <a:endParaRPr lang="en-US" b="1" dirty="0"/>
          </a:p>
          <a:p>
            <a:pPr algn="l"/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578" y="1"/>
            <a:ext cx="1368422" cy="1315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649" y="657617"/>
            <a:ext cx="8993687" cy="580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i="1" dirty="0" smtClean="0"/>
              <a:t> 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522" y="0"/>
            <a:ext cx="990477" cy="951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552" y="908080"/>
            <a:ext cx="9682618" cy="594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35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132" y="1615858"/>
            <a:ext cx="9473852" cy="4897676"/>
          </a:xfrm>
        </p:spPr>
        <p:txBody>
          <a:bodyPr>
            <a:normAutofit/>
          </a:bodyPr>
          <a:lstStyle/>
          <a:p>
            <a:r>
              <a:rPr lang="en-US" b="1" dirty="0"/>
              <a:t>  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804" y="0"/>
            <a:ext cx="1457195" cy="14005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581" y="700277"/>
            <a:ext cx="9243229" cy="61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29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907" y="2091847"/>
            <a:ext cx="8221249" cy="4183692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l"/>
            <a:endParaRPr lang="en-US" b="1" dirty="0" smtClean="0"/>
          </a:p>
          <a:p>
            <a:pPr algn="l"/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7011" y="0"/>
            <a:ext cx="794989" cy="764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88" y="572647"/>
            <a:ext cx="9972643" cy="628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32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i="1" dirty="0" smtClean="0"/>
              <a:t> 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675" y="0"/>
            <a:ext cx="1329325" cy="1277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067" y="101101"/>
            <a:ext cx="8939640" cy="59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34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907" y="1215025"/>
            <a:ext cx="9511430" cy="5060514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l"/>
            <a:endParaRPr lang="en-US" b="1" dirty="0" smtClean="0"/>
          </a:p>
          <a:p>
            <a:pPr algn="l"/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7838" y="0"/>
            <a:ext cx="1264162" cy="1215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07" y="408732"/>
            <a:ext cx="9323540" cy="644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8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907" y="1252603"/>
            <a:ext cx="9047967" cy="502293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5014" y="0"/>
            <a:ext cx="1356985" cy="13042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430" y="838727"/>
            <a:ext cx="7863605" cy="570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44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907" y="1002082"/>
            <a:ext cx="9198279" cy="5273457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l"/>
            <a:r>
              <a:rPr lang="en-US" b="1" dirty="0"/>
              <a:t> </a:t>
            </a:r>
            <a:endParaRPr lang="en-US" b="1" dirty="0" smtClean="0"/>
          </a:p>
          <a:p>
            <a:pPr algn="l"/>
            <a:endParaRPr lang="en-US" b="1" dirty="0"/>
          </a:p>
          <a:p>
            <a:pPr algn="l"/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268" y="0"/>
            <a:ext cx="993732" cy="955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641" y="540741"/>
            <a:ext cx="9298488" cy="619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75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907" y="601248"/>
            <a:ext cx="10363200" cy="5674291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l"/>
            <a:endParaRPr lang="en-US" b="1" dirty="0" smtClean="0"/>
          </a:p>
          <a:p>
            <a:pPr algn="l"/>
            <a:endParaRPr lang="en-US" b="1" dirty="0"/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132" y="1"/>
            <a:ext cx="1146868" cy="11022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99" y="551146"/>
            <a:ext cx="9799528" cy="631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67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5430" y="0"/>
            <a:ext cx="1156570" cy="11116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81" y="874231"/>
            <a:ext cx="10011855" cy="596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25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826719"/>
            <a:ext cx="9681691" cy="5214644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936" y="0"/>
            <a:ext cx="1225064" cy="11774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3" y="776277"/>
            <a:ext cx="10019894" cy="608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40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3652" y="0"/>
            <a:ext cx="938347" cy="901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22" y="609600"/>
            <a:ext cx="10376830" cy="622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31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9858" y="0"/>
            <a:ext cx="1432142" cy="1376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45" y="680032"/>
            <a:ext cx="7724057" cy="560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13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6509" y="939452"/>
            <a:ext cx="8893479" cy="536114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 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904" y="1"/>
            <a:ext cx="1238096" cy="1189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370" y="785510"/>
            <a:ext cx="8383696" cy="603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907" y="601248"/>
            <a:ext cx="10363200" cy="5674291"/>
          </a:xfrm>
        </p:spPr>
        <p:txBody>
          <a:bodyPr>
            <a:normAutofit/>
          </a:bodyPr>
          <a:lstStyle/>
          <a:p>
            <a:pPr algn="l"/>
            <a:endParaRPr lang="en-US" b="1" dirty="0" smtClean="0"/>
          </a:p>
          <a:p>
            <a:pPr algn="l"/>
            <a:endParaRPr lang="en-US" b="1" dirty="0"/>
          </a:p>
          <a:p>
            <a:pPr algn="l"/>
            <a:endParaRPr lang="en-US" b="1" dirty="0" smtClean="0"/>
          </a:p>
          <a:p>
            <a:pPr algn="l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174" y="0"/>
            <a:ext cx="1519825" cy="14607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40" y="995819"/>
            <a:ext cx="8045493" cy="582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6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907" y="601248"/>
            <a:ext cx="10363200" cy="5674291"/>
          </a:xfrm>
        </p:spPr>
        <p:txBody>
          <a:bodyPr>
            <a:normAutofit/>
          </a:bodyPr>
          <a:lstStyle/>
          <a:p>
            <a:pPr algn="l"/>
            <a:endParaRPr lang="en-US" b="1" dirty="0" smtClean="0"/>
          </a:p>
          <a:p>
            <a:pPr algn="l"/>
            <a:endParaRPr lang="en-US" b="1" dirty="0"/>
          </a:p>
          <a:p>
            <a:pPr algn="l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5638" y="0"/>
            <a:ext cx="1056362" cy="1015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316" y="1002082"/>
            <a:ext cx="7971576" cy="584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1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755" y="2404531"/>
            <a:ext cx="7766936" cy="1646302"/>
          </a:xfrm>
        </p:spPr>
        <p:txBody>
          <a:bodyPr/>
          <a:lstStyle/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155" y="0"/>
            <a:ext cx="1537845" cy="1478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974" y="584427"/>
            <a:ext cx="8842396" cy="636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12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907" y="601248"/>
            <a:ext cx="10363200" cy="5674291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279" y="1"/>
            <a:ext cx="1469721" cy="1412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586" y="706298"/>
            <a:ext cx="8299015" cy="59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88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907" y="601248"/>
            <a:ext cx="10363200" cy="5674291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4285" y="0"/>
            <a:ext cx="1707715" cy="1641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941" y="820668"/>
            <a:ext cx="8084311" cy="588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322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207</TotalTime>
  <Words>24</Words>
  <Application>Microsoft Office PowerPoint</Application>
  <PresentationFormat>Custom</PresentationFormat>
  <Paragraphs>47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Facet</vt:lpstr>
      <vt:lpstr>  </vt:lpstr>
      <vt:lpstr>PowerPoint Presentation</vt:lpstr>
      <vt:lpstr>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  </vt:lpstr>
      <vt:lpstr>PowerPoint Presentation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 itu internet of things</dc:title>
  <dc:creator>dolpin</dc:creator>
  <cp:lastModifiedBy>ASUS</cp:lastModifiedBy>
  <cp:revision>39</cp:revision>
  <dcterms:created xsi:type="dcterms:W3CDTF">2021-03-29T02:20:28Z</dcterms:created>
  <dcterms:modified xsi:type="dcterms:W3CDTF">2023-03-20T11:29:58Z</dcterms:modified>
</cp:coreProperties>
</file>