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39" r:id="rId3"/>
    <p:sldId id="351" r:id="rId4"/>
    <p:sldId id="343" r:id="rId5"/>
    <p:sldId id="365" r:id="rId6"/>
    <p:sldId id="357" r:id="rId7"/>
    <p:sldId id="366" r:id="rId8"/>
    <p:sldId id="362" r:id="rId9"/>
    <p:sldId id="367" r:id="rId10"/>
    <p:sldId id="368" r:id="rId11"/>
    <p:sldId id="363" r:id="rId12"/>
    <p:sldId id="369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580" autoAdjust="0"/>
  </p:normalViewPr>
  <p:slideViewPr>
    <p:cSldViewPr>
      <p:cViewPr varScale="1">
        <p:scale>
          <a:sx n="63" d="100"/>
          <a:sy n="63" d="100"/>
        </p:scale>
        <p:origin x="1288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90C4A8-E014-4E39-949F-7ECBBF8BFEA9}" type="doc">
      <dgm:prSet loTypeId="urn:microsoft.com/office/officeart/2005/8/layout/process1" loCatId="process" qsTypeId="urn:microsoft.com/office/officeart/2005/8/quickstyle/simple2" qsCatId="simple" csTypeId="urn:microsoft.com/office/officeart/2005/8/colors/accent1_2" csCatId="accent1" phldr="1"/>
      <dgm:spPr/>
    </dgm:pt>
    <dgm:pt modelId="{64322253-020F-44A7-B321-CADB1D8D6A58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I: 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Orang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13B7E7E-A606-4045-9D58-EDCC7E0EEA4D}" type="parTrans" cxnId="{FC490459-0146-4830-9141-ECFC042C5508}">
      <dgm:prSet/>
      <dgm:spPr/>
      <dgm:t>
        <a:bodyPr/>
        <a:lstStyle/>
        <a:p>
          <a:endParaRPr lang="en-ID"/>
        </a:p>
      </dgm:t>
    </dgm:pt>
    <dgm:pt modelId="{9B327629-1821-4715-B1A0-41EB17F30405}" type="sibTrans" cxnId="{FC490459-0146-4830-9141-ECFC042C550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27E0B5-09E9-4A01-AF69-AD949F5D76A3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II: 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Benda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4F62683-2CC9-43E3-88D4-9AAA3CC55093}" type="parTrans" cxnId="{DB8AB794-7835-4A90-AD80-2A661F87F0A4}">
      <dgm:prSet/>
      <dgm:spPr/>
      <dgm:t>
        <a:bodyPr/>
        <a:lstStyle/>
        <a:p>
          <a:endParaRPr lang="en-ID"/>
        </a:p>
      </dgm:t>
    </dgm:pt>
    <dgm:pt modelId="{5F898C78-CEDD-4AB1-81B2-B97F3D774C64}" type="sibTrans" cxnId="{DB8AB794-7835-4A90-AD80-2A661F87F0A4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3493C00-79B9-408F-A079-0031D1D87661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III: </a:t>
          </a:r>
          <a:r>
            <a:rPr lang="en-US" b="1" i="0" dirty="0" err="1">
              <a:latin typeface="Cambria" panose="02040503050406030204" pitchFamily="18" charset="0"/>
              <a:ea typeface="Cambria" panose="02040503050406030204" pitchFamily="18" charset="0"/>
            </a:rPr>
            <a:t>Perikatan</a:t>
          </a:r>
          <a:endParaRPr lang="en-ID" b="1" i="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FA9C89A-26F4-4F53-9CAD-2A09A9114115}" type="parTrans" cxnId="{28997915-4193-4B1A-B0B8-A3816F994405}">
      <dgm:prSet/>
      <dgm:spPr/>
      <dgm:t>
        <a:bodyPr/>
        <a:lstStyle/>
        <a:p>
          <a:endParaRPr lang="en-ID"/>
        </a:p>
      </dgm:t>
    </dgm:pt>
    <dgm:pt modelId="{B1235CE4-0EF6-4880-8329-23BA186808DD}" type="sibTrans" cxnId="{28997915-4193-4B1A-B0B8-A3816F994405}">
      <dgm:prSet/>
      <dgm:spPr/>
      <dgm:t>
        <a:bodyPr/>
        <a:lstStyle/>
        <a:p>
          <a:endParaRPr lang="en-ID"/>
        </a:p>
      </dgm:t>
    </dgm:pt>
    <dgm:pt modelId="{18CC1469-28D6-445A-9646-2EA909F26DDE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IV: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Pembuktian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Daluarsa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6D2C3EC-FF58-4C79-9AD5-E9272A482B94}" type="parTrans" cxnId="{805B813D-D1BF-4647-961D-156E8108E8AE}">
      <dgm:prSet/>
      <dgm:spPr/>
      <dgm:t>
        <a:bodyPr/>
        <a:lstStyle/>
        <a:p>
          <a:endParaRPr lang="en-ID"/>
        </a:p>
      </dgm:t>
    </dgm:pt>
    <dgm:pt modelId="{DCFAF0F6-A60B-432C-82FA-1BDE3673DC75}" type="sibTrans" cxnId="{805B813D-D1BF-4647-961D-156E8108E8AE}">
      <dgm:prSet/>
      <dgm:spPr/>
      <dgm:t>
        <a:bodyPr/>
        <a:lstStyle/>
        <a:p>
          <a:endParaRPr lang="en-ID"/>
        </a:p>
      </dgm:t>
    </dgm:pt>
    <dgm:pt modelId="{B46AE1C0-2AB2-4C56-BE15-CA28CC961E75}" type="pres">
      <dgm:prSet presAssocID="{8A90C4A8-E014-4E39-949F-7ECBBF8BFEA9}" presName="Name0" presStyleCnt="0">
        <dgm:presLayoutVars>
          <dgm:dir/>
          <dgm:resizeHandles val="exact"/>
        </dgm:presLayoutVars>
      </dgm:prSet>
      <dgm:spPr/>
    </dgm:pt>
    <dgm:pt modelId="{E621141C-05DE-4CC6-B637-D98090975DFC}" type="pres">
      <dgm:prSet presAssocID="{64322253-020F-44A7-B321-CADB1D8D6A58}" presName="node" presStyleLbl="node1" presStyleIdx="0" presStyleCnt="4">
        <dgm:presLayoutVars>
          <dgm:bulletEnabled val="1"/>
        </dgm:presLayoutVars>
      </dgm:prSet>
      <dgm:spPr/>
    </dgm:pt>
    <dgm:pt modelId="{9CF451D8-9866-4C8C-AAFB-409B663D0B29}" type="pres">
      <dgm:prSet presAssocID="{9B327629-1821-4715-B1A0-41EB17F30405}" presName="sibTrans" presStyleLbl="sibTrans2D1" presStyleIdx="0" presStyleCnt="3"/>
      <dgm:spPr/>
    </dgm:pt>
    <dgm:pt modelId="{82964A1E-B94F-4329-8C72-B6116F1E946E}" type="pres">
      <dgm:prSet presAssocID="{9B327629-1821-4715-B1A0-41EB17F30405}" presName="connectorText" presStyleLbl="sibTrans2D1" presStyleIdx="0" presStyleCnt="3"/>
      <dgm:spPr/>
    </dgm:pt>
    <dgm:pt modelId="{77AAE780-C31B-4601-AA93-3E41D147F050}" type="pres">
      <dgm:prSet presAssocID="{5C27E0B5-09E9-4A01-AF69-AD949F5D76A3}" presName="node" presStyleLbl="node1" presStyleIdx="1" presStyleCnt="4">
        <dgm:presLayoutVars>
          <dgm:bulletEnabled val="1"/>
        </dgm:presLayoutVars>
      </dgm:prSet>
      <dgm:spPr/>
    </dgm:pt>
    <dgm:pt modelId="{BBE15FEC-A314-43C3-AFA3-6AED392D0E0B}" type="pres">
      <dgm:prSet presAssocID="{5F898C78-CEDD-4AB1-81B2-B97F3D774C64}" presName="sibTrans" presStyleLbl="sibTrans2D1" presStyleIdx="1" presStyleCnt="3"/>
      <dgm:spPr/>
    </dgm:pt>
    <dgm:pt modelId="{6C5D19EB-7661-4CA5-A4A2-5A25E45C07D7}" type="pres">
      <dgm:prSet presAssocID="{5F898C78-CEDD-4AB1-81B2-B97F3D774C64}" presName="connectorText" presStyleLbl="sibTrans2D1" presStyleIdx="1" presStyleCnt="3"/>
      <dgm:spPr/>
    </dgm:pt>
    <dgm:pt modelId="{69DB9BB6-9DDC-451E-BF24-338356D9673F}" type="pres">
      <dgm:prSet presAssocID="{B3493C00-79B9-408F-A079-0031D1D87661}" presName="node" presStyleLbl="node1" presStyleIdx="2" presStyleCnt="4">
        <dgm:presLayoutVars>
          <dgm:bulletEnabled val="1"/>
        </dgm:presLayoutVars>
      </dgm:prSet>
      <dgm:spPr/>
    </dgm:pt>
    <dgm:pt modelId="{A476DBB3-992A-439F-A6AF-63FB2FF3D656}" type="pres">
      <dgm:prSet presAssocID="{B1235CE4-0EF6-4880-8329-23BA186808DD}" presName="sibTrans" presStyleLbl="sibTrans2D1" presStyleIdx="2" presStyleCnt="3"/>
      <dgm:spPr/>
    </dgm:pt>
    <dgm:pt modelId="{CFC190F0-8ED3-457B-BFF2-CE25CA1C0717}" type="pres">
      <dgm:prSet presAssocID="{B1235CE4-0EF6-4880-8329-23BA186808DD}" presName="connectorText" presStyleLbl="sibTrans2D1" presStyleIdx="2" presStyleCnt="3"/>
      <dgm:spPr/>
    </dgm:pt>
    <dgm:pt modelId="{BD3E463C-8D1E-407D-A338-6F44382F9C82}" type="pres">
      <dgm:prSet presAssocID="{18CC1469-28D6-445A-9646-2EA909F26DDE}" presName="node" presStyleLbl="node1" presStyleIdx="3" presStyleCnt="4">
        <dgm:presLayoutVars>
          <dgm:bulletEnabled val="1"/>
        </dgm:presLayoutVars>
      </dgm:prSet>
      <dgm:spPr/>
    </dgm:pt>
  </dgm:ptLst>
  <dgm:cxnLst>
    <dgm:cxn modelId="{D125BE0B-4F13-4229-9F69-6DE0C2589374}" type="presOf" srcId="{18CC1469-28D6-445A-9646-2EA909F26DDE}" destId="{BD3E463C-8D1E-407D-A338-6F44382F9C82}" srcOrd="0" destOrd="0" presId="urn:microsoft.com/office/officeart/2005/8/layout/process1"/>
    <dgm:cxn modelId="{28997915-4193-4B1A-B0B8-A3816F994405}" srcId="{8A90C4A8-E014-4E39-949F-7ECBBF8BFEA9}" destId="{B3493C00-79B9-408F-A079-0031D1D87661}" srcOrd="2" destOrd="0" parTransId="{4FA9C89A-26F4-4F53-9CAD-2A09A9114115}" sibTransId="{B1235CE4-0EF6-4880-8329-23BA186808DD}"/>
    <dgm:cxn modelId="{0768FA17-2F2E-4B9C-A5B7-34369B6DE347}" type="presOf" srcId="{8A90C4A8-E014-4E39-949F-7ECBBF8BFEA9}" destId="{B46AE1C0-2AB2-4C56-BE15-CA28CC961E75}" srcOrd="0" destOrd="0" presId="urn:microsoft.com/office/officeart/2005/8/layout/process1"/>
    <dgm:cxn modelId="{C39C3F2E-431C-49CE-A80E-4A32A9791A8E}" type="presOf" srcId="{B1235CE4-0EF6-4880-8329-23BA186808DD}" destId="{A476DBB3-992A-439F-A6AF-63FB2FF3D656}" srcOrd="0" destOrd="0" presId="urn:microsoft.com/office/officeart/2005/8/layout/process1"/>
    <dgm:cxn modelId="{805B813D-D1BF-4647-961D-156E8108E8AE}" srcId="{8A90C4A8-E014-4E39-949F-7ECBBF8BFEA9}" destId="{18CC1469-28D6-445A-9646-2EA909F26DDE}" srcOrd="3" destOrd="0" parTransId="{B6D2C3EC-FF58-4C79-9AD5-E9272A482B94}" sibTransId="{DCFAF0F6-A60B-432C-82FA-1BDE3673DC75}"/>
    <dgm:cxn modelId="{E30E4F63-5603-478C-B443-F4AF7843F52D}" type="presOf" srcId="{5F898C78-CEDD-4AB1-81B2-B97F3D774C64}" destId="{BBE15FEC-A314-43C3-AFA3-6AED392D0E0B}" srcOrd="0" destOrd="0" presId="urn:microsoft.com/office/officeart/2005/8/layout/process1"/>
    <dgm:cxn modelId="{B6D3DD76-3154-4CF9-BEE6-8310EE1EF84E}" type="presOf" srcId="{5C27E0B5-09E9-4A01-AF69-AD949F5D76A3}" destId="{77AAE780-C31B-4601-AA93-3E41D147F050}" srcOrd="0" destOrd="0" presId="urn:microsoft.com/office/officeart/2005/8/layout/process1"/>
    <dgm:cxn modelId="{FC490459-0146-4830-9141-ECFC042C5508}" srcId="{8A90C4A8-E014-4E39-949F-7ECBBF8BFEA9}" destId="{64322253-020F-44A7-B321-CADB1D8D6A58}" srcOrd="0" destOrd="0" parTransId="{C13B7E7E-A606-4045-9D58-EDCC7E0EEA4D}" sibTransId="{9B327629-1821-4715-B1A0-41EB17F30405}"/>
    <dgm:cxn modelId="{3D97F57B-0363-4287-ABD9-500B7C874F97}" type="presOf" srcId="{9B327629-1821-4715-B1A0-41EB17F30405}" destId="{9CF451D8-9866-4C8C-AAFB-409B663D0B29}" srcOrd="0" destOrd="0" presId="urn:microsoft.com/office/officeart/2005/8/layout/process1"/>
    <dgm:cxn modelId="{DB8AB794-7835-4A90-AD80-2A661F87F0A4}" srcId="{8A90C4A8-E014-4E39-949F-7ECBBF8BFEA9}" destId="{5C27E0B5-09E9-4A01-AF69-AD949F5D76A3}" srcOrd="1" destOrd="0" parTransId="{24F62683-2CC9-43E3-88D4-9AAA3CC55093}" sibTransId="{5F898C78-CEDD-4AB1-81B2-B97F3D774C64}"/>
    <dgm:cxn modelId="{99645CA4-F6FD-4AD8-B037-E4572919EC65}" type="presOf" srcId="{B3493C00-79B9-408F-A079-0031D1D87661}" destId="{69DB9BB6-9DDC-451E-BF24-338356D9673F}" srcOrd="0" destOrd="0" presId="urn:microsoft.com/office/officeart/2005/8/layout/process1"/>
    <dgm:cxn modelId="{3DA551D1-9FC1-43F5-AC4E-166F12B45FAD}" type="presOf" srcId="{B1235CE4-0EF6-4880-8329-23BA186808DD}" destId="{CFC190F0-8ED3-457B-BFF2-CE25CA1C0717}" srcOrd="1" destOrd="0" presId="urn:microsoft.com/office/officeart/2005/8/layout/process1"/>
    <dgm:cxn modelId="{295646DC-7C3A-4B48-B551-561A2DB1B54D}" type="presOf" srcId="{9B327629-1821-4715-B1A0-41EB17F30405}" destId="{82964A1E-B94F-4329-8C72-B6116F1E946E}" srcOrd="1" destOrd="0" presId="urn:microsoft.com/office/officeart/2005/8/layout/process1"/>
    <dgm:cxn modelId="{B9448FDE-B55F-46F0-B879-ECB1C166CD37}" type="presOf" srcId="{5F898C78-CEDD-4AB1-81B2-B97F3D774C64}" destId="{6C5D19EB-7661-4CA5-A4A2-5A25E45C07D7}" srcOrd="1" destOrd="0" presId="urn:microsoft.com/office/officeart/2005/8/layout/process1"/>
    <dgm:cxn modelId="{B47128DF-F426-4715-A027-520AAC3B207B}" type="presOf" srcId="{64322253-020F-44A7-B321-CADB1D8D6A58}" destId="{E621141C-05DE-4CC6-B637-D98090975DFC}" srcOrd="0" destOrd="0" presId="urn:microsoft.com/office/officeart/2005/8/layout/process1"/>
    <dgm:cxn modelId="{2F7E763D-FAA6-4EA4-B367-F20D1BDE20EB}" type="presParOf" srcId="{B46AE1C0-2AB2-4C56-BE15-CA28CC961E75}" destId="{E621141C-05DE-4CC6-B637-D98090975DFC}" srcOrd="0" destOrd="0" presId="urn:microsoft.com/office/officeart/2005/8/layout/process1"/>
    <dgm:cxn modelId="{F775FF01-2EEF-49A2-8A3A-A9812CCCAE55}" type="presParOf" srcId="{B46AE1C0-2AB2-4C56-BE15-CA28CC961E75}" destId="{9CF451D8-9866-4C8C-AAFB-409B663D0B29}" srcOrd="1" destOrd="0" presId="urn:microsoft.com/office/officeart/2005/8/layout/process1"/>
    <dgm:cxn modelId="{E80D6336-4ACF-4FCF-BEF8-F938C34C239B}" type="presParOf" srcId="{9CF451D8-9866-4C8C-AAFB-409B663D0B29}" destId="{82964A1E-B94F-4329-8C72-B6116F1E946E}" srcOrd="0" destOrd="0" presId="urn:microsoft.com/office/officeart/2005/8/layout/process1"/>
    <dgm:cxn modelId="{587C8427-982D-4604-B245-0D90B49C774F}" type="presParOf" srcId="{B46AE1C0-2AB2-4C56-BE15-CA28CC961E75}" destId="{77AAE780-C31B-4601-AA93-3E41D147F050}" srcOrd="2" destOrd="0" presId="urn:microsoft.com/office/officeart/2005/8/layout/process1"/>
    <dgm:cxn modelId="{3131322D-B5FA-4A0F-AA91-CA95C49FF514}" type="presParOf" srcId="{B46AE1C0-2AB2-4C56-BE15-CA28CC961E75}" destId="{BBE15FEC-A314-43C3-AFA3-6AED392D0E0B}" srcOrd="3" destOrd="0" presId="urn:microsoft.com/office/officeart/2005/8/layout/process1"/>
    <dgm:cxn modelId="{947ECB27-E11E-4D51-91CA-22D120989919}" type="presParOf" srcId="{BBE15FEC-A314-43C3-AFA3-6AED392D0E0B}" destId="{6C5D19EB-7661-4CA5-A4A2-5A25E45C07D7}" srcOrd="0" destOrd="0" presId="urn:microsoft.com/office/officeart/2005/8/layout/process1"/>
    <dgm:cxn modelId="{F68B516C-67A9-4E5C-BCED-60DB8985ECC9}" type="presParOf" srcId="{B46AE1C0-2AB2-4C56-BE15-CA28CC961E75}" destId="{69DB9BB6-9DDC-451E-BF24-338356D9673F}" srcOrd="4" destOrd="0" presId="urn:microsoft.com/office/officeart/2005/8/layout/process1"/>
    <dgm:cxn modelId="{1C29FA1D-3A12-4329-BF19-419B1D964C61}" type="presParOf" srcId="{B46AE1C0-2AB2-4C56-BE15-CA28CC961E75}" destId="{A476DBB3-992A-439F-A6AF-63FB2FF3D656}" srcOrd="5" destOrd="0" presId="urn:microsoft.com/office/officeart/2005/8/layout/process1"/>
    <dgm:cxn modelId="{63883C3E-7B86-4CE7-945C-276B747CFD02}" type="presParOf" srcId="{A476DBB3-992A-439F-A6AF-63FB2FF3D656}" destId="{CFC190F0-8ED3-457B-BFF2-CE25CA1C0717}" srcOrd="0" destOrd="0" presId="urn:microsoft.com/office/officeart/2005/8/layout/process1"/>
    <dgm:cxn modelId="{143D494B-8EB8-49DF-A659-2F6CF7625007}" type="presParOf" srcId="{B46AE1C0-2AB2-4C56-BE15-CA28CC961E75}" destId="{BD3E463C-8D1E-407D-A338-6F44382F9C82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90C4A8-E014-4E39-949F-7ECBBF8BFEA9}" type="doc">
      <dgm:prSet loTypeId="urn:microsoft.com/office/officeart/2005/8/layout/process1" loCatId="process" qsTypeId="urn:microsoft.com/office/officeart/2005/8/quickstyle/simple2" qsCatId="simple" csTypeId="urn:microsoft.com/office/officeart/2005/8/colors/accent1_2" csCatId="accent1" phldr="1"/>
      <dgm:spPr/>
    </dgm:pt>
    <dgm:pt modelId="{64322253-020F-44A7-B321-CADB1D8D6A58}">
      <dgm:prSet phldrT="[Text]"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Perorangan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13B7E7E-A606-4045-9D58-EDCC7E0EEA4D}" type="parTrans" cxnId="{FC490459-0146-4830-9141-ECFC042C5508}">
      <dgm:prSet/>
      <dgm:spPr/>
      <dgm:t>
        <a:bodyPr/>
        <a:lstStyle/>
        <a:p>
          <a:endParaRPr lang="en-ID"/>
        </a:p>
      </dgm:t>
    </dgm:pt>
    <dgm:pt modelId="{9B327629-1821-4715-B1A0-41EB17F30405}" type="sibTrans" cxnId="{FC490459-0146-4830-9141-ECFC042C550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27E0B5-09E9-4A01-AF69-AD949F5D76A3}">
      <dgm:prSet phldrT="[Text]"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Keluarga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4F62683-2CC9-43E3-88D4-9AAA3CC55093}" type="parTrans" cxnId="{DB8AB794-7835-4A90-AD80-2A661F87F0A4}">
      <dgm:prSet/>
      <dgm:spPr/>
      <dgm:t>
        <a:bodyPr/>
        <a:lstStyle/>
        <a:p>
          <a:endParaRPr lang="en-ID"/>
        </a:p>
      </dgm:t>
    </dgm:pt>
    <dgm:pt modelId="{5F898C78-CEDD-4AB1-81B2-B97F3D774C64}" type="sibTrans" cxnId="{DB8AB794-7835-4A90-AD80-2A661F87F0A4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3493C00-79B9-408F-A079-0031D1D87661}">
      <dgm:prSet phldrT="[Text]"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Harta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Kekayaan</a:t>
          </a:r>
          <a:endParaRPr lang="en-ID" b="1" i="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FA9C89A-26F4-4F53-9CAD-2A09A9114115}" type="parTrans" cxnId="{28997915-4193-4B1A-B0B8-A3816F994405}">
      <dgm:prSet/>
      <dgm:spPr/>
      <dgm:t>
        <a:bodyPr/>
        <a:lstStyle/>
        <a:p>
          <a:endParaRPr lang="en-ID"/>
        </a:p>
      </dgm:t>
    </dgm:pt>
    <dgm:pt modelId="{B1235CE4-0EF6-4880-8329-23BA186808DD}" type="sibTrans" cxnId="{28997915-4193-4B1A-B0B8-A3816F994405}">
      <dgm:prSet/>
      <dgm:spPr/>
      <dgm:t>
        <a:bodyPr/>
        <a:lstStyle/>
        <a:p>
          <a:endParaRPr lang="en-ID"/>
        </a:p>
      </dgm:t>
    </dgm:pt>
    <dgm:pt modelId="{18CC1469-28D6-445A-9646-2EA909F26DDE}">
      <dgm:prSet/>
      <dgm:spPr/>
      <dgm:t>
        <a:bodyPr/>
        <a:lstStyle/>
        <a:p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Waris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6D2C3EC-FF58-4C79-9AD5-E9272A482B94}" type="parTrans" cxnId="{805B813D-D1BF-4647-961D-156E8108E8AE}">
      <dgm:prSet/>
      <dgm:spPr/>
      <dgm:t>
        <a:bodyPr/>
        <a:lstStyle/>
        <a:p>
          <a:endParaRPr lang="en-ID"/>
        </a:p>
      </dgm:t>
    </dgm:pt>
    <dgm:pt modelId="{DCFAF0F6-A60B-432C-82FA-1BDE3673DC75}" type="sibTrans" cxnId="{805B813D-D1BF-4647-961D-156E8108E8AE}">
      <dgm:prSet/>
      <dgm:spPr/>
      <dgm:t>
        <a:bodyPr/>
        <a:lstStyle/>
        <a:p>
          <a:endParaRPr lang="en-ID"/>
        </a:p>
      </dgm:t>
    </dgm:pt>
    <dgm:pt modelId="{B46AE1C0-2AB2-4C56-BE15-CA28CC961E75}" type="pres">
      <dgm:prSet presAssocID="{8A90C4A8-E014-4E39-949F-7ECBBF8BFEA9}" presName="Name0" presStyleCnt="0">
        <dgm:presLayoutVars>
          <dgm:dir/>
          <dgm:resizeHandles val="exact"/>
        </dgm:presLayoutVars>
      </dgm:prSet>
      <dgm:spPr/>
    </dgm:pt>
    <dgm:pt modelId="{E621141C-05DE-4CC6-B637-D98090975DFC}" type="pres">
      <dgm:prSet presAssocID="{64322253-020F-44A7-B321-CADB1D8D6A58}" presName="node" presStyleLbl="node1" presStyleIdx="0" presStyleCnt="4">
        <dgm:presLayoutVars>
          <dgm:bulletEnabled val="1"/>
        </dgm:presLayoutVars>
      </dgm:prSet>
      <dgm:spPr/>
    </dgm:pt>
    <dgm:pt modelId="{9CF451D8-9866-4C8C-AAFB-409B663D0B29}" type="pres">
      <dgm:prSet presAssocID="{9B327629-1821-4715-B1A0-41EB17F30405}" presName="sibTrans" presStyleLbl="sibTrans2D1" presStyleIdx="0" presStyleCnt="3"/>
      <dgm:spPr/>
    </dgm:pt>
    <dgm:pt modelId="{82964A1E-B94F-4329-8C72-B6116F1E946E}" type="pres">
      <dgm:prSet presAssocID="{9B327629-1821-4715-B1A0-41EB17F30405}" presName="connectorText" presStyleLbl="sibTrans2D1" presStyleIdx="0" presStyleCnt="3"/>
      <dgm:spPr/>
    </dgm:pt>
    <dgm:pt modelId="{77AAE780-C31B-4601-AA93-3E41D147F050}" type="pres">
      <dgm:prSet presAssocID="{5C27E0B5-09E9-4A01-AF69-AD949F5D76A3}" presName="node" presStyleLbl="node1" presStyleIdx="1" presStyleCnt="4">
        <dgm:presLayoutVars>
          <dgm:bulletEnabled val="1"/>
        </dgm:presLayoutVars>
      </dgm:prSet>
      <dgm:spPr/>
    </dgm:pt>
    <dgm:pt modelId="{BBE15FEC-A314-43C3-AFA3-6AED392D0E0B}" type="pres">
      <dgm:prSet presAssocID="{5F898C78-CEDD-4AB1-81B2-B97F3D774C64}" presName="sibTrans" presStyleLbl="sibTrans2D1" presStyleIdx="1" presStyleCnt="3"/>
      <dgm:spPr/>
    </dgm:pt>
    <dgm:pt modelId="{6C5D19EB-7661-4CA5-A4A2-5A25E45C07D7}" type="pres">
      <dgm:prSet presAssocID="{5F898C78-CEDD-4AB1-81B2-B97F3D774C64}" presName="connectorText" presStyleLbl="sibTrans2D1" presStyleIdx="1" presStyleCnt="3"/>
      <dgm:spPr/>
    </dgm:pt>
    <dgm:pt modelId="{69DB9BB6-9DDC-451E-BF24-338356D9673F}" type="pres">
      <dgm:prSet presAssocID="{B3493C00-79B9-408F-A079-0031D1D87661}" presName="node" presStyleLbl="node1" presStyleIdx="2" presStyleCnt="4">
        <dgm:presLayoutVars>
          <dgm:bulletEnabled val="1"/>
        </dgm:presLayoutVars>
      </dgm:prSet>
      <dgm:spPr/>
    </dgm:pt>
    <dgm:pt modelId="{A476DBB3-992A-439F-A6AF-63FB2FF3D656}" type="pres">
      <dgm:prSet presAssocID="{B1235CE4-0EF6-4880-8329-23BA186808DD}" presName="sibTrans" presStyleLbl="sibTrans2D1" presStyleIdx="2" presStyleCnt="3"/>
      <dgm:spPr/>
    </dgm:pt>
    <dgm:pt modelId="{CFC190F0-8ED3-457B-BFF2-CE25CA1C0717}" type="pres">
      <dgm:prSet presAssocID="{B1235CE4-0EF6-4880-8329-23BA186808DD}" presName="connectorText" presStyleLbl="sibTrans2D1" presStyleIdx="2" presStyleCnt="3"/>
      <dgm:spPr/>
    </dgm:pt>
    <dgm:pt modelId="{BD3E463C-8D1E-407D-A338-6F44382F9C82}" type="pres">
      <dgm:prSet presAssocID="{18CC1469-28D6-445A-9646-2EA909F26DDE}" presName="node" presStyleLbl="node1" presStyleIdx="3" presStyleCnt="4">
        <dgm:presLayoutVars>
          <dgm:bulletEnabled val="1"/>
        </dgm:presLayoutVars>
      </dgm:prSet>
      <dgm:spPr/>
    </dgm:pt>
  </dgm:ptLst>
  <dgm:cxnLst>
    <dgm:cxn modelId="{D125BE0B-4F13-4229-9F69-6DE0C2589374}" type="presOf" srcId="{18CC1469-28D6-445A-9646-2EA909F26DDE}" destId="{BD3E463C-8D1E-407D-A338-6F44382F9C82}" srcOrd="0" destOrd="0" presId="urn:microsoft.com/office/officeart/2005/8/layout/process1"/>
    <dgm:cxn modelId="{28997915-4193-4B1A-B0B8-A3816F994405}" srcId="{8A90C4A8-E014-4E39-949F-7ECBBF8BFEA9}" destId="{B3493C00-79B9-408F-A079-0031D1D87661}" srcOrd="2" destOrd="0" parTransId="{4FA9C89A-26F4-4F53-9CAD-2A09A9114115}" sibTransId="{B1235CE4-0EF6-4880-8329-23BA186808DD}"/>
    <dgm:cxn modelId="{0768FA17-2F2E-4B9C-A5B7-34369B6DE347}" type="presOf" srcId="{8A90C4A8-E014-4E39-949F-7ECBBF8BFEA9}" destId="{B46AE1C0-2AB2-4C56-BE15-CA28CC961E75}" srcOrd="0" destOrd="0" presId="urn:microsoft.com/office/officeart/2005/8/layout/process1"/>
    <dgm:cxn modelId="{C39C3F2E-431C-49CE-A80E-4A32A9791A8E}" type="presOf" srcId="{B1235CE4-0EF6-4880-8329-23BA186808DD}" destId="{A476DBB3-992A-439F-A6AF-63FB2FF3D656}" srcOrd="0" destOrd="0" presId="urn:microsoft.com/office/officeart/2005/8/layout/process1"/>
    <dgm:cxn modelId="{805B813D-D1BF-4647-961D-156E8108E8AE}" srcId="{8A90C4A8-E014-4E39-949F-7ECBBF8BFEA9}" destId="{18CC1469-28D6-445A-9646-2EA909F26DDE}" srcOrd="3" destOrd="0" parTransId="{B6D2C3EC-FF58-4C79-9AD5-E9272A482B94}" sibTransId="{DCFAF0F6-A60B-432C-82FA-1BDE3673DC75}"/>
    <dgm:cxn modelId="{E30E4F63-5603-478C-B443-F4AF7843F52D}" type="presOf" srcId="{5F898C78-CEDD-4AB1-81B2-B97F3D774C64}" destId="{BBE15FEC-A314-43C3-AFA3-6AED392D0E0B}" srcOrd="0" destOrd="0" presId="urn:microsoft.com/office/officeart/2005/8/layout/process1"/>
    <dgm:cxn modelId="{B6D3DD76-3154-4CF9-BEE6-8310EE1EF84E}" type="presOf" srcId="{5C27E0B5-09E9-4A01-AF69-AD949F5D76A3}" destId="{77AAE780-C31B-4601-AA93-3E41D147F050}" srcOrd="0" destOrd="0" presId="urn:microsoft.com/office/officeart/2005/8/layout/process1"/>
    <dgm:cxn modelId="{FC490459-0146-4830-9141-ECFC042C5508}" srcId="{8A90C4A8-E014-4E39-949F-7ECBBF8BFEA9}" destId="{64322253-020F-44A7-B321-CADB1D8D6A58}" srcOrd="0" destOrd="0" parTransId="{C13B7E7E-A606-4045-9D58-EDCC7E0EEA4D}" sibTransId="{9B327629-1821-4715-B1A0-41EB17F30405}"/>
    <dgm:cxn modelId="{3D97F57B-0363-4287-ABD9-500B7C874F97}" type="presOf" srcId="{9B327629-1821-4715-B1A0-41EB17F30405}" destId="{9CF451D8-9866-4C8C-AAFB-409B663D0B29}" srcOrd="0" destOrd="0" presId="urn:microsoft.com/office/officeart/2005/8/layout/process1"/>
    <dgm:cxn modelId="{DB8AB794-7835-4A90-AD80-2A661F87F0A4}" srcId="{8A90C4A8-E014-4E39-949F-7ECBBF8BFEA9}" destId="{5C27E0B5-09E9-4A01-AF69-AD949F5D76A3}" srcOrd="1" destOrd="0" parTransId="{24F62683-2CC9-43E3-88D4-9AAA3CC55093}" sibTransId="{5F898C78-CEDD-4AB1-81B2-B97F3D774C64}"/>
    <dgm:cxn modelId="{99645CA4-F6FD-4AD8-B037-E4572919EC65}" type="presOf" srcId="{B3493C00-79B9-408F-A079-0031D1D87661}" destId="{69DB9BB6-9DDC-451E-BF24-338356D9673F}" srcOrd="0" destOrd="0" presId="urn:microsoft.com/office/officeart/2005/8/layout/process1"/>
    <dgm:cxn modelId="{3DA551D1-9FC1-43F5-AC4E-166F12B45FAD}" type="presOf" srcId="{B1235CE4-0EF6-4880-8329-23BA186808DD}" destId="{CFC190F0-8ED3-457B-BFF2-CE25CA1C0717}" srcOrd="1" destOrd="0" presId="urn:microsoft.com/office/officeart/2005/8/layout/process1"/>
    <dgm:cxn modelId="{295646DC-7C3A-4B48-B551-561A2DB1B54D}" type="presOf" srcId="{9B327629-1821-4715-B1A0-41EB17F30405}" destId="{82964A1E-B94F-4329-8C72-B6116F1E946E}" srcOrd="1" destOrd="0" presId="urn:microsoft.com/office/officeart/2005/8/layout/process1"/>
    <dgm:cxn modelId="{B9448FDE-B55F-46F0-B879-ECB1C166CD37}" type="presOf" srcId="{5F898C78-CEDD-4AB1-81B2-B97F3D774C64}" destId="{6C5D19EB-7661-4CA5-A4A2-5A25E45C07D7}" srcOrd="1" destOrd="0" presId="urn:microsoft.com/office/officeart/2005/8/layout/process1"/>
    <dgm:cxn modelId="{B47128DF-F426-4715-A027-520AAC3B207B}" type="presOf" srcId="{64322253-020F-44A7-B321-CADB1D8D6A58}" destId="{E621141C-05DE-4CC6-B637-D98090975DFC}" srcOrd="0" destOrd="0" presId="urn:microsoft.com/office/officeart/2005/8/layout/process1"/>
    <dgm:cxn modelId="{2F7E763D-FAA6-4EA4-B367-F20D1BDE20EB}" type="presParOf" srcId="{B46AE1C0-2AB2-4C56-BE15-CA28CC961E75}" destId="{E621141C-05DE-4CC6-B637-D98090975DFC}" srcOrd="0" destOrd="0" presId="urn:microsoft.com/office/officeart/2005/8/layout/process1"/>
    <dgm:cxn modelId="{F775FF01-2EEF-49A2-8A3A-A9812CCCAE55}" type="presParOf" srcId="{B46AE1C0-2AB2-4C56-BE15-CA28CC961E75}" destId="{9CF451D8-9866-4C8C-AAFB-409B663D0B29}" srcOrd="1" destOrd="0" presId="urn:microsoft.com/office/officeart/2005/8/layout/process1"/>
    <dgm:cxn modelId="{E80D6336-4ACF-4FCF-BEF8-F938C34C239B}" type="presParOf" srcId="{9CF451D8-9866-4C8C-AAFB-409B663D0B29}" destId="{82964A1E-B94F-4329-8C72-B6116F1E946E}" srcOrd="0" destOrd="0" presId="urn:microsoft.com/office/officeart/2005/8/layout/process1"/>
    <dgm:cxn modelId="{587C8427-982D-4604-B245-0D90B49C774F}" type="presParOf" srcId="{B46AE1C0-2AB2-4C56-BE15-CA28CC961E75}" destId="{77AAE780-C31B-4601-AA93-3E41D147F050}" srcOrd="2" destOrd="0" presId="urn:microsoft.com/office/officeart/2005/8/layout/process1"/>
    <dgm:cxn modelId="{3131322D-B5FA-4A0F-AA91-CA95C49FF514}" type="presParOf" srcId="{B46AE1C0-2AB2-4C56-BE15-CA28CC961E75}" destId="{BBE15FEC-A314-43C3-AFA3-6AED392D0E0B}" srcOrd="3" destOrd="0" presId="urn:microsoft.com/office/officeart/2005/8/layout/process1"/>
    <dgm:cxn modelId="{947ECB27-E11E-4D51-91CA-22D120989919}" type="presParOf" srcId="{BBE15FEC-A314-43C3-AFA3-6AED392D0E0B}" destId="{6C5D19EB-7661-4CA5-A4A2-5A25E45C07D7}" srcOrd="0" destOrd="0" presId="urn:microsoft.com/office/officeart/2005/8/layout/process1"/>
    <dgm:cxn modelId="{F68B516C-67A9-4E5C-BCED-60DB8985ECC9}" type="presParOf" srcId="{B46AE1C0-2AB2-4C56-BE15-CA28CC961E75}" destId="{69DB9BB6-9DDC-451E-BF24-338356D9673F}" srcOrd="4" destOrd="0" presId="urn:microsoft.com/office/officeart/2005/8/layout/process1"/>
    <dgm:cxn modelId="{1C29FA1D-3A12-4329-BF19-419B1D964C61}" type="presParOf" srcId="{B46AE1C0-2AB2-4C56-BE15-CA28CC961E75}" destId="{A476DBB3-992A-439F-A6AF-63FB2FF3D656}" srcOrd="5" destOrd="0" presId="urn:microsoft.com/office/officeart/2005/8/layout/process1"/>
    <dgm:cxn modelId="{63883C3E-7B86-4CE7-945C-276B747CFD02}" type="presParOf" srcId="{A476DBB3-992A-439F-A6AF-63FB2FF3D656}" destId="{CFC190F0-8ED3-457B-BFF2-CE25CA1C0717}" srcOrd="0" destOrd="0" presId="urn:microsoft.com/office/officeart/2005/8/layout/process1"/>
    <dgm:cxn modelId="{143D494B-8EB8-49DF-A659-2F6CF7625007}" type="presParOf" srcId="{B46AE1C0-2AB2-4C56-BE15-CA28CC961E75}" destId="{BD3E463C-8D1E-407D-A338-6F44382F9C82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9B2416-25C5-458D-AB31-B94FBB79E44B}" type="doc">
      <dgm:prSet loTypeId="urn:microsoft.com/office/officeart/2005/8/layout/hierarchy2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F23A27FB-D3F9-47E0-8F78-02A76C121DFC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Keluarga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E4B86CB-4841-42F8-9451-F2950E39FFE7}" type="parTrans" cxnId="{3A990A3C-5249-4407-B968-31B913358DD4}">
      <dgm:prSet/>
      <dgm:spPr/>
      <dgm:t>
        <a:bodyPr/>
        <a:lstStyle/>
        <a:p>
          <a:endParaRPr lang="en-ID"/>
        </a:p>
      </dgm:t>
    </dgm:pt>
    <dgm:pt modelId="{79890E06-0657-485E-BE80-4820D6CED3C3}" type="sibTrans" cxnId="{3A990A3C-5249-4407-B968-31B913358DD4}">
      <dgm:prSet/>
      <dgm:spPr/>
      <dgm:t>
        <a:bodyPr/>
        <a:lstStyle/>
        <a:p>
          <a:endParaRPr lang="en-ID"/>
        </a:p>
      </dgm:t>
    </dgm:pt>
    <dgm:pt modelId="{DE25A96C-6518-4B99-A1C1-A7F7EE1682F0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Kekuasaan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orang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tua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001C48F-A770-43FC-A8E6-EF3C3FDA8F69}" type="parTrans" cxnId="{FC6163B0-E46F-4218-9D8D-9B654A32E80E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B379B36-D8D8-45C1-9301-E4B452C025F6}" type="sibTrans" cxnId="{FC6163B0-E46F-4218-9D8D-9B654A32E80E}">
      <dgm:prSet/>
      <dgm:spPr/>
      <dgm:t>
        <a:bodyPr/>
        <a:lstStyle/>
        <a:p>
          <a:endParaRPr lang="en-ID"/>
        </a:p>
      </dgm:t>
    </dgm:pt>
    <dgm:pt modelId="{C3D3EDFC-08C2-491F-9058-1B1858BD7C41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Perwalian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6617991-9BE8-4EE9-80A7-47DCDFE92384}" type="parTrans" cxnId="{6D7A93A0-F520-4362-AC43-77F5DC4D9C21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D41763C-4652-4CFD-9780-12872E58235C}" type="sibTrans" cxnId="{6D7A93A0-F520-4362-AC43-77F5DC4D9C21}">
      <dgm:prSet/>
      <dgm:spPr/>
      <dgm:t>
        <a:bodyPr/>
        <a:lstStyle/>
        <a:p>
          <a:endParaRPr lang="en-ID"/>
        </a:p>
      </dgm:t>
    </dgm:pt>
    <dgm:pt modelId="{CD029803-2A92-4555-93CD-5C23531D5250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Pengampuan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751D450-80E7-4201-A688-243E56D889FB}" type="parTrans" cxnId="{0D0B31EA-14EF-4F07-A61B-59DE074AD50B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FA1427E-5AB8-4B43-9786-0476D7EC8561}" type="sibTrans" cxnId="{0D0B31EA-14EF-4F07-A61B-59DE074AD50B}">
      <dgm:prSet/>
      <dgm:spPr/>
      <dgm:t>
        <a:bodyPr/>
        <a:lstStyle/>
        <a:p>
          <a:endParaRPr lang="en-ID"/>
        </a:p>
      </dgm:t>
    </dgm:pt>
    <dgm:pt modelId="{918CA633-7D1A-4DCF-9281-2612D2AF751A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Perkawinan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D653A8-0C27-4337-80C5-C47D707C7DAE}" type="parTrans" cxnId="{2C510652-9024-46BA-BBB0-60A89118FAF3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92B63C2-EA52-42B8-8112-475CC1327BBA}" type="sibTrans" cxnId="{2C510652-9024-46BA-BBB0-60A89118FAF3}">
      <dgm:prSet/>
      <dgm:spPr/>
      <dgm:t>
        <a:bodyPr/>
        <a:lstStyle/>
        <a:p>
          <a:endParaRPr lang="en-ID"/>
        </a:p>
      </dgm:t>
    </dgm:pt>
    <dgm:pt modelId="{C25C98F5-B644-4AF8-A9D0-6EFB4960915B}" type="pres">
      <dgm:prSet presAssocID="{3C9B2416-25C5-458D-AB31-B94FBB79E44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2818BCB-043A-4FC2-90AE-B703CC84E541}" type="pres">
      <dgm:prSet presAssocID="{F23A27FB-D3F9-47E0-8F78-02A76C121DFC}" presName="root1" presStyleCnt="0"/>
      <dgm:spPr/>
    </dgm:pt>
    <dgm:pt modelId="{A0DC5ADD-0397-4A71-8152-D3A2D5A7DA4C}" type="pres">
      <dgm:prSet presAssocID="{F23A27FB-D3F9-47E0-8F78-02A76C121DFC}" presName="LevelOneTextNode" presStyleLbl="node0" presStyleIdx="0" presStyleCnt="1">
        <dgm:presLayoutVars>
          <dgm:chPref val="3"/>
        </dgm:presLayoutVars>
      </dgm:prSet>
      <dgm:spPr/>
    </dgm:pt>
    <dgm:pt modelId="{A84F3035-BD49-4A32-A9FC-0C7F51EF0B93}" type="pres">
      <dgm:prSet presAssocID="{F23A27FB-D3F9-47E0-8F78-02A76C121DFC}" presName="level2hierChild" presStyleCnt="0"/>
      <dgm:spPr/>
    </dgm:pt>
    <dgm:pt modelId="{755434BC-5BC9-4423-A2A5-D3CFE219544C}" type="pres">
      <dgm:prSet presAssocID="{8001C48F-A770-43FC-A8E6-EF3C3FDA8F69}" presName="conn2-1" presStyleLbl="parChTrans1D2" presStyleIdx="0" presStyleCnt="4"/>
      <dgm:spPr/>
    </dgm:pt>
    <dgm:pt modelId="{007004D9-BD76-41FB-9BD6-C046998D8F1A}" type="pres">
      <dgm:prSet presAssocID="{8001C48F-A770-43FC-A8E6-EF3C3FDA8F69}" presName="connTx" presStyleLbl="parChTrans1D2" presStyleIdx="0" presStyleCnt="4"/>
      <dgm:spPr/>
    </dgm:pt>
    <dgm:pt modelId="{3CC11E85-459D-4154-9713-775791EE9200}" type="pres">
      <dgm:prSet presAssocID="{DE25A96C-6518-4B99-A1C1-A7F7EE1682F0}" presName="root2" presStyleCnt="0"/>
      <dgm:spPr/>
    </dgm:pt>
    <dgm:pt modelId="{1FA063DA-ABCF-4B79-9DEC-1874A11436A7}" type="pres">
      <dgm:prSet presAssocID="{DE25A96C-6518-4B99-A1C1-A7F7EE1682F0}" presName="LevelTwoTextNode" presStyleLbl="node2" presStyleIdx="0" presStyleCnt="4">
        <dgm:presLayoutVars>
          <dgm:chPref val="3"/>
        </dgm:presLayoutVars>
      </dgm:prSet>
      <dgm:spPr/>
    </dgm:pt>
    <dgm:pt modelId="{BA15CF2D-1D4E-43A0-865D-FD8C354B7A9B}" type="pres">
      <dgm:prSet presAssocID="{DE25A96C-6518-4B99-A1C1-A7F7EE1682F0}" presName="level3hierChild" presStyleCnt="0"/>
      <dgm:spPr/>
    </dgm:pt>
    <dgm:pt modelId="{8871AB0B-8041-487E-BA6B-3D40E3E170E0}" type="pres">
      <dgm:prSet presAssocID="{96617991-9BE8-4EE9-80A7-47DCDFE92384}" presName="conn2-1" presStyleLbl="parChTrans1D2" presStyleIdx="1" presStyleCnt="4"/>
      <dgm:spPr/>
    </dgm:pt>
    <dgm:pt modelId="{BB6F280D-2D50-4425-B7F4-B0CA8C30159A}" type="pres">
      <dgm:prSet presAssocID="{96617991-9BE8-4EE9-80A7-47DCDFE92384}" presName="connTx" presStyleLbl="parChTrans1D2" presStyleIdx="1" presStyleCnt="4"/>
      <dgm:spPr/>
    </dgm:pt>
    <dgm:pt modelId="{6FBB667D-F669-4B9C-915C-035470F8973F}" type="pres">
      <dgm:prSet presAssocID="{C3D3EDFC-08C2-491F-9058-1B1858BD7C41}" presName="root2" presStyleCnt="0"/>
      <dgm:spPr/>
    </dgm:pt>
    <dgm:pt modelId="{3E688C58-BBFD-4398-B0EC-602295F2833A}" type="pres">
      <dgm:prSet presAssocID="{C3D3EDFC-08C2-491F-9058-1B1858BD7C41}" presName="LevelTwoTextNode" presStyleLbl="node2" presStyleIdx="1" presStyleCnt="4">
        <dgm:presLayoutVars>
          <dgm:chPref val="3"/>
        </dgm:presLayoutVars>
      </dgm:prSet>
      <dgm:spPr/>
    </dgm:pt>
    <dgm:pt modelId="{BF806301-C5F9-4054-892A-5488827B54AF}" type="pres">
      <dgm:prSet presAssocID="{C3D3EDFC-08C2-491F-9058-1B1858BD7C41}" presName="level3hierChild" presStyleCnt="0"/>
      <dgm:spPr/>
    </dgm:pt>
    <dgm:pt modelId="{B7DABA05-9DD2-44DE-B140-51489EC1500D}" type="pres">
      <dgm:prSet presAssocID="{E751D450-80E7-4201-A688-243E56D889FB}" presName="conn2-1" presStyleLbl="parChTrans1D2" presStyleIdx="2" presStyleCnt="4"/>
      <dgm:spPr/>
    </dgm:pt>
    <dgm:pt modelId="{B22B9902-AC1A-44AB-8A3F-583F4AAF9848}" type="pres">
      <dgm:prSet presAssocID="{E751D450-80E7-4201-A688-243E56D889FB}" presName="connTx" presStyleLbl="parChTrans1D2" presStyleIdx="2" presStyleCnt="4"/>
      <dgm:spPr/>
    </dgm:pt>
    <dgm:pt modelId="{57FDD260-6742-4DD2-BE3C-CC225E3B792A}" type="pres">
      <dgm:prSet presAssocID="{CD029803-2A92-4555-93CD-5C23531D5250}" presName="root2" presStyleCnt="0"/>
      <dgm:spPr/>
    </dgm:pt>
    <dgm:pt modelId="{581A1E03-EBCD-442F-A765-08D2466E2F0E}" type="pres">
      <dgm:prSet presAssocID="{CD029803-2A92-4555-93CD-5C23531D5250}" presName="LevelTwoTextNode" presStyleLbl="node2" presStyleIdx="2" presStyleCnt="4">
        <dgm:presLayoutVars>
          <dgm:chPref val="3"/>
        </dgm:presLayoutVars>
      </dgm:prSet>
      <dgm:spPr/>
    </dgm:pt>
    <dgm:pt modelId="{6151DA43-F409-4F8F-8766-8A513268C873}" type="pres">
      <dgm:prSet presAssocID="{CD029803-2A92-4555-93CD-5C23531D5250}" presName="level3hierChild" presStyleCnt="0"/>
      <dgm:spPr/>
    </dgm:pt>
    <dgm:pt modelId="{EC5BE43E-4AA6-4253-B7D1-F4C6079646CF}" type="pres">
      <dgm:prSet presAssocID="{5CD653A8-0C27-4337-80C5-C47D707C7DAE}" presName="conn2-1" presStyleLbl="parChTrans1D2" presStyleIdx="3" presStyleCnt="4"/>
      <dgm:spPr/>
    </dgm:pt>
    <dgm:pt modelId="{2693BE61-8D82-40B4-8E1D-114A829F5413}" type="pres">
      <dgm:prSet presAssocID="{5CD653A8-0C27-4337-80C5-C47D707C7DAE}" presName="connTx" presStyleLbl="parChTrans1D2" presStyleIdx="3" presStyleCnt="4"/>
      <dgm:spPr/>
    </dgm:pt>
    <dgm:pt modelId="{C3EAA702-BE6D-4C2E-9485-30EB1EE4FBD0}" type="pres">
      <dgm:prSet presAssocID="{918CA633-7D1A-4DCF-9281-2612D2AF751A}" presName="root2" presStyleCnt="0"/>
      <dgm:spPr/>
    </dgm:pt>
    <dgm:pt modelId="{C55D3350-7F2B-4646-B24C-440A1C2B7149}" type="pres">
      <dgm:prSet presAssocID="{918CA633-7D1A-4DCF-9281-2612D2AF751A}" presName="LevelTwoTextNode" presStyleLbl="node2" presStyleIdx="3" presStyleCnt="4">
        <dgm:presLayoutVars>
          <dgm:chPref val="3"/>
        </dgm:presLayoutVars>
      </dgm:prSet>
      <dgm:spPr/>
    </dgm:pt>
    <dgm:pt modelId="{25F9D2E4-CA0C-48DC-9466-99B4B795B4D9}" type="pres">
      <dgm:prSet presAssocID="{918CA633-7D1A-4DCF-9281-2612D2AF751A}" presName="level3hierChild" presStyleCnt="0"/>
      <dgm:spPr/>
    </dgm:pt>
  </dgm:ptLst>
  <dgm:cxnLst>
    <dgm:cxn modelId="{852B9C13-5033-4C3B-8207-4CA0A9CDCA36}" type="presOf" srcId="{918CA633-7D1A-4DCF-9281-2612D2AF751A}" destId="{C55D3350-7F2B-4646-B24C-440A1C2B7149}" srcOrd="0" destOrd="0" presId="urn:microsoft.com/office/officeart/2005/8/layout/hierarchy2"/>
    <dgm:cxn modelId="{C14CC021-814B-49BE-93A4-F11864E037BF}" type="presOf" srcId="{F23A27FB-D3F9-47E0-8F78-02A76C121DFC}" destId="{A0DC5ADD-0397-4A71-8152-D3A2D5A7DA4C}" srcOrd="0" destOrd="0" presId="urn:microsoft.com/office/officeart/2005/8/layout/hierarchy2"/>
    <dgm:cxn modelId="{A8B69B2B-8B7E-4B24-A203-58FDA258F3A5}" type="presOf" srcId="{8001C48F-A770-43FC-A8E6-EF3C3FDA8F69}" destId="{007004D9-BD76-41FB-9BD6-C046998D8F1A}" srcOrd="1" destOrd="0" presId="urn:microsoft.com/office/officeart/2005/8/layout/hierarchy2"/>
    <dgm:cxn modelId="{3A990A3C-5249-4407-B968-31B913358DD4}" srcId="{3C9B2416-25C5-458D-AB31-B94FBB79E44B}" destId="{F23A27FB-D3F9-47E0-8F78-02A76C121DFC}" srcOrd="0" destOrd="0" parTransId="{8E4B86CB-4841-42F8-9451-F2950E39FFE7}" sibTransId="{79890E06-0657-485E-BE80-4820D6CED3C3}"/>
    <dgm:cxn modelId="{607FC861-3C19-47AB-95CC-98D19A24F104}" type="presOf" srcId="{E751D450-80E7-4201-A688-243E56D889FB}" destId="{B7DABA05-9DD2-44DE-B140-51489EC1500D}" srcOrd="0" destOrd="0" presId="urn:microsoft.com/office/officeart/2005/8/layout/hierarchy2"/>
    <dgm:cxn modelId="{47B65545-CA04-4B38-9861-0F9EACFB5978}" type="presOf" srcId="{96617991-9BE8-4EE9-80A7-47DCDFE92384}" destId="{8871AB0B-8041-487E-BA6B-3D40E3E170E0}" srcOrd="0" destOrd="0" presId="urn:microsoft.com/office/officeart/2005/8/layout/hierarchy2"/>
    <dgm:cxn modelId="{2C510652-9024-46BA-BBB0-60A89118FAF3}" srcId="{F23A27FB-D3F9-47E0-8F78-02A76C121DFC}" destId="{918CA633-7D1A-4DCF-9281-2612D2AF751A}" srcOrd="3" destOrd="0" parTransId="{5CD653A8-0C27-4337-80C5-C47D707C7DAE}" sibTransId="{092B63C2-EA52-42B8-8112-475CC1327BBA}"/>
    <dgm:cxn modelId="{3A19CD75-C003-4942-B731-B07857CD9FDE}" type="presOf" srcId="{DE25A96C-6518-4B99-A1C1-A7F7EE1682F0}" destId="{1FA063DA-ABCF-4B79-9DEC-1874A11436A7}" srcOrd="0" destOrd="0" presId="urn:microsoft.com/office/officeart/2005/8/layout/hierarchy2"/>
    <dgm:cxn modelId="{3E0AE47C-E0FE-4EAE-B6D4-88C0ADFA0E9D}" type="presOf" srcId="{E751D450-80E7-4201-A688-243E56D889FB}" destId="{B22B9902-AC1A-44AB-8A3F-583F4AAF9848}" srcOrd="1" destOrd="0" presId="urn:microsoft.com/office/officeart/2005/8/layout/hierarchy2"/>
    <dgm:cxn modelId="{CB51D69E-4FCD-4370-9223-C21D54316D0F}" type="presOf" srcId="{8001C48F-A770-43FC-A8E6-EF3C3FDA8F69}" destId="{755434BC-5BC9-4423-A2A5-D3CFE219544C}" srcOrd="0" destOrd="0" presId="urn:microsoft.com/office/officeart/2005/8/layout/hierarchy2"/>
    <dgm:cxn modelId="{6D7A93A0-F520-4362-AC43-77F5DC4D9C21}" srcId="{F23A27FB-D3F9-47E0-8F78-02A76C121DFC}" destId="{C3D3EDFC-08C2-491F-9058-1B1858BD7C41}" srcOrd="1" destOrd="0" parTransId="{96617991-9BE8-4EE9-80A7-47DCDFE92384}" sibTransId="{AD41763C-4652-4CFD-9780-12872E58235C}"/>
    <dgm:cxn modelId="{38F3D9A0-DC72-405D-9618-2FC774C0723C}" type="presOf" srcId="{CD029803-2A92-4555-93CD-5C23531D5250}" destId="{581A1E03-EBCD-442F-A765-08D2466E2F0E}" srcOrd="0" destOrd="0" presId="urn:microsoft.com/office/officeart/2005/8/layout/hierarchy2"/>
    <dgm:cxn modelId="{FC6163B0-E46F-4218-9D8D-9B654A32E80E}" srcId="{F23A27FB-D3F9-47E0-8F78-02A76C121DFC}" destId="{DE25A96C-6518-4B99-A1C1-A7F7EE1682F0}" srcOrd="0" destOrd="0" parTransId="{8001C48F-A770-43FC-A8E6-EF3C3FDA8F69}" sibTransId="{5B379B36-D8D8-45C1-9301-E4B452C025F6}"/>
    <dgm:cxn modelId="{FEC0A6BA-FA48-446F-A436-55C41D55B707}" type="presOf" srcId="{5CD653A8-0C27-4337-80C5-C47D707C7DAE}" destId="{EC5BE43E-4AA6-4253-B7D1-F4C6079646CF}" srcOrd="0" destOrd="0" presId="urn:microsoft.com/office/officeart/2005/8/layout/hierarchy2"/>
    <dgm:cxn modelId="{54A51DCA-8B4A-4EAD-A9B1-01F65035A328}" type="presOf" srcId="{3C9B2416-25C5-458D-AB31-B94FBB79E44B}" destId="{C25C98F5-B644-4AF8-A9D0-6EFB4960915B}" srcOrd="0" destOrd="0" presId="urn:microsoft.com/office/officeart/2005/8/layout/hierarchy2"/>
    <dgm:cxn modelId="{8E236BCE-9FAD-4056-BBE6-7F2C9AE44FDF}" type="presOf" srcId="{96617991-9BE8-4EE9-80A7-47DCDFE92384}" destId="{BB6F280D-2D50-4425-B7F4-B0CA8C30159A}" srcOrd="1" destOrd="0" presId="urn:microsoft.com/office/officeart/2005/8/layout/hierarchy2"/>
    <dgm:cxn modelId="{E9CE55E5-0EE6-4B78-BE53-94517070469C}" type="presOf" srcId="{5CD653A8-0C27-4337-80C5-C47D707C7DAE}" destId="{2693BE61-8D82-40B4-8E1D-114A829F5413}" srcOrd="1" destOrd="0" presId="urn:microsoft.com/office/officeart/2005/8/layout/hierarchy2"/>
    <dgm:cxn modelId="{0D0B31EA-14EF-4F07-A61B-59DE074AD50B}" srcId="{F23A27FB-D3F9-47E0-8F78-02A76C121DFC}" destId="{CD029803-2A92-4555-93CD-5C23531D5250}" srcOrd="2" destOrd="0" parTransId="{E751D450-80E7-4201-A688-243E56D889FB}" sibTransId="{3FA1427E-5AB8-4B43-9786-0476D7EC8561}"/>
    <dgm:cxn modelId="{8D6547EF-B62A-4167-9817-5A9F9C4B09A0}" type="presOf" srcId="{C3D3EDFC-08C2-491F-9058-1B1858BD7C41}" destId="{3E688C58-BBFD-4398-B0EC-602295F2833A}" srcOrd="0" destOrd="0" presId="urn:microsoft.com/office/officeart/2005/8/layout/hierarchy2"/>
    <dgm:cxn modelId="{3402BD99-4BCA-4B1B-96B2-46E6E89896CA}" type="presParOf" srcId="{C25C98F5-B644-4AF8-A9D0-6EFB4960915B}" destId="{12818BCB-043A-4FC2-90AE-B703CC84E541}" srcOrd="0" destOrd="0" presId="urn:microsoft.com/office/officeart/2005/8/layout/hierarchy2"/>
    <dgm:cxn modelId="{78FAE372-D47D-459E-A51A-1F6839A974B6}" type="presParOf" srcId="{12818BCB-043A-4FC2-90AE-B703CC84E541}" destId="{A0DC5ADD-0397-4A71-8152-D3A2D5A7DA4C}" srcOrd="0" destOrd="0" presId="urn:microsoft.com/office/officeart/2005/8/layout/hierarchy2"/>
    <dgm:cxn modelId="{48544362-67AA-402A-A039-6971FDD128CD}" type="presParOf" srcId="{12818BCB-043A-4FC2-90AE-B703CC84E541}" destId="{A84F3035-BD49-4A32-A9FC-0C7F51EF0B93}" srcOrd="1" destOrd="0" presId="urn:microsoft.com/office/officeart/2005/8/layout/hierarchy2"/>
    <dgm:cxn modelId="{CC37933D-DFB9-4A16-97FA-6E354E563A00}" type="presParOf" srcId="{A84F3035-BD49-4A32-A9FC-0C7F51EF0B93}" destId="{755434BC-5BC9-4423-A2A5-D3CFE219544C}" srcOrd="0" destOrd="0" presId="urn:microsoft.com/office/officeart/2005/8/layout/hierarchy2"/>
    <dgm:cxn modelId="{62A35572-02B6-4B18-92E5-523B40DCC082}" type="presParOf" srcId="{755434BC-5BC9-4423-A2A5-D3CFE219544C}" destId="{007004D9-BD76-41FB-9BD6-C046998D8F1A}" srcOrd="0" destOrd="0" presId="urn:microsoft.com/office/officeart/2005/8/layout/hierarchy2"/>
    <dgm:cxn modelId="{AE71C8B7-7E3D-4243-89D1-DB7E20CDEB09}" type="presParOf" srcId="{A84F3035-BD49-4A32-A9FC-0C7F51EF0B93}" destId="{3CC11E85-459D-4154-9713-775791EE9200}" srcOrd="1" destOrd="0" presId="urn:microsoft.com/office/officeart/2005/8/layout/hierarchy2"/>
    <dgm:cxn modelId="{19BB2B6B-5BCB-4A46-8261-7FB0B980C678}" type="presParOf" srcId="{3CC11E85-459D-4154-9713-775791EE9200}" destId="{1FA063DA-ABCF-4B79-9DEC-1874A11436A7}" srcOrd="0" destOrd="0" presId="urn:microsoft.com/office/officeart/2005/8/layout/hierarchy2"/>
    <dgm:cxn modelId="{FA28ACCC-232A-41E0-BABA-B485F3736C23}" type="presParOf" srcId="{3CC11E85-459D-4154-9713-775791EE9200}" destId="{BA15CF2D-1D4E-43A0-865D-FD8C354B7A9B}" srcOrd="1" destOrd="0" presId="urn:microsoft.com/office/officeart/2005/8/layout/hierarchy2"/>
    <dgm:cxn modelId="{058BE3A0-EC79-489C-A631-F5CE8335D4F7}" type="presParOf" srcId="{A84F3035-BD49-4A32-A9FC-0C7F51EF0B93}" destId="{8871AB0B-8041-487E-BA6B-3D40E3E170E0}" srcOrd="2" destOrd="0" presId="urn:microsoft.com/office/officeart/2005/8/layout/hierarchy2"/>
    <dgm:cxn modelId="{8F26F4BF-93D3-4124-89C1-42D9EC45B84A}" type="presParOf" srcId="{8871AB0B-8041-487E-BA6B-3D40E3E170E0}" destId="{BB6F280D-2D50-4425-B7F4-B0CA8C30159A}" srcOrd="0" destOrd="0" presId="urn:microsoft.com/office/officeart/2005/8/layout/hierarchy2"/>
    <dgm:cxn modelId="{B4A61189-1CAD-4084-B466-2056C6EB49AB}" type="presParOf" srcId="{A84F3035-BD49-4A32-A9FC-0C7F51EF0B93}" destId="{6FBB667D-F669-4B9C-915C-035470F8973F}" srcOrd="3" destOrd="0" presId="urn:microsoft.com/office/officeart/2005/8/layout/hierarchy2"/>
    <dgm:cxn modelId="{32BCD028-7418-4B4D-A147-8054726E8D52}" type="presParOf" srcId="{6FBB667D-F669-4B9C-915C-035470F8973F}" destId="{3E688C58-BBFD-4398-B0EC-602295F2833A}" srcOrd="0" destOrd="0" presId="urn:microsoft.com/office/officeart/2005/8/layout/hierarchy2"/>
    <dgm:cxn modelId="{E8477ADA-EF97-489E-87AE-ACC7D08CDCBE}" type="presParOf" srcId="{6FBB667D-F669-4B9C-915C-035470F8973F}" destId="{BF806301-C5F9-4054-892A-5488827B54AF}" srcOrd="1" destOrd="0" presId="urn:microsoft.com/office/officeart/2005/8/layout/hierarchy2"/>
    <dgm:cxn modelId="{2D911D94-64AE-4AFA-AA29-ACAA1854E0A6}" type="presParOf" srcId="{A84F3035-BD49-4A32-A9FC-0C7F51EF0B93}" destId="{B7DABA05-9DD2-44DE-B140-51489EC1500D}" srcOrd="4" destOrd="0" presId="urn:microsoft.com/office/officeart/2005/8/layout/hierarchy2"/>
    <dgm:cxn modelId="{3F08CCC5-CE43-42D1-8731-B71D4566A6F7}" type="presParOf" srcId="{B7DABA05-9DD2-44DE-B140-51489EC1500D}" destId="{B22B9902-AC1A-44AB-8A3F-583F4AAF9848}" srcOrd="0" destOrd="0" presId="urn:microsoft.com/office/officeart/2005/8/layout/hierarchy2"/>
    <dgm:cxn modelId="{9D44222B-8338-4A66-BDA6-83B6E5D9A2C2}" type="presParOf" srcId="{A84F3035-BD49-4A32-A9FC-0C7F51EF0B93}" destId="{57FDD260-6742-4DD2-BE3C-CC225E3B792A}" srcOrd="5" destOrd="0" presId="urn:microsoft.com/office/officeart/2005/8/layout/hierarchy2"/>
    <dgm:cxn modelId="{B10D5A7E-A663-48F5-B56B-123CC5266C51}" type="presParOf" srcId="{57FDD260-6742-4DD2-BE3C-CC225E3B792A}" destId="{581A1E03-EBCD-442F-A765-08D2466E2F0E}" srcOrd="0" destOrd="0" presId="urn:microsoft.com/office/officeart/2005/8/layout/hierarchy2"/>
    <dgm:cxn modelId="{E9627692-2A36-4093-9B5D-9875DC541ABD}" type="presParOf" srcId="{57FDD260-6742-4DD2-BE3C-CC225E3B792A}" destId="{6151DA43-F409-4F8F-8766-8A513268C873}" srcOrd="1" destOrd="0" presId="urn:microsoft.com/office/officeart/2005/8/layout/hierarchy2"/>
    <dgm:cxn modelId="{FDFBC03F-C255-49EF-B907-BF4C1FD2C6DC}" type="presParOf" srcId="{A84F3035-BD49-4A32-A9FC-0C7F51EF0B93}" destId="{EC5BE43E-4AA6-4253-B7D1-F4C6079646CF}" srcOrd="6" destOrd="0" presId="urn:microsoft.com/office/officeart/2005/8/layout/hierarchy2"/>
    <dgm:cxn modelId="{96236A2B-E934-4A80-A325-8C44602F6103}" type="presParOf" srcId="{EC5BE43E-4AA6-4253-B7D1-F4C6079646CF}" destId="{2693BE61-8D82-40B4-8E1D-114A829F5413}" srcOrd="0" destOrd="0" presId="urn:microsoft.com/office/officeart/2005/8/layout/hierarchy2"/>
    <dgm:cxn modelId="{F3D55467-C791-4643-88ED-D267087710CA}" type="presParOf" srcId="{A84F3035-BD49-4A32-A9FC-0C7F51EF0B93}" destId="{C3EAA702-BE6D-4C2E-9485-30EB1EE4FBD0}" srcOrd="7" destOrd="0" presId="urn:microsoft.com/office/officeart/2005/8/layout/hierarchy2"/>
    <dgm:cxn modelId="{16EE9974-9238-4F00-8241-7C7D6B4FA5E9}" type="presParOf" srcId="{C3EAA702-BE6D-4C2E-9485-30EB1EE4FBD0}" destId="{C55D3350-7F2B-4646-B24C-440A1C2B7149}" srcOrd="0" destOrd="0" presId="urn:microsoft.com/office/officeart/2005/8/layout/hierarchy2"/>
    <dgm:cxn modelId="{EF9063A4-8E8C-40AD-8302-681AAD30C5CB}" type="presParOf" srcId="{C3EAA702-BE6D-4C2E-9485-30EB1EE4FBD0}" destId="{25F9D2E4-CA0C-48DC-9466-99B4B795B4D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1141C-05DE-4CC6-B637-D98090975DFC}">
      <dsp:nvSpPr>
        <dsp:cNvPr id="0" name=""/>
        <dsp:cNvSpPr/>
      </dsp:nvSpPr>
      <dsp:spPr>
        <a:xfrm>
          <a:off x="3616" y="458568"/>
          <a:ext cx="1581224" cy="11710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I: </a:t>
          </a: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Orang</a:t>
          </a:r>
          <a:endParaRPr lang="en-ID" sz="18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7916" y="492868"/>
        <a:ext cx="1512624" cy="1102494"/>
      </dsp:txXfrm>
    </dsp:sp>
    <dsp:sp modelId="{9CF451D8-9866-4C8C-AAFB-409B663D0B29}">
      <dsp:nvSpPr>
        <dsp:cNvPr id="0" name=""/>
        <dsp:cNvSpPr/>
      </dsp:nvSpPr>
      <dsp:spPr>
        <a:xfrm>
          <a:off x="1742963" y="84804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4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742963" y="926473"/>
        <a:ext cx="234653" cy="235285"/>
      </dsp:txXfrm>
    </dsp:sp>
    <dsp:sp modelId="{77AAE780-C31B-4601-AA93-3E41D147F050}">
      <dsp:nvSpPr>
        <dsp:cNvPr id="0" name=""/>
        <dsp:cNvSpPr/>
      </dsp:nvSpPr>
      <dsp:spPr>
        <a:xfrm>
          <a:off x="2217330" y="458568"/>
          <a:ext cx="1581224" cy="11710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II: </a:t>
          </a: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Benda</a:t>
          </a:r>
          <a:endParaRPr lang="en-ID" sz="18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251630" y="492868"/>
        <a:ext cx="1512624" cy="1102494"/>
      </dsp:txXfrm>
    </dsp:sp>
    <dsp:sp modelId="{BBE15FEC-A314-43C3-AFA3-6AED392D0E0B}">
      <dsp:nvSpPr>
        <dsp:cNvPr id="0" name=""/>
        <dsp:cNvSpPr/>
      </dsp:nvSpPr>
      <dsp:spPr>
        <a:xfrm>
          <a:off x="3956677" y="84804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4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956677" y="926473"/>
        <a:ext cx="234653" cy="235285"/>
      </dsp:txXfrm>
    </dsp:sp>
    <dsp:sp modelId="{69DB9BB6-9DDC-451E-BF24-338356D9673F}">
      <dsp:nvSpPr>
        <dsp:cNvPr id="0" name=""/>
        <dsp:cNvSpPr/>
      </dsp:nvSpPr>
      <dsp:spPr>
        <a:xfrm>
          <a:off x="4431044" y="458568"/>
          <a:ext cx="1581224" cy="11710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III: </a:t>
          </a:r>
          <a:r>
            <a:rPr lang="en-US" sz="1800" b="1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Perikatan</a:t>
          </a:r>
          <a:endParaRPr lang="en-ID" sz="1800" b="1" i="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65344" y="492868"/>
        <a:ext cx="1512624" cy="1102494"/>
      </dsp:txXfrm>
    </dsp:sp>
    <dsp:sp modelId="{A476DBB3-992A-439F-A6AF-63FB2FF3D656}">
      <dsp:nvSpPr>
        <dsp:cNvPr id="0" name=""/>
        <dsp:cNvSpPr/>
      </dsp:nvSpPr>
      <dsp:spPr>
        <a:xfrm>
          <a:off x="6170390" y="84804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400" kern="1200"/>
        </a:p>
      </dsp:txBody>
      <dsp:txXfrm>
        <a:off x="6170390" y="926473"/>
        <a:ext cx="234653" cy="235285"/>
      </dsp:txXfrm>
    </dsp:sp>
    <dsp:sp modelId="{BD3E463C-8D1E-407D-A338-6F44382F9C82}">
      <dsp:nvSpPr>
        <dsp:cNvPr id="0" name=""/>
        <dsp:cNvSpPr/>
      </dsp:nvSpPr>
      <dsp:spPr>
        <a:xfrm>
          <a:off x="6644758" y="458568"/>
          <a:ext cx="1581224" cy="11710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IV: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Pembuktian</a:t>
          </a: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Daluarsa</a:t>
          </a:r>
          <a:endParaRPr lang="en-ID" sz="18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679058" y="492868"/>
        <a:ext cx="1512624" cy="11024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1141C-05DE-4CC6-B637-D98090975DFC}">
      <dsp:nvSpPr>
        <dsp:cNvPr id="0" name=""/>
        <dsp:cNvSpPr/>
      </dsp:nvSpPr>
      <dsp:spPr>
        <a:xfrm>
          <a:off x="3616" y="569748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Perorangan</a:t>
          </a:r>
          <a:endParaRPr lang="en-ID" sz="18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1403" y="597535"/>
        <a:ext cx="1525650" cy="893160"/>
      </dsp:txXfrm>
    </dsp:sp>
    <dsp:sp modelId="{9CF451D8-9866-4C8C-AAFB-409B663D0B29}">
      <dsp:nvSpPr>
        <dsp:cNvPr id="0" name=""/>
        <dsp:cNvSpPr/>
      </dsp:nvSpPr>
      <dsp:spPr>
        <a:xfrm>
          <a:off x="1742963" y="84804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4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742963" y="926473"/>
        <a:ext cx="234653" cy="235285"/>
      </dsp:txXfrm>
    </dsp:sp>
    <dsp:sp modelId="{77AAE780-C31B-4601-AA93-3E41D147F050}">
      <dsp:nvSpPr>
        <dsp:cNvPr id="0" name=""/>
        <dsp:cNvSpPr/>
      </dsp:nvSpPr>
      <dsp:spPr>
        <a:xfrm>
          <a:off x="2217330" y="569748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Keluarga</a:t>
          </a:r>
          <a:endParaRPr lang="en-ID" sz="18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245117" y="597535"/>
        <a:ext cx="1525650" cy="893160"/>
      </dsp:txXfrm>
    </dsp:sp>
    <dsp:sp modelId="{BBE15FEC-A314-43C3-AFA3-6AED392D0E0B}">
      <dsp:nvSpPr>
        <dsp:cNvPr id="0" name=""/>
        <dsp:cNvSpPr/>
      </dsp:nvSpPr>
      <dsp:spPr>
        <a:xfrm>
          <a:off x="3956677" y="84804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4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956677" y="926473"/>
        <a:ext cx="234653" cy="235285"/>
      </dsp:txXfrm>
    </dsp:sp>
    <dsp:sp modelId="{69DB9BB6-9DDC-451E-BF24-338356D9673F}">
      <dsp:nvSpPr>
        <dsp:cNvPr id="0" name=""/>
        <dsp:cNvSpPr/>
      </dsp:nvSpPr>
      <dsp:spPr>
        <a:xfrm>
          <a:off x="4431044" y="569748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Harta</a:t>
          </a: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Kekayaan</a:t>
          </a:r>
          <a:endParaRPr lang="en-ID" sz="1800" b="1" i="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58831" y="597535"/>
        <a:ext cx="1525650" cy="893160"/>
      </dsp:txXfrm>
    </dsp:sp>
    <dsp:sp modelId="{A476DBB3-992A-439F-A6AF-63FB2FF3D656}">
      <dsp:nvSpPr>
        <dsp:cNvPr id="0" name=""/>
        <dsp:cNvSpPr/>
      </dsp:nvSpPr>
      <dsp:spPr>
        <a:xfrm>
          <a:off x="6170390" y="848044"/>
          <a:ext cx="335219" cy="3921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400" kern="1200"/>
        </a:p>
      </dsp:txBody>
      <dsp:txXfrm>
        <a:off x="6170390" y="926473"/>
        <a:ext cx="234653" cy="235285"/>
      </dsp:txXfrm>
    </dsp:sp>
    <dsp:sp modelId="{BD3E463C-8D1E-407D-A338-6F44382F9C82}">
      <dsp:nvSpPr>
        <dsp:cNvPr id="0" name=""/>
        <dsp:cNvSpPr/>
      </dsp:nvSpPr>
      <dsp:spPr>
        <a:xfrm>
          <a:off x="6644758" y="569748"/>
          <a:ext cx="1581224" cy="948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Waris</a:t>
          </a:r>
          <a:endParaRPr lang="en-ID" sz="18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672545" y="597535"/>
        <a:ext cx="1525650" cy="8931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DC5ADD-0397-4A71-8152-D3A2D5A7DA4C}">
      <dsp:nvSpPr>
        <dsp:cNvPr id="0" name=""/>
        <dsp:cNvSpPr/>
      </dsp:nvSpPr>
      <dsp:spPr>
        <a:xfrm>
          <a:off x="1661809" y="1730864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Keluarga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691179" y="1760234"/>
        <a:ext cx="1946795" cy="944027"/>
      </dsp:txXfrm>
    </dsp:sp>
    <dsp:sp modelId="{755434BC-5BC9-4423-A2A5-D3CFE219544C}">
      <dsp:nvSpPr>
        <dsp:cNvPr id="0" name=""/>
        <dsp:cNvSpPr/>
      </dsp:nvSpPr>
      <dsp:spPr>
        <a:xfrm rot="17692822">
          <a:off x="3115080" y="1347146"/>
          <a:ext cx="1906742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906742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7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020783" y="1319692"/>
        <a:ext cx="95337" cy="95337"/>
      </dsp:txXfrm>
    </dsp:sp>
    <dsp:sp modelId="{1FA063DA-ABCF-4B79-9DEC-1874A11436A7}">
      <dsp:nvSpPr>
        <dsp:cNvPr id="0" name=""/>
        <dsp:cNvSpPr/>
      </dsp:nvSpPr>
      <dsp:spPr>
        <a:xfrm>
          <a:off x="4469559" y="1089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Kekuasaan</a:t>
          </a:r>
          <a:r>
            <a:rPr lang="en-US" sz="2700" kern="1200" dirty="0">
              <a:latin typeface="Cambria" panose="02040503050406030204" pitchFamily="18" charset="0"/>
              <a:ea typeface="Cambria" panose="02040503050406030204" pitchFamily="18" charset="0"/>
            </a:rPr>
            <a:t> orang </a:t>
          </a: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tua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98929" y="30459"/>
        <a:ext cx="1946795" cy="944027"/>
      </dsp:txXfrm>
    </dsp:sp>
    <dsp:sp modelId="{8871AB0B-8041-487E-BA6B-3D40E3E170E0}">
      <dsp:nvSpPr>
        <dsp:cNvPr id="0" name=""/>
        <dsp:cNvSpPr/>
      </dsp:nvSpPr>
      <dsp:spPr>
        <a:xfrm rot="19457599">
          <a:off x="3574487" y="1923737"/>
          <a:ext cx="98792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987929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043753" y="1919254"/>
        <a:ext cx="49396" cy="49396"/>
      </dsp:txXfrm>
    </dsp:sp>
    <dsp:sp modelId="{3E688C58-BBFD-4398-B0EC-602295F2833A}">
      <dsp:nvSpPr>
        <dsp:cNvPr id="0" name=""/>
        <dsp:cNvSpPr/>
      </dsp:nvSpPr>
      <dsp:spPr>
        <a:xfrm>
          <a:off x="4469559" y="1154272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Perwalian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98929" y="1183642"/>
        <a:ext cx="1946795" cy="944027"/>
      </dsp:txXfrm>
    </dsp:sp>
    <dsp:sp modelId="{B7DABA05-9DD2-44DE-B140-51489EC1500D}">
      <dsp:nvSpPr>
        <dsp:cNvPr id="0" name=""/>
        <dsp:cNvSpPr/>
      </dsp:nvSpPr>
      <dsp:spPr>
        <a:xfrm rot="2142401">
          <a:off x="3574487" y="2500328"/>
          <a:ext cx="98792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987929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043753" y="2495845"/>
        <a:ext cx="49396" cy="49396"/>
      </dsp:txXfrm>
    </dsp:sp>
    <dsp:sp modelId="{581A1E03-EBCD-442F-A765-08D2466E2F0E}">
      <dsp:nvSpPr>
        <dsp:cNvPr id="0" name=""/>
        <dsp:cNvSpPr/>
      </dsp:nvSpPr>
      <dsp:spPr>
        <a:xfrm>
          <a:off x="4469559" y="2307455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Pengampuan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98929" y="2336825"/>
        <a:ext cx="1946795" cy="944027"/>
      </dsp:txXfrm>
    </dsp:sp>
    <dsp:sp modelId="{EC5BE43E-4AA6-4253-B7D1-F4C6079646CF}">
      <dsp:nvSpPr>
        <dsp:cNvPr id="0" name=""/>
        <dsp:cNvSpPr/>
      </dsp:nvSpPr>
      <dsp:spPr>
        <a:xfrm rot="3907178">
          <a:off x="3115080" y="3076920"/>
          <a:ext cx="1906742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906742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7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020783" y="3049466"/>
        <a:ext cx="95337" cy="95337"/>
      </dsp:txXfrm>
    </dsp:sp>
    <dsp:sp modelId="{C55D3350-7F2B-4646-B24C-440A1C2B7149}">
      <dsp:nvSpPr>
        <dsp:cNvPr id="0" name=""/>
        <dsp:cNvSpPr/>
      </dsp:nvSpPr>
      <dsp:spPr>
        <a:xfrm>
          <a:off x="4469559" y="3460638"/>
          <a:ext cx="2005535" cy="10027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>
              <a:latin typeface="Cambria" panose="02040503050406030204" pitchFamily="18" charset="0"/>
              <a:ea typeface="Cambria" panose="02040503050406030204" pitchFamily="18" charset="0"/>
            </a:rPr>
            <a:t>Perkawinan</a:t>
          </a:r>
          <a:endParaRPr lang="en-ID" sz="27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98929" y="3490008"/>
        <a:ext cx="1946795" cy="9440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101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3069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933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52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582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44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206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17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9739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3455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84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PERDATA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PERDATA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ASAS-ASAS HUKUM PERDATA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arenR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peraturan-peraturan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mutlak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Ps. 499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 algn="l">
              <a:buAutoNum type="arabicParenR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peraturan-peraturan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kehartaan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Harta Kekayaan 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23927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6B67084-2C04-7172-C469-B0EDEA263CB2}"/>
              </a:ext>
            </a:extLst>
          </p:cNvPr>
          <p:cNvSpPr/>
          <p:nvPr/>
        </p:nvSpPr>
        <p:spPr>
          <a:xfrm>
            <a:off x="1313638" y="1701627"/>
            <a:ext cx="6516724" cy="373727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Ada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tiga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ctr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ctr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Berbuat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ctr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berbuat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ctr">
              <a:buAutoNum type="arabicPeriod"/>
            </a:pP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cedera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janji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wanprestasi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99915661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meninggal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cara-cara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berpindahnya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berpindahnya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arenR"/>
            </a:pPr>
            <a:r>
              <a:rPr lang="en-US" sz="23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Pewarisan</a:t>
            </a:r>
            <a:r>
              <a:rPr lang="en-US" sz="23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3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UU: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ahli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(orang-orang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hub.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darah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AutoNum type="arabicParenR"/>
            </a:pPr>
            <a:r>
              <a:rPr lang="en-ID" sz="23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Pewarisan</a:t>
            </a:r>
            <a:r>
              <a:rPr lang="en-ID" sz="23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3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wasiat</a:t>
            </a:r>
            <a:r>
              <a:rPr lang="en-ID" sz="23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warisan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terakhir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3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Waris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59179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perseorangan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sektor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93030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  <a:endParaRPr lang="en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40064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13210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Burgerlijk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Wetboek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(BW)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kodifikasi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disusun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Belanda.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Kodifikasi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diumumkan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pd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tgl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30 April 1847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Staatsblad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No. 23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pd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Januari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1948</a:t>
            </a:r>
            <a:endParaRPr lang="en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1365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13210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a.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Materil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ttg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hub. Hukum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b.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Formil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penegakan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materil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 startAt="2"/>
            </a:pP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a.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perundang-undangan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b.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adat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 startAt="3"/>
            </a:pP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a. Arti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luas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b. Arti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sempit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3709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Sistematika KUHPerdata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55DEBE9-B2CA-03A4-7587-445D311D0F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2611606"/>
              </p:ext>
            </p:extLst>
          </p:nvPr>
        </p:nvGraphicFramePr>
        <p:xfrm>
          <a:off x="437864" y="1389449"/>
          <a:ext cx="8229599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3486902"/>
            <a:ext cx="8229600" cy="23027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I: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perorangan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keluarga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II: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III: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IV: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pembuktikan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thd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32742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Sistematika Hukum Perdata menurut Ilmu Pengetahuan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55DEBE9-B2CA-03A4-7587-445D311D0F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0029529"/>
              </p:ext>
            </p:extLst>
          </p:nvPr>
        </p:nvGraphicFramePr>
        <p:xfrm>
          <a:off x="457200" y="2080253"/>
          <a:ext cx="8229599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2710201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badan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berakhir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meninggal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berstatus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diwakili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pengurusnya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sdh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sdh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BW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sdh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berumur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21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Perorangan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80289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Keluarga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9B109FDF-64C6-7606-8886-697DF13674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9567586"/>
              </p:ext>
            </p:extLst>
          </p:nvPr>
        </p:nvGraphicFramePr>
        <p:xfrm>
          <a:off x="457200" y="1628800"/>
          <a:ext cx="8136904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2472493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6055</TotalTime>
  <Words>498</Words>
  <Application>Microsoft Office PowerPoint</Application>
  <PresentationFormat>On-screen Show (4:3)</PresentationFormat>
  <Paragraphs>61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587</cp:revision>
  <cp:lastPrinted>2017-08-29T02:54:51Z</cp:lastPrinted>
  <dcterms:created xsi:type="dcterms:W3CDTF">2010-04-18T12:06:30Z</dcterms:created>
  <dcterms:modified xsi:type="dcterms:W3CDTF">2023-11-05T14:12:18Z</dcterms:modified>
</cp:coreProperties>
</file>