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3"/>
  </p:notesMasterIdLst>
  <p:handoutMasterIdLst>
    <p:handoutMasterId r:id="rId34"/>
  </p:handoutMasterIdLst>
  <p:sldIdLst>
    <p:sldId id="256" r:id="rId2"/>
    <p:sldId id="318" r:id="rId3"/>
    <p:sldId id="367" r:id="rId4"/>
    <p:sldId id="331" r:id="rId5"/>
    <p:sldId id="325" r:id="rId6"/>
    <p:sldId id="369" r:id="rId7"/>
    <p:sldId id="370" r:id="rId8"/>
    <p:sldId id="371" r:id="rId9"/>
    <p:sldId id="372" r:id="rId10"/>
    <p:sldId id="378" r:id="rId11"/>
    <p:sldId id="375" r:id="rId12"/>
    <p:sldId id="373" r:id="rId13"/>
    <p:sldId id="374" r:id="rId14"/>
    <p:sldId id="376" r:id="rId15"/>
    <p:sldId id="377" r:id="rId16"/>
    <p:sldId id="379" r:id="rId17"/>
    <p:sldId id="380" r:id="rId18"/>
    <p:sldId id="381" r:id="rId19"/>
    <p:sldId id="382" r:id="rId20"/>
    <p:sldId id="383" r:id="rId21"/>
    <p:sldId id="323" r:id="rId22"/>
    <p:sldId id="390" r:id="rId23"/>
    <p:sldId id="358" r:id="rId24"/>
    <p:sldId id="384" r:id="rId25"/>
    <p:sldId id="385" r:id="rId26"/>
    <p:sldId id="386" r:id="rId27"/>
    <p:sldId id="387" r:id="rId28"/>
    <p:sldId id="321" r:id="rId29"/>
    <p:sldId id="388" r:id="rId30"/>
    <p:sldId id="389" r:id="rId31"/>
    <p:sldId id="300" r:id="rId32"/>
  </p:sldIdLst>
  <p:sldSz cx="9144000" cy="6858000" type="screen4x3"/>
  <p:notesSz cx="7045325" cy="9345613"/>
  <p:custDataLst>
    <p:tags r:id="rId3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43" userDrawn="1">
          <p15:clr>
            <a:srgbClr val="A4A3A4"/>
          </p15:clr>
        </p15:guide>
        <p15:guide id="2" pos="221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userId="Ray" providerId="None"/>
      </p:ext>
    </p:extLst>
  </p:cmAuthor>
  <p:cmAuthor id="2" name="user" initials="u" lastIdx="1" clrIdx="1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816" autoAdjust="0"/>
    <p:restoredTop sz="94580" autoAdjust="0"/>
  </p:normalViewPr>
  <p:slideViewPr>
    <p:cSldViewPr>
      <p:cViewPr varScale="1">
        <p:scale>
          <a:sx n="59" d="100"/>
          <a:sy n="59" d="100"/>
        </p:scale>
        <p:origin x="1416" y="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946" y="-96"/>
      </p:cViewPr>
      <p:guideLst>
        <p:guide orient="horz" pos="2943"/>
        <p:guide pos="221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gs" Target="tags/tag1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1-04-30T14:37:44.232" idx="1">
    <p:pos x="10" y="10"/>
    <p:text/>
    <p:extLst>
      <p:ext uri="{C676402C-5697-4E1C-873F-D02D1690AC5C}">
        <p15:threadingInfo xmlns:p15="http://schemas.microsoft.com/office/powerpoint/2012/main" timeZoneBias="-420"/>
      </p:ext>
    </p:extLst>
  </p:cm>
</p:cmLst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C9B2416-25C5-458D-AB31-B94FBB79E44B}" type="doc">
      <dgm:prSet loTypeId="urn:microsoft.com/office/officeart/2005/8/layout/hierarchy2" loCatId="hierarchy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ID"/>
        </a:p>
      </dgm:t>
    </dgm:pt>
    <dgm:pt modelId="{F23A27FB-D3F9-47E0-8F78-02A76C121DFC}">
      <dgm:prSet phldrT="[Text]" custT="1"/>
      <dgm:spPr/>
      <dgm:t>
        <a:bodyPr/>
        <a:lstStyle/>
        <a:p>
          <a:r>
            <a:rPr lang="en-US" sz="2000" b="1" dirty="0" err="1">
              <a:latin typeface="Cambria" panose="02040503050406030204" pitchFamily="18" charset="0"/>
              <a:ea typeface="Cambria" panose="02040503050406030204" pitchFamily="18" charset="0"/>
            </a:rPr>
            <a:t>Iktikad</a:t>
          </a:r>
          <a:r>
            <a:rPr lang="en-US" sz="2000" b="1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2000" b="1" dirty="0" err="1">
              <a:latin typeface="Cambria" panose="02040503050406030204" pitchFamily="18" charset="0"/>
              <a:ea typeface="Cambria" panose="02040503050406030204" pitchFamily="18" charset="0"/>
            </a:rPr>
            <a:t>Baik</a:t>
          </a:r>
          <a:endParaRPr lang="en-ID" sz="2000" b="1" dirty="0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8E4B86CB-4841-42F8-9451-F2950E39FFE7}" type="parTrans" cxnId="{3A990A3C-5249-4407-B968-31B913358DD4}">
      <dgm:prSet/>
      <dgm:spPr/>
      <dgm:t>
        <a:bodyPr/>
        <a:lstStyle/>
        <a:p>
          <a:endParaRPr lang="en-ID"/>
        </a:p>
      </dgm:t>
    </dgm:pt>
    <dgm:pt modelId="{79890E06-0657-485E-BE80-4820D6CED3C3}" type="sibTrans" cxnId="{3A990A3C-5249-4407-B968-31B913358DD4}">
      <dgm:prSet/>
      <dgm:spPr/>
      <dgm:t>
        <a:bodyPr/>
        <a:lstStyle/>
        <a:p>
          <a:endParaRPr lang="en-ID"/>
        </a:p>
      </dgm:t>
    </dgm:pt>
    <dgm:pt modelId="{DE25A96C-6518-4B99-A1C1-A7F7EE1682F0}">
      <dgm:prSet phldrT="[Text]" custT="1"/>
      <dgm:spPr/>
      <dgm:t>
        <a:bodyPr/>
        <a:lstStyle/>
        <a:p>
          <a:r>
            <a:rPr lang="en-US" sz="1400" b="1" dirty="0" err="1">
              <a:latin typeface="Cambria" panose="02040503050406030204" pitchFamily="18" charset="0"/>
              <a:ea typeface="Cambria" panose="02040503050406030204" pitchFamily="18" charset="0"/>
            </a:rPr>
            <a:t>Pra</a:t>
          </a:r>
          <a:r>
            <a:rPr lang="en-US" sz="1400" b="1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1400" b="1" dirty="0" err="1">
              <a:latin typeface="Cambria" panose="02040503050406030204" pitchFamily="18" charset="0"/>
              <a:ea typeface="Cambria" panose="02040503050406030204" pitchFamily="18" charset="0"/>
            </a:rPr>
            <a:t>Kontrak</a:t>
          </a:r>
          <a:r>
            <a:rPr lang="en-US" sz="1400" b="1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1400" b="1" i="1" dirty="0">
              <a:latin typeface="Cambria" panose="02040503050406030204" pitchFamily="18" charset="0"/>
              <a:ea typeface="Cambria" panose="02040503050406030204" pitchFamily="18" charset="0"/>
            </a:rPr>
            <a:t>(precontractual good faith)</a:t>
          </a:r>
          <a:r>
            <a:rPr lang="en-US" sz="1400" i="0" dirty="0">
              <a:latin typeface="Cambria" panose="02040503050406030204" pitchFamily="18" charset="0"/>
              <a:ea typeface="Cambria" panose="02040503050406030204" pitchFamily="18" charset="0"/>
            </a:rPr>
            <a:t>: </a:t>
          </a:r>
          <a:r>
            <a:rPr lang="en-ID" sz="1400" b="0" i="0" dirty="0" err="1">
              <a:latin typeface="Cambria" panose="02040503050406030204" pitchFamily="18" charset="0"/>
              <a:ea typeface="Cambria" panose="02040503050406030204" pitchFamily="18" charset="0"/>
            </a:rPr>
            <a:t>iktikad</a:t>
          </a:r>
          <a:r>
            <a:rPr lang="en-ID" sz="1400" b="0" i="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ID" sz="1400" b="0" i="0" dirty="0" err="1">
              <a:latin typeface="Cambria" panose="02040503050406030204" pitchFamily="18" charset="0"/>
              <a:ea typeface="Cambria" panose="02040503050406030204" pitchFamily="18" charset="0"/>
            </a:rPr>
            <a:t>baik</a:t>
          </a:r>
          <a:r>
            <a:rPr lang="en-ID" sz="1400" b="0" i="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ID" sz="1400" b="0" i="0" dirty="0" err="1">
              <a:latin typeface="Cambria" panose="02040503050406030204" pitchFamily="18" charset="0"/>
              <a:ea typeface="Cambria" panose="02040503050406030204" pitchFamily="18" charset="0"/>
            </a:rPr>
            <a:t>subjektif</a:t>
          </a:r>
          <a:r>
            <a:rPr lang="en-ID" sz="1400" b="0" i="0" dirty="0">
              <a:latin typeface="Cambria" panose="02040503050406030204" pitchFamily="18" charset="0"/>
              <a:ea typeface="Cambria" panose="02040503050406030204" pitchFamily="18" charset="0"/>
            </a:rPr>
            <a:t> yang </a:t>
          </a:r>
          <a:r>
            <a:rPr lang="en-ID" sz="1400" b="0" i="0" dirty="0" err="1">
              <a:latin typeface="Cambria" panose="02040503050406030204" pitchFamily="18" charset="0"/>
              <a:ea typeface="Cambria" panose="02040503050406030204" pitchFamily="18" charset="0"/>
            </a:rPr>
            <a:t>harus</a:t>
          </a:r>
          <a:r>
            <a:rPr lang="en-ID" sz="1400" b="0" i="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ID" sz="1400" b="0" i="0" dirty="0" err="1">
              <a:latin typeface="Cambria" panose="02040503050406030204" pitchFamily="18" charset="0"/>
              <a:ea typeface="Cambria" panose="02040503050406030204" pitchFamily="18" charset="0"/>
            </a:rPr>
            <a:t>ada</a:t>
          </a:r>
          <a:r>
            <a:rPr lang="en-ID" sz="1400" b="0" i="0" dirty="0">
              <a:latin typeface="Cambria" panose="02040503050406030204" pitchFamily="18" charset="0"/>
              <a:ea typeface="Cambria" panose="02040503050406030204" pitchFamily="18" charset="0"/>
            </a:rPr>
            <a:t> pada </a:t>
          </a:r>
          <a:r>
            <a:rPr lang="en-ID" sz="1400" b="0" i="0" dirty="0" err="1">
              <a:latin typeface="Cambria" panose="02040503050406030204" pitchFamily="18" charset="0"/>
              <a:ea typeface="Cambria" panose="02040503050406030204" pitchFamily="18" charset="0"/>
            </a:rPr>
            <a:t>saat</a:t>
          </a:r>
          <a:r>
            <a:rPr lang="en-ID" sz="1400" b="0" i="0" dirty="0">
              <a:latin typeface="Cambria" panose="02040503050406030204" pitchFamily="18" charset="0"/>
              <a:ea typeface="Cambria" panose="02040503050406030204" pitchFamily="18" charset="0"/>
            </a:rPr>
            <a:t> para </a:t>
          </a:r>
          <a:r>
            <a:rPr lang="en-ID" sz="1400" b="0" i="0" dirty="0" err="1">
              <a:latin typeface="Cambria" panose="02040503050406030204" pitchFamily="18" charset="0"/>
              <a:ea typeface="Cambria" panose="02040503050406030204" pitchFamily="18" charset="0"/>
            </a:rPr>
            <a:t>pihak</a:t>
          </a:r>
          <a:r>
            <a:rPr lang="en-ID" sz="1400" b="0" i="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ID" sz="1400" b="0" i="0" dirty="0" err="1">
              <a:latin typeface="Cambria" panose="02040503050406030204" pitchFamily="18" charset="0"/>
              <a:ea typeface="Cambria" panose="02040503050406030204" pitchFamily="18" charset="0"/>
            </a:rPr>
            <a:t>melakukan</a:t>
          </a:r>
          <a:r>
            <a:rPr lang="en-ID" sz="1400" b="0" i="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ID" sz="1400" b="0" i="0" dirty="0" err="1">
              <a:latin typeface="Cambria" panose="02040503050406030204" pitchFamily="18" charset="0"/>
              <a:ea typeface="Cambria" panose="02040503050406030204" pitchFamily="18" charset="0"/>
            </a:rPr>
            <a:t>negoisasi</a:t>
          </a:r>
          <a:r>
            <a:rPr lang="en-ID" sz="1400" b="0" i="0" dirty="0">
              <a:latin typeface="Cambria" panose="02040503050406030204" pitchFamily="18" charset="0"/>
              <a:ea typeface="Cambria" panose="02040503050406030204" pitchFamily="18" charset="0"/>
            </a:rPr>
            <a:t>. </a:t>
          </a:r>
          <a:r>
            <a:rPr lang="sv-SE" sz="1400" b="0" i="0" dirty="0">
              <a:latin typeface="Cambria" panose="02040503050406030204" pitchFamily="18" charset="0"/>
              <a:ea typeface="Cambria" panose="02040503050406030204" pitchFamily="18" charset="0"/>
            </a:rPr>
            <a:t>Itikad baik ini bermakna kejujuran bagi para pihak yang melaksanakan negoisasi</a:t>
          </a:r>
          <a:endParaRPr lang="en-ID" sz="1400" i="1" dirty="0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8001C48F-A770-43FC-A8E6-EF3C3FDA8F69}" type="parTrans" cxnId="{FC6163B0-E46F-4218-9D8D-9B654A32E80E}">
      <dgm:prSet/>
      <dgm:spPr/>
      <dgm:t>
        <a:bodyPr/>
        <a:lstStyle/>
        <a:p>
          <a:endParaRPr lang="en-ID"/>
        </a:p>
      </dgm:t>
    </dgm:pt>
    <dgm:pt modelId="{5B379B36-D8D8-45C1-9301-E4B452C025F6}" type="sibTrans" cxnId="{FC6163B0-E46F-4218-9D8D-9B654A32E80E}">
      <dgm:prSet/>
      <dgm:spPr/>
      <dgm:t>
        <a:bodyPr/>
        <a:lstStyle/>
        <a:p>
          <a:endParaRPr lang="en-ID"/>
        </a:p>
      </dgm:t>
    </dgm:pt>
    <dgm:pt modelId="{C3D3EDFC-08C2-491F-9058-1B1858BD7C41}">
      <dgm:prSet phldrT="[Text]" custT="1"/>
      <dgm:spPr/>
      <dgm:t>
        <a:bodyPr/>
        <a:lstStyle/>
        <a:p>
          <a:r>
            <a:rPr lang="en-US" sz="1400" b="1" dirty="0" err="1">
              <a:latin typeface="Cambria" panose="02040503050406030204" pitchFamily="18" charset="0"/>
              <a:ea typeface="Cambria" panose="02040503050406030204" pitchFamily="18" charset="0"/>
            </a:rPr>
            <a:t>Pelaksanaan</a:t>
          </a:r>
          <a:r>
            <a:rPr lang="en-US" sz="1400" b="1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1400" b="1" dirty="0" err="1">
              <a:latin typeface="Cambria" panose="02040503050406030204" pitchFamily="18" charset="0"/>
              <a:ea typeface="Cambria" panose="02040503050406030204" pitchFamily="18" charset="0"/>
            </a:rPr>
            <a:t>Kontrak</a:t>
          </a:r>
          <a:r>
            <a:rPr lang="en-US" sz="1400" b="1" dirty="0">
              <a:latin typeface="Cambria" panose="02040503050406030204" pitchFamily="18" charset="0"/>
              <a:ea typeface="Cambria" panose="02040503050406030204" pitchFamily="18" charset="0"/>
            </a:rPr>
            <a:t> (</a:t>
          </a:r>
          <a:r>
            <a:rPr lang="en-US" sz="1400" b="1" i="1" dirty="0">
              <a:latin typeface="Cambria" panose="02040503050406030204" pitchFamily="18" charset="0"/>
              <a:ea typeface="Cambria" panose="02040503050406030204" pitchFamily="18" charset="0"/>
            </a:rPr>
            <a:t>good faith on contract performance</a:t>
          </a:r>
          <a:r>
            <a:rPr lang="en-US" sz="1400" b="1" dirty="0">
              <a:latin typeface="Cambria" panose="02040503050406030204" pitchFamily="18" charset="0"/>
              <a:ea typeface="Cambria" panose="02040503050406030204" pitchFamily="18" charset="0"/>
            </a:rPr>
            <a:t>)</a:t>
          </a:r>
          <a:r>
            <a:rPr lang="en-US" sz="1400" dirty="0">
              <a:latin typeface="Cambria" panose="02040503050406030204" pitchFamily="18" charset="0"/>
              <a:ea typeface="Cambria" panose="02040503050406030204" pitchFamily="18" charset="0"/>
            </a:rPr>
            <a:t>: </a:t>
          </a:r>
          <a:r>
            <a:rPr lang="en-ID" sz="1400" b="0" i="0" dirty="0" err="1">
              <a:latin typeface="Cambria" panose="02040503050406030204" pitchFamily="18" charset="0"/>
              <a:ea typeface="Cambria" panose="02040503050406030204" pitchFamily="18" charset="0"/>
            </a:rPr>
            <a:t>itikad</a:t>
          </a:r>
          <a:r>
            <a:rPr lang="en-ID" sz="1400" b="0" i="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ID" sz="1400" b="0" i="0" dirty="0" err="1">
              <a:latin typeface="Cambria" panose="02040503050406030204" pitchFamily="18" charset="0"/>
              <a:ea typeface="Cambria" panose="02040503050406030204" pitchFamily="18" charset="0"/>
            </a:rPr>
            <a:t>baik</a:t>
          </a:r>
          <a:r>
            <a:rPr lang="en-ID" sz="1400" b="0" i="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ID" sz="1400" b="0" i="0" dirty="0" err="1">
              <a:latin typeface="Cambria" panose="02040503050406030204" pitchFamily="18" charset="0"/>
              <a:ea typeface="Cambria" panose="02040503050406030204" pitchFamily="18" charset="0"/>
            </a:rPr>
            <a:t>objektif</a:t>
          </a:r>
          <a:r>
            <a:rPr lang="en-ID" sz="1400" b="0" i="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ID" sz="1400" b="0" i="0" dirty="0" err="1">
              <a:latin typeface="Cambria" panose="02040503050406030204" pitchFamily="18" charset="0"/>
              <a:ea typeface="Cambria" panose="02040503050406030204" pitchFamily="18" charset="0"/>
            </a:rPr>
            <a:t>mengacu</a:t>
          </a:r>
          <a:r>
            <a:rPr lang="en-ID" sz="1400" b="0" i="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ID" sz="1400" b="0" i="0" dirty="0" err="1">
              <a:latin typeface="Cambria" panose="02040503050406030204" pitchFamily="18" charset="0"/>
              <a:ea typeface="Cambria" panose="02040503050406030204" pitchFamily="18" charset="0"/>
            </a:rPr>
            <a:t>kepada</a:t>
          </a:r>
          <a:r>
            <a:rPr lang="en-ID" sz="1400" b="0" i="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ID" sz="1400" b="0" i="0" dirty="0" err="1">
              <a:latin typeface="Cambria" panose="02040503050406030204" pitchFamily="18" charset="0"/>
              <a:ea typeface="Cambria" panose="02040503050406030204" pitchFamily="18" charset="0"/>
            </a:rPr>
            <a:t>isi</a:t>
          </a:r>
          <a:r>
            <a:rPr lang="en-ID" sz="1400" b="0" i="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ID" sz="1400" b="0" i="0" dirty="0" err="1">
              <a:latin typeface="Cambria" panose="02040503050406030204" pitchFamily="18" charset="0"/>
              <a:ea typeface="Cambria" panose="02040503050406030204" pitchFamily="18" charset="0"/>
            </a:rPr>
            <a:t>perjanjian</a:t>
          </a:r>
          <a:r>
            <a:rPr lang="en-ID" sz="1400" b="0" i="0" dirty="0">
              <a:latin typeface="Cambria" panose="02040503050406030204" pitchFamily="18" charset="0"/>
              <a:ea typeface="Cambria" panose="02040503050406030204" pitchFamily="18" charset="0"/>
            </a:rPr>
            <a:t>. Isi </a:t>
          </a:r>
          <a:r>
            <a:rPr lang="en-ID" sz="1400" b="0" i="0" dirty="0" err="1">
              <a:latin typeface="Cambria" panose="02040503050406030204" pitchFamily="18" charset="0"/>
              <a:ea typeface="Cambria" panose="02040503050406030204" pitchFamily="18" charset="0"/>
            </a:rPr>
            <a:t>perjanjian</a:t>
          </a:r>
          <a:r>
            <a:rPr lang="en-ID" sz="1400" b="0" i="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ID" sz="1400" b="0" i="0" dirty="0" err="1">
              <a:latin typeface="Cambria" panose="02040503050406030204" pitchFamily="18" charset="0"/>
              <a:ea typeface="Cambria" panose="02040503050406030204" pitchFamily="18" charset="0"/>
            </a:rPr>
            <a:t>harus</a:t>
          </a:r>
          <a:r>
            <a:rPr lang="en-ID" sz="1400" b="0" i="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ID" sz="1400" b="0" i="0" dirty="0" err="1">
              <a:latin typeface="Cambria" panose="02040503050406030204" pitchFamily="18" charset="0"/>
              <a:ea typeface="Cambria" panose="02040503050406030204" pitchFamily="18" charset="0"/>
            </a:rPr>
            <a:t>rasional</a:t>
          </a:r>
          <a:r>
            <a:rPr lang="en-ID" sz="1400" b="0" i="0" dirty="0">
              <a:latin typeface="Cambria" panose="02040503050406030204" pitchFamily="18" charset="0"/>
              <a:ea typeface="Cambria" panose="02040503050406030204" pitchFamily="18" charset="0"/>
            </a:rPr>
            <a:t> dan </a:t>
          </a:r>
          <a:r>
            <a:rPr lang="en-ID" sz="1400" b="0" i="0" dirty="0" err="1">
              <a:latin typeface="Cambria" panose="02040503050406030204" pitchFamily="18" charset="0"/>
              <a:ea typeface="Cambria" panose="02040503050406030204" pitchFamily="18" charset="0"/>
            </a:rPr>
            <a:t>patut</a:t>
          </a:r>
          <a:r>
            <a:rPr lang="en-ID" sz="1400" b="0" i="0" dirty="0">
              <a:latin typeface="Cambria" panose="02040503050406030204" pitchFamily="18" charset="0"/>
              <a:ea typeface="Cambria" panose="02040503050406030204" pitchFamily="18" charset="0"/>
            </a:rPr>
            <a:t>. Isi </a:t>
          </a:r>
          <a:r>
            <a:rPr lang="en-ID" sz="1400" b="0" i="0" dirty="0" err="1">
              <a:latin typeface="Cambria" panose="02040503050406030204" pitchFamily="18" charset="0"/>
              <a:ea typeface="Cambria" panose="02040503050406030204" pitchFamily="18" charset="0"/>
            </a:rPr>
            <a:t>kontrak</a:t>
          </a:r>
          <a:r>
            <a:rPr lang="en-ID" sz="1400" b="0" i="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ID" sz="1400" b="0" i="0" dirty="0" err="1">
              <a:latin typeface="Cambria" panose="02040503050406030204" pitchFamily="18" charset="0"/>
              <a:ea typeface="Cambria" panose="02040503050406030204" pitchFamily="18" charset="0"/>
            </a:rPr>
            <a:t>adalah</a:t>
          </a:r>
          <a:r>
            <a:rPr lang="en-ID" sz="1400" b="0" i="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ID" sz="1400" b="0" i="0" dirty="0" err="1">
              <a:latin typeface="Cambria" panose="02040503050406030204" pitchFamily="18" charset="0"/>
              <a:ea typeface="Cambria" panose="02040503050406030204" pitchFamily="18" charset="0"/>
            </a:rPr>
            <a:t>kewajiban</a:t>
          </a:r>
          <a:r>
            <a:rPr lang="en-ID" sz="1400" b="0" i="0" dirty="0">
              <a:latin typeface="Cambria" panose="02040503050406030204" pitchFamily="18" charset="0"/>
              <a:ea typeface="Cambria" panose="02040503050406030204" pitchFamily="18" charset="0"/>
            </a:rPr>
            <a:t> dan </a:t>
          </a:r>
          <a:r>
            <a:rPr lang="en-ID" sz="1400" b="0" i="0" dirty="0" err="1">
              <a:latin typeface="Cambria" panose="02040503050406030204" pitchFamily="18" charset="0"/>
              <a:ea typeface="Cambria" panose="02040503050406030204" pitchFamily="18" charset="0"/>
            </a:rPr>
            <a:t>hak</a:t>
          </a:r>
          <a:r>
            <a:rPr lang="en-ID" sz="1400" b="0" i="0" dirty="0">
              <a:latin typeface="Cambria" panose="02040503050406030204" pitchFamily="18" charset="0"/>
              <a:ea typeface="Cambria" panose="02040503050406030204" pitchFamily="18" charset="0"/>
            </a:rPr>
            <a:t> para </a:t>
          </a:r>
          <a:r>
            <a:rPr lang="en-ID" sz="1400" b="0" i="0" dirty="0" err="1">
              <a:latin typeface="Cambria" panose="02040503050406030204" pitchFamily="18" charset="0"/>
              <a:ea typeface="Cambria" panose="02040503050406030204" pitchFamily="18" charset="0"/>
            </a:rPr>
            <a:t>pihak</a:t>
          </a:r>
          <a:r>
            <a:rPr lang="en-ID" sz="1400" b="0" i="0" dirty="0">
              <a:latin typeface="Cambria" panose="02040503050406030204" pitchFamily="18" charset="0"/>
              <a:ea typeface="Cambria" panose="02040503050406030204" pitchFamily="18" charset="0"/>
            </a:rPr>
            <a:t> yang </a:t>
          </a:r>
          <a:r>
            <a:rPr lang="en-ID" sz="1400" b="0" i="0" dirty="0" err="1">
              <a:latin typeface="Cambria" panose="02040503050406030204" pitchFamily="18" charset="0"/>
              <a:ea typeface="Cambria" panose="02040503050406030204" pitchFamily="18" charset="0"/>
            </a:rPr>
            <a:t>mengadakan</a:t>
          </a:r>
          <a:r>
            <a:rPr lang="en-ID" sz="1400" b="0" i="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ID" sz="1400" b="0" i="0" dirty="0" err="1">
              <a:latin typeface="Cambria" panose="02040503050406030204" pitchFamily="18" charset="0"/>
              <a:ea typeface="Cambria" panose="02040503050406030204" pitchFamily="18" charset="0"/>
            </a:rPr>
            <a:t>kontrak</a:t>
          </a:r>
          <a:endParaRPr lang="en-ID" sz="1400" dirty="0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96617991-9BE8-4EE9-80A7-47DCDFE92384}" type="parTrans" cxnId="{6D7A93A0-F520-4362-AC43-77F5DC4D9C21}">
      <dgm:prSet/>
      <dgm:spPr/>
      <dgm:t>
        <a:bodyPr/>
        <a:lstStyle/>
        <a:p>
          <a:endParaRPr lang="en-ID"/>
        </a:p>
      </dgm:t>
    </dgm:pt>
    <dgm:pt modelId="{AD41763C-4652-4CFD-9780-12872E58235C}" type="sibTrans" cxnId="{6D7A93A0-F520-4362-AC43-77F5DC4D9C21}">
      <dgm:prSet/>
      <dgm:spPr/>
      <dgm:t>
        <a:bodyPr/>
        <a:lstStyle/>
        <a:p>
          <a:endParaRPr lang="en-ID"/>
        </a:p>
      </dgm:t>
    </dgm:pt>
    <dgm:pt modelId="{C25C98F5-B644-4AF8-A9D0-6EFB4960915B}" type="pres">
      <dgm:prSet presAssocID="{3C9B2416-25C5-458D-AB31-B94FBB79E44B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12818BCB-043A-4FC2-90AE-B703CC84E541}" type="pres">
      <dgm:prSet presAssocID="{F23A27FB-D3F9-47E0-8F78-02A76C121DFC}" presName="root1" presStyleCnt="0"/>
      <dgm:spPr/>
    </dgm:pt>
    <dgm:pt modelId="{A0DC5ADD-0397-4A71-8152-D3A2D5A7DA4C}" type="pres">
      <dgm:prSet presAssocID="{F23A27FB-D3F9-47E0-8F78-02A76C121DFC}" presName="LevelOneTextNode" presStyleLbl="node0" presStyleIdx="0" presStyleCnt="1" custScaleX="68188" custScaleY="53167">
        <dgm:presLayoutVars>
          <dgm:chPref val="3"/>
        </dgm:presLayoutVars>
      </dgm:prSet>
      <dgm:spPr/>
    </dgm:pt>
    <dgm:pt modelId="{A84F3035-BD49-4A32-A9FC-0C7F51EF0B93}" type="pres">
      <dgm:prSet presAssocID="{F23A27FB-D3F9-47E0-8F78-02A76C121DFC}" presName="level2hierChild" presStyleCnt="0"/>
      <dgm:spPr/>
    </dgm:pt>
    <dgm:pt modelId="{755434BC-5BC9-4423-A2A5-D3CFE219544C}" type="pres">
      <dgm:prSet presAssocID="{8001C48F-A770-43FC-A8E6-EF3C3FDA8F69}" presName="conn2-1" presStyleLbl="parChTrans1D2" presStyleIdx="0" presStyleCnt="2"/>
      <dgm:spPr/>
    </dgm:pt>
    <dgm:pt modelId="{007004D9-BD76-41FB-9BD6-C046998D8F1A}" type="pres">
      <dgm:prSet presAssocID="{8001C48F-A770-43FC-A8E6-EF3C3FDA8F69}" presName="connTx" presStyleLbl="parChTrans1D2" presStyleIdx="0" presStyleCnt="2"/>
      <dgm:spPr/>
    </dgm:pt>
    <dgm:pt modelId="{3CC11E85-459D-4154-9713-775791EE9200}" type="pres">
      <dgm:prSet presAssocID="{DE25A96C-6518-4B99-A1C1-A7F7EE1682F0}" presName="root2" presStyleCnt="0"/>
      <dgm:spPr/>
    </dgm:pt>
    <dgm:pt modelId="{1FA063DA-ABCF-4B79-9DEC-1874A11436A7}" type="pres">
      <dgm:prSet presAssocID="{DE25A96C-6518-4B99-A1C1-A7F7EE1682F0}" presName="LevelTwoTextNode" presStyleLbl="node2" presStyleIdx="0" presStyleCnt="2" custScaleX="140998">
        <dgm:presLayoutVars>
          <dgm:chPref val="3"/>
        </dgm:presLayoutVars>
      </dgm:prSet>
      <dgm:spPr/>
    </dgm:pt>
    <dgm:pt modelId="{BA15CF2D-1D4E-43A0-865D-FD8C354B7A9B}" type="pres">
      <dgm:prSet presAssocID="{DE25A96C-6518-4B99-A1C1-A7F7EE1682F0}" presName="level3hierChild" presStyleCnt="0"/>
      <dgm:spPr/>
    </dgm:pt>
    <dgm:pt modelId="{8871AB0B-8041-487E-BA6B-3D40E3E170E0}" type="pres">
      <dgm:prSet presAssocID="{96617991-9BE8-4EE9-80A7-47DCDFE92384}" presName="conn2-1" presStyleLbl="parChTrans1D2" presStyleIdx="1" presStyleCnt="2"/>
      <dgm:spPr/>
    </dgm:pt>
    <dgm:pt modelId="{BB6F280D-2D50-4425-B7F4-B0CA8C30159A}" type="pres">
      <dgm:prSet presAssocID="{96617991-9BE8-4EE9-80A7-47DCDFE92384}" presName="connTx" presStyleLbl="parChTrans1D2" presStyleIdx="1" presStyleCnt="2"/>
      <dgm:spPr/>
    </dgm:pt>
    <dgm:pt modelId="{6FBB667D-F669-4B9C-915C-035470F8973F}" type="pres">
      <dgm:prSet presAssocID="{C3D3EDFC-08C2-491F-9058-1B1858BD7C41}" presName="root2" presStyleCnt="0"/>
      <dgm:spPr/>
    </dgm:pt>
    <dgm:pt modelId="{3E688C58-BBFD-4398-B0EC-602295F2833A}" type="pres">
      <dgm:prSet presAssocID="{C3D3EDFC-08C2-491F-9058-1B1858BD7C41}" presName="LevelTwoTextNode" presStyleLbl="node2" presStyleIdx="1" presStyleCnt="2" custScaleX="139679">
        <dgm:presLayoutVars>
          <dgm:chPref val="3"/>
        </dgm:presLayoutVars>
      </dgm:prSet>
      <dgm:spPr/>
    </dgm:pt>
    <dgm:pt modelId="{BF806301-C5F9-4054-892A-5488827B54AF}" type="pres">
      <dgm:prSet presAssocID="{C3D3EDFC-08C2-491F-9058-1B1858BD7C41}" presName="level3hierChild" presStyleCnt="0"/>
      <dgm:spPr/>
    </dgm:pt>
  </dgm:ptLst>
  <dgm:cxnLst>
    <dgm:cxn modelId="{C14CC021-814B-49BE-93A4-F11864E037BF}" type="presOf" srcId="{F23A27FB-D3F9-47E0-8F78-02A76C121DFC}" destId="{A0DC5ADD-0397-4A71-8152-D3A2D5A7DA4C}" srcOrd="0" destOrd="0" presId="urn:microsoft.com/office/officeart/2005/8/layout/hierarchy2"/>
    <dgm:cxn modelId="{A8B69B2B-8B7E-4B24-A203-58FDA258F3A5}" type="presOf" srcId="{8001C48F-A770-43FC-A8E6-EF3C3FDA8F69}" destId="{007004D9-BD76-41FB-9BD6-C046998D8F1A}" srcOrd="1" destOrd="0" presId="urn:microsoft.com/office/officeart/2005/8/layout/hierarchy2"/>
    <dgm:cxn modelId="{3A990A3C-5249-4407-B968-31B913358DD4}" srcId="{3C9B2416-25C5-458D-AB31-B94FBB79E44B}" destId="{F23A27FB-D3F9-47E0-8F78-02A76C121DFC}" srcOrd="0" destOrd="0" parTransId="{8E4B86CB-4841-42F8-9451-F2950E39FFE7}" sibTransId="{79890E06-0657-485E-BE80-4820D6CED3C3}"/>
    <dgm:cxn modelId="{47B65545-CA04-4B38-9861-0F9EACFB5978}" type="presOf" srcId="{96617991-9BE8-4EE9-80A7-47DCDFE92384}" destId="{8871AB0B-8041-487E-BA6B-3D40E3E170E0}" srcOrd="0" destOrd="0" presId="urn:microsoft.com/office/officeart/2005/8/layout/hierarchy2"/>
    <dgm:cxn modelId="{3A19CD75-C003-4942-B731-B07857CD9FDE}" type="presOf" srcId="{DE25A96C-6518-4B99-A1C1-A7F7EE1682F0}" destId="{1FA063DA-ABCF-4B79-9DEC-1874A11436A7}" srcOrd="0" destOrd="0" presId="urn:microsoft.com/office/officeart/2005/8/layout/hierarchy2"/>
    <dgm:cxn modelId="{CB51D69E-4FCD-4370-9223-C21D54316D0F}" type="presOf" srcId="{8001C48F-A770-43FC-A8E6-EF3C3FDA8F69}" destId="{755434BC-5BC9-4423-A2A5-D3CFE219544C}" srcOrd="0" destOrd="0" presId="urn:microsoft.com/office/officeart/2005/8/layout/hierarchy2"/>
    <dgm:cxn modelId="{6D7A93A0-F520-4362-AC43-77F5DC4D9C21}" srcId="{F23A27FB-D3F9-47E0-8F78-02A76C121DFC}" destId="{C3D3EDFC-08C2-491F-9058-1B1858BD7C41}" srcOrd="1" destOrd="0" parTransId="{96617991-9BE8-4EE9-80A7-47DCDFE92384}" sibTransId="{AD41763C-4652-4CFD-9780-12872E58235C}"/>
    <dgm:cxn modelId="{FC6163B0-E46F-4218-9D8D-9B654A32E80E}" srcId="{F23A27FB-D3F9-47E0-8F78-02A76C121DFC}" destId="{DE25A96C-6518-4B99-A1C1-A7F7EE1682F0}" srcOrd="0" destOrd="0" parTransId="{8001C48F-A770-43FC-A8E6-EF3C3FDA8F69}" sibTransId="{5B379B36-D8D8-45C1-9301-E4B452C025F6}"/>
    <dgm:cxn modelId="{54A51DCA-8B4A-4EAD-A9B1-01F65035A328}" type="presOf" srcId="{3C9B2416-25C5-458D-AB31-B94FBB79E44B}" destId="{C25C98F5-B644-4AF8-A9D0-6EFB4960915B}" srcOrd="0" destOrd="0" presId="urn:microsoft.com/office/officeart/2005/8/layout/hierarchy2"/>
    <dgm:cxn modelId="{8E236BCE-9FAD-4056-BBE6-7F2C9AE44FDF}" type="presOf" srcId="{96617991-9BE8-4EE9-80A7-47DCDFE92384}" destId="{BB6F280D-2D50-4425-B7F4-B0CA8C30159A}" srcOrd="1" destOrd="0" presId="urn:microsoft.com/office/officeart/2005/8/layout/hierarchy2"/>
    <dgm:cxn modelId="{8D6547EF-B62A-4167-9817-5A9F9C4B09A0}" type="presOf" srcId="{C3D3EDFC-08C2-491F-9058-1B1858BD7C41}" destId="{3E688C58-BBFD-4398-B0EC-602295F2833A}" srcOrd="0" destOrd="0" presId="urn:microsoft.com/office/officeart/2005/8/layout/hierarchy2"/>
    <dgm:cxn modelId="{3402BD99-4BCA-4B1B-96B2-46E6E89896CA}" type="presParOf" srcId="{C25C98F5-B644-4AF8-A9D0-6EFB4960915B}" destId="{12818BCB-043A-4FC2-90AE-B703CC84E541}" srcOrd="0" destOrd="0" presId="urn:microsoft.com/office/officeart/2005/8/layout/hierarchy2"/>
    <dgm:cxn modelId="{78FAE372-D47D-459E-A51A-1F6839A974B6}" type="presParOf" srcId="{12818BCB-043A-4FC2-90AE-B703CC84E541}" destId="{A0DC5ADD-0397-4A71-8152-D3A2D5A7DA4C}" srcOrd="0" destOrd="0" presId="urn:microsoft.com/office/officeart/2005/8/layout/hierarchy2"/>
    <dgm:cxn modelId="{48544362-67AA-402A-A039-6971FDD128CD}" type="presParOf" srcId="{12818BCB-043A-4FC2-90AE-B703CC84E541}" destId="{A84F3035-BD49-4A32-A9FC-0C7F51EF0B93}" srcOrd="1" destOrd="0" presId="urn:microsoft.com/office/officeart/2005/8/layout/hierarchy2"/>
    <dgm:cxn modelId="{CC37933D-DFB9-4A16-97FA-6E354E563A00}" type="presParOf" srcId="{A84F3035-BD49-4A32-A9FC-0C7F51EF0B93}" destId="{755434BC-5BC9-4423-A2A5-D3CFE219544C}" srcOrd="0" destOrd="0" presId="urn:microsoft.com/office/officeart/2005/8/layout/hierarchy2"/>
    <dgm:cxn modelId="{62A35572-02B6-4B18-92E5-523B40DCC082}" type="presParOf" srcId="{755434BC-5BC9-4423-A2A5-D3CFE219544C}" destId="{007004D9-BD76-41FB-9BD6-C046998D8F1A}" srcOrd="0" destOrd="0" presId="urn:microsoft.com/office/officeart/2005/8/layout/hierarchy2"/>
    <dgm:cxn modelId="{AE71C8B7-7E3D-4243-89D1-DB7E20CDEB09}" type="presParOf" srcId="{A84F3035-BD49-4A32-A9FC-0C7F51EF0B93}" destId="{3CC11E85-459D-4154-9713-775791EE9200}" srcOrd="1" destOrd="0" presId="urn:microsoft.com/office/officeart/2005/8/layout/hierarchy2"/>
    <dgm:cxn modelId="{19BB2B6B-5BCB-4A46-8261-7FB0B980C678}" type="presParOf" srcId="{3CC11E85-459D-4154-9713-775791EE9200}" destId="{1FA063DA-ABCF-4B79-9DEC-1874A11436A7}" srcOrd="0" destOrd="0" presId="urn:microsoft.com/office/officeart/2005/8/layout/hierarchy2"/>
    <dgm:cxn modelId="{FA28ACCC-232A-41E0-BABA-B485F3736C23}" type="presParOf" srcId="{3CC11E85-459D-4154-9713-775791EE9200}" destId="{BA15CF2D-1D4E-43A0-865D-FD8C354B7A9B}" srcOrd="1" destOrd="0" presId="urn:microsoft.com/office/officeart/2005/8/layout/hierarchy2"/>
    <dgm:cxn modelId="{058BE3A0-EC79-489C-A631-F5CE8335D4F7}" type="presParOf" srcId="{A84F3035-BD49-4A32-A9FC-0C7F51EF0B93}" destId="{8871AB0B-8041-487E-BA6B-3D40E3E170E0}" srcOrd="2" destOrd="0" presId="urn:microsoft.com/office/officeart/2005/8/layout/hierarchy2"/>
    <dgm:cxn modelId="{8F26F4BF-93D3-4124-89C1-42D9EC45B84A}" type="presParOf" srcId="{8871AB0B-8041-487E-BA6B-3D40E3E170E0}" destId="{BB6F280D-2D50-4425-B7F4-B0CA8C30159A}" srcOrd="0" destOrd="0" presId="urn:microsoft.com/office/officeart/2005/8/layout/hierarchy2"/>
    <dgm:cxn modelId="{B4A61189-1CAD-4084-B466-2056C6EB49AB}" type="presParOf" srcId="{A84F3035-BD49-4A32-A9FC-0C7F51EF0B93}" destId="{6FBB667D-F669-4B9C-915C-035470F8973F}" srcOrd="3" destOrd="0" presId="urn:microsoft.com/office/officeart/2005/8/layout/hierarchy2"/>
    <dgm:cxn modelId="{32BCD028-7418-4B4D-A147-8054726E8D52}" type="presParOf" srcId="{6FBB667D-F669-4B9C-915C-035470F8973F}" destId="{3E688C58-BBFD-4398-B0EC-602295F2833A}" srcOrd="0" destOrd="0" presId="urn:microsoft.com/office/officeart/2005/8/layout/hierarchy2"/>
    <dgm:cxn modelId="{E8477ADA-EF97-489E-87AE-ACC7D08CDCBE}" type="presParOf" srcId="{6FBB667D-F669-4B9C-915C-035470F8973F}" destId="{BF806301-C5F9-4054-892A-5488827B54AF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0DC5ADD-0397-4A71-8152-D3A2D5A7DA4C}">
      <dsp:nvSpPr>
        <dsp:cNvPr id="0" name=""/>
        <dsp:cNvSpPr/>
      </dsp:nvSpPr>
      <dsp:spPr>
        <a:xfrm>
          <a:off x="4895" y="1583688"/>
          <a:ext cx="1849542" cy="72105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1" kern="1200" dirty="0" err="1">
              <a:latin typeface="Cambria" panose="02040503050406030204" pitchFamily="18" charset="0"/>
              <a:ea typeface="Cambria" panose="02040503050406030204" pitchFamily="18" charset="0"/>
            </a:rPr>
            <a:t>Iktikad</a:t>
          </a:r>
          <a:r>
            <a:rPr lang="en-US" sz="2000" b="1" kern="120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2000" b="1" kern="1200" dirty="0" err="1">
              <a:latin typeface="Cambria" panose="02040503050406030204" pitchFamily="18" charset="0"/>
              <a:ea typeface="Cambria" panose="02040503050406030204" pitchFamily="18" charset="0"/>
            </a:rPr>
            <a:t>Baik</a:t>
          </a:r>
          <a:endParaRPr lang="en-ID" sz="2000" b="1" kern="1200" dirty="0">
            <a:latin typeface="Cambria" panose="02040503050406030204" pitchFamily="18" charset="0"/>
            <a:ea typeface="Cambria" panose="02040503050406030204" pitchFamily="18" charset="0"/>
          </a:endParaRPr>
        </a:p>
      </dsp:txBody>
      <dsp:txXfrm>
        <a:off x="26014" y="1604807"/>
        <a:ext cx="1807304" cy="678817"/>
      </dsp:txXfrm>
    </dsp:sp>
    <dsp:sp modelId="{755434BC-5BC9-4423-A2A5-D3CFE219544C}">
      <dsp:nvSpPr>
        <dsp:cNvPr id="0" name=""/>
        <dsp:cNvSpPr/>
      </dsp:nvSpPr>
      <dsp:spPr>
        <a:xfrm rot="19457599">
          <a:off x="1728850" y="1522916"/>
          <a:ext cx="1336140" cy="62780"/>
        </a:xfrm>
        <a:custGeom>
          <a:avLst/>
          <a:gdLst/>
          <a:ahLst/>
          <a:cxnLst/>
          <a:rect l="0" t="0" r="0" b="0"/>
          <a:pathLst>
            <a:path>
              <a:moveTo>
                <a:pt x="0" y="31390"/>
              </a:moveTo>
              <a:lnTo>
                <a:pt x="1336140" y="31390"/>
              </a:lnTo>
            </a:path>
          </a:pathLst>
        </a:custGeom>
        <a:noFill/>
        <a:ln w="952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ID" sz="500" kern="1200"/>
        </a:p>
      </dsp:txBody>
      <dsp:txXfrm>
        <a:off x="2363517" y="1520902"/>
        <a:ext cx="66807" cy="66807"/>
      </dsp:txXfrm>
    </dsp:sp>
    <dsp:sp modelId="{1FA063DA-ABCF-4B79-9DEC-1874A11436A7}">
      <dsp:nvSpPr>
        <dsp:cNvPr id="0" name=""/>
        <dsp:cNvSpPr/>
      </dsp:nvSpPr>
      <dsp:spPr>
        <a:xfrm>
          <a:off x="2939404" y="486292"/>
          <a:ext cx="3824452" cy="135620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 err="1">
              <a:latin typeface="Cambria" panose="02040503050406030204" pitchFamily="18" charset="0"/>
              <a:ea typeface="Cambria" panose="02040503050406030204" pitchFamily="18" charset="0"/>
            </a:rPr>
            <a:t>Pra</a:t>
          </a:r>
          <a:r>
            <a:rPr lang="en-US" sz="1400" b="1" kern="120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1400" b="1" kern="1200" dirty="0" err="1">
              <a:latin typeface="Cambria" panose="02040503050406030204" pitchFamily="18" charset="0"/>
              <a:ea typeface="Cambria" panose="02040503050406030204" pitchFamily="18" charset="0"/>
            </a:rPr>
            <a:t>Kontrak</a:t>
          </a:r>
          <a:r>
            <a:rPr lang="en-US" sz="1400" b="1" kern="120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1400" b="1" i="1" kern="1200" dirty="0">
              <a:latin typeface="Cambria" panose="02040503050406030204" pitchFamily="18" charset="0"/>
              <a:ea typeface="Cambria" panose="02040503050406030204" pitchFamily="18" charset="0"/>
            </a:rPr>
            <a:t>(precontractual good faith)</a:t>
          </a:r>
          <a:r>
            <a:rPr lang="en-US" sz="1400" i="0" kern="1200" dirty="0">
              <a:latin typeface="Cambria" panose="02040503050406030204" pitchFamily="18" charset="0"/>
              <a:ea typeface="Cambria" panose="02040503050406030204" pitchFamily="18" charset="0"/>
            </a:rPr>
            <a:t>: </a:t>
          </a:r>
          <a:r>
            <a:rPr lang="en-ID" sz="1400" b="0" i="0" kern="1200" dirty="0" err="1">
              <a:latin typeface="Cambria" panose="02040503050406030204" pitchFamily="18" charset="0"/>
              <a:ea typeface="Cambria" panose="02040503050406030204" pitchFamily="18" charset="0"/>
            </a:rPr>
            <a:t>iktikad</a:t>
          </a:r>
          <a:r>
            <a:rPr lang="en-ID" sz="1400" b="0" i="0" kern="120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ID" sz="1400" b="0" i="0" kern="1200" dirty="0" err="1">
              <a:latin typeface="Cambria" panose="02040503050406030204" pitchFamily="18" charset="0"/>
              <a:ea typeface="Cambria" panose="02040503050406030204" pitchFamily="18" charset="0"/>
            </a:rPr>
            <a:t>baik</a:t>
          </a:r>
          <a:r>
            <a:rPr lang="en-ID" sz="1400" b="0" i="0" kern="120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ID" sz="1400" b="0" i="0" kern="1200" dirty="0" err="1">
              <a:latin typeface="Cambria" panose="02040503050406030204" pitchFamily="18" charset="0"/>
              <a:ea typeface="Cambria" panose="02040503050406030204" pitchFamily="18" charset="0"/>
            </a:rPr>
            <a:t>subjektif</a:t>
          </a:r>
          <a:r>
            <a:rPr lang="en-ID" sz="1400" b="0" i="0" kern="1200" dirty="0">
              <a:latin typeface="Cambria" panose="02040503050406030204" pitchFamily="18" charset="0"/>
              <a:ea typeface="Cambria" panose="02040503050406030204" pitchFamily="18" charset="0"/>
            </a:rPr>
            <a:t> yang </a:t>
          </a:r>
          <a:r>
            <a:rPr lang="en-ID" sz="1400" b="0" i="0" kern="1200" dirty="0" err="1">
              <a:latin typeface="Cambria" panose="02040503050406030204" pitchFamily="18" charset="0"/>
              <a:ea typeface="Cambria" panose="02040503050406030204" pitchFamily="18" charset="0"/>
            </a:rPr>
            <a:t>harus</a:t>
          </a:r>
          <a:r>
            <a:rPr lang="en-ID" sz="1400" b="0" i="0" kern="120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ID" sz="1400" b="0" i="0" kern="1200" dirty="0" err="1">
              <a:latin typeface="Cambria" panose="02040503050406030204" pitchFamily="18" charset="0"/>
              <a:ea typeface="Cambria" panose="02040503050406030204" pitchFamily="18" charset="0"/>
            </a:rPr>
            <a:t>ada</a:t>
          </a:r>
          <a:r>
            <a:rPr lang="en-ID" sz="1400" b="0" i="0" kern="1200" dirty="0">
              <a:latin typeface="Cambria" panose="02040503050406030204" pitchFamily="18" charset="0"/>
              <a:ea typeface="Cambria" panose="02040503050406030204" pitchFamily="18" charset="0"/>
            </a:rPr>
            <a:t> pada </a:t>
          </a:r>
          <a:r>
            <a:rPr lang="en-ID" sz="1400" b="0" i="0" kern="1200" dirty="0" err="1">
              <a:latin typeface="Cambria" panose="02040503050406030204" pitchFamily="18" charset="0"/>
              <a:ea typeface="Cambria" panose="02040503050406030204" pitchFamily="18" charset="0"/>
            </a:rPr>
            <a:t>saat</a:t>
          </a:r>
          <a:r>
            <a:rPr lang="en-ID" sz="1400" b="0" i="0" kern="1200" dirty="0">
              <a:latin typeface="Cambria" panose="02040503050406030204" pitchFamily="18" charset="0"/>
              <a:ea typeface="Cambria" panose="02040503050406030204" pitchFamily="18" charset="0"/>
            </a:rPr>
            <a:t> para </a:t>
          </a:r>
          <a:r>
            <a:rPr lang="en-ID" sz="1400" b="0" i="0" kern="1200" dirty="0" err="1">
              <a:latin typeface="Cambria" panose="02040503050406030204" pitchFamily="18" charset="0"/>
              <a:ea typeface="Cambria" panose="02040503050406030204" pitchFamily="18" charset="0"/>
            </a:rPr>
            <a:t>pihak</a:t>
          </a:r>
          <a:r>
            <a:rPr lang="en-ID" sz="1400" b="0" i="0" kern="120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ID" sz="1400" b="0" i="0" kern="1200" dirty="0" err="1">
              <a:latin typeface="Cambria" panose="02040503050406030204" pitchFamily="18" charset="0"/>
              <a:ea typeface="Cambria" panose="02040503050406030204" pitchFamily="18" charset="0"/>
            </a:rPr>
            <a:t>melakukan</a:t>
          </a:r>
          <a:r>
            <a:rPr lang="en-ID" sz="1400" b="0" i="0" kern="120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ID" sz="1400" b="0" i="0" kern="1200" dirty="0" err="1">
              <a:latin typeface="Cambria" panose="02040503050406030204" pitchFamily="18" charset="0"/>
              <a:ea typeface="Cambria" panose="02040503050406030204" pitchFamily="18" charset="0"/>
            </a:rPr>
            <a:t>negoisasi</a:t>
          </a:r>
          <a:r>
            <a:rPr lang="en-ID" sz="1400" b="0" i="0" kern="1200" dirty="0">
              <a:latin typeface="Cambria" panose="02040503050406030204" pitchFamily="18" charset="0"/>
              <a:ea typeface="Cambria" panose="02040503050406030204" pitchFamily="18" charset="0"/>
            </a:rPr>
            <a:t>. </a:t>
          </a:r>
          <a:r>
            <a:rPr lang="sv-SE" sz="1400" b="0" i="0" kern="1200" dirty="0">
              <a:latin typeface="Cambria" panose="02040503050406030204" pitchFamily="18" charset="0"/>
              <a:ea typeface="Cambria" panose="02040503050406030204" pitchFamily="18" charset="0"/>
            </a:rPr>
            <a:t>Itikad baik ini bermakna kejujuran bagi para pihak yang melaksanakan negoisasi</a:t>
          </a:r>
          <a:endParaRPr lang="en-ID" sz="1400" i="1" kern="1200" dirty="0">
            <a:latin typeface="Cambria" panose="02040503050406030204" pitchFamily="18" charset="0"/>
            <a:ea typeface="Cambria" panose="02040503050406030204" pitchFamily="18" charset="0"/>
          </a:endParaRPr>
        </a:p>
      </dsp:txBody>
      <dsp:txXfrm>
        <a:off x="2979126" y="526014"/>
        <a:ext cx="3745008" cy="1276763"/>
      </dsp:txXfrm>
    </dsp:sp>
    <dsp:sp modelId="{8871AB0B-8041-487E-BA6B-3D40E3E170E0}">
      <dsp:nvSpPr>
        <dsp:cNvPr id="0" name=""/>
        <dsp:cNvSpPr/>
      </dsp:nvSpPr>
      <dsp:spPr>
        <a:xfrm rot="2142401">
          <a:off x="1728850" y="2302735"/>
          <a:ext cx="1336140" cy="62780"/>
        </a:xfrm>
        <a:custGeom>
          <a:avLst/>
          <a:gdLst/>
          <a:ahLst/>
          <a:cxnLst/>
          <a:rect l="0" t="0" r="0" b="0"/>
          <a:pathLst>
            <a:path>
              <a:moveTo>
                <a:pt x="0" y="31390"/>
              </a:moveTo>
              <a:lnTo>
                <a:pt x="1336140" y="31390"/>
              </a:lnTo>
            </a:path>
          </a:pathLst>
        </a:custGeom>
        <a:noFill/>
        <a:ln w="952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ID" sz="500" kern="1200"/>
        </a:p>
      </dsp:txBody>
      <dsp:txXfrm>
        <a:off x="2363517" y="2300722"/>
        <a:ext cx="66807" cy="66807"/>
      </dsp:txXfrm>
    </dsp:sp>
    <dsp:sp modelId="{3E688C58-BBFD-4398-B0EC-602295F2833A}">
      <dsp:nvSpPr>
        <dsp:cNvPr id="0" name=""/>
        <dsp:cNvSpPr/>
      </dsp:nvSpPr>
      <dsp:spPr>
        <a:xfrm>
          <a:off x="2939404" y="2045931"/>
          <a:ext cx="3788675" cy="135620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 err="1">
              <a:latin typeface="Cambria" panose="02040503050406030204" pitchFamily="18" charset="0"/>
              <a:ea typeface="Cambria" panose="02040503050406030204" pitchFamily="18" charset="0"/>
            </a:rPr>
            <a:t>Pelaksanaan</a:t>
          </a:r>
          <a:r>
            <a:rPr lang="en-US" sz="1400" b="1" kern="120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1400" b="1" kern="1200" dirty="0" err="1">
              <a:latin typeface="Cambria" panose="02040503050406030204" pitchFamily="18" charset="0"/>
              <a:ea typeface="Cambria" panose="02040503050406030204" pitchFamily="18" charset="0"/>
            </a:rPr>
            <a:t>Kontrak</a:t>
          </a:r>
          <a:r>
            <a:rPr lang="en-US" sz="1400" b="1" kern="1200" dirty="0">
              <a:latin typeface="Cambria" panose="02040503050406030204" pitchFamily="18" charset="0"/>
              <a:ea typeface="Cambria" panose="02040503050406030204" pitchFamily="18" charset="0"/>
            </a:rPr>
            <a:t> (</a:t>
          </a:r>
          <a:r>
            <a:rPr lang="en-US" sz="1400" b="1" i="1" kern="1200" dirty="0">
              <a:latin typeface="Cambria" panose="02040503050406030204" pitchFamily="18" charset="0"/>
              <a:ea typeface="Cambria" panose="02040503050406030204" pitchFamily="18" charset="0"/>
            </a:rPr>
            <a:t>good faith on contract performance</a:t>
          </a:r>
          <a:r>
            <a:rPr lang="en-US" sz="1400" b="1" kern="1200" dirty="0">
              <a:latin typeface="Cambria" panose="02040503050406030204" pitchFamily="18" charset="0"/>
              <a:ea typeface="Cambria" panose="02040503050406030204" pitchFamily="18" charset="0"/>
            </a:rPr>
            <a:t>)</a:t>
          </a:r>
          <a:r>
            <a:rPr lang="en-US" sz="1400" kern="1200" dirty="0">
              <a:latin typeface="Cambria" panose="02040503050406030204" pitchFamily="18" charset="0"/>
              <a:ea typeface="Cambria" panose="02040503050406030204" pitchFamily="18" charset="0"/>
            </a:rPr>
            <a:t>: </a:t>
          </a:r>
          <a:r>
            <a:rPr lang="en-ID" sz="1400" b="0" i="0" kern="1200" dirty="0" err="1">
              <a:latin typeface="Cambria" panose="02040503050406030204" pitchFamily="18" charset="0"/>
              <a:ea typeface="Cambria" panose="02040503050406030204" pitchFamily="18" charset="0"/>
            </a:rPr>
            <a:t>itikad</a:t>
          </a:r>
          <a:r>
            <a:rPr lang="en-ID" sz="1400" b="0" i="0" kern="120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ID" sz="1400" b="0" i="0" kern="1200" dirty="0" err="1">
              <a:latin typeface="Cambria" panose="02040503050406030204" pitchFamily="18" charset="0"/>
              <a:ea typeface="Cambria" panose="02040503050406030204" pitchFamily="18" charset="0"/>
            </a:rPr>
            <a:t>baik</a:t>
          </a:r>
          <a:r>
            <a:rPr lang="en-ID" sz="1400" b="0" i="0" kern="120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ID" sz="1400" b="0" i="0" kern="1200" dirty="0" err="1">
              <a:latin typeface="Cambria" panose="02040503050406030204" pitchFamily="18" charset="0"/>
              <a:ea typeface="Cambria" panose="02040503050406030204" pitchFamily="18" charset="0"/>
            </a:rPr>
            <a:t>objektif</a:t>
          </a:r>
          <a:r>
            <a:rPr lang="en-ID" sz="1400" b="0" i="0" kern="120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ID" sz="1400" b="0" i="0" kern="1200" dirty="0" err="1">
              <a:latin typeface="Cambria" panose="02040503050406030204" pitchFamily="18" charset="0"/>
              <a:ea typeface="Cambria" panose="02040503050406030204" pitchFamily="18" charset="0"/>
            </a:rPr>
            <a:t>mengacu</a:t>
          </a:r>
          <a:r>
            <a:rPr lang="en-ID" sz="1400" b="0" i="0" kern="120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ID" sz="1400" b="0" i="0" kern="1200" dirty="0" err="1">
              <a:latin typeface="Cambria" panose="02040503050406030204" pitchFamily="18" charset="0"/>
              <a:ea typeface="Cambria" panose="02040503050406030204" pitchFamily="18" charset="0"/>
            </a:rPr>
            <a:t>kepada</a:t>
          </a:r>
          <a:r>
            <a:rPr lang="en-ID" sz="1400" b="0" i="0" kern="120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ID" sz="1400" b="0" i="0" kern="1200" dirty="0" err="1">
              <a:latin typeface="Cambria" panose="02040503050406030204" pitchFamily="18" charset="0"/>
              <a:ea typeface="Cambria" panose="02040503050406030204" pitchFamily="18" charset="0"/>
            </a:rPr>
            <a:t>isi</a:t>
          </a:r>
          <a:r>
            <a:rPr lang="en-ID" sz="1400" b="0" i="0" kern="120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ID" sz="1400" b="0" i="0" kern="1200" dirty="0" err="1">
              <a:latin typeface="Cambria" panose="02040503050406030204" pitchFamily="18" charset="0"/>
              <a:ea typeface="Cambria" panose="02040503050406030204" pitchFamily="18" charset="0"/>
            </a:rPr>
            <a:t>perjanjian</a:t>
          </a:r>
          <a:r>
            <a:rPr lang="en-ID" sz="1400" b="0" i="0" kern="1200" dirty="0">
              <a:latin typeface="Cambria" panose="02040503050406030204" pitchFamily="18" charset="0"/>
              <a:ea typeface="Cambria" panose="02040503050406030204" pitchFamily="18" charset="0"/>
            </a:rPr>
            <a:t>. Isi </a:t>
          </a:r>
          <a:r>
            <a:rPr lang="en-ID" sz="1400" b="0" i="0" kern="1200" dirty="0" err="1">
              <a:latin typeface="Cambria" panose="02040503050406030204" pitchFamily="18" charset="0"/>
              <a:ea typeface="Cambria" panose="02040503050406030204" pitchFamily="18" charset="0"/>
            </a:rPr>
            <a:t>perjanjian</a:t>
          </a:r>
          <a:r>
            <a:rPr lang="en-ID" sz="1400" b="0" i="0" kern="120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ID" sz="1400" b="0" i="0" kern="1200" dirty="0" err="1">
              <a:latin typeface="Cambria" panose="02040503050406030204" pitchFamily="18" charset="0"/>
              <a:ea typeface="Cambria" panose="02040503050406030204" pitchFamily="18" charset="0"/>
            </a:rPr>
            <a:t>harus</a:t>
          </a:r>
          <a:r>
            <a:rPr lang="en-ID" sz="1400" b="0" i="0" kern="120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ID" sz="1400" b="0" i="0" kern="1200" dirty="0" err="1">
              <a:latin typeface="Cambria" panose="02040503050406030204" pitchFamily="18" charset="0"/>
              <a:ea typeface="Cambria" panose="02040503050406030204" pitchFamily="18" charset="0"/>
            </a:rPr>
            <a:t>rasional</a:t>
          </a:r>
          <a:r>
            <a:rPr lang="en-ID" sz="1400" b="0" i="0" kern="1200" dirty="0">
              <a:latin typeface="Cambria" panose="02040503050406030204" pitchFamily="18" charset="0"/>
              <a:ea typeface="Cambria" panose="02040503050406030204" pitchFamily="18" charset="0"/>
            </a:rPr>
            <a:t> dan </a:t>
          </a:r>
          <a:r>
            <a:rPr lang="en-ID" sz="1400" b="0" i="0" kern="1200" dirty="0" err="1">
              <a:latin typeface="Cambria" panose="02040503050406030204" pitchFamily="18" charset="0"/>
              <a:ea typeface="Cambria" panose="02040503050406030204" pitchFamily="18" charset="0"/>
            </a:rPr>
            <a:t>patut</a:t>
          </a:r>
          <a:r>
            <a:rPr lang="en-ID" sz="1400" b="0" i="0" kern="1200" dirty="0">
              <a:latin typeface="Cambria" panose="02040503050406030204" pitchFamily="18" charset="0"/>
              <a:ea typeface="Cambria" panose="02040503050406030204" pitchFamily="18" charset="0"/>
            </a:rPr>
            <a:t>. Isi </a:t>
          </a:r>
          <a:r>
            <a:rPr lang="en-ID" sz="1400" b="0" i="0" kern="1200" dirty="0" err="1">
              <a:latin typeface="Cambria" panose="02040503050406030204" pitchFamily="18" charset="0"/>
              <a:ea typeface="Cambria" panose="02040503050406030204" pitchFamily="18" charset="0"/>
            </a:rPr>
            <a:t>kontrak</a:t>
          </a:r>
          <a:r>
            <a:rPr lang="en-ID" sz="1400" b="0" i="0" kern="120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ID" sz="1400" b="0" i="0" kern="1200" dirty="0" err="1">
              <a:latin typeface="Cambria" panose="02040503050406030204" pitchFamily="18" charset="0"/>
              <a:ea typeface="Cambria" panose="02040503050406030204" pitchFamily="18" charset="0"/>
            </a:rPr>
            <a:t>adalah</a:t>
          </a:r>
          <a:r>
            <a:rPr lang="en-ID" sz="1400" b="0" i="0" kern="120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ID" sz="1400" b="0" i="0" kern="1200" dirty="0" err="1">
              <a:latin typeface="Cambria" panose="02040503050406030204" pitchFamily="18" charset="0"/>
              <a:ea typeface="Cambria" panose="02040503050406030204" pitchFamily="18" charset="0"/>
            </a:rPr>
            <a:t>kewajiban</a:t>
          </a:r>
          <a:r>
            <a:rPr lang="en-ID" sz="1400" b="0" i="0" kern="1200" dirty="0">
              <a:latin typeface="Cambria" panose="02040503050406030204" pitchFamily="18" charset="0"/>
              <a:ea typeface="Cambria" panose="02040503050406030204" pitchFamily="18" charset="0"/>
            </a:rPr>
            <a:t> dan </a:t>
          </a:r>
          <a:r>
            <a:rPr lang="en-ID" sz="1400" b="0" i="0" kern="1200" dirty="0" err="1">
              <a:latin typeface="Cambria" panose="02040503050406030204" pitchFamily="18" charset="0"/>
              <a:ea typeface="Cambria" panose="02040503050406030204" pitchFamily="18" charset="0"/>
            </a:rPr>
            <a:t>hak</a:t>
          </a:r>
          <a:r>
            <a:rPr lang="en-ID" sz="1400" b="0" i="0" kern="1200" dirty="0">
              <a:latin typeface="Cambria" panose="02040503050406030204" pitchFamily="18" charset="0"/>
              <a:ea typeface="Cambria" panose="02040503050406030204" pitchFamily="18" charset="0"/>
            </a:rPr>
            <a:t> para </a:t>
          </a:r>
          <a:r>
            <a:rPr lang="en-ID" sz="1400" b="0" i="0" kern="1200" dirty="0" err="1">
              <a:latin typeface="Cambria" panose="02040503050406030204" pitchFamily="18" charset="0"/>
              <a:ea typeface="Cambria" panose="02040503050406030204" pitchFamily="18" charset="0"/>
            </a:rPr>
            <a:t>pihak</a:t>
          </a:r>
          <a:r>
            <a:rPr lang="en-ID" sz="1400" b="0" i="0" kern="1200" dirty="0">
              <a:latin typeface="Cambria" panose="02040503050406030204" pitchFamily="18" charset="0"/>
              <a:ea typeface="Cambria" panose="02040503050406030204" pitchFamily="18" charset="0"/>
            </a:rPr>
            <a:t> yang </a:t>
          </a:r>
          <a:r>
            <a:rPr lang="en-ID" sz="1400" b="0" i="0" kern="1200" dirty="0" err="1">
              <a:latin typeface="Cambria" panose="02040503050406030204" pitchFamily="18" charset="0"/>
              <a:ea typeface="Cambria" panose="02040503050406030204" pitchFamily="18" charset="0"/>
            </a:rPr>
            <a:t>mengadakan</a:t>
          </a:r>
          <a:r>
            <a:rPr lang="en-ID" sz="1400" b="0" i="0" kern="120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ID" sz="1400" b="0" i="0" kern="1200" dirty="0" err="1">
              <a:latin typeface="Cambria" panose="02040503050406030204" pitchFamily="18" charset="0"/>
              <a:ea typeface="Cambria" panose="02040503050406030204" pitchFamily="18" charset="0"/>
            </a:rPr>
            <a:t>kontrak</a:t>
          </a:r>
          <a:endParaRPr lang="en-ID" sz="1400" kern="1200" dirty="0">
            <a:latin typeface="Cambria" panose="02040503050406030204" pitchFamily="18" charset="0"/>
            <a:ea typeface="Cambria" panose="02040503050406030204" pitchFamily="18" charset="0"/>
          </a:endParaRPr>
        </a:p>
      </dsp:txBody>
      <dsp:txXfrm>
        <a:off x="2979126" y="2085653"/>
        <a:ext cx="3709231" cy="127676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7450" y="701675"/>
            <a:ext cx="4670425" cy="3503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56" tIns="46278" rIns="92556" bIns="462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4533" y="4439167"/>
            <a:ext cx="5636260" cy="4205526"/>
          </a:xfrm>
          <a:prstGeom prst="rect">
            <a:avLst/>
          </a:prstGeom>
        </p:spPr>
        <p:txBody>
          <a:bodyPr vert="horz" lIns="92556" tIns="46278" rIns="92556" bIns="4627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27416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500239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8256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654810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891422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49524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9597882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ID" sz="1800" b="0" i="0" dirty="0" err="1">
                <a:solidFill>
                  <a:srgbClr val="222222"/>
                </a:solidFill>
                <a:effectLst/>
                <a:latin typeface="PalatinoLinotype-Roman"/>
              </a:rPr>
              <a:t>Dengan</a:t>
            </a:r>
            <a:r>
              <a:rPr lang="en-ID" sz="1800" b="0" i="0" dirty="0">
                <a:solidFill>
                  <a:srgbClr val="222222"/>
                </a:solidFill>
                <a:effectLst/>
                <a:latin typeface="PalatinoLinotype-Roman"/>
              </a:rPr>
              <a:t> </a:t>
            </a:r>
            <a:r>
              <a:rPr lang="en-ID" sz="1800" b="0" i="0" dirty="0" err="1">
                <a:solidFill>
                  <a:srgbClr val="222222"/>
                </a:solidFill>
                <a:effectLst/>
                <a:latin typeface="PalatinoLinotype-Roman"/>
              </a:rPr>
              <a:t>demikian</a:t>
            </a:r>
            <a:r>
              <a:rPr lang="en-ID" sz="1800" b="0" i="0" dirty="0">
                <a:solidFill>
                  <a:srgbClr val="222222"/>
                </a:solidFill>
                <a:effectLst/>
                <a:latin typeface="PalatinoLinotype-Roman"/>
              </a:rPr>
              <a:t> </a:t>
            </a:r>
            <a:r>
              <a:rPr lang="en-ID" sz="1800" b="0" i="0" dirty="0" err="1">
                <a:solidFill>
                  <a:srgbClr val="222222"/>
                </a:solidFill>
                <a:effectLst/>
                <a:latin typeface="PalatinoLinotype-Roman"/>
              </a:rPr>
              <a:t>dapat</a:t>
            </a:r>
            <a:r>
              <a:rPr lang="en-ID" sz="1800" b="0" i="0" dirty="0">
                <a:solidFill>
                  <a:srgbClr val="222222"/>
                </a:solidFill>
                <a:effectLst/>
                <a:latin typeface="PalatinoLinotype-Roman"/>
              </a:rPr>
              <a:t> </a:t>
            </a:r>
            <a:r>
              <a:rPr lang="en-ID" sz="1800" b="0" i="0" dirty="0" err="1">
                <a:solidFill>
                  <a:srgbClr val="222222"/>
                </a:solidFill>
                <a:effectLst/>
                <a:latin typeface="PalatinoLinotype-Roman"/>
              </a:rPr>
              <a:t>dipahami</a:t>
            </a:r>
            <a:r>
              <a:rPr lang="en-ID" sz="1800" b="0" i="0" dirty="0">
                <a:solidFill>
                  <a:srgbClr val="222222"/>
                </a:solidFill>
                <a:effectLst/>
                <a:latin typeface="PalatinoLinotype-Roman"/>
              </a:rPr>
              <a:t> </a:t>
            </a:r>
            <a:r>
              <a:rPr lang="en-ID" sz="1800" b="0" i="0" dirty="0" err="1">
                <a:solidFill>
                  <a:srgbClr val="222222"/>
                </a:solidFill>
                <a:effectLst/>
                <a:latin typeface="PalatinoLinotype-Roman"/>
              </a:rPr>
              <a:t>bahwa</a:t>
            </a:r>
            <a:r>
              <a:rPr lang="en-ID" sz="1800" b="0" i="0" dirty="0">
                <a:solidFill>
                  <a:srgbClr val="222222"/>
                </a:solidFill>
                <a:effectLst/>
                <a:latin typeface="PalatinoLinotype-Roman"/>
              </a:rPr>
              <a:t> </a:t>
            </a:r>
            <a:r>
              <a:rPr lang="en-ID" sz="1800" b="0" i="0" dirty="0" err="1">
                <a:solidFill>
                  <a:srgbClr val="222222"/>
                </a:solidFill>
                <a:effectLst/>
                <a:latin typeface="PalatinoLinotype-Roman"/>
              </a:rPr>
              <a:t>keseluruhan</a:t>
            </a:r>
            <a:r>
              <a:rPr lang="en-ID" sz="1800" b="0" i="0" dirty="0">
                <a:solidFill>
                  <a:srgbClr val="222222"/>
                </a:solidFill>
                <a:effectLst/>
                <a:latin typeface="PalatinoLinotype-Roman"/>
              </a:rPr>
              <a:t> </a:t>
            </a:r>
            <a:r>
              <a:rPr lang="en-ID" sz="1800" b="0" i="0" dirty="0" err="1">
                <a:solidFill>
                  <a:srgbClr val="222222"/>
                </a:solidFill>
                <a:effectLst/>
                <a:latin typeface="PalatinoLinotype-Roman"/>
              </a:rPr>
              <a:t>asas</a:t>
            </a:r>
            <a:r>
              <a:rPr lang="en-ID" sz="1800" b="0" i="0" dirty="0">
                <a:solidFill>
                  <a:srgbClr val="222222"/>
                </a:solidFill>
                <a:effectLst/>
                <a:latin typeface="PalatinoLinotype-Roman"/>
              </a:rPr>
              <a:t> di </a:t>
            </a:r>
            <a:r>
              <a:rPr lang="en-ID" sz="1800" b="0" i="0" dirty="0" err="1">
                <a:solidFill>
                  <a:srgbClr val="222222"/>
                </a:solidFill>
                <a:effectLst/>
                <a:latin typeface="PalatinoLinotype-Roman"/>
              </a:rPr>
              <a:t>atas</a:t>
            </a:r>
            <a:r>
              <a:rPr lang="en-ID" sz="1800" b="0" i="0" dirty="0">
                <a:solidFill>
                  <a:srgbClr val="222222"/>
                </a:solidFill>
                <a:effectLst/>
                <a:latin typeface="PalatinoLinotype-Roman"/>
              </a:rPr>
              <a:t> </a:t>
            </a:r>
            <a:r>
              <a:rPr lang="en-ID" sz="1800" b="0" i="0" dirty="0" err="1">
                <a:solidFill>
                  <a:srgbClr val="222222"/>
                </a:solidFill>
                <a:effectLst/>
                <a:latin typeface="PalatinoLinotype-Roman"/>
              </a:rPr>
              <a:t>merupakan</a:t>
            </a:r>
            <a:r>
              <a:rPr lang="en-ID" sz="1800" b="0" i="0" dirty="0">
                <a:solidFill>
                  <a:srgbClr val="222222"/>
                </a:solidFill>
                <a:effectLst/>
                <a:latin typeface="PalatinoLinotype-Roman"/>
              </a:rPr>
              <a:t> </a:t>
            </a:r>
            <a:r>
              <a:rPr lang="en-ID" sz="1800" b="0" i="0" dirty="0" err="1">
                <a:solidFill>
                  <a:srgbClr val="222222"/>
                </a:solidFill>
                <a:effectLst/>
                <a:latin typeface="PalatinoLinotype-Roman"/>
              </a:rPr>
              <a:t>hal</a:t>
            </a:r>
            <a:r>
              <a:rPr lang="en-ID" sz="1800" b="0" i="0" dirty="0">
                <a:solidFill>
                  <a:srgbClr val="222222"/>
                </a:solidFill>
                <a:effectLst/>
                <a:latin typeface="PalatinoLinotype-Roman"/>
              </a:rPr>
              <a:t> </a:t>
            </a:r>
            <a:r>
              <a:rPr lang="en-ID" sz="1800" b="0" i="0" dirty="0" err="1">
                <a:solidFill>
                  <a:srgbClr val="222222"/>
                </a:solidFill>
                <a:effectLst/>
                <a:latin typeface="PalatinoLinotype-Roman"/>
              </a:rPr>
              <a:t>penting</a:t>
            </a:r>
            <a:r>
              <a:rPr lang="en-ID" sz="1800" b="0" i="0" dirty="0">
                <a:solidFill>
                  <a:srgbClr val="222222"/>
                </a:solidFill>
                <a:effectLst/>
                <a:latin typeface="PalatinoLinotype-Roman"/>
              </a:rPr>
              <a:t> dan </a:t>
            </a:r>
            <a:r>
              <a:rPr lang="en-ID" sz="1800" b="0" i="0" dirty="0" err="1">
                <a:solidFill>
                  <a:srgbClr val="222222"/>
                </a:solidFill>
                <a:effectLst/>
                <a:latin typeface="PalatinoLinotype-Roman"/>
              </a:rPr>
              <a:t>mutlak</a:t>
            </a:r>
            <a:r>
              <a:rPr lang="en-ID" sz="1800" b="0" i="0" dirty="0">
                <a:solidFill>
                  <a:srgbClr val="222222"/>
                </a:solidFill>
                <a:effectLst/>
                <a:latin typeface="PalatinoLinotype-Roman"/>
              </a:rPr>
              <a:t> </a:t>
            </a:r>
            <a:r>
              <a:rPr lang="en-ID" sz="1800" b="0" i="0" dirty="0" err="1">
                <a:solidFill>
                  <a:srgbClr val="222222"/>
                </a:solidFill>
                <a:effectLst/>
                <a:latin typeface="PalatinoLinotype-Roman"/>
              </a:rPr>
              <a:t>harus</a:t>
            </a:r>
            <a:r>
              <a:rPr lang="en-ID" sz="1800" b="0" i="0" dirty="0">
                <a:solidFill>
                  <a:srgbClr val="222222"/>
                </a:solidFill>
                <a:effectLst/>
                <a:latin typeface="PalatinoLinotype-Roman"/>
              </a:rPr>
              <a:t> </a:t>
            </a:r>
            <a:r>
              <a:rPr lang="en-ID" sz="1800" b="0" i="0" dirty="0" err="1">
                <a:solidFill>
                  <a:srgbClr val="222222"/>
                </a:solidFill>
                <a:effectLst/>
                <a:latin typeface="PalatinoLinotype-Roman"/>
              </a:rPr>
              <a:t>diperhatikan</a:t>
            </a:r>
            <a:r>
              <a:rPr lang="en-ID" sz="1800" b="0" i="0" dirty="0">
                <a:solidFill>
                  <a:srgbClr val="222222"/>
                </a:solidFill>
                <a:effectLst/>
                <a:latin typeface="PalatinoLinotype-Roman"/>
              </a:rPr>
              <a:t> </a:t>
            </a:r>
            <a:r>
              <a:rPr lang="en-ID" sz="1800" b="0" i="0" dirty="0" err="1">
                <a:solidFill>
                  <a:srgbClr val="222222"/>
                </a:solidFill>
                <a:effectLst/>
                <a:latin typeface="PalatinoLinotype-Roman"/>
              </a:rPr>
              <a:t>bagi</a:t>
            </a:r>
            <a:r>
              <a:rPr lang="en-ID" sz="1800" b="0" i="0" dirty="0">
                <a:solidFill>
                  <a:srgbClr val="222222"/>
                </a:solidFill>
                <a:effectLst/>
                <a:latin typeface="PalatinoLinotype-Roman"/>
              </a:rPr>
              <a:t> </a:t>
            </a:r>
            <a:r>
              <a:rPr lang="en-ID" sz="1800" b="0" i="0" dirty="0" err="1">
                <a:solidFill>
                  <a:srgbClr val="222222"/>
                </a:solidFill>
                <a:effectLst/>
                <a:latin typeface="PalatinoLinotype-Roman"/>
              </a:rPr>
              <a:t>pembuat</a:t>
            </a:r>
            <a:r>
              <a:rPr lang="en-ID" sz="1800" b="0" i="0" dirty="0">
                <a:solidFill>
                  <a:srgbClr val="222222"/>
                </a:solidFill>
                <a:effectLst/>
                <a:latin typeface="PalatinoLinotype-Roman"/>
              </a:rPr>
              <a:t> </a:t>
            </a:r>
            <a:r>
              <a:rPr lang="en-ID" sz="1800" b="0" i="0" dirty="0" err="1">
                <a:solidFill>
                  <a:srgbClr val="222222"/>
                </a:solidFill>
                <a:effectLst/>
                <a:latin typeface="PalatinoLinotype-Roman"/>
              </a:rPr>
              <a:t>kontrak</a:t>
            </a:r>
            <a:r>
              <a:rPr lang="en-ID" sz="1800" b="0" i="0" dirty="0">
                <a:solidFill>
                  <a:srgbClr val="222222"/>
                </a:solidFill>
                <a:effectLst/>
                <a:latin typeface="PalatinoLinotype-Roman"/>
              </a:rPr>
              <a:t>/</a:t>
            </a:r>
            <a:r>
              <a:rPr lang="en-ID" sz="1800" b="0" i="0" dirty="0" err="1">
                <a:solidFill>
                  <a:srgbClr val="222222"/>
                </a:solidFill>
                <a:effectLst/>
                <a:latin typeface="PalatinoLinotype-Roman"/>
              </a:rPr>
              <a:t>perjanjian</a:t>
            </a:r>
            <a:r>
              <a:rPr lang="en-ID" sz="1800" b="0" i="0" dirty="0">
                <a:solidFill>
                  <a:srgbClr val="222222"/>
                </a:solidFill>
                <a:effectLst/>
                <a:latin typeface="PalatinoLinotype-Roman"/>
              </a:rPr>
              <a:t> </a:t>
            </a:r>
            <a:r>
              <a:rPr lang="en-ID" sz="1800" b="0" i="0" dirty="0" err="1">
                <a:solidFill>
                  <a:srgbClr val="222222"/>
                </a:solidFill>
                <a:effectLst/>
                <a:latin typeface="PalatinoLinotype-Roman"/>
              </a:rPr>
              <a:t>sehingga</a:t>
            </a:r>
            <a:r>
              <a:rPr lang="en-ID" sz="1800" b="0" i="0" dirty="0">
                <a:solidFill>
                  <a:srgbClr val="222222"/>
                </a:solidFill>
                <a:effectLst/>
                <a:latin typeface="PalatinoLinotype-Roman"/>
              </a:rPr>
              <a:t> </a:t>
            </a:r>
            <a:r>
              <a:rPr lang="en-ID" sz="1800" b="0" i="0" dirty="0" err="1">
                <a:solidFill>
                  <a:srgbClr val="222222"/>
                </a:solidFill>
                <a:effectLst/>
                <a:latin typeface="PalatinoLinotype-Roman"/>
              </a:rPr>
              <a:t>tujuan</a:t>
            </a:r>
            <a:r>
              <a:rPr lang="en-ID" sz="1800" b="0" i="0" dirty="0">
                <a:solidFill>
                  <a:srgbClr val="222222"/>
                </a:solidFill>
                <a:effectLst/>
                <a:latin typeface="PalatinoLinotype-Roman"/>
              </a:rPr>
              <a:t> </a:t>
            </a:r>
            <a:r>
              <a:rPr lang="en-ID" sz="1800" b="0" i="0" dirty="0" err="1">
                <a:solidFill>
                  <a:srgbClr val="222222"/>
                </a:solidFill>
                <a:effectLst/>
                <a:latin typeface="PalatinoLinotype-Roman"/>
              </a:rPr>
              <a:t>akhir</a:t>
            </a:r>
            <a:r>
              <a:rPr lang="en-ID" sz="1800" b="0" i="0" dirty="0">
                <a:solidFill>
                  <a:srgbClr val="222222"/>
                </a:solidFill>
                <a:effectLst/>
                <a:latin typeface="PalatinoLinotype-Roman"/>
              </a:rPr>
              <a:t> </a:t>
            </a:r>
            <a:r>
              <a:rPr lang="en-ID" sz="1800" b="0" i="0" dirty="0" err="1">
                <a:solidFill>
                  <a:srgbClr val="222222"/>
                </a:solidFill>
                <a:effectLst/>
                <a:latin typeface="PalatinoLinotype-Roman"/>
              </a:rPr>
              <a:t>dari</a:t>
            </a:r>
            <a:r>
              <a:rPr lang="en-ID" sz="1800" b="0" i="0" dirty="0">
                <a:solidFill>
                  <a:srgbClr val="222222"/>
                </a:solidFill>
                <a:effectLst/>
                <a:latin typeface="PalatinoLinotype-Roman"/>
              </a:rPr>
              <a:t> </a:t>
            </a:r>
            <a:r>
              <a:rPr lang="en-ID" sz="1800" b="0" i="0" dirty="0" err="1">
                <a:solidFill>
                  <a:srgbClr val="222222"/>
                </a:solidFill>
                <a:effectLst/>
                <a:latin typeface="PalatinoLinotype-Roman"/>
              </a:rPr>
              <a:t>suatu</a:t>
            </a:r>
            <a:r>
              <a:rPr lang="en-ID" sz="1800" b="0" i="0" dirty="0">
                <a:solidFill>
                  <a:srgbClr val="222222"/>
                </a:solidFill>
                <a:effectLst/>
                <a:latin typeface="PalatinoLinotype-Roman"/>
              </a:rPr>
              <a:t> </a:t>
            </a:r>
            <a:r>
              <a:rPr lang="en-ID" sz="1800" b="0" i="0" dirty="0" err="1">
                <a:solidFill>
                  <a:srgbClr val="222222"/>
                </a:solidFill>
                <a:effectLst/>
                <a:latin typeface="PalatinoLinotype-Roman"/>
              </a:rPr>
              <a:t>kesepakatan</a:t>
            </a:r>
            <a:r>
              <a:rPr lang="en-ID" sz="1800" b="0" i="0" dirty="0">
                <a:solidFill>
                  <a:srgbClr val="222222"/>
                </a:solidFill>
                <a:effectLst/>
                <a:latin typeface="PalatinoLinotype-Roman"/>
              </a:rPr>
              <a:t> </a:t>
            </a:r>
            <a:r>
              <a:rPr lang="en-ID" sz="1800" b="0" i="0" dirty="0" err="1">
                <a:solidFill>
                  <a:srgbClr val="222222"/>
                </a:solidFill>
                <a:effectLst/>
                <a:latin typeface="PalatinoLinotype-Roman"/>
              </a:rPr>
              <a:t>dapat</a:t>
            </a:r>
            <a:r>
              <a:rPr lang="en-ID" sz="1800" b="0" i="0" dirty="0">
                <a:solidFill>
                  <a:srgbClr val="222222"/>
                </a:solidFill>
                <a:effectLst/>
                <a:latin typeface="PalatinoLinotype-Roman"/>
              </a:rPr>
              <a:t> </a:t>
            </a:r>
            <a:r>
              <a:rPr lang="en-ID" sz="1800" b="0" i="0" dirty="0" err="1">
                <a:solidFill>
                  <a:srgbClr val="222222"/>
                </a:solidFill>
                <a:effectLst/>
                <a:latin typeface="PalatinoLinotype-Roman"/>
              </a:rPr>
              <a:t>tercapai</a:t>
            </a:r>
            <a:r>
              <a:rPr lang="en-ID" sz="1800" b="0" i="0" dirty="0">
                <a:solidFill>
                  <a:srgbClr val="222222"/>
                </a:solidFill>
                <a:effectLst/>
                <a:latin typeface="PalatinoLinotype-Roman"/>
              </a:rPr>
              <a:t> dan </a:t>
            </a:r>
            <a:r>
              <a:rPr lang="en-ID" sz="1800" b="0" i="0" dirty="0" err="1">
                <a:solidFill>
                  <a:srgbClr val="222222"/>
                </a:solidFill>
                <a:effectLst/>
                <a:latin typeface="PalatinoLinotype-Roman"/>
              </a:rPr>
              <a:t>terlaksana</a:t>
            </a:r>
            <a:r>
              <a:rPr lang="en-ID" sz="1800" b="0" i="0" dirty="0">
                <a:solidFill>
                  <a:srgbClr val="222222"/>
                </a:solidFill>
                <a:effectLst/>
                <a:latin typeface="PalatinoLinotype-Roman"/>
              </a:rPr>
              <a:t> </a:t>
            </a:r>
            <a:r>
              <a:rPr lang="en-ID" sz="1800" b="0" i="0" dirty="0" err="1">
                <a:solidFill>
                  <a:srgbClr val="222222"/>
                </a:solidFill>
                <a:effectLst/>
                <a:latin typeface="PalatinoLinotype-Roman"/>
              </a:rPr>
              <a:t>sebagaimana</a:t>
            </a:r>
            <a:r>
              <a:rPr lang="en-ID" sz="1800" b="0" i="0" dirty="0">
                <a:solidFill>
                  <a:srgbClr val="222222"/>
                </a:solidFill>
                <a:effectLst/>
                <a:latin typeface="PalatinoLinotype-Roman"/>
              </a:rPr>
              <a:t> </a:t>
            </a:r>
            <a:r>
              <a:rPr lang="en-ID" sz="1800" b="0" i="0" dirty="0" err="1">
                <a:solidFill>
                  <a:srgbClr val="222222"/>
                </a:solidFill>
                <a:effectLst/>
                <a:latin typeface="PalatinoLinotype-Roman"/>
              </a:rPr>
              <a:t>diinginkan</a:t>
            </a:r>
            <a:r>
              <a:rPr lang="en-ID" sz="1800" b="0" i="0" dirty="0">
                <a:solidFill>
                  <a:srgbClr val="222222"/>
                </a:solidFill>
                <a:effectLst/>
                <a:latin typeface="PalatinoLinotype-Roman"/>
              </a:rPr>
              <a:t> oleh para </a:t>
            </a:r>
            <a:r>
              <a:rPr lang="en-ID" sz="1800" b="0" i="0" dirty="0" err="1">
                <a:solidFill>
                  <a:srgbClr val="222222"/>
                </a:solidFill>
                <a:effectLst/>
                <a:latin typeface="PalatinoLinotype-Roman"/>
              </a:rPr>
              <a:t>pihak</a:t>
            </a:r>
            <a:r>
              <a:rPr lang="en-ID" sz="1800" b="0" i="0" dirty="0">
                <a:solidFill>
                  <a:srgbClr val="222222"/>
                </a:solidFill>
                <a:effectLst/>
                <a:latin typeface="PalatinoLinotype-Roman"/>
              </a:rPr>
              <a:t>.</a:t>
            </a:r>
            <a:r>
              <a:rPr lang="en-ID" dirty="0"/>
              <a:t> 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7361080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0059322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985507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maka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dapat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dikatakan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bahwa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hukum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perdata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diberi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arti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sebagai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hukum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yang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mengatur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kepentingan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/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perlindungan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antara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orang yang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satu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dengan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orang yang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lainnya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.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Dalam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ilmu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hukum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diketahui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bahwa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yang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dimaksud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dengan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subyek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hukum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adalah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orang dan badan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hukum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,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sehingga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oleh</a:t>
            </a:r>
            <a:b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</a:b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karenanya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hukum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perdata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adalah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hukum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yang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mengatur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hubungan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antara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subyek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hukum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yang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satu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dengan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subyek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hukum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yang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lainnya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dalam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hubungan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kekeluargaan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dan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dalam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pergaulan</a:t>
            </a:r>
            <a:r>
              <a:rPr lang="en-ID" sz="1800" b="0" i="0" dirty="0">
                <a:solidFill>
                  <a:srgbClr val="000000"/>
                </a:solidFill>
                <a:effectLst/>
                <a:latin typeface="TimesNewRomanPSMT"/>
              </a:rPr>
              <a:t> </a:t>
            </a:r>
            <a:r>
              <a:rPr lang="en-ID" sz="1800" b="0" i="0" dirty="0" err="1">
                <a:solidFill>
                  <a:srgbClr val="000000"/>
                </a:solidFill>
                <a:effectLst/>
                <a:latin typeface="TimesNewRomanPSMT"/>
              </a:rPr>
              <a:t>masyarakat</a:t>
            </a:r>
            <a:r>
              <a:rPr lang="en-ID" dirty="0"/>
              <a:t> 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1171006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8124340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2608358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7679804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1498133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406794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8446844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2539947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4748585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454804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25052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752478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790424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842513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779367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600354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78395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en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HKB23407:</a:t>
            </a: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HUKUM PERIKATAN – ASAS DAN UNSUR PERIKATAN</a:t>
            </a: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en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HKB23407:</a:t>
            </a: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HUKUM PERIKATAN – ASAS DAN UNSUR PERIKATAN</a:t>
            </a: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7E5F97AF-CD45-40DE-9BCE-3C60148170F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4BD782C2-0B6B-41B6-B032-B4AAE7AFA99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1605E9BE-0D9A-4E76-8D6C-56DE4E94803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0" r:id="rId3"/>
    <p:sldLayoutId id="2147483652" r:id="rId4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6" Type="http://schemas.openxmlformats.org/officeDocument/2006/relationships/comments" Target="../comments/comment1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2571744"/>
            <a:ext cx="9144000" cy="184665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ID" sz="3900" b="1" dirty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ASAS-ASAS DAN UNSUR-UNSUR PERIKATAN</a:t>
            </a:r>
            <a:endParaRPr lang="id-ID" sz="3900" b="1" dirty="0"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ctr"/>
            <a:r>
              <a:rPr lang="id-ID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PERTEMUAN KE </a:t>
            </a:r>
            <a:r>
              <a:rPr lang="en-ID" sz="3600" b="1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3</a:t>
            </a:r>
            <a:endParaRPr lang="en-US" sz="360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pic>
        <p:nvPicPr>
          <p:cNvPr id="5" name="Picture 4" descr="D:\!!!DATA RETNO_QAC\ARSIP Internal Memo\LOGO IM.png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9" t="15303" r="72530" b="16026"/>
          <a:stretch>
            <a:fillRect/>
          </a:stretch>
        </p:blipFill>
        <p:spPr bwMode="auto">
          <a:xfrm>
            <a:off x="7812360" y="60608"/>
            <a:ext cx="1276350" cy="128016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 thruBlk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Asas Obligatoir</a:t>
            </a: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l">
              <a:buFont typeface="Arial" panose="020B0604020202020204" pitchFamily="34" charset="0"/>
              <a:buChar char="•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Asas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menyatakan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bahwa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setiap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perjanjian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dibuat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oleh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pihak-pihak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berlakunya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mengikat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ditarik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kembali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secara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sepihak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</a:p>
          <a:p>
            <a:pPr marL="514350" indent="-514350" algn="l">
              <a:buFont typeface="Arial" panose="020B0604020202020204" pitchFamily="34" charset="0"/>
              <a:buChar char="•"/>
            </a:pP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Para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terikat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pada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perjanjian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telah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dibuat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keterikatannya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tersebut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hanyalah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sebatas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timbulnya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kewajiban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bagi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masing-masing,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sedangkan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pemenuhan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prestasinya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belum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dilakukan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dipaksakan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956002407"/>
      </p:ext>
    </p:extLst>
  </p:cSld>
  <p:clrMapOvr>
    <a:masterClrMapping/>
  </p:clrMapOvr>
  <p:transition spd="slow">
    <p:fade thruBlk="1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Asas Pacta Sunt Servanda</a:t>
            </a: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l">
              <a:buFont typeface="Arial" panose="020B0604020202020204" pitchFamily="34" charset="0"/>
              <a:buChar char="•"/>
            </a:pPr>
            <a:r>
              <a:rPr lang="en-ID" sz="2400" b="0" i="0" dirty="0" err="1">
                <a:solidFill>
                  <a:srgbClr val="24202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Asas</a:t>
            </a:r>
            <a:r>
              <a:rPr lang="en-ID" sz="2400" b="0" i="0" dirty="0">
                <a:solidFill>
                  <a:srgbClr val="24202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pacta sun </a:t>
            </a:r>
            <a:r>
              <a:rPr lang="en-ID" sz="2400" b="0" i="0" dirty="0" err="1">
                <a:solidFill>
                  <a:srgbClr val="24202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servanda</a:t>
            </a:r>
            <a:r>
              <a:rPr lang="en-ID" sz="2400" b="0" i="0" dirty="0">
                <a:solidFill>
                  <a:srgbClr val="24202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ID" sz="2400" b="0" i="0" dirty="0" err="1">
                <a:solidFill>
                  <a:srgbClr val="24202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berkaitan</a:t>
            </a:r>
            <a:r>
              <a:rPr lang="en-ID" sz="2400" b="0" i="0" dirty="0">
                <a:solidFill>
                  <a:srgbClr val="24202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ID" sz="2400" b="0" i="0" dirty="0" err="1">
                <a:solidFill>
                  <a:srgbClr val="24202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dengan</a:t>
            </a:r>
            <a:r>
              <a:rPr lang="en-ID" sz="2400" b="0" i="0" dirty="0">
                <a:solidFill>
                  <a:srgbClr val="24202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ID" sz="2400" b="0" i="0" dirty="0" err="1">
                <a:solidFill>
                  <a:srgbClr val="24202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akibat</a:t>
            </a:r>
            <a:r>
              <a:rPr lang="en-ID" sz="2400" b="0" i="0" dirty="0">
                <a:solidFill>
                  <a:srgbClr val="24202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ID" sz="2400" b="0" i="0" dirty="0" err="1">
                <a:solidFill>
                  <a:srgbClr val="24202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suatu</a:t>
            </a:r>
            <a:r>
              <a:rPr lang="en-ID" sz="2400" b="0" i="0" dirty="0">
                <a:solidFill>
                  <a:srgbClr val="24202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ID" sz="2400" b="0" i="0" dirty="0" err="1">
                <a:solidFill>
                  <a:srgbClr val="24202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perjanjian</a:t>
            </a:r>
            <a:r>
              <a:rPr lang="en-ID" sz="2400" b="0" i="0" dirty="0">
                <a:solidFill>
                  <a:srgbClr val="24202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</a:p>
          <a:p>
            <a:pPr marL="514350" indent="-514350" algn="l">
              <a:buFont typeface="Arial" panose="020B0604020202020204" pitchFamily="34" charset="0"/>
              <a:buChar char="•"/>
            </a:pPr>
            <a:r>
              <a:rPr lang="en-ID" sz="2400" b="0" i="0" dirty="0" err="1">
                <a:solidFill>
                  <a:srgbClr val="24202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Pasal</a:t>
            </a:r>
            <a:r>
              <a:rPr lang="en-ID" sz="2400" b="0" i="0" dirty="0">
                <a:solidFill>
                  <a:srgbClr val="24202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1338 </a:t>
            </a:r>
            <a:r>
              <a:rPr lang="en-ID" sz="2400" b="0" i="0" dirty="0" err="1">
                <a:solidFill>
                  <a:srgbClr val="24202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ayat</a:t>
            </a:r>
            <a:r>
              <a:rPr lang="en-ID" sz="2400" b="0" i="0" dirty="0">
                <a:solidFill>
                  <a:srgbClr val="24202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(1) </a:t>
            </a:r>
            <a:r>
              <a:rPr lang="en-ID" sz="2400" b="0" i="0" dirty="0" err="1">
                <a:solidFill>
                  <a:srgbClr val="24202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KUHPdt</a:t>
            </a:r>
            <a:r>
              <a:rPr lang="en-ID" sz="2400" b="0" i="0" dirty="0">
                <a:solidFill>
                  <a:srgbClr val="24202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: </a:t>
            </a:r>
            <a:r>
              <a:rPr lang="en-ID" sz="2400" b="0" i="0" dirty="0" err="1">
                <a:solidFill>
                  <a:srgbClr val="24202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Perjanjian</a:t>
            </a:r>
            <a:r>
              <a:rPr lang="en-ID" sz="2400" b="0" i="0" dirty="0">
                <a:solidFill>
                  <a:srgbClr val="24202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yang </a:t>
            </a:r>
            <a:r>
              <a:rPr lang="en-ID" sz="2400" b="0" i="0" dirty="0" err="1">
                <a:solidFill>
                  <a:srgbClr val="24202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dibuat</a:t>
            </a:r>
            <a:r>
              <a:rPr lang="en-ID" sz="2400" b="0" i="0" dirty="0">
                <a:solidFill>
                  <a:srgbClr val="24202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ID" sz="2400" b="0" i="0" dirty="0" err="1">
                <a:solidFill>
                  <a:srgbClr val="24202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secara</a:t>
            </a:r>
            <a:r>
              <a:rPr lang="en-ID" sz="2400" b="0" i="0" dirty="0">
                <a:solidFill>
                  <a:srgbClr val="24202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ID" sz="2400" b="0" i="0" dirty="0" err="1">
                <a:solidFill>
                  <a:srgbClr val="24202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sah</a:t>
            </a:r>
            <a:r>
              <a:rPr lang="en-ID" sz="2400" b="0" i="0" dirty="0">
                <a:solidFill>
                  <a:srgbClr val="24202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ID" sz="2400" b="0" i="0" dirty="0" err="1">
                <a:solidFill>
                  <a:srgbClr val="24202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berlaku</a:t>
            </a:r>
            <a:r>
              <a:rPr lang="en-ID" sz="2400" b="0" i="0" dirty="0">
                <a:solidFill>
                  <a:srgbClr val="24202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ID" sz="2400" b="0" i="0" dirty="0" err="1">
                <a:solidFill>
                  <a:srgbClr val="24202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sebagai</a:t>
            </a:r>
            <a:r>
              <a:rPr lang="en-ID" sz="2400" b="0" i="0" dirty="0">
                <a:solidFill>
                  <a:srgbClr val="24202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ID" sz="2400" b="0" i="0" dirty="0" err="1">
                <a:solidFill>
                  <a:srgbClr val="24202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undang-undang</a:t>
            </a:r>
            <a:r>
              <a:rPr lang="en-ID" sz="2400" b="0" i="0" dirty="0">
                <a:solidFill>
                  <a:srgbClr val="24202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</a:p>
          <a:p>
            <a:pPr marL="514350" indent="-514350" algn="l">
              <a:buFont typeface="Arial" panose="020B0604020202020204" pitchFamily="34" charset="0"/>
              <a:buChar char="•"/>
            </a:pPr>
            <a:r>
              <a:rPr lang="en-ID" sz="2400" b="0" i="0" dirty="0">
                <a:solidFill>
                  <a:srgbClr val="24202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Para </a:t>
            </a:r>
            <a:r>
              <a:rPr lang="en-ID" sz="2400" b="0" i="0" dirty="0" err="1">
                <a:solidFill>
                  <a:srgbClr val="24202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pihak</a:t>
            </a:r>
            <a:r>
              <a:rPr lang="en-ID" sz="2400" b="0" i="0" dirty="0">
                <a:solidFill>
                  <a:srgbClr val="24202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ID" sz="2400" b="0" i="0" dirty="0" err="1">
                <a:solidFill>
                  <a:srgbClr val="24202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diwajibkan</a:t>
            </a:r>
            <a:r>
              <a:rPr lang="en-ID" sz="2400" b="0" i="0" dirty="0">
                <a:solidFill>
                  <a:srgbClr val="24202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ID" sz="2400" b="0" i="0" dirty="0" err="1">
                <a:solidFill>
                  <a:srgbClr val="24202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menghormati</a:t>
            </a:r>
            <a:r>
              <a:rPr lang="en-ID" sz="2400" b="0" i="0" dirty="0">
                <a:solidFill>
                  <a:srgbClr val="24202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ID" sz="2400" b="0" i="0" dirty="0" err="1">
                <a:solidFill>
                  <a:srgbClr val="24202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perjanjian</a:t>
            </a:r>
            <a:r>
              <a:rPr lang="en-ID" sz="2400" b="0" i="0" dirty="0">
                <a:solidFill>
                  <a:srgbClr val="24202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dan </a:t>
            </a:r>
            <a:r>
              <a:rPr lang="en-ID" sz="2400" b="0" i="0" dirty="0" err="1">
                <a:solidFill>
                  <a:srgbClr val="24202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melaksanakannya</a:t>
            </a:r>
            <a:r>
              <a:rPr lang="en-ID" sz="2400" b="0" i="0" dirty="0">
                <a:solidFill>
                  <a:srgbClr val="24202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ID" sz="2400" b="0" i="0" dirty="0" err="1">
                <a:solidFill>
                  <a:srgbClr val="24202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karena</a:t>
            </a:r>
            <a:r>
              <a:rPr lang="en-ID" sz="2400" b="0" i="0" dirty="0">
                <a:solidFill>
                  <a:srgbClr val="24202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ID" sz="2400" b="0" i="0" dirty="0" err="1">
                <a:solidFill>
                  <a:srgbClr val="24202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perjanjian</a:t>
            </a:r>
            <a:r>
              <a:rPr lang="en-ID" sz="2400" b="0" i="0" dirty="0">
                <a:solidFill>
                  <a:srgbClr val="24202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ID" sz="2400" b="0" i="0" dirty="0" err="1">
                <a:solidFill>
                  <a:srgbClr val="24202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itu</a:t>
            </a:r>
            <a:r>
              <a:rPr lang="en-ID" sz="2400" b="0" i="0" dirty="0">
                <a:solidFill>
                  <a:srgbClr val="24202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ID" sz="2400" b="0" i="0" dirty="0" err="1">
                <a:solidFill>
                  <a:srgbClr val="24202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merupakan</a:t>
            </a:r>
            <a:r>
              <a:rPr lang="en-ID" sz="2400" b="0" i="0" dirty="0">
                <a:solidFill>
                  <a:srgbClr val="24202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ID" sz="2400" b="0" i="0" dirty="0" err="1">
                <a:solidFill>
                  <a:srgbClr val="24202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kehendak</a:t>
            </a:r>
            <a:r>
              <a:rPr lang="en-ID" sz="2400" b="0" i="0" dirty="0">
                <a:solidFill>
                  <a:srgbClr val="24202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ID" sz="2400" b="0" i="0" dirty="0" err="1">
                <a:solidFill>
                  <a:srgbClr val="24202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bebas</a:t>
            </a:r>
            <a:r>
              <a:rPr lang="en-ID" sz="2400" b="0" i="0" dirty="0">
                <a:solidFill>
                  <a:srgbClr val="24202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para </a:t>
            </a:r>
            <a:r>
              <a:rPr lang="en-ID" sz="2400" b="0" i="0" dirty="0" err="1">
                <a:solidFill>
                  <a:srgbClr val="242021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pihak</a:t>
            </a:r>
            <a:endParaRPr lang="en-ID" sz="3200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5104886"/>
      </p:ext>
    </p:extLst>
  </p:cSld>
  <p:clrMapOvr>
    <a:masterClrMapping/>
  </p:clrMapOvr>
  <p:transition spd="slow">
    <p:fade thruBlk="1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Asas Iktikad Baik</a:t>
            </a: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l">
              <a:buFont typeface="Arial" panose="020B0604020202020204" pitchFamily="34" charset="0"/>
              <a:buChar char="•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Pasal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1338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ayat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(3)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menyebutkan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“</a:t>
            </a:r>
            <a:r>
              <a:rPr lang="en-ID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suatu</a:t>
            </a:r>
            <a:r>
              <a:rPr lang="en-ID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perjanjian</a:t>
            </a:r>
            <a:r>
              <a:rPr lang="en-ID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harus</a:t>
            </a:r>
            <a:r>
              <a:rPr lang="en-ID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dilaksanakan</a:t>
            </a:r>
            <a:r>
              <a:rPr lang="en-ID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ID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itikad</a:t>
            </a:r>
            <a:r>
              <a:rPr lang="en-ID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baik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”.</a:t>
            </a:r>
          </a:p>
          <a:p>
            <a:pPr marL="514350" indent="-514350" algn="l">
              <a:buFont typeface="Arial" panose="020B0604020202020204" pitchFamily="34" charset="0"/>
              <a:buChar char="•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Asas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menegaskan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bahwa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para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yaitu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kreditur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debitur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harus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melaksanakan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substansi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kontrak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berdasarkan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kepercayaan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keyakinan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teguh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maupun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kemauan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baik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para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514350" indent="-514350" algn="l">
              <a:buFont typeface="Arial" panose="020B0604020202020204" pitchFamily="34" charset="0"/>
              <a:buChar char="•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Itikad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baik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kontrak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dibedakan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menjadi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dua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yaitu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itikad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baik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kontrak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(</a:t>
            </a:r>
            <a:r>
              <a:rPr lang="en-ID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precontractual good faith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) dan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itikad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baik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pelaksanaan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kontrak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(</a:t>
            </a:r>
            <a:r>
              <a:rPr lang="en-ID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good faith on contract performance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2939895396"/>
      </p:ext>
    </p:extLst>
  </p:cSld>
  <p:clrMapOvr>
    <a:masterClrMapping/>
  </p:clrMapOvr>
  <p:transition spd="slow">
    <p:fade thruBlk="1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Asas Iktikad Baik</a:t>
            </a: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l">
              <a:buFont typeface="Arial" panose="020B0604020202020204" pitchFamily="34" charset="0"/>
              <a:buChar char="•"/>
            </a:pPr>
            <a:endParaRPr lang="en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A22CF2F3-420D-DF2F-792B-29383ED2EB7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322705016"/>
              </p:ext>
            </p:extLst>
          </p:nvPr>
        </p:nvGraphicFramePr>
        <p:xfrm>
          <a:off x="1187624" y="1484784"/>
          <a:ext cx="6768752" cy="38884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304401012"/>
      </p:ext>
    </p:extLst>
  </p:cSld>
  <p:clrMapOvr>
    <a:masterClrMapping/>
  </p:clrMapOvr>
  <p:transition spd="slow">
    <p:fade thruBlk="1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Asas Personalitas</a:t>
            </a: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l">
              <a:buFont typeface="Arial" panose="020B0604020202020204" pitchFamily="34" charset="0"/>
              <a:buChar char="•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Yaitu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asas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menentukan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bahwa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seseorang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melakukan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membuat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kontrak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hanya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kepentingan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perseorangan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514350" indent="-514350" algn="l">
              <a:buFont typeface="Arial" panose="020B0604020202020204" pitchFamily="34" charset="0"/>
              <a:buChar char="•"/>
            </a:pP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Hal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dilihat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dilihat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pasal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1315 dan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pasal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1340 KUH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Perdata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</a:p>
          <a:p>
            <a:pPr marL="514350" indent="-514350" algn="l">
              <a:buFont typeface="Arial" panose="020B0604020202020204" pitchFamily="34" charset="0"/>
              <a:buChar char="•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Pasal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1315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menegaskan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“</a:t>
            </a:r>
            <a:r>
              <a:rPr lang="en-ID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Pada </a:t>
            </a:r>
            <a:r>
              <a:rPr lang="en-ID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umumnya</a:t>
            </a:r>
            <a:r>
              <a:rPr lang="en-ID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seseorang</a:t>
            </a:r>
            <a:r>
              <a:rPr lang="en-ID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ID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</a:t>
            </a:r>
            <a:r>
              <a:rPr lang="en-ID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mengadakan</a:t>
            </a:r>
            <a:r>
              <a:rPr lang="en-ID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perikatan</a:t>
            </a:r>
            <a:r>
              <a:rPr lang="en-ID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ID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perjanjian</a:t>
            </a:r>
            <a:r>
              <a:rPr lang="en-ID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selain</a:t>
            </a:r>
            <a:r>
              <a:rPr lang="en-ID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ID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dirinya</a:t>
            </a:r>
            <a:r>
              <a:rPr lang="en-ID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sendiri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”.</a:t>
            </a:r>
          </a:p>
          <a:p>
            <a:pPr marL="514350" indent="-514350" algn="l">
              <a:buFont typeface="Arial" panose="020B0604020202020204" pitchFamily="34" charset="0"/>
              <a:buChar char="•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Pasal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1340: “</a:t>
            </a:r>
            <a:r>
              <a:rPr lang="en-ID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suatu</a:t>
            </a:r>
            <a:r>
              <a:rPr lang="en-ID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perjanjian</a:t>
            </a:r>
            <a:r>
              <a:rPr lang="en-ID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hanya</a:t>
            </a:r>
            <a:r>
              <a:rPr lang="en-ID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berlaku</a:t>
            </a:r>
            <a:r>
              <a:rPr lang="en-ID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antara</a:t>
            </a:r>
            <a:r>
              <a:rPr lang="en-ID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pihak-pihak</a:t>
            </a:r>
            <a:r>
              <a:rPr lang="en-ID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membuatnya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18974029"/>
      </p:ext>
    </p:extLst>
  </p:cSld>
  <p:clrMapOvr>
    <a:masterClrMapping/>
  </p:clrMapOvr>
  <p:transition spd="slow">
    <p:fade thruBlk="1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Asas Personalitas</a:t>
            </a: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l">
              <a:buFont typeface="Arial" panose="020B0604020202020204" pitchFamily="34" charset="0"/>
              <a:buChar char="•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Terhadap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hal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tsb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pengecualian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pasal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1317:</a:t>
            </a:r>
          </a:p>
          <a:p>
            <a:pPr algn="l"/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“</a:t>
            </a:r>
            <a:r>
              <a:rPr lang="en-ID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</a:t>
            </a:r>
            <a:r>
              <a:rPr lang="en-ID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pula </a:t>
            </a:r>
            <a:r>
              <a:rPr lang="en-ID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perjanjian</a:t>
            </a:r>
            <a:r>
              <a:rPr lang="en-ID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diadakan</a:t>
            </a:r>
            <a:r>
              <a:rPr lang="en-ID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ID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kepentingan</a:t>
            </a:r>
            <a:r>
              <a:rPr lang="en-ID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</a:t>
            </a:r>
            <a:r>
              <a:rPr lang="en-ID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ketiga</a:t>
            </a:r>
            <a:r>
              <a:rPr lang="en-ID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apabila</a:t>
            </a:r>
            <a:r>
              <a:rPr lang="en-ID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suatu</a:t>
            </a:r>
            <a:r>
              <a:rPr lang="en-ID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perjanjian</a:t>
            </a:r>
            <a:r>
              <a:rPr lang="en-ID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</a:t>
            </a:r>
            <a:r>
              <a:rPr lang="en-ID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dibuat</a:t>
            </a:r>
            <a:r>
              <a:rPr lang="en-ID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ID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diri</a:t>
            </a:r>
            <a:r>
              <a:rPr lang="en-ID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sendiri</a:t>
            </a:r>
            <a:r>
              <a:rPr lang="en-ID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ID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suatu</a:t>
            </a:r>
            <a:r>
              <a:rPr lang="en-ID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pemberian</a:t>
            </a:r>
            <a:r>
              <a:rPr lang="en-ID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kepada</a:t>
            </a:r>
            <a:r>
              <a:rPr lang="en-ID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orang lain, </a:t>
            </a:r>
            <a:r>
              <a:rPr lang="en-ID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mengandung</a:t>
            </a:r>
            <a:r>
              <a:rPr lang="en-ID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suatu</a:t>
            </a:r>
            <a:r>
              <a:rPr lang="en-ID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syarat</a:t>
            </a:r>
            <a:r>
              <a:rPr lang="en-ID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semacam</a:t>
            </a:r>
            <a:r>
              <a:rPr lang="en-ID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itu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”. 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Pasal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menyebutkan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bahwa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seseorang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mengadakan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perjanjian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kontrak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kepentingan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ketiga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adanya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suatu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syarat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telah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ditentukan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160196717"/>
      </p:ext>
    </p:extLst>
  </p:cSld>
  <p:clrMapOvr>
    <a:masterClrMapping/>
  </p:clrMapOvr>
  <p:transition spd="slow">
    <p:fade thruBlk="1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Asas Persamaan Hukum</a:t>
            </a: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l">
              <a:buFont typeface="Arial" panose="020B0604020202020204" pitchFamily="34" charset="0"/>
              <a:buChar char="•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Asas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persamaan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mengandung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maksud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bahwa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subjek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mengadakan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perjanjian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mempunyai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kedudukan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dan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kewajiban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sama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</a:p>
          <a:p>
            <a:pPr marL="514350" indent="-514350" algn="l">
              <a:buFont typeface="Arial" panose="020B0604020202020204" pitchFamily="34" charset="0"/>
              <a:buChar char="•"/>
            </a:pP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Para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boleh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dibeda-bedakan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antara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satu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sama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lainnya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walaupun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subjek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tersebut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berbeda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warna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kulit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agama, dan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ras</a:t>
            </a:r>
            <a:endParaRPr lang="en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87673518"/>
      </p:ext>
    </p:extLst>
  </p:cSld>
  <p:clrMapOvr>
    <a:masterClrMapping/>
  </p:clrMapOvr>
  <p:transition spd="slow">
    <p:fade thruBlk="1"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Asas Kepercayaan </a:t>
            </a: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l">
              <a:buFont typeface="Arial" panose="020B0604020202020204" pitchFamily="34" charset="0"/>
              <a:buChar char="•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Yaitu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kedua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belah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harus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saling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mempercayai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satu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sama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lain.</a:t>
            </a:r>
          </a:p>
          <a:p>
            <a:pPr marL="514350" indent="-514350" algn="l">
              <a:buFont typeface="Arial" panose="020B0604020202020204" pitchFamily="34" charset="0"/>
              <a:buChar char="•"/>
            </a:pP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Para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mengadakan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perjanjian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memenuhi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setiap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prestasi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diadakan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antara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mereka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pada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kemudian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hari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24709755"/>
      </p:ext>
    </p:extLst>
  </p:cSld>
  <p:clrMapOvr>
    <a:masterClrMapping/>
  </p:clrMapOvr>
  <p:transition spd="slow">
    <p:fade thruBlk="1"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Asas Keseimbangan</a:t>
            </a: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l">
              <a:buFont typeface="Arial" panose="020B0604020202020204" pitchFamily="34" charset="0"/>
              <a:buChar char="•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Merupakan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asas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menghendaki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kedua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belah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memenuhi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melaksanakan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perjanjian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</a:p>
          <a:p>
            <a:pPr marL="514350" indent="-514350" algn="l">
              <a:buFont typeface="Arial" panose="020B0604020202020204" pitchFamily="34" charset="0"/>
              <a:buChar char="•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Kreditur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mempunyai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kekuatan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menuntut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prestasi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jika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diperlukan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menuntut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pelunasan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prestasi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melalui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kekayaan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debitur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</a:p>
          <a:p>
            <a:pPr marL="514350" indent="-514350" algn="l">
              <a:buFont typeface="Arial" panose="020B0604020202020204" pitchFamily="34" charset="0"/>
              <a:buChar char="•"/>
            </a:pP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Akan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tetapi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debitur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memikul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pula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kewajiaban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melaksanakan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perjanjian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itu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itikad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baik</a:t>
            </a:r>
            <a:endParaRPr lang="en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53802741"/>
      </p:ext>
    </p:extLst>
  </p:cSld>
  <p:clrMapOvr>
    <a:masterClrMapping/>
  </p:clrMapOvr>
  <p:transition spd="slow">
    <p:fade thruBlk="1"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Asas Kepatutan</a:t>
            </a: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l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diperjanjikan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hanya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merupakan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patut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pantas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dilakukan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(1339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KUHPerdata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)</a:t>
            </a:r>
          </a:p>
          <a:p>
            <a:pPr marL="514350" indent="-514350" algn="l">
              <a:buFont typeface="Arial" panose="020B0604020202020204" pitchFamily="34" charset="0"/>
              <a:buChar char="•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Perjanjian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tersebut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sampai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melebihi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batas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moral (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tingkah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laku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) pada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suatu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lingkungan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45923289-8A6D-1021-1145-23848D7206FC}"/>
              </a:ext>
            </a:extLst>
          </p:cNvPr>
          <p:cNvSpPr txBox="1">
            <a:spLocks/>
          </p:cNvSpPr>
          <p:nvPr/>
        </p:nvSpPr>
        <p:spPr>
          <a:xfrm>
            <a:off x="451237" y="3212976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Asas Kebiasaan</a:t>
            </a: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663DD4F0-2353-A9CE-3A34-3BA3E08B7A62}"/>
              </a:ext>
            </a:extLst>
          </p:cNvPr>
          <p:cNvSpPr txBox="1">
            <a:spLocks/>
          </p:cNvSpPr>
          <p:nvPr/>
        </p:nvSpPr>
        <p:spPr>
          <a:xfrm>
            <a:off x="445274" y="4141715"/>
            <a:ext cx="8229600" cy="21294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l">
              <a:buFont typeface="Arial" panose="020B0604020202020204" pitchFamily="34" charset="0"/>
              <a:buChar char="•"/>
            </a:pP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Artinya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tindakan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para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mengikuti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kebiasaan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normatif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sebagaimana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berlaku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perjanjian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(1339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KUHPerdata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642916875"/>
      </p:ext>
    </p:extLst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endParaRPr lang="id-ID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11560" y="1484784"/>
            <a:ext cx="7992888" cy="43490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Font typeface="Arial" pitchFamily="34" charset="0"/>
              <a:buChar char="•"/>
            </a:pP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perjanjian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terdapat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asas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–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asas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perlu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dipahami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sehingga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pelaksanaan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perjanjian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menghasilkan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kesepakatan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antara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–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mengikat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suatu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perjanjian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457200" indent="-457200" algn="l">
              <a:buFont typeface="Arial" pitchFamily="34" charset="0"/>
              <a:buChar char="•"/>
            </a:pP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Kepastian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serta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legalitas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sangat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diperlukan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agar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terlaksana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baik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mengacu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pada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kelayakan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syarat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sah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suatu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telah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dibuat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375893150"/>
      </p:ext>
    </p:extLst>
  </p:cSld>
  <p:clrMapOvr>
    <a:masterClrMapping/>
  </p:clrMapOvr>
  <p:transition spd="slow">
    <p:fade thruBlk="1"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endParaRPr lang="en-US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endParaRPr lang="en-US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r>
              <a:rPr lang="en-US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Unsur-unsur</a:t>
            </a:r>
            <a:r>
              <a:rPr lang="en-US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Perikatan</a:t>
            </a:r>
            <a:r>
              <a:rPr lang="en-US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/</a:t>
            </a:r>
            <a:r>
              <a:rPr lang="en-US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Perjanjian</a:t>
            </a:r>
            <a:endParaRPr lang="en-ID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28222991"/>
      </p:ext>
    </p:extLst>
  </p:cSld>
  <p:clrMapOvr>
    <a:masterClrMapping/>
  </p:clrMapOvr>
  <p:transition spd="slow">
    <p:fade thruBlk="1"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196752"/>
            <a:ext cx="8229600" cy="492941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Unsur-unsur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perikatan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ID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Hubungan</a:t>
            </a:r>
            <a:r>
              <a:rPr lang="en-ID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antar</a:t>
            </a:r>
            <a:r>
              <a:rPr lang="en-ID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hubungan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yg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didalamnya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melekat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hak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pada salah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satu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melekat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kewajiban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pada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yg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lainnya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ID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Kekayaan</a:t>
            </a:r>
            <a:r>
              <a:rPr lang="en-ID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merupakan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kekayaan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yg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dimiliki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oleh salah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satu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para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piak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sebuah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perikatan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Perikatan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merupakan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bagian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harta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kekayaan</a:t>
            </a:r>
            <a:r>
              <a:rPr lang="en-ID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  <a:endParaRPr lang="en-ID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64197358"/>
      </p:ext>
    </p:extLst>
  </p:cSld>
  <p:clrMapOvr>
    <a:masterClrMapping/>
  </p:clrMapOvr>
  <p:transition spd="slow">
    <p:fade thruBlk="1"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196752"/>
            <a:ext cx="8229600" cy="492941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Unsur-unsur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perikatan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ID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Para </a:t>
            </a:r>
            <a:r>
              <a:rPr lang="en-ID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disebut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sbg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subyek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perikatan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yaitu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debitur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kreditur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Kreditur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berhak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debitur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berkewajiban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atas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prestasi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ID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Prestasi</a:t>
            </a:r>
            <a:r>
              <a:rPr lang="en-ID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merupakan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obyek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yg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harus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dipenuhi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oleh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debitur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merupakan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hak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kreditur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Wujudnya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tercantum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1234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KUHPerdata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797499631"/>
      </p:ext>
    </p:extLst>
  </p:cSld>
  <p:clrMapOvr>
    <a:masterClrMapping/>
  </p:clrMapOvr>
  <p:transition spd="slow">
    <p:fade thruBlk="1"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701824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Unsur Essensialia</a:t>
            </a:r>
            <a:endParaRPr kumimoji="0" lang="id-ID" sz="3200" b="1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2060848"/>
            <a:ext cx="8229600" cy="351279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n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7F6BAC2A-8843-998D-61BA-0638E5BC3B2E}"/>
              </a:ext>
            </a:extLst>
          </p:cNvPr>
          <p:cNvSpPr txBox="1">
            <a:spLocks/>
          </p:cNvSpPr>
          <p:nvPr/>
        </p:nvSpPr>
        <p:spPr>
          <a:xfrm>
            <a:off x="437863" y="1772816"/>
            <a:ext cx="8229600" cy="401684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Unsur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harus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perjanjian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kata lain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merupakan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syarat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mutlak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bagi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terbentuknya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suatu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perikatan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Tanpa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adanya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unsur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maka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perjanjian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dianggap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sah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Unsur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juga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sekaligus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mewakili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ketentuan-ketentuan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berupa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prestasi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wajib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dilakukan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oleh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satu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lebih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mencerminkan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sifat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perjanjian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sehingga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membedakannya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secara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prinsip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jenis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perjanjian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lainnya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algn="l"/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Cth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perjanjian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jual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beli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(1457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KUHPerdata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),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unsur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essensialia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mencakup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</a:t>
            </a:r>
          </a:p>
          <a:p>
            <a:pPr marL="342900" indent="-342900" algn="l">
              <a:buFontTx/>
              <a:buChar char="-"/>
            </a:pPr>
            <a:r>
              <a:rPr lang="en-US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objek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barang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diperjualbelikan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misal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rumah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tanah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mobil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dsb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342900" indent="-342900" algn="l">
              <a:buFontTx/>
              <a:buChar char="-"/>
            </a:pPr>
            <a:r>
              <a:rPr 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Harga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imbalan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disepakati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antara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penjual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pembeli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missal: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harga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tanah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dibeli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adl</a:t>
            </a:r>
            <a:r>
              <a:rPr 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Rp.250.000.000</a:t>
            </a:r>
            <a:endParaRPr lang="en-ID" sz="20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90415855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701824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Unsur Essensialia</a:t>
            </a:r>
            <a:endParaRPr kumimoji="0" lang="id-ID" sz="3200" b="1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2060848"/>
            <a:ext cx="8229600" cy="351279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n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7F6BAC2A-8843-998D-61BA-0638E5BC3B2E}"/>
              </a:ext>
            </a:extLst>
          </p:cNvPr>
          <p:cNvSpPr txBox="1">
            <a:spLocks/>
          </p:cNvSpPr>
          <p:nvPr/>
        </p:nvSpPr>
        <p:spPr>
          <a:xfrm>
            <a:off x="437863" y="1772816"/>
            <a:ext cx="8229600" cy="401684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Ciri-ciri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ID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Mendasar</a:t>
            </a:r>
            <a:r>
              <a:rPr lang="en-ID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tanpa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unsur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perikatan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lahir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terbentuk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ID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Harus </a:t>
            </a:r>
            <a:r>
              <a:rPr lang="en-ID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</a:t>
            </a:r>
            <a:r>
              <a:rPr lang="en-ID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setiap</a:t>
            </a:r>
            <a:r>
              <a:rPr lang="en-ID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jenis</a:t>
            </a:r>
            <a:r>
              <a:rPr lang="en-ID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perikatan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misal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perjanjian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sewa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menyewa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unsur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essensialia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adl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objek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sewa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biaya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sewa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ID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Diatur</a:t>
            </a:r>
            <a:r>
              <a:rPr lang="en-ID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oleh </a:t>
            </a:r>
            <a:r>
              <a:rPr lang="en-ID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KUHPerdata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mengatur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tentang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unsur-unsur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harus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suatu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perikatan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  <a:endParaRPr lang="en-ID" sz="24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10740837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701824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Unsur Naturalia</a:t>
            </a:r>
            <a:endParaRPr kumimoji="0" lang="id-ID" sz="3200" b="1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2060848"/>
            <a:ext cx="8229600" cy="351279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n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7F6BAC2A-8843-998D-61BA-0638E5BC3B2E}"/>
              </a:ext>
            </a:extLst>
          </p:cNvPr>
          <p:cNvSpPr txBox="1">
            <a:spLocks/>
          </p:cNvSpPr>
          <p:nvPr/>
        </p:nvSpPr>
        <p:spPr>
          <a:xfrm>
            <a:off x="437863" y="1772816"/>
            <a:ext cx="8229600" cy="401684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Unsur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secara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umum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terdapat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perikatan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tetapi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harus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disebutkan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secara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eksplisit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kontrak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Dianggap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meskipun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secara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tegas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diperjanjikan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seperti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perjanjian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jual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beli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kewajiban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penjual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utk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menanggung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kebendaan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yg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dijual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cacat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tersembunyi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yg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disimpangi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oleh para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karena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sifat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jual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beli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menghendaki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yg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demikian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Berkaitan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1339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KUHPerdata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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asas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kepatutan</a:t>
            </a:r>
            <a:endParaRPr lang="en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43428366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701824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Unsur Naturalia</a:t>
            </a:r>
            <a:endParaRPr kumimoji="0" lang="id-ID" sz="3200" b="1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2060848"/>
            <a:ext cx="8229600" cy="351279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n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7F6BAC2A-8843-998D-61BA-0638E5BC3B2E}"/>
              </a:ext>
            </a:extLst>
          </p:cNvPr>
          <p:cNvSpPr txBox="1">
            <a:spLocks/>
          </p:cNvSpPr>
          <p:nvPr/>
        </p:nvSpPr>
        <p:spPr>
          <a:xfrm>
            <a:off x="437863" y="1772816"/>
            <a:ext cx="8229600" cy="401684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Cth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lain: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kontrak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sewa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unsur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naturalia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mencakup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</a:t>
            </a:r>
          </a:p>
          <a:p>
            <a:pPr marL="342900" indent="-342900" algn="l">
              <a:buFontTx/>
              <a:buChar char="-"/>
            </a:pPr>
            <a:r>
              <a:rPr lang="en-ID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Hak</a:t>
            </a:r>
            <a:r>
              <a:rPr lang="en-ID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ID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kewajiban</a:t>
            </a:r>
            <a:r>
              <a:rPr lang="en-ID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kewajiban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penyewa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utk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menjaga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barang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sewa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kewajiban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pemilik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utk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menyediakan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fasilitas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layak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sesuai</a:t>
            </a:r>
            <a:endParaRPr lang="en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342900" indent="-342900" algn="l">
              <a:buFontTx/>
              <a:buChar char="-"/>
            </a:pPr>
            <a:r>
              <a:rPr lang="en-ID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Ketentuan</a:t>
            </a:r>
            <a:r>
              <a:rPr lang="en-ID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mengenai</a:t>
            </a:r>
            <a:r>
              <a:rPr lang="en-ID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perawatan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kontrak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sewa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rumah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ketentuan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bhw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pemilik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harus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memperbaiki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kerusakan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yg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bukan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disebabkan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oleh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kelalaian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penyewa</a:t>
            </a:r>
            <a:endParaRPr lang="en-ID" sz="24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endParaRPr lang="en-US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67615850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701824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Unsur Naturalia</a:t>
            </a:r>
            <a:endParaRPr kumimoji="0" lang="id-ID" sz="3200" b="1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2060848"/>
            <a:ext cx="8229600" cy="351279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n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7F6BAC2A-8843-998D-61BA-0638E5BC3B2E}"/>
              </a:ext>
            </a:extLst>
          </p:cNvPr>
          <p:cNvSpPr txBox="1">
            <a:spLocks/>
          </p:cNvSpPr>
          <p:nvPr/>
        </p:nvSpPr>
        <p:spPr>
          <a:xfrm>
            <a:off x="437863" y="1772816"/>
            <a:ext cx="8229600" cy="401684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Ciri-ciri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Implisit</a:t>
            </a:r>
            <a:r>
              <a:rPr lang="en-US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tdk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perlu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dicantumkan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kontrak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tetapi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dianggap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mengikat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para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</a:t>
            </a:r>
            <a:endParaRPr lang="en-US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Berdasarkan</a:t>
            </a:r>
            <a:r>
              <a:rPr lang="en-US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kebiasaan</a:t>
            </a:r>
            <a:r>
              <a:rPr lang="en-US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unsur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bervariasi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tergantung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pada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jenis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perikatan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praktik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yg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berlaku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dlm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masyarakat</a:t>
            </a:r>
            <a:endParaRPr lang="en-US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Membantu</a:t>
            </a:r>
            <a:r>
              <a:rPr lang="en-US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mengisi</a:t>
            </a:r>
            <a:r>
              <a:rPr lang="en-US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kekosongan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jika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terjadi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perselisihan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unsur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naturalia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menjadi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pedoman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utk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menyelesaikan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masalah</a:t>
            </a:r>
            <a:endParaRPr lang="en-US" sz="24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endParaRPr lang="en-US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3258444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Unsur Accidentalia</a:t>
            </a: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l">
              <a:buFont typeface="Arial" panose="020B0604020202020204" pitchFamily="34" charset="0"/>
              <a:buChar char="•"/>
            </a:pPr>
            <a:r>
              <a:rPr lang="sv-SE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Unsur pelengkap atau yg dapat ditambahkan dalam suatu perjanjian yang dapat diatur secara menyimpang oleh para pihak sesuai dengan kehendak para pihak. </a:t>
            </a:r>
          </a:p>
          <a:p>
            <a:pPr marL="514350" indent="-514350" algn="l">
              <a:buFont typeface="Arial" panose="020B0604020202020204" pitchFamily="34" charset="0"/>
              <a:buChar char="•"/>
            </a:pPr>
            <a:r>
              <a:rPr lang="sv-SE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Syarat khusus yang diatur secara tegas dan ditentukan bersama oleh para pihak, tetapi keberadaannya tdk mengubah keabsahan perikatan, misal penyerahan barang secara COD.</a:t>
            </a:r>
          </a:p>
          <a:p>
            <a:pPr marL="514350" indent="-514350" algn="l">
              <a:buFont typeface="Arial" panose="020B0604020202020204" pitchFamily="34" charset="0"/>
              <a:buChar char="•"/>
            </a:pPr>
            <a:r>
              <a:rPr lang="sv-SE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Unsur ini bersifat opsional dan dapat berupa syarat, ketentuan atau spesifikasi yg disepakati oleh para pihak.</a:t>
            </a:r>
            <a:endParaRPr lang="en-ID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88998873"/>
      </p:ext>
    </p:extLst>
  </p:cSld>
  <p:clrMapOvr>
    <a:masterClrMapping/>
  </p:clrMapOvr>
  <p:transition spd="slow">
    <p:fade thruBlk="1"/>
  </p:transition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Unsur Accidentalia</a:t>
            </a: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sv-SE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Cth: dalam kontrak pinjam meminjam, unsur accidentalia mencakup:</a:t>
            </a:r>
          </a:p>
          <a:p>
            <a:pPr marL="457200" indent="-457200" algn="l">
              <a:buFontTx/>
              <a:buChar char="-"/>
            </a:pPr>
            <a:r>
              <a:rPr lang="sv-SE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Syarat tambahan</a:t>
            </a:r>
            <a:r>
              <a:rPr lang="sv-SE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syarat bahwa peminjam harus membayar bunga atas pinjaman</a:t>
            </a:r>
          </a:p>
          <a:p>
            <a:pPr marL="457200" indent="-457200" algn="l">
              <a:buFontTx/>
              <a:buChar char="-"/>
            </a:pPr>
            <a:r>
              <a:rPr lang="sv-SE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Ketentuan jangka waktu: </a:t>
            </a:r>
            <a:r>
              <a:rPr lang="sv-SE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ketentuan bhw pinjaman harus dilunasi dalam waktu 6 bulan</a:t>
            </a:r>
            <a:endParaRPr lang="en-ID" sz="26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12282077"/>
      </p:ext>
    </p:extLst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endParaRPr lang="id-ID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11560" y="1484784"/>
            <a:ext cx="7992888" cy="43490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Font typeface="Arial" pitchFamily="34" charset="0"/>
              <a:buChar char="•"/>
            </a:pP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Asas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–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asas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tersebut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sangat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berpengaruh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pada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pelaksanaan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kontrak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dilaksanakan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oleh para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berkepentingan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</a:p>
          <a:p>
            <a:pPr marL="457200" indent="-457200" algn="l">
              <a:buFont typeface="Arial" pitchFamily="34" charset="0"/>
              <a:buChar char="•"/>
            </a:pP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Jika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asas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–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asas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tersebut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terpenuhi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pelaksanaan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suatu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kontrak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maka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akan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berakibat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pada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batalnya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sahnya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kontrak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dibuatnya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577341990"/>
      </p:ext>
    </p:extLst>
  </p:cSld>
  <p:clrMapOvr>
    <a:masterClrMapping/>
  </p:clrMapOvr>
  <p:transition spd="slow">
    <p:fade thruBlk="1"/>
  </p:transition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Unsur Accidentalia</a:t>
            </a: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sv-SE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Ciri-ciri: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sv-SE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Opsional: </a:t>
            </a:r>
            <a:r>
              <a:rPr lang="sv-SE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tdk mempengaruhi keabsahan perikatan, jika tdk ada, perikatan masih tetap sah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sv-SE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Berdasarkan kesepakatan para pihak: </a:t>
            </a:r>
            <a:r>
              <a:rPr lang="sv-SE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 disesuaikan sesuai dengan kebutuhan dan preferensi para pihak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sv-SE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 mempengaruhi pelaksanaan perikatan:</a:t>
            </a:r>
            <a:r>
              <a:rPr lang="sv-SE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meski tdk esensial, ketentuan ini dapat mengubah hak dan kewajiban para pihak</a:t>
            </a:r>
            <a:endParaRPr lang="en-ID" sz="26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3845190"/>
      </p:ext>
    </p:extLst>
  </p:cSld>
  <p:clrMapOvr>
    <a:masterClrMapping/>
  </p:clrMapOvr>
  <p:transition spd="slow">
    <p:fade thruBlk="1"/>
  </p:transition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b="1"/>
              <a:t>	</a:t>
            </a:r>
          </a:p>
          <a:p>
            <a:endParaRPr lang="en-US" sz="4000" b="1"/>
          </a:p>
          <a:p>
            <a:endParaRPr lang="id-ID" sz="2400" b="1">
              <a:sym typeface="Wingdings" panose="05000000000000000000" pitchFamily="2" charset="2"/>
            </a:endParaRPr>
          </a:p>
          <a:p>
            <a:r>
              <a:rPr lang="id-ID" sz="4000" b="1">
                <a:sym typeface="Wingdings" panose="05000000000000000000" pitchFamily="2" charset="2"/>
              </a:rPr>
              <a:t> </a:t>
            </a:r>
            <a:r>
              <a:rPr lang="en-US" sz="4000" b="1"/>
              <a:t>END</a:t>
            </a:r>
            <a:r>
              <a:rPr lang="id-ID" sz="4000" b="1"/>
              <a:t> </a:t>
            </a:r>
            <a:r>
              <a:rPr lang="id-ID" sz="4000" b="1">
                <a:sym typeface="Wingdings" panose="05000000000000000000" pitchFamily="2" charset="2"/>
              </a:rPr>
              <a:t></a:t>
            </a: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383296963"/>
      </p:ext>
    </p:extLst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endParaRPr lang="id-ID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513667" y="1356762"/>
            <a:ext cx="4639339" cy="2178579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 fontScale="92500" lnSpcReduction="1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Asas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menurut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KBBI:</a:t>
            </a:r>
          </a:p>
          <a:p>
            <a:pPr marL="342900" indent="-342900">
              <a:buAutoNum type="arabicPeriod"/>
            </a:pP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Dasar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sesuatu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yg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menjadi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tumpuan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berpikir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berpendapat</a:t>
            </a:r>
            <a:endParaRPr lang="en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342900" indent="-342900">
              <a:buAutoNum type="arabicPeriod"/>
            </a:pP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Dasar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cita-cita</a:t>
            </a:r>
            <a:endParaRPr lang="en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342900" indent="-342900">
              <a:buAutoNum type="arabicPeriod"/>
            </a:pP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dasar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DB0706C-89B9-F9DF-EE9E-F2969CFA37C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4883" b="94922" l="8594" r="90039">
                        <a14:foregroundMark x1="8789" y1="5078" x2="8789" y2="5078"/>
                        <a14:foregroundMark x1="45703" y1="16602" x2="45703" y2="16602"/>
                        <a14:foregroundMark x1="44531" y1="94922" x2="44531" y2="94922"/>
                        <a14:foregroundMark x1="90039" y1="94336" x2="90039" y2="94336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46443" y="2400028"/>
            <a:ext cx="3518520" cy="3518520"/>
          </a:xfrm>
          <a:prstGeom prst="rect">
            <a:avLst/>
          </a:prstGeom>
        </p:spPr>
      </p:pic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B28C1DAE-8514-9AE0-7111-2C87A39A2B6A}"/>
              </a:ext>
            </a:extLst>
          </p:cNvPr>
          <p:cNvSpPr txBox="1">
            <a:spLocks/>
          </p:cNvSpPr>
          <p:nvPr/>
        </p:nvSpPr>
        <p:spPr>
          <a:xfrm>
            <a:off x="642872" y="4147409"/>
            <a:ext cx="4380928" cy="134195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Maka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ilmu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banyak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ditemui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Asas-asas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Hukum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baik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khusus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maupun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umum</a:t>
            </a:r>
            <a:endParaRPr lang="en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l">
              <a:buFont typeface="Arial" pitchFamily="34" charset="0"/>
              <a:buChar char="•"/>
            </a:pPr>
            <a:endParaRPr lang="en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70262018"/>
      </p:ext>
    </p:extLst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endParaRPr lang="en-US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endParaRPr lang="en-US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r>
              <a:rPr lang="en-US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Asas-asas</a:t>
            </a:r>
            <a:r>
              <a:rPr lang="en-US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Perikatan</a:t>
            </a:r>
            <a:r>
              <a:rPr lang="en-US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/</a:t>
            </a:r>
            <a:r>
              <a:rPr lang="en-US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Perjanjian</a:t>
            </a:r>
            <a:endParaRPr lang="en-ID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95137970"/>
      </p:ext>
    </p:extLst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Asas Kebebasan Berkontrak </a:t>
            </a: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l">
              <a:buFont typeface="Arial" panose="020B0604020202020204" pitchFamily="34" charset="0"/>
              <a:buChar char="•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Merupakan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konsekuensi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berlakunya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asas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kontrak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bersifat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mengatur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</a:p>
          <a:p>
            <a:pPr marL="514350" indent="-514350" algn="l">
              <a:buFont typeface="Arial" panose="020B0604020202020204" pitchFamily="34" charset="0"/>
              <a:buChar char="•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Pasal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1338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KUHPdt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: “</a:t>
            </a:r>
            <a:r>
              <a:rPr lang="en-ID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semua</a:t>
            </a:r>
            <a:r>
              <a:rPr lang="en-ID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perjanjian</a:t>
            </a:r>
            <a:r>
              <a:rPr lang="en-ID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dibuat</a:t>
            </a:r>
            <a:r>
              <a:rPr lang="en-ID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secara</a:t>
            </a:r>
            <a:r>
              <a:rPr lang="en-ID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sah</a:t>
            </a:r>
            <a:r>
              <a:rPr lang="en-ID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berlaku</a:t>
            </a:r>
            <a:r>
              <a:rPr lang="en-ID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sebagai</a:t>
            </a:r>
            <a:r>
              <a:rPr lang="en-ID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undang-undang</a:t>
            </a:r>
            <a:r>
              <a:rPr lang="en-ID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bagi</a:t>
            </a:r>
            <a:r>
              <a:rPr lang="en-ID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mereka</a:t>
            </a:r>
            <a:r>
              <a:rPr lang="en-ID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membuatnya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”.</a:t>
            </a:r>
          </a:p>
          <a:p>
            <a:pPr marL="514350" indent="-514350" algn="l">
              <a:buFont typeface="Arial" panose="020B0604020202020204" pitchFamily="34" charset="0"/>
              <a:buChar char="•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Artinya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seseorang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bebas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mengadakan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perjanjian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bebas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tentang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diperjanjikan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bebas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pula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tentang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menentukan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bentuk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kontraknya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Asas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kebebasan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berkontrak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(</a:t>
            </a:r>
            <a:r>
              <a:rPr lang="en-ID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freedom of contract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).</a:t>
            </a:r>
          </a:p>
          <a:p>
            <a:pPr marL="514350" indent="-514350" algn="l">
              <a:buFont typeface="Arial" panose="020B0604020202020204" pitchFamily="34" charset="0"/>
              <a:buChar char="•"/>
            </a:pPr>
            <a:endParaRPr lang="en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22084139"/>
      </p:ext>
    </p:extLst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Asas Kebebasan Berkontrak </a:t>
            </a: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l">
              <a:buFont typeface="Arial" panose="020B0604020202020204" pitchFamily="34" charset="0"/>
              <a:buChar char="•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Ketentuan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tersebut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memberikan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kebebasan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para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:</a:t>
            </a:r>
          </a:p>
          <a:p>
            <a:pPr marL="457200" indent="-457200" algn="l">
              <a:buAutoNum type="arabicPeriod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Membuat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membuat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perjanjian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;</a:t>
            </a:r>
          </a:p>
          <a:p>
            <a:pPr marL="457200" indent="-457200" algn="l">
              <a:buAutoNum type="arabicPeriod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Mengadakan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perjanjian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siapapun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;</a:t>
            </a:r>
          </a:p>
          <a:p>
            <a:pPr marL="457200" indent="-457200" algn="l">
              <a:buAutoNum type="arabicPeriod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Menentukan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isi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perjanjian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pelaksanaan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dan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persyaratannya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;</a:t>
            </a:r>
          </a:p>
          <a:p>
            <a:pPr marL="457200" indent="-457200" algn="l">
              <a:buAutoNum type="arabicPeriod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Menentukan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bentuk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perjanjian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yaitu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tertulis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lisan</a:t>
            </a:r>
            <a:endParaRPr lang="en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Asas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kebebasan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berkontrak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bersifat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universal,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artinya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berlaku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juga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berbagai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sistem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perjanjian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 negara-negara lain dan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memiliki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ruang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lingkup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sama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62133658"/>
      </p:ext>
    </p:extLst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Asas Kebebasan Berkontrak </a:t>
            </a: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l">
              <a:buFont typeface="Arial" panose="020B0604020202020204" pitchFamily="34" charset="0"/>
              <a:buChar char="•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Namun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demikian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asas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dibatasi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oleh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beberapa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hal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sebagai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berikut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</a:t>
            </a:r>
          </a:p>
          <a:p>
            <a:pPr marL="457200" indent="-457200" algn="l">
              <a:buAutoNum type="alphaLcPeriod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harus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dipenuhinya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persyaratan-persayaratan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sebagai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suatu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kontrak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;</a:t>
            </a:r>
          </a:p>
          <a:p>
            <a:pPr marL="457200" indent="-457200" algn="l">
              <a:buAutoNum type="alphaLcPeriod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dilarang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oleh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undang-undang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;</a:t>
            </a:r>
          </a:p>
          <a:p>
            <a:pPr marL="457200" indent="-457200" algn="l">
              <a:buAutoNum type="alphaLcPeriod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bertentangan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kebiasaan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berlaku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;</a:t>
            </a:r>
          </a:p>
          <a:p>
            <a:pPr marL="457200" indent="-457200" algn="l">
              <a:buAutoNum type="alphaLcPeriod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harus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dilaksanakan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itikad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baik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465812881"/>
      </p:ext>
    </p:extLst>
  </p:cSld>
  <p:clrMapOvr>
    <a:masterClrMapping/>
  </p:clrMapOvr>
  <p:transition spd="slow"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Asas Konsensualisme</a:t>
            </a: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l">
              <a:buFont typeface="Arial" panose="020B0604020202020204" pitchFamily="34" charset="0"/>
              <a:buChar char="•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Bahwa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perjanjian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telah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terjadi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jika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telah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konsensus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/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sepakat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antara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pihak-pihak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mengadakan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kontrak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</a:p>
          <a:p>
            <a:pPr marL="514350" indent="-514350" algn="l">
              <a:buFont typeface="Arial" panose="020B0604020202020204" pitchFamily="34" charset="0"/>
              <a:buChar char="•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Asas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konsensualisme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disimpulkan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pasal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1320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ayat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(1) KUH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Perdata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Pada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pasal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tersebut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ditentukan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bahwa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salah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satu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syarat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sahnya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perjanjian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adalah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adanya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kata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kesepakatan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antara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kedua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belah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514350" indent="-514350" algn="l">
              <a:buFont typeface="Arial" panose="020B0604020202020204" pitchFamily="34" charset="0"/>
              <a:buChar char="•"/>
            </a:pP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Ketika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kata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sepakat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maka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perjanjian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tsb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sudah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dianggap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mengikat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bagi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para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membuatnya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899562048"/>
      </p:ext>
    </p:extLst>
  </p:cSld>
  <p:clrMapOvr>
    <a:masterClrMapping/>
  </p:clrMapOvr>
  <p:transition spd="slow">
    <p:fade thruBlk="1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6289</TotalTime>
  <Words>1645</Words>
  <Application>Microsoft Office PowerPoint</Application>
  <PresentationFormat>On-screen Show (4:3)</PresentationFormat>
  <Paragraphs>128</Paragraphs>
  <Slides>31</Slides>
  <Notes>28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8" baseType="lpstr">
      <vt:lpstr>Arial</vt:lpstr>
      <vt:lpstr>Calibri</vt:lpstr>
      <vt:lpstr>Cambria</vt:lpstr>
      <vt:lpstr>PalatinoLinotype-Roman</vt:lpstr>
      <vt:lpstr>Times New Roman</vt:lpstr>
      <vt:lpstr>TimesNewRomanPSMT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IBI Darmajaya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Dinda Anna Zatika</cp:lastModifiedBy>
  <cp:revision>492</cp:revision>
  <cp:lastPrinted>2017-08-29T02:54:51Z</cp:lastPrinted>
  <dcterms:created xsi:type="dcterms:W3CDTF">2010-04-18T12:06:30Z</dcterms:created>
  <dcterms:modified xsi:type="dcterms:W3CDTF">2024-10-07T00:45:49Z</dcterms:modified>
</cp:coreProperties>
</file>