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330" r:id="rId3"/>
    <p:sldId id="331" r:id="rId4"/>
    <p:sldId id="332" r:id="rId5"/>
    <p:sldId id="333" r:id="rId6"/>
    <p:sldId id="334" r:id="rId7"/>
    <p:sldId id="335" r:id="rId8"/>
    <p:sldId id="336" r:id="rId9"/>
    <p:sldId id="337" r:id="rId10"/>
    <p:sldId id="348" r:id="rId11"/>
    <p:sldId id="349" r:id="rId12"/>
    <p:sldId id="350" r:id="rId13"/>
    <p:sldId id="351" r:id="rId14"/>
    <p:sldId id="352" r:id="rId15"/>
  </p:sldIdLst>
  <p:sldSz cx="9144000" cy="6858000" type="screen4x3"/>
  <p:notesSz cx="6858000" cy="9144000"/>
  <p:custDataLst>
    <p:tags r:id="rId18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6ECE539-9077-4084-ADB0-073F71F19B61}">
          <p14:sldIdLst>
            <p14:sldId id="256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48"/>
            <p14:sldId id="349"/>
            <p14:sldId id="350"/>
            <p14:sldId id="351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627" autoAdjust="0"/>
    <p:restoredTop sz="86329" autoAdjust="0"/>
  </p:normalViewPr>
  <p:slideViewPr>
    <p:cSldViewPr>
      <p:cViewPr varScale="1">
        <p:scale>
          <a:sx n="63" d="100"/>
          <a:sy n="63" d="100"/>
        </p:scale>
        <p:origin x="954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1AC12-766F-456A-86D2-BC19F01AFC5B}" type="datetimeFigureOut">
              <a:rPr lang="en-US"/>
              <a:pPr>
                <a:defRPr/>
              </a:pPr>
              <a:t>6/16/2020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A01A69D2-1B16-43A2-9A0D-6638315086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80D61-0919-404C-A1A4-F91817543289}" type="datetimeFigureOut">
              <a:rPr lang="en-US"/>
              <a:pPr>
                <a:defRPr/>
              </a:pPr>
              <a:t>6/16/2020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B440B2A-69E9-4708-9860-DEF1DF334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08CCEA-7AEA-4866-A163-4518355B9ECE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5F5D84-B392-4107-8E50-03CB1B679E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7D1F3-5318-4971-ABF2-D2D70F44BF8C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C23DA5-A9A4-4AF6-BD02-FBE4193642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732636-00C6-4891-8193-3EEDE30AF49A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4A5DA4-E26B-4060-ACD8-D6C083D72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8C7B0-1C7A-4C6E-BAC1-141946CF9BD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8ABD20-D329-49B1-8526-BAC48C7FDE20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227D0-18CC-487E-9207-45CE974B37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77F011-87EC-4A62-9CB6-021930C339E0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A2B0D3-AA91-4054-94E9-4367EAF392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2BED4-8BEE-4C66-9AF4-95B0660FBBA3}" type="datetime1">
              <a:rPr lang="en-US" smtClean="0"/>
              <a:t>6/16/2020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0987A-D7D7-4C73-B25A-7B957B9726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6ED62E-9A9C-41A0-BC7B-3882A3E8B1C6}" type="datetime1">
              <a:rPr lang="en-US" smtClean="0"/>
              <a:t>6/16/2020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7361D7-2371-486B-95F1-C660C4A612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769258-0203-417F-842F-8509F7544EA1}" type="datetime1">
              <a:rPr lang="en-US" smtClean="0"/>
              <a:t>6/16/2020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58524F-3A04-4F6D-A021-A5179A84B8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DEB684-DB6A-4612-ABA0-403A5DA01ABB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78D83E-ECAB-41FE-AE8B-DBF31A0B3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E56C15-6989-4E0A-8A49-47C78A6B1D9E}" type="datetime1">
              <a:rPr lang="en-US" smtClean="0"/>
              <a:t>6/16/2020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71DA60-C979-4A75-BD84-D3985E8253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C25C409-A5D6-43BC-AAFF-7BF1F833695E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DM-7 Model Bayesian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A61E08C-3D8A-4922-80CE-30866E13652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hyperlink" Target="https://1.bp.blogspot.com/-w44PkcUSTJM/Xb-zGSJGhQI/AAAAAAAABLw/JqhPyiWvKmYXgaaOFsuPV8ZN3To7oqH4QCLcBGAsYHQ/s1600/pusclus1.pn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hyperlink" Target="https://1.bp.blogspot.com/-NtS7XYCEwZA/Xb-t4WAIIyI/AAAAAAAABLA/4I_qkte6tIMOtPeOE0TiwOh8zCbsPYB8ACEwYBhgL/s1600/hasil+iterasi+1.png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1.bp.blogspot.com/-3MhZHYUK9_E/Xb-t4WyLimI/AAAAAAAABK4/79p7xgrpZo4Mp0YYZOXdDr-eo6MMhZ_uACEwYBhgL/s1600/hasil+iterasi+1+2.png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s://1.bp.blogspot.com/-2iS5u9_JXvY/Xb-t6nMImKI/AAAAAAAABLA/Pjn9hUwKTCMghEnr0cvSwsnup084ERkgwCEwYBhgL/s1600/pusclus2.pn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1.bp.blogspot.com/-a-dkBc4_kM4/Xb-t5iREjQI/AAAAAAAABKw/xkCqT67kS7cJgqMCeH66-5s1jEYzak37gCEwYBhgL/s1600/hasil+iterasi+2.pn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1.bp.blogspot.com/-4UoXFiJ4Q6I/Xb-t4cBnATI/AAAAAAAABKM/wKTNaZ_k7_kCKmqi6RbcYHbHij0iKb3mwCLcBGAsYHQ/s1600/contohkasus.png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1.bp.blogspot.com/-gT7iKMonDdU/Xb-uycjXFaI/AAAAAAAABLE/y5QL4zMaIbUPKHM5B7l4CPFQf9JIYcALACLcBGAsYHQ/s1600/contohit.pn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1.bp.blogspot.com/-bM2bC3PU590/Xb-vxU9mIAI/AAAAAAAABLM/2eb0oHIusSQJCPhrr1JGko_ge5FP_YGjgCLcBGAsYHQ/s1600/has1.png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1.bp.blogspot.com/-jIxS6NvlTWA/Xb-vxVnvJmI/AAAAAAAABLQ/WpeSzktoPCw5H2Ue5tDz8PKlT9X4VXIlACLcBGAsYHQ/s1600/has2.pn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1.bp.blogspot.com/-cZ2lz6H2YcI/Xb-yelEstQI/AAAAAAAABLg/tCHeo9AyUVwYCY0LZey5ZWl7kFW9WAH4QCLcBGAsYHQ/s1600/update1.pn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271474"/>
            <a:ext cx="91440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/>
            <a:r>
              <a:rPr lang="en-US" sz="4800" b="1" dirty="0" err="1" smtClean="0"/>
              <a:t>Studi</a:t>
            </a:r>
            <a:r>
              <a:rPr lang="en-US" sz="4800" b="1" dirty="0" smtClean="0"/>
              <a:t> </a:t>
            </a:r>
            <a:r>
              <a:rPr lang="en-US" sz="4800" b="1" dirty="0" err="1" smtClean="0"/>
              <a:t>Kasus</a:t>
            </a:r>
            <a:r>
              <a:rPr lang="en-US" sz="4800" b="1" dirty="0" smtClean="0"/>
              <a:t> </a:t>
            </a:r>
          </a:p>
          <a:p>
            <a:pPr algn="ctr"/>
            <a:r>
              <a:rPr lang="en-US" sz="4800" b="1" dirty="0" err="1" smtClean="0"/>
              <a:t>Algoritma</a:t>
            </a:r>
            <a:r>
              <a:rPr lang="en-US" sz="4800" b="1" dirty="0" smtClean="0"/>
              <a:t> </a:t>
            </a:r>
            <a:r>
              <a:rPr lang="en-US" sz="4800" b="1" i="1" dirty="0"/>
              <a:t>K-means Clustering</a:t>
            </a:r>
            <a:r>
              <a:rPr lang="en-US" sz="4800" dirty="0"/>
              <a:t> </a:t>
            </a:r>
            <a:br>
              <a:rPr lang="en-US" sz="4800" dirty="0"/>
            </a:br>
            <a:r>
              <a:rPr lang="en-US" sz="4400" b="1" dirty="0" err="1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Pertemuan</a:t>
            </a:r>
            <a:r>
              <a:rPr lang="en-US" sz="44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tx2">
                    <a:lumMod val="50000"/>
                  </a:schemeClr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  <a:reflection blurRad="6350" stA="50000" endA="300" endPos="50000" dist="29997" dir="5400000" sy="-100000" algn="bl" rotWithShape="0"/>
                </a:effectLst>
                <a:latin typeface="Cambria" pitchFamily="18" charset="0"/>
              </a:rPr>
              <a:t> 22</a:t>
            </a:r>
          </a:p>
        </p:txBody>
      </p:sp>
      <p:pic>
        <p:nvPicPr>
          <p:cNvPr id="4099" name="Picture 2" descr="D:\Picture\logo ibi small.gif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56C667E-63E6-4AC4-A831-845207D95775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87CD765-A84E-41DC-BF0B-EC49844CCD99}" type="datetime1">
              <a:rPr lang="en-US" smtClean="0"/>
              <a:t>6/16/2020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7200" y="982261"/>
            <a:ext cx="7617406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terbaru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8433" name="Picture 5" descr="https://1.bp.blogspot.com/-w44PkcUSTJM/Xb-zGSJGhQI/AAAAAAAABLw/JqhPyiWvKmYXgaaOFsuPV8ZN3To7oqH4QCLcBGAsYHQ/s1600/pusclus1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1560" y="1962919"/>
            <a:ext cx="7344816" cy="3843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11560" y="2924944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47373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51520" y="113057"/>
            <a:ext cx="8568951" cy="28623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didapat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update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cluster,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selanjutnya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ulangi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guna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data. 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menguji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apakah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perpindahan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data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tersebut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Lalu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hitung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didapatlah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terdekat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tiap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7409" name="Picture 4" descr="https://1.bp.blogspot.com/-NtS7XYCEwZA/Xb-t4WAIIyI/AAAAAAAABLA/4I_qkte6tIMOtPeOE0TiwOh8zCbsPYB8ACEwYBhgL/s1600/hasil%2Biterasi%2B1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3608" y="2532922"/>
            <a:ext cx="6736459" cy="3534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3133980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31216" y="616863"/>
            <a:ext cx="8455584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sementara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penentuaan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dilihat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bawah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kumimoji="0" lang="en-US" altLang="en-US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6385" name="Picture 3" descr="https://1.bp.blogspot.com/-3MhZHYUK9_E/Xb-t4WyLimI/AAAAAAAABK4/79p7xgrpZo4Mp0YYZOXdDr-eo6MMhZ_uACEwYBhgL/s1600/hasil%2Biterasi%2B1%2B2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8119" y="1484784"/>
            <a:ext cx="8488681" cy="3672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38150" y="4456956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740863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76726"/>
            <a:ext cx="8507288" cy="36471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yang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baru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sesuai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yang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diupdate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ditemukan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adanya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1 data yang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berpindah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mengakibatkan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iterasi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pertama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belum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konvergen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penentuan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kembali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iterasi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kedua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yang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diupdate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kumimoji="0" lang="en-US" altLang="en-US" sz="2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5361" name="Picture 2" descr="https://1.bp.blogspot.com/-2iS5u9_JXvY/Xb-t6nMImKI/AAAAAAAABLA/Pjn9hUwKTCMghEnr0cvSwsnup084ERkgwCEwYBhgL/s1600/pusclus2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9652" y="3431410"/>
            <a:ext cx="6264696" cy="2299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179512" y="4581128"/>
            <a:ext cx="770485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155949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179512" y="895981"/>
            <a:ext cx="8098432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Adapun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melakukan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ulang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altLang="en-US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14337" name="Picture 1" descr="https://1.bp.blogspot.com/-a-dkBc4_kM4/Xb-t5iREjQI/AAAAAAAABKw/xkCqT67kS7cJgqMCeH66-5s1jEYzak37gCEwYBhgL/s1600/hasil%2Biterasi%2B2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1461" y="1933435"/>
            <a:ext cx="8046483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434008" y="45068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1461" y="4925068"/>
            <a:ext cx="790618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en-US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iterasi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2,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tidak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terjadi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perpindahan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data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maka</a:t>
            </a:r>
            <a:r>
              <a:rPr lang="en-US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pengelompokan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dinyatakan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konvergen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atau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sudah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dianggap</a:t>
            </a:r>
            <a:r>
              <a:rPr lang="en-US" b="1" dirty="0">
                <a:latin typeface="Georgia" panose="02040502050405020303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optimal.</a:t>
            </a: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3503931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6734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sz="6000" b="1" dirty="0" smtClean="0"/>
              <a:t>CONTOH STUDI KASUS K MEAN CLUSTERING</a:t>
            </a:r>
            <a:endParaRPr lang="en-US" sz="60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386353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8 record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dataset </a:t>
            </a:r>
            <a:r>
              <a:rPr lang="en-US" dirty="0" err="1"/>
              <a:t>kemudian</a:t>
            </a:r>
            <a:r>
              <a:rPr lang="en-US" dirty="0"/>
              <a:t> dataset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gunakan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penerapan</a:t>
            </a:r>
            <a:r>
              <a:rPr lang="en-US" dirty="0"/>
              <a:t> </a:t>
            </a:r>
            <a:r>
              <a:rPr lang="en-US" dirty="0" err="1"/>
              <a:t>algoritma</a:t>
            </a:r>
            <a:r>
              <a:rPr lang="en-US" dirty="0"/>
              <a:t> k-means clustering.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7" name="Picture 6" descr="https://1.bp.blogspot.com/-4UoXFiJ4Q6I/Xb-t4cBnATI/AAAAAAAABKM/wKTNaZ_k7_kCKmqi6RbcYHbHij0iKb3mwCLcBGAsYHQ/s1600/contohkasus.pn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1720" y="2420888"/>
            <a:ext cx="4317851" cy="35032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84561903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Pertama</a:t>
            </a:r>
            <a:r>
              <a:rPr lang="en-US" dirty="0"/>
              <a:t>, </a:t>
            </a:r>
            <a:r>
              <a:rPr lang="en-US" dirty="0" err="1"/>
              <a:t>tentukan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cluster,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cluster yang </a:t>
            </a:r>
            <a:r>
              <a:rPr lang="en-US" dirty="0" err="1"/>
              <a:t>akan</a:t>
            </a:r>
            <a:r>
              <a:rPr lang="en-US" dirty="0"/>
              <a:t> di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dataset di </a:t>
            </a:r>
            <a:r>
              <a:rPr lang="en-US" dirty="0" err="1"/>
              <a:t>atas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 </a:t>
            </a:r>
            <a:r>
              <a:rPr lang="en-US" b="1" dirty="0"/>
              <a:t> 2 Cluster (</a:t>
            </a:r>
            <a:r>
              <a:rPr lang="en-US" b="1" dirty="0" err="1"/>
              <a:t>kelompok</a:t>
            </a:r>
            <a:r>
              <a:rPr lang="en-US" b="1" dirty="0"/>
              <a:t>)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b="1" dirty="0" err="1"/>
              <a:t>Langkah</a:t>
            </a:r>
            <a:r>
              <a:rPr lang="en-US" b="1" dirty="0"/>
              <a:t> </a:t>
            </a:r>
            <a:r>
              <a:rPr lang="en-US" b="1" dirty="0" err="1"/>
              <a:t>Kedua</a:t>
            </a:r>
            <a:r>
              <a:rPr lang="en-US" dirty="0"/>
              <a:t>, </a:t>
            </a:r>
            <a:r>
              <a:rPr lang="en-US" dirty="0" err="1"/>
              <a:t>tetapkan</a:t>
            </a:r>
            <a:r>
              <a:rPr lang="en-US" dirty="0"/>
              <a:t> 2 record </a:t>
            </a:r>
            <a:r>
              <a:rPr lang="en-US" dirty="0" err="1"/>
              <a:t>dari</a:t>
            </a:r>
            <a:r>
              <a:rPr lang="en-US" dirty="0"/>
              <a:t> dataset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cluster.</a:t>
            </a:r>
          </a:p>
          <a:p>
            <a:r>
              <a:rPr lang="en-US" dirty="0"/>
              <a:t>M1 : {1,1} -&gt;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Cluster </a:t>
            </a:r>
            <a:r>
              <a:rPr lang="en-US" dirty="0" err="1"/>
              <a:t>pertama</a:t>
            </a:r>
            <a:r>
              <a:rPr lang="en-US" dirty="0"/>
              <a:t> (C1)</a:t>
            </a:r>
            <a:br>
              <a:rPr lang="en-US" dirty="0"/>
            </a:br>
            <a:r>
              <a:rPr lang="en-US" dirty="0"/>
              <a:t>M2 : {2,1} -&gt;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Cluster </a:t>
            </a:r>
            <a:r>
              <a:rPr lang="en-US" dirty="0" err="1"/>
              <a:t>kedua</a:t>
            </a:r>
            <a:r>
              <a:rPr lang="en-US" dirty="0"/>
              <a:t> (C2)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29547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15516" y="188640"/>
            <a:ext cx="8712968" cy="24006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ketiga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terdekat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record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dataset</a:t>
            </a: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Nah,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tahap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ini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Euclidean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menentukan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record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dengan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cluster.</a:t>
            </a: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3076" name="Picture 9" descr="https://1.bp.blogspot.com/-gT7iKMonDdU/Xb-uycjXFaI/AAAAAAAABLE/y5QL4zMaIbUPKHM5B7l4CPFQf9JIYcALACLcBGAsYHQ/s400/contohit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72680" y="1850649"/>
            <a:ext cx="6301680" cy="4505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6"/>
          <p:cNvSpPr>
            <a:spLocks noChangeArrowheads="1"/>
          </p:cNvSpPr>
          <p:nvPr/>
        </p:nvSpPr>
        <p:spPr bwMode="auto">
          <a:xfrm>
            <a:off x="251520" y="5001022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04352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57200" y="404664"/>
            <a:ext cx="8280921" cy="1631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dihitung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seterusnya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hingga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data paling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akhir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(data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8),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sehingga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diperoleh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rekap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hasil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perhitungan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jarak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terdekat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4097" name="Picture 8" descr="https://1.bp.blogspot.com/-bM2bC3PU590/Xb-vxU9mIAI/AAAAAAAABLM/2eb0oHIusSQJCPhrr1JGko_ge5FP_YGjgCLcBGAsYHQ/s400/has1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47563" y="1851036"/>
            <a:ext cx="7488832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251520" y="413196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1354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437024" y="680899"/>
            <a:ext cx="8001000" cy="12464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Langkah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Keempat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tentukan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cluster(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record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perbaharui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5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5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cluster.</a:t>
            </a: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5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pic>
        <p:nvPicPr>
          <p:cNvPr id="5121" name="Picture 7" descr="https://1.bp.blogspot.com/-jIxS6NvlTWA/Xb-vxVnvJmI/AAAAAAAABLQ/WpeSzktoPCw5H2Ue5tDz8PKlT9X4VXIlACLcBGAsYHQ/s400/has2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1960" y="2060848"/>
            <a:ext cx="7571127" cy="33123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685800" y="4087763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023768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361233" y="644803"/>
            <a:ext cx="8421534" cy="51961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Setelah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cluster(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kelompok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setiap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record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ditentukan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seperti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pada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tabel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di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atas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yang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harus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dilakukan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memperbaharui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cluster, yang mana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sebelumnya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adalah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M1{1,1}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M2{2,1}.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Untuk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-update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nilai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titik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pusat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cluster,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kita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dapat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menggunakan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persamaan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cluster center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sebagai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en-US" altLang="en-US" sz="28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berikut</a:t>
            </a:r>
            <a:r>
              <a:rPr kumimoji="0" lang="en-US" altLang="en-US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:</a:t>
            </a: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971600" y="40077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84563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1197E8-1631-4279-B175-D210993F2DB8}" type="datetime1">
              <a:rPr lang="en-US" smtClean="0"/>
              <a:t>6/16/2020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DM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9B8C7B0-1C7A-4C6E-BAC1-141946CF9BDB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pic>
        <p:nvPicPr>
          <p:cNvPr id="7" name="Picture 6" descr="https://1.bp.blogspot.com/-cZ2lz6H2YcI/Xb-yelEstQI/AAAAAAAABLg/tCHeo9AyUVwYCY0LZey5ZWl7kFW9WAH4QCLcBGAsYHQ/s400/update1.pn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9629" y="548680"/>
            <a:ext cx="8387171" cy="5328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06289311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engetahuan Dasar Komputer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7&quot;/&gt;&lt;property id=&quot;20307&quot; value=&quot;261&quot;/&gt;&lt;property id=&quot;20309&quot; value=&quot;-1&quot;/&gt;&lt;/object&gt;&lt;object type=&quot;3&quot; unique_id=&quot;11578&quot;&gt;&lt;property id=&quot;20148&quot; value=&quot;5&quot;/&gt;&lt;property id=&quot;20300&quot; value=&quot;Slide 11 - &amp;quot;end&amp;quot;&quot;/&gt;&lt;property id=&quot;20307&quot; value=&quot;275&quot;/&gt;&lt;property id=&quot;20309&quot; value=&quot;-1&quot;/&gt;&lt;/object&gt;&lt;object type=&quot;3&quot; unique_id=&quot;11666&quot;&gt;&lt;property id=&quot;20148&quot; value=&quot;5&quot;/&gt;&lt;property id=&quot;20300&quot; value=&quot;Slide 5&quot;/&gt;&lt;property id=&quot;20307&quot; value=&quot;279&quot;/&gt;&lt;/object&gt;&lt;object type=&quot;3&quot; unique_id=&quot;11667&quot;&gt;&lt;property id=&quot;20148&quot; value=&quot;5&quot;/&gt;&lt;property id=&quot;20300&quot; value=&quot;Slide 6 - &amp;quot;Tahap Pengolahan Data&amp;quot;&quot;/&gt;&lt;property id=&quot;20307&quot; value=&quot;278&quot;/&gt;&lt;/object&gt;&lt;object type=&quot;3&quot; unique_id=&quot;11668&quot;&gt;&lt;property id=&quot;20148&quot; value=&quot;5&quot;/&gt;&lt;property id=&quot;20300&quot; value=&quot;Slide 8&quot;/&gt;&lt;property id=&quot;20307&quot; value=&quot;277&quot;/&gt;&lt;/object&gt;&lt;object type=&quot;3&quot; unique_id=&quot;11669&quot;&gt;&lt;property id=&quot;20148&quot; value=&quot;5&quot;/&gt;&lt;property id=&quot;20300&quot; value=&quot;Slide 9 - &amp;quot;Struktur Komputer&amp;quot;&quot;/&gt;&lt;property id=&quot;20307&quot; value=&quot;280&quot;/&gt;&lt;/object&gt;&lt;object type=&quot;3&quot; unique_id=&quot;11670&quot;&gt;&lt;property id=&quot;20148&quot; value=&quot;5&quot;/&gt;&lt;property id=&quot;20300&quot; value=&quot;Slide 10&quot;/&gt;&lt;property id=&quot;20307&quot; value=&quot;28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914</TotalTime>
  <Words>372</Words>
  <Application>Microsoft Office PowerPoint</Application>
  <PresentationFormat>On-screen Show (4:3)</PresentationFormat>
  <Paragraphs>61</Paragraphs>
  <Slides>14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Cambria</vt:lpstr>
      <vt:lpstr>Georgia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agha</cp:lastModifiedBy>
  <cp:revision>171</cp:revision>
  <dcterms:created xsi:type="dcterms:W3CDTF">2010-04-18T12:06:30Z</dcterms:created>
  <dcterms:modified xsi:type="dcterms:W3CDTF">2020-06-16T14:10:30Z</dcterms:modified>
</cp:coreProperties>
</file>