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4/9/2023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ke-5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ISO 1998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: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Efektifitas</a:t>
            </a:r>
            <a:r>
              <a:rPr lang="en-US" dirty="0" smtClean="0"/>
              <a:t>, </a:t>
            </a:r>
            <a:r>
              <a:rPr lang="en-US" dirty="0" err="1" smtClean="0"/>
              <a:t>Ketelitian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Kelengkapan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Kepuasan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676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en-US" dirty="0" err="1" smtClean="0"/>
              <a:t>Efektifitas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Learnabilitas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Efisiensi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Memorabilitas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Kesalahan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Kepuasan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715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en-US" dirty="0" err="1" smtClean="0"/>
              <a:t>Pembelajaran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Keefisienan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Kemampuan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smtClean="0"/>
              <a:t>Kadar </a:t>
            </a:r>
            <a:r>
              <a:rPr lang="en-US" dirty="0" err="1" smtClean="0"/>
              <a:t>Kesalahan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Kepuasan</a:t>
            </a:r>
            <a:r>
              <a:rPr lang="en-US" dirty="0" smtClean="0"/>
              <a:t> 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Presentasi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Istilah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612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AutoNum type="arabicPeriod"/>
            </a:pPr>
            <a:r>
              <a:rPr lang="en-US" dirty="0" smtClean="0"/>
              <a:t>Dialog yang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User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ingatan</a:t>
            </a:r>
            <a:r>
              <a:rPr lang="en-US" dirty="0" smtClean="0"/>
              <a:t> user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Konsisten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Penyelesaian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Pintas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Pesan-pesan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Dokumentasi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Interface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160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en-US" dirty="0" smtClean="0"/>
              <a:t>Know the User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Bencmarking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smtClean="0"/>
              <a:t>Goal –Oriented Interaction Design</a:t>
            </a:r>
          </a:p>
          <a:p>
            <a:pPr marL="624078" indent="-514350">
              <a:buAutoNum type="arabicPeriod"/>
            </a:pPr>
            <a:r>
              <a:rPr lang="en-US" dirty="0" smtClean="0"/>
              <a:t>Interactive Design</a:t>
            </a:r>
          </a:p>
          <a:p>
            <a:pPr marL="624078" indent="-514350">
              <a:buAutoNum type="arabicPeriod"/>
            </a:pPr>
            <a:r>
              <a:rPr lang="en-US" dirty="0" smtClean="0"/>
              <a:t>Prototyping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smtClean="0"/>
              <a:t>Follow-Up Studies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</a:t>
            </a:r>
            <a:r>
              <a:rPr lang="en-US" dirty="0" smtClean="0"/>
              <a:t>-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914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17" t="22917" r="31508" b="20625"/>
          <a:stretch/>
        </p:blipFill>
        <p:spPr bwMode="auto">
          <a:xfrm>
            <a:off x="923257" y="0"/>
            <a:ext cx="753494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01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</TotalTime>
  <Words>111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Desain Grafis Antarmuka</vt:lpstr>
      <vt:lpstr>Daya Guna</vt:lpstr>
      <vt:lpstr>Atribut Daya Guna</vt:lpstr>
      <vt:lpstr>Pengukuran Daya Guna Produk</vt:lpstr>
      <vt:lpstr>Prinsip Interface</vt:lpstr>
      <vt:lpstr>Elemen- Elemen Siklus Hidup</vt:lpstr>
      <vt:lpstr>PowerPoint Presentation</vt:lpstr>
      <vt:lpstr>Sekian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6</cp:revision>
  <dcterms:created xsi:type="dcterms:W3CDTF">2023-04-02T22:13:54Z</dcterms:created>
  <dcterms:modified xsi:type="dcterms:W3CDTF">2023-04-09T02:36:38Z</dcterms:modified>
</cp:coreProperties>
</file>