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4572000" cy="3435350"/>
  <p:notesSz cx="4572000" cy="3435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6" d="100"/>
          <a:sy n="136" d="100"/>
        </p:scale>
        <p:origin x="-1476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1326427"/>
            <a:ext cx="1785938" cy="210892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190" y="-463"/>
            <a:ext cx="4573190" cy="343581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408556" y="866804"/>
            <a:ext cx="2824312" cy="603268"/>
          </a:xfrm>
        </p:spPr>
        <p:txBody>
          <a:bodyPr bIns="4575" anchor="b"/>
          <a:lstStyle>
            <a:lvl1pPr>
              <a:defRPr sz="1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606139" y="1237751"/>
            <a:ext cx="3255566" cy="164934"/>
          </a:xfrm>
        </p:spPr>
        <p:txBody>
          <a:bodyPr tIns="4575">
            <a:normAutofit/>
          </a:bodyPr>
          <a:lstStyle>
            <a:lvl1pPr marL="0" indent="0" algn="l">
              <a:buNone/>
              <a:defRPr kumimoji="0" lang="en-US" sz="700" b="0" i="0" u="none" strike="noStrike" kern="1200" cap="all" spc="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228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57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862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914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1436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72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601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8298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4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314700" y="137574"/>
            <a:ext cx="1028700" cy="23435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137574"/>
            <a:ext cx="3009900" cy="23435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1190" y="-463"/>
            <a:ext cx="4573190" cy="3435813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1326427"/>
            <a:ext cx="1785938" cy="2108923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409700" y="864967"/>
            <a:ext cx="2825496" cy="604873"/>
          </a:xfrm>
        </p:spPr>
        <p:txBody>
          <a:bodyPr bIns="4575" anchor="b"/>
          <a:lstStyle>
            <a:lvl1pPr algn="l">
              <a:defRPr kumimoji="0" lang="en-US" sz="16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47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608076" y="1236437"/>
            <a:ext cx="3255264" cy="164897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700" b="0" i="0" u="none" strike="noStrike" kern="1200" cap="all" spc="2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228737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2pPr>
            <a:lvl3pPr marL="457474" indent="0">
              <a:buNone/>
              <a:defRPr sz="800">
                <a:solidFill>
                  <a:schemeClr val="tx1">
                    <a:tint val="75000"/>
                  </a:schemeClr>
                </a:solidFill>
              </a:defRPr>
            </a:lvl3pPr>
            <a:lvl4pPr marL="686211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4pPr>
            <a:lvl5pPr marL="914949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5pPr>
            <a:lvl6pPr marL="1143686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6pPr>
            <a:lvl7pPr marL="1372423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7pPr>
            <a:lvl8pPr marL="1601160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8pPr>
            <a:lvl9pPr marL="1829897" indent="0">
              <a:buNone/>
              <a:defRPr sz="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45747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549656"/>
            <a:ext cx="1600200" cy="185966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350008" y="549656"/>
            <a:ext cx="1600200" cy="1859669"/>
          </a:xfrm>
        </p:spPr>
        <p:txBody>
          <a:bodyPr/>
          <a:lstStyle>
            <a:lvl1pPr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549656"/>
            <a:ext cx="1600200" cy="2748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700" b="0" kern="1200" cap="all" spc="2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228737" indent="0">
              <a:buNone/>
              <a:defRPr sz="1000" b="1"/>
            </a:lvl2pPr>
            <a:lvl3pPr marL="457474" indent="0">
              <a:buNone/>
              <a:defRPr sz="900" b="1"/>
            </a:lvl3pPr>
            <a:lvl4pPr marL="686211" indent="0">
              <a:buNone/>
              <a:defRPr sz="800" b="1"/>
            </a:lvl4pPr>
            <a:lvl5pPr marL="914949" indent="0">
              <a:buNone/>
              <a:defRPr sz="800" b="1"/>
            </a:lvl5pPr>
            <a:lvl6pPr marL="1143686" indent="0">
              <a:buNone/>
              <a:defRPr sz="800" b="1"/>
            </a:lvl6pPr>
            <a:lvl7pPr marL="1372423" indent="0">
              <a:buNone/>
              <a:defRPr sz="800" b="1"/>
            </a:lvl7pPr>
            <a:lvl8pPr marL="1601160" indent="0">
              <a:buNone/>
              <a:defRPr sz="800" b="1"/>
            </a:lvl8pPr>
            <a:lvl9pPr marL="1829897" indent="0">
              <a:buNone/>
              <a:defRPr sz="800" b="1"/>
            </a:lvl9pPr>
          </a:lstStyle>
          <a:p>
            <a:pPr marL="0" lvl="0" indent="0" algn="l" defTabSz="457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9575" y="852500"/>
            <a:ext cx="1600200" cy="1557359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350008" y="549656"/>
            <a:ext cx="1600200" cy="274828"/>
          </a:xfrm>
        </p:spPr>
        <p:txBody>
          <a:bodyPr anchor="b">
            <a:normAutofit/>
          </a:bodyPr>
          <a:lstStyle>
            <a:lvl1pPr marL="0" indent="0">
              <a:buNone/>
              <a:defRPr lang="en-US" sz="700" b="0" kern="1200" cap="all" spc="2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228737" indent="0">
              <a:buNone/>
              <a:defRPr sz="1000" b="1"/>
            </a:lvl2pPr>
            <a:lvl3pPr marL="457474" indent="0">
              <a:buNone/>
              <a:defRPr sz="900" b="1"/>
            </a:lvl3pPr>
            <a:lvl4pPr marL="686211" indent="0">
              <a:buNone/>
              <a:defRPr sz="800" b="1"/>
            </a:lvl4pPr>
            <a:lvl5pPr marL="914949" indent="0">
              <a:buNone/>
              <a:defRPr sz="800" b="1"/>
            </a:lvl5pPr>
            <a:lvl6pPr marL="1143686" indent="0">
              <a:buNone/>
              <a:defRPr sz="800" b="1"/>
            </a:lvl6pPr>
            <a:lvl7pPr marL="1372423" indent="0">
              <a:buNone/>
              <a:defRPr sz="800" b="1"/>
            </a:lvl7pPr>
            <a:lvl8pPr marL="1601160" indent="0">
              <a:buNone/>
              <a:defRPr sz="800" b="1"/>
            </a:lvl8pPr>
            <a:lvl9pPr marL="1829897" indent="0">
              <a:buNone/>
              <a:defRPr sz="800" b="1"/>
            </a:lvl9pPr>
          </a:lstStyle>
          <a:p>
            <a:pPr marL="0" lvl="0" indent="0" algn="l" defTabSz="457474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350008" y="852500"/>
            <a:ext cx="1600200" cy="1557359"/>
          </a:xfrm>
        </p:spPr>
        <p:txBody>
          <a:bodyPr/>
          <a:lstStyle>
            <a:lvl1pPr>
              <a:defRPr sz="1200"/>
            </a:lvl1pPr>
            <a:lvl2pPr>
              <a:defRPr sz="1000"/>
            </a:lvl2pPr>
            <a:lvl3pPr>
              <a:defRPr sz="90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1326427"/>
            <a:ext cx="1785938" cy="210892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213520" y="-213518"/>
            <a:ext cx="3435350" cy="3862389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marL="0" algn="ctr" defTabSz="457474" rtl="0" eaLnBrk="1" latinLnBrk="0" hangingPunct="1"/>
            <a:endParaRPr lang="en-US" sz="9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392465" y="789511"/>
            <a:ext cx="2606040" cy="545722"/>
          </a:xfrm>
        </p:spPr>
        <p:txBody>
          <a:bodyPr bIns="0" anchor="b"/>
          <a:lstStyle>
            <a:lvl1pPr algn="l">
              <a:defRPr kumimoji="0" lang="en-US" sz="14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474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74776" y="1311881"/>
            <a:ext cx="1903890" cy="1665422"/>
          </a:xfrm>
        </p:spPr>
        <p:txBody>
          <a:bodyPr/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000"/>
            </a:lvl4pPr>
            <a:lvl5pPr>
              <a:defRPr sz="1000"/>
            </a:lvl5pPr>
            <a:lvl6pPr>
              <a:defRPr sz="1000"/>
            </a:lvl6pPr>
            <a:lvl7pPr>
              <a:defRPr sz="1000"/>
            </a:lvl7pPr>
            <a:lvl8pPr>
              <a:defRPr sz="1000"/>
            </a:lvl8pPr>
            <a:lvl9pPr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648977" y="1128779"/>
            <a:ext cx="2897380" cy="312234"/>
          </a:xfrm>
        </p:spPr>
        <p:txBody>
          <a:bodyPr>
            <a:normAutofit/>
          </a:bodyPr>
          <a:lstStyle>
            <a:lvl1pPr marL="0" indent="0">
              <a:buNone/>
              <a:defRPr lang="en-US" sz="7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228737" indent="0">
              <a:buNone/>
              <a:defRPr sz="600"/>
            </a:lvl2pPr>
            <a:lvl3pPr marL="457474" indent="0">
              <a:buNone/>
              <a:defRPr sz="500"/>
            </a:lvl3pPr>
            <a:lvl4pPr marL="686211" indent="0">
              <a:buNone/>
              <a:defRPr sz="500"/>
            </a:lvl4pPr>
            <a:lvl5pPr marL="914949" indent="0">
              <a:buNone/>
              <a:defRPr sz="500"/>
            </a:lvl5pPr>
            <a:lvl6pPr marL="1143686" indent="0">
              <a:buNone/>
              <a:defRPr sz="500"/>
            </a:lvl6pPr>
            <a:lvl7pPr marL="1372423" indent="0">
              <a:buNone/>
              <a:defRPr sz="500"/>
            </a:lvl7pPr>
            <a:lvl8pPr marL="1601160" indent="0">
              <a:buNone/>
              <a:defRPr sz="500"/>
            </a:lvl8pPr>
            <a:lvl9pPr marL="1829897" indent="0">
              <a:buNone/>
              <a:defRPr sz="500"/>
            </a:lvl9pPr>
          </a:lstStyle>
          <a:p>
            <a:pPr marL="0" marR="0" lvl="0" indent="0" algn="l" defTabSz="457474" rtl="0" eaLnBrk="1" fontAlgn="auto" latinLnBrk="0" hangingPunct="1">
              <a:lnSpc>
                <a:spcPct val="100000"/>
              </a:lnSpc>
              <a:spcBef>
                <a:spcPts val="15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1014413" y="0"/>
            <a:ext cx="3557588" cy="343535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91495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1326427"/>
            <a:ext cx="1785938" cy="210892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2528799"/>
            <a:ext cx="1785938" cy="906551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335599" y="860341"/>
            <a:ext cx="2743200" cy="434525"/>
          </a:xfrm>
        </p:spPr>
        <p:txBody>
          <a:bodyPr anchor="b"/>
          <a:lstStyle>
            <a:lvl1pPr algn="l">
              <a:defRPr sz="14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571740" y="1092283"/>
            <a:ext cx="3048273" cy="371018"/>
          </a:xfrm>
        </p:spPr>
        <p:txBody>
          <a:bodyPr/>
          <a:lstStyle>
            <a:lvl1pPr marL="0" indent="0">
              <a:buNone/>
              <a:defRPr sz="700">
                <a:solidFill>
                  <a:schemeClr val="tx2"/>
                </a:solidFill>
              </a:defRPr>
            </a:lvl1pPr>
            <a:lvl2pPr marL="228737" indent="0">
              <a:buNone/>
              <a:defRPr sz="600"/>
            </a:lvl2pPr>
            <a:lvl3pPr marL="457474" indent="0">
              <a:buNone/>
              <a:defRPr sz="500"/>
            </a:lvl3pPr>
            <a:lvl4pPr marL="686211" indent="0">
              <a:buNone/>
              <a:defRPr sz="500"/>
            </a:lvl4pPr>
            <a:lvl5pPr marL="914949" indent="0">
              <a:buNone/>
              <a:defRPr sz="500"/>
            </a:lvl5pPr>
            <a:lvl6pPr marL="1143686" indent="0">
              <a:buNone/>
              <a:defRPr sz="500"/>
            </a:lvl6pPr>
            <a:lvl7pPr marL="1372423" indent="0">
              <a:buNone/>
              <a:defRPr sz="500"/>
            </a:lvl7pPr>
            <a:lvl8pPr marL="1601160" indent="0">
              <a:buNone/>
              <a:defRPr sz="500"/>
            </a:lvl8pPr>
            <a:lvl9pPr marL="1829897" indent="0">
              <a:buNone/>
              <a:defRPr sz="5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1191" y="2529993"/>
            <a:ext cx="1787129" cy="905357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190" y="2530324"/>
            <a:ext cx="4573190" cy="905027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47" tIns="22874" rIns="45747" bIns="22874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183219"/>
            <a:ext cx="3760470" cy="274828"/>
          </a:xfrm>
          <a:prstGeom prst="rect">
            <a:avLst/>
          </a:prstGeom>
        </p:spPr>
        <p:txBody>
          <a:bodyPr vert="horz" lIns="45747" tIns="22874" rIns="45747" bIns="22874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551333"/>
            <a:ext cx="3760470" cy="1793239"/>
          </a:xfrm>
          <a:prstGeom prst="rect">
            <a:avLst/>
          </a:prstGeom>
        </p:spPr>
        <p:txBody>
          <a:bodyPr vert="horz" lIns="45747" tIns="22874" rIns="45747" bIns="22874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100584" y="2940660"/>
            <a:ext cx="1088136" cy="100770"/>
          </a:xfrm>
          <a:prstGeom prst="rect">
            <a:avLst/>
          </a:prstGeom>
        </p:spPr>
        <p:txBody>
          <a:bodyPr vert="horz" lIns="45747" tIns="22874" rIns="45747" bIns="22874" rtlCol="0" anchor="ctr"/>
          <a:lstStyle>
            <a:lvl1pPr algn="l">
              <a:defRPr sz="6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8757" y="3148381"/>
            <a:ext cx="2362200" cy="137414"/>
          </a:xfrm>
          <a:prstGeom prst="rect">
            <a:avLst/>
          </a:prstGeom>
        </p:spPr>
        <p:txBody>
          <a:bodyPr vert="horz" lIns="45747" tIns="22874" rIns="45747" bIns="22874" rtlCol="0" anchor="ctr"/>
          <a:lstStyle>
            <a:lvl1pPr algn="r">
              <a:defRPr sz="500" cap="all" spc="1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00519" y="3091125"/>
            <a:ext cx="251460" cy="251926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4575" tIns="4575" rIns="4575" bIns="4575" rtlCol="0" anchor="ctr">
            <a:normAutofit/>
          </a:bodyPr>
          <a:lstStyle>
            <a:lvl1pPr algn="ctr">
              <a:defRPr sz="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457474" rtl="0" eaLnBrk="1" latinLnBrk="0" hangingPunct="1">
        <a:spcBef>
          <a:spcPct val="0"/>
        </a:spcBef>
        <a:buNone/>
        <a:defRPr sz="14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553" indent="-171553" algn="l" defTabSz="457474" rtl="0" eaLnBrk="1" latinLnBrk="0" hangingPunct="1">
        <a:spcBef>
          <a:spcPts val="400"/>
        </a:spcBef>
        <a:buFont typeface="Arial" pitchFamily="34" charset="0"/>
        <a:buNone/>
        <a:defRPr sz="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86920" indent="-86920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800" kern="1200">
          <a:solidFill>
            <a:schemeClr val="tx1"/>
          </a:solidFill>
          <a:latin typeface="+mn-lt"/>
          <a:ea typeface="+mn-ea"/>
          <a:cs typeface="+mn-cs"/>
        </a:defRPr>
      </a:lvl2pPr>
      <a:lvl3pPr marL="201289" indent="-82345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800" kern="1200">
          <a:solidFill>
            <a:schemeClr val="tx1"/>
          </a:solidFill>
          <a:latin typeface="+mn-lt"/>
          <a:ea typeface="+mn-ea"/>
          <a:cs typeface="+mn-cs"/>
        </a:defRPr>
      </a:lvl3pPr>
      <a:lvl4pPr marL="315657" indent="-82345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430026" indent="-86920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800" kern="1200">
          <a:solidFill>
            <a:schemeClr val="tx1"/>
          </a:solidFill>
          <a:latin typeface="+mn-lt"/>
          <a:ea typeface="+mn-ea"/>
          <a:cs typeface="+mn-cs"/>
        </a:defRPr>
      </a:lvl5pPr>
      <a:lvl6pPr marL="548969" indent="-86920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6pPr>
      <a:lvl7pPr marL="677062" indent="-82345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7pPr>
      <a:lvl8pPr marL="791431" indent="-82345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8pPr>
      <a:lvl9pPr marL="896650" indent="-82345" algn="l" defTabSz="457474" rtl="0" eaLnBrk="1" latinLnBrk="0" hangingPunct="1">
        <a:spcBef>
          <a:spcPts val="150"/>
        </a:spcBef>
        <a:buClr>
          <a:schemeClr val="accent2"/>
        </a:buClr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737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474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6211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949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3686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2423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1160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9897" algn="l" defTabSz="457474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4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4572000" cy="3434715"/>
            <a:chOff x="0" y="0"/>
            <a:chExt cx="4572000" cy="3434715"/>
          </a:xfrm>
        </p:grpSpPr>
        <p:sp>
          <p:nvSpPr>
            <p:cNvPr id="3" name="object 3"/>
            <p:cNvSpPr/>
            <p:nvPr/>
          </p:nvSpPr>
          <p:spPr>
            <a:xfrm>
              <a:off x="0" y="1523"/>
              <a:ext cx="4572000" cy="3429000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331975" y="1523"/>
              <a:ext cx="3240024" cy="3429000"/>
            </a:xfrm>
            <a:prstGeom prst="rect">
              <a:avLst/>
            </a:prstGeom>
            <a:solidFill>
              <a:schemeClr val="bg2">
                <a:lumMod val="25000"/>
              </a:scheme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33500" y="1523"/>
              <a:ext cx="0" cy="3429000"/>
            </a:xfrm>
            <a:custGeom>
              <a:avLst/>
              <a:gdLst/>
              <a:ahLst/>
              <a:cxnLst/>
              <a:rect l="l" t="t" r="r" b="b"/>
              <a:pathLst>
                <a:path h="3429000">
                  <a:moveTo>
                    <a:pt x="0" y="3429000"/>
                  </a:moveTo>
                  <a:lnTo>
                    <a:pt x="0" y="0"/>
                  </a:lnTo>
                </a:path>
              </a:pathLst>
            </a:custGeom>
            <a:ln w="5715">
              <a:solidFill>
                <a:srgbClr val="F8F8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921254" y="807211"/>
              <a:ext cx="1280922" cy="19735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921254" y="808481"/>
              <a:ext cx="1281430" cy="195580"/>
            </a:xfrm>
            <a:custGeom>
              <a:avLst/>
              <a:gdLst/>
              <a:ahLst/>
              <a:cxnLst/>
              <a:rect l="l" t="t" r="r" b="b"/>
              <a:pathLst>
                <a:path w="1281429" h="195580">
                  <a:moveTo>
                    <a:pt x="647954" y="30606"/>
                  </a:moveTo>
                  <a:lnTo>
                    <a:pt x="644398" y="30606"/>
                  </a:lnTo>
                  <a:lnTo>
                    <a:pt x="640461" y="30860"/>
                  </a:lnTo>
                  <a:lnTo>
                    <a:pt x="636524" y="31495"/>
                  </a:lnTo>
                  <a:lnTo>
                    <a:pt x="636524" y="84454"/>
                  </a:lnTo>
                  <a:lnTo>
                    <a:pt x="642747" y="84962"/>
                  </a:lnTo>
                  <a:lnTo>
                    <a:pt x="647573" y="85216"/>
                  </a:lnTo>
                  <a:lnTo>
                    <a:pt x="650875" y="85216"/>
                  </a:lnTo>
                  <a:lnTo>
                    <a:pt x="688467" y="75183"/>
                  </a:lnTo>
                  <a:lnTo>
                    <a:pt x="691769" y="67436"/>
                  </a:lnTo>
                  <a:lnTo>
                    <a:pt x="691769" y="55879"/>
                  </a:lnTo>
                  <a:lnTo>
                    <a:pt x="691769" y="46481"/>
                  </a:lnTo>
                  <a:lnTo>
                    <a:pt x="658528" y="30962"/>
                  </a:lnTo>
                  <a:lnTo>
                    <a:pt x="647954" y="30606"/>
                  </a:lnTo>
                  <a:close/>
                </a:path>
                <a:path w="1281429" h="195580">
                  <a:moveTo>
                    <a:pt x="1159129" y="2031"/>
                  </a:moveTo>
                  <a:lnTo>
                    <a:pt x="1280922" y="2031"/>
                  </a:lnTo>
                  <a:lnTo>
                    <a:pt x="1280922" y="32130"/>
                  </a:lnTo>
                  <a:lnTo>
                    <a:pt x="1193038" y="32130"/>
                  </a:lnTo>
                  <a:lnTo>
                    <a:pt x="1193038" y="76707"/>
                  </a:lnTo>
                  <a:lnTo>
                    <a:pt x="1256030" y="76707"/>
                  </a:lnTo>
                  <a:lnTo>
                    <a:pt x="1256030" y="105536"/>
                  </a:lnTo>
                  <a:lnTo>
                    <a:pt x="1193038" y="105536"/>
                  </a:lnTo>
                  <a:lnTo>
                    <a:pt x="1193038" y="162686"/>
                  </a:lnTo>
                  <a:lnTo>
                    <a:pt x="1279525" y="162686"/>
                  </a:lnTo>
                  <a:lnTo>
                    <a:pt x="1279525" y="192785"/>
                  </a:lnTo>
                  <a:lnTo>
                    <a:pt x="1159129" y="192785"/>
                  </a:lnTo>
                  <a:lnTo>
                    <a:pt x="1159129" y="2031"/>
                  </a:lnTo>
                  <a:close/>
                </a:path>
                <a:path w="1281429" h="195580">
                  <a:moveTo>
                    <a:pt x="922020" y="2031"/>
                  </a:moveTo>
                  <a:lnTo>
                    <a:pt x="955929" y="2031"/>
                  </a:lnTo>
                  <a:lnTo>
                    <a:pt x="955929" y="192785"/>
                  </a:lnTo>
                  <a:lnTo>
                    <a:pt x="922020" y="192785"/>
                  </a:lnTo>
                  <a:lnTo>
                    <a:pt x="922020" y="2031"/>
                  </a:lnTo>
                  <a:close/>
                </a:path>
                <a:path w="1281429" h="195580">
                  <a:moveTo>
                    <a:pt x="736473" y="2031"/>
                  </a:moveTo>
                  <a:lnTo>
                    <a:pt x="773684" y="2031"/>
                  </a:lnTo>
                  <a:lnTo>
                    <a:pt x="817753" y="130936"/>
                  </a:lnTo>
                  <a:lnTo>
                    <a:pt x="864362" y="2031"/>
                  </a:lnTo>
                  <a:lnTo>
                    <a:pt x="900938" y="2031"/>
                  </a:lnTo>
                  <a:lnTo>
                    <a:pt x="826388" y="195452"/>
                  </a:lnTo>
                  <a:lnTo>
                    <a:pt x="807720" y="195452"/>
                  </a:lnTo>
                  <a:lnTo>
                    <a:pt x="736473" y="2031"/>
                  </a:lnTo>
                  <a:close/>
                </a:path>
                <a:path w="1281429" h="195580">
                  <a:moveTo>
                    <a:pt x="448945" y="2031"/>
                  </a:moveTo>
                  <a:lnTo>
                    <a:pt x="570738" y="2031"/>
                  </a:lnTo>
                  <a:lnTo>
                    <a:pt x="570738" y="32130"/>
                  </a:lnTo>
                  <a:lnTo>
                    <a:pt x="482854" y="32130"/>
                  </a:lnTo>
                  <a:lnTo>
                    <a:pt x="482854" y="76707"/>
                  </a:lnTo>
                  <a:lnTo>
                    <a:pt x="545846" y="76707"/>
                  </a:lnTo>
                  <a:lnTo>
                    <a:pt x="545846" y="105536"/>
                  </a:lnTo>
                  <a:lnTo>
                    <a:pt x="482854" y="105536"/>
                  </a:lnTo>
                  <a:lnTo>
                    <a:pt x="482854" y="162686"/>
                  </a:lnTo>
                  <a:lnTo>
                    <a:pt x="569341" y="162686"/>
                  </a:lnTo>
                  <a:lnTo>
                    <a:pt x="569341" y="192785"/>
                  </a:lnTo>
                  <a:lnTo>
                    <a:pt x="448945" y="192785"/>
                  </a:lnTo>
                  <a:lnTo>
                    <a:pt x="448945" y="2031"/>
                  </a:lnTo>
                  <a:close/>
                </a:path>
                <a:path w="1281429" h="195580">
                  <a:moveTo>
                    <a:pt x="57150" y="2031"/>
                  </a:moveTo>
                  <a:lnTo>
                    <a:pt x="215137" y="2031"/>
                  </a:lnTo>
                  <a:lnTo>
                    <a:pt x="215137" y="32130"/>
                  </a:lnTo>
                  <a:lnTo>
                    <a:pt x="151637" y="32130"/>
                  </a:lnTo>
                  <a:lnTo>
                    <a:pt x="151637" y="192785"/>
                  </a:lnTo>
                  <a:lnTo>
                    <a:pt x="117856" y="192785"/>
                  </a:lnTo>
                  <a:lnTo>
                    <a:pt x="117856" y="32130"/>
                  </a:lnTo>
                  <a:lnTo>
                    <a:pt x="57150" y="32130"/>
                  </a:lnTo>
                  <a:lnTo>
                    <a:pt x="57150" y="2031"/>
                  </a:lnTo>
                  <a:close/>
                </a:path>
                <a:path w="1281429" h="195580">
                  <a:moveTo>
                    <a:pt x="0" y="2031"/>
                  </a:moveTo>
                  <a:lnTo>
                    <a:pt x="33909" y="2031"/>
                  </a:lnTo>
                  <a:lnTo>
                    <a:pt x="33909" y="192785"/>
                  </a:lnTo>
                  <a:lnTo>
                    <a:pt x="0" y="192785"/>
                  </a:lnTo>
                  <a:lnTo>
                    <a:pt x="0" y="2031"/>
                  </a:lnTo>
                  <a:close/>
                </a:path>
                <a:path w="1281429" h="195580">
                  <a:moveTo>
                    <a:pt x="654304" y="0"/>
                  </a:moveTo>
                  <a:lnTo>
                    <a:pt x="686067" y="3522"/>
                  </a:lnTo>
                  <a:lnTo>
                    <a:pt x="708771" y="14081"/>
                  </a:lnTo>
                  <a:lnTo>
                    <a:pt x="722401" y="31664"/>
                  </a:lnTo>
                  <a:lnTo>
                    <a:pt x="726948" y="56260"/>
                  </a:lnTo>
                  <a:lnTo>
                    <a:pt x="726309" y="64547"/>
                  </a:lnTo>
                  <a:lnTo>
                    <a:pt x="705564" y="99059"/>
                  </a:lnTo>
                  <a:lnTo>
                    <a:pt x="691642" y="106806"/>
                  </a:lnTo>
                  <a:lnTo>
                    <a:pt x="748030" y="192785"/>
                  </a:lnTo>
                  <a:lnTo>
                    <a:pt x="708913" y="192785"/>
                  </a:lnTo>
                  <a:lnTo>
                    <a:pt x="657987" y="114045"/>
                  </a:lnTo>
                  <a:lnTo>
                    <a:pt x="652907" y="113918"/>
                  </a:lnTo>
                  <a:lnTo>
                    <a:pt x="645795" y="113664"/>
                  </a:lnTo>
                  <a:lnTo>
                    <a:pt x="636524" y="113029"/>
                  </a:lnTo>
                  <a:lnTo>
                    <a:pt x="636524" y="192785"/>
                  </a:lnTo>
                  <a:lnTo>
                    <a:pt x="601345" y="192785"/>
                  </a:lnTo>
                  <a:lnTo>
                    <a:pt x="601345" y="2031"/>
                  </a:lnTo>
                  <a:lnTo>
                    <a:pt x="603250" y="2031"/>
                  </a:lnTo>
                  <a:lnTo>
                    <a:pt x="610616" y="1650"/>
                  </a:lnTo>
                  <a:lnTo>
                    <a:pt x="623316" y="1015"/>
                  </a:lnTo>
                  <a:lnTo>
                    <a:pt x="632461" y="589"/>
                  </a:lnTo>
                  <a:lnTo>
                    <a:pt x="640667" y="269"/>
                  </a:lnTo>
                  <a:lnTo>
                    <a:pt x="647944" y="69"/>
                  </a:lnTo>
                  <a:lnTo>
                    <a:pt x="654304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907282" y="806322"/>
              <a:ext cx="146811" cy="199136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224529" y="806322"/>
              <a:ext cx="117347" cy="199136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481707" y="1127886"/>
              <a:ext cx="1721865" cy="196087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481707" y="1127886"/>
              <a:ext cx="1722120" cy="196215"/>
            </a:xfrm>
            <a:custGeom>
              <a:avLst/>
              <a:gdLst/>
              <a:ahLst/>
              <a:cxnLst/>
              <a:rect l="l" t="t" r="r" b="b"/>
              <a:pathLst>
                <a:path w="1722120" h="196215">
                  <a:moveTo>
                    <a:pt x="1297558" y="58420"/>
                  </a:moveTo>
                  <a:lnTo>
                    <a:pt x="1274571" y="128777"/>
                  </a:lnTo>
                  <a:lnTo>
                    <a:pt x="1320418" y="128777"/>
                  </a:lnTo>
                  <a:lnTo>
                    <a:pt x="1297558" y="58420"/>
                  </a:lnTo>
                  <a:close/>
                </a:path>
                <a:path w="1722120" h="196215">
                  <a:moveTo>
                    <a:pt x="1629790" y="31368"/>
                  </a:moveTo>
                  <a:lnTo>
                    <a:pt x="1626107" y="31368"/>
                  </a:lnTo>
                  <a:lnTo>
                    <a:pt x="1620901" y="31750"/>
                  </a:lnTo>
                  <a:lnTo>
                    <a:pt x="1614296" y="32384"/>
                  </a:lnTo>
                  <a:lnTo>
                    <a:pt x="1614296" y="162559"/>
                  </a:lnTo>
                  <a:lnTo>
                    <a:pt x="1619757" y="163067"/>
                  </a:lnTo>
                  <a:lnTo>
                    <a:pt x="1625600" y="163322"/>
                  </a:lnTo>
                  <a:lnTo>
                    <a:pt x="1631950" y="163322"/>
                  </a:lnTo>
                  <a:lnTo>
                    <a:pt x="1672208" y="144652"/>
                  </a:lnTo>
                  <a:lnTo>
                    <a:pt x="1685782" y="108416"/>
                  </a:lnTo>
                  <a:lnTo>
                    <a:pt x="1686687" y="92582"/>
                  </a:lnTo>
                  <a:lnTo>
                    <a:pt x="1683136" y="65819"/>
                  </a:lnTo>
                  <a:lnTo>
                    <a:pt x="1672478" y="46688"/>
                  </a:lnTo>
                  <a:lnTo>
                    <a:pt x="1654700" y="35200"/>
                  </a:lnTo>
                  <a:lnTo>
                    <a:pt x="1629790" y="31368"/>
                  </a:lnTo>
                  <a:close/>
                </a:path>
                <a:path w="1722120" h="196215">
                  <a:moveTo>
                    <a:pt x="49402" y="31368"/>
                  </a:moveTo>
                  <a:lnTo>
                    <a:pt x="45719" y="31368"/>
                  </a:lnTo>
                  <a:lnTo>
                    <a:pt x="40512" y="31750"/>
                  </a:lnTo>
                  <a:lnTo>
                    <a:pt x="33908" y="32384"/>
                  </a:lnTo>
                  <a:lnTo>
                    <a:pt x="33908" y="162559"/>
                  </a:lnTo>
                  <a:lnTo>
                    <a:pt x="39369" y="163067"/>
                  </a:lnTo>
                  <a:lnTo>
                    <a:pt x="45212" y="163322"/>
                  </a:lnTo>
                  <a:lnTo>
                    <a:pt x="51562" y="163322"/>
                  </a:lnTo>
                  <a:lnTo>
                    <a:pt x="91820" y="144652"/>
                  </a:lnTo>
                  <a:lnTo>
                    <a:pt x="105394" y="108416"/>
                  </a:lnTo>
                  <a:lnTo>
                    <a:pt x="106298" y="92582"/>
                  </a:lnTo>
                  <a:lnTo>
                    <a:pt x="102748" y="65819"/>
                  </a:lnTo>
                  <a:lnTo>
                    <a:pt x="92090" y="46688"/>
                  </a:lnTo>
                  <a:lnTo>
                    <a:pt x="74312" y="35200"/>
                  </a:lnTo>
                  <a:lnTo>
                    <a:pt x="49402" y="31368"/>
                  </a:lnTo>
                  <a:close/>
                </a:path>
                <a:path w="1722120" h="196215">
                  <a:moveTo>
                    <a:pt x="910716" y="31241"/>
                  </a:moveTo>
                  <a:lnTo>
                    <a:pt x="907160" y="31241"/>
                  </a:lnTo>
                  <a:lnTo>
                    <a:pt x="903223" y="31496"/>
                  </a:lnTo>
                  <a:lnTo>
                    <a:pt x="899287" y="32130"/>
                  </a:lnTo>
                  <a:lnTo>
                    <a:pt x="899287" y="85089"/>
                  </a:lnTo>
                  <a:lnTo>
                    <a:pt x="905509" y="85598"/>
                  </a:lnTo>
                  <a:lnTo>
                    <a:pt x="910335" y="85851"/>
                  </a:lnTo>
                  <a:lnTo>
                    <a:pt x="913638" y="85851"/>
                  </a:lnTo>
                  <a:lnTo>
                    <a:pt x="951229" y="75818"/>
                  </a:lnTo>
                  <a:lnTo>
                    <a:pt x="954531" y="68072"/>
                  </a:lnTo>
                  <a:lnTo>
                    <a:pt x="954531" y="56514"/>
                  </a:lnTo>
                  <a:lnTo>
                    <a:pt x="954531" y="47116"/>
                  </a:lnTo>
                  <a:lnTo>
                    <a:pt x="921291" y="31597"/>
                  </a:lnTo>
                  <a:lnTo>
                    <a:pt x="910716" y="31241"/>
                  </a:lnTo>
                  <a:close/>
                </a:path>
                <a:path w="1722120" h="196215">
                  <a:moveTo>
                    <a:pt x="1402079" y="2666"/>
                  </a:moveTo>
                  <a:lnTo>
                    <a:pt x="1418335" y="2666"/>
                  </a:lnTo>
                  <a:lnTo>
                    <a:pt x="1508505" y="117728"/>
                  </a:lnTo>
                  <a:lnTo>
                    <a:pt x="1508505" y="2666"/>
                  </a:lnTo>
                  <a:lnTo>
                    <a:pt x="1541017" y="2666"/>
                  </a:lnTo>
                  <a:lnTo>
                    <a:pt x="1541017" y="196087"/>
                  </a:lnTo>
                  <a:lnTo>
                    <a:pt x="1527302" y="196087"/>
                  </a:lnTo>
                  <a:lnTo>
                    <a:pt x="1434718" y="75310"/>
                  </a:lnTo>
                  <a:lnTo>
                    <a:pt x="1434718" y="193548"/>
                  </a:lnTo>
                  <a:lnTo>
                    <a:pt x="1402079" y="193548"/>
                  </a:lnTo>
                  <a:lnTo>
                    <a:pt x="1402079" y="2666"/>
                  </a:lnTo>
                  <a:close/>
                </a:path>
                <a:path w="1722120" h="196215">
                  <a:moveTo>
                    <a:pt x="991615" y="2666"/>
                  </a:moveTo>
                  <a:lnTo>
                    <a:pt x="1027556" y="2666"/>
                  </a:lnTo>
                  <a:lnTo>
                    <a:pt x="1072641" y="84074"/>
                  </a:lnTo>
                  <a:lnTo>
                    <a:pt x="1117980" y="2666"/>
                  </a:lnTo>
                  <a:lnTo>
                    <a:pt x="1153794" y="2666"/>
                  </a:lnTo>
                  <a:lnTo>
                    <a:pt x="1089787" y="115188"/>
                  </a:lnTo>
                  <a:lnTo>
                    <a:pt x="1089787" y="193421"/>
                  </a:lnTo>
                  <a:lnTo>
                    <a:pt x="1055877" y="193421"/>
                  </a:lnTo>
                  <a:lnTo>
                    <a:pt x="1055877" y="115188"/>
                  </a:lnTo>
                  <a:lnTo>
                    <a:pt x="991615" y="2666"/>
                  </a:lnTo>
                  <a:close/>
                </a:path>
                <a:path w="1722120" h="196215">
                  <a:moveTo>
                    <a:pt x="711707" y="2666"/>
                  </a:moveTo>
                  <a:lnTo>
                    <a:pt x="833501" y="2666"/>
                  </a:lnTo>
                  <a:lnTo>
                    <a:pt x="833501" y="32765"/>
                  </a:lnTo>
                  <a:lnTo>
                    <a:pt x="745616" y="32765"/>
                  </a:lnTo>
                  <a:lnTo>
                    <a:pt x="745616" y="77342"/>
                  </a:lnTo>
                  <a:lnTo>
                    <a:pt x="808608" y="77342"/>
                  </a:lnTo>
                  <a:lnTo>
                    <a:pt x="808608" y="106172"/>
                  </a:lnTo>
                  <a:lnTo>
                    <a:pt x="745616" y="106172"/>
                  </a:lnTo>
                  <a:lnTo>
                    <a:pt x="745616" y="163322"/>
                  </a:lnTo>
                  <a:lnTo>
                    <a:pt x="832103" y="163322"/>
                  </a:lnTo>
                  <a:lnTo>
                    <a:pt x="832103" y="193421"/>
                  </a:lnTo>
                  <a:lnTo>
                    <a:pt x="711707" y="193421"/>
                  </a:lnTo>
                  <a:lnTo>
                    <a:pt x="711707" y="2666"/>
                  </a:lnTo>
                  <a:close/>
                </a:path>
                <a:path w="1722120" h="196215">
                  <a:moveTo>
                    <a:pt x="526795" y="2666"/>
                  </a:moveTo>
                  <a:lnTo>
                    <a:pt x="564006" y="2666"/>
                  </a:lnTo>
                  <a:lnTo>
                    <a:pt x="608076" y="131572"/>
                  </a:lnTo>
                  <a:lnTo>
                    <a:pt x="654684" y="2666"/>
                  </a:lnTo>
                  <a:lnTo>
                    <a:pt x="691260" y="2666"/>
                  </a:lnTo>
                  <a:lnTo>
                    <a:pt x="616712" y="196087"/>
                  </a:lnTo>
                  <a:lnTo>
                    <a:pt x="598042" y="196087"/>
                  </a:lnTo>
                  <a:lnTo>
                    <a:pt x="526795" y="2666"/>
                  </a:lnTo>
                  <a:close/>
                </a:path>
                <a:path w="1722120" h="196215">
                  <a:moveTo>
                    <a:pt x="471550" y="2666"/>
                  </a:moveTo>
                  <a:lnTo>
                    <a:pt x="505459" y="2666"/>
                  </a:lnTo>
                  <a:lnTo>
                    <a:pt x="505459" y="193421"/>
                  </a:lnTo>
                  <a:lnTo>
                    <a:pt x="471550" y="193421"/>
                  </a:lnTo>
                  <a:lnTo>
                    <a:pt x="471550" y="2666"/>
                  </a:lnTo>
                  <a:close/>
                </a:path>
                <a:path w="1722120" h="196215">
                  <a:moveTo>
                    <a:pt x="323088" y="2666"/>
                  </a:moveTo>
                  <a:lnTo>
                    <a:pt x="356996" y="2666"/>
                  </a:lnTo>
                  <a:lnTo>
                    <a:pt x="356996" y="163322"/>
                  </a:lnTo>
                  <a:lnTo>
                    <a:pt x="443229" y="163322"/>
                  </a:lnTo>
                  <a:lnTo>
                    <a:pt x="443229" y="193421"/>
                  </a:lnTo>
                  <a:lnTo>
                    <a:pt x="323088" y="193421"/>
                  </a:lnTo>
                  <a:lnTo>
                    <a:pt x="323088" y="2666"/>
                  </a:lnTo>
                  <a:close/>
                </a:path>
                <a:path w="1722120" h="196215">
                  <a:moveTo>
                    <a:pt x="170687" y="2666"/>
                  </a:moveTo>
                  <a:lnTo>
                    <a:pt x="292480" y="2666"/>
                  </a:lnTo>
                  <a:lnTo>
                    <a:pt x="292480" y="32765"/>
                  </a:lnTo>
                  <a:lnTo>
                    <a:pt x="204596" y="32765"/>
                  </a:lnTo>
                  <a:lnTo>
                    <a:pt x="204596" y="77342"/>
                  </a:lnTo>
                  <a:lnTo>
                    <a:pt x="267588" y="77342"/>
                  </a:lnTo>
                  <a:lnTo>
                    <a:pt x="267588" y="106172"/>
                  </a:lnTo>
                  <a:lnTo>
                    <a:pt x="204596" y="106172"/>
                  </a:lnTo>
                  <a:lnTo>
                    <a:pt x="204596" y="163322"/>
                  </a:lnTo>
                  <a:lnTo>
                    <a:pt x="291083" y="163322"/>
                  </a:lnTo>
                  <a:lnTo>
                    <a:pt x="291083" y="193421"/>
                  </a:lnTo>
                  <a:lnTo>
                    <a:pt x="170687" y="193421"/>
                  </a:lnTo>
                  <a:lnTo>
                    <a:pt x="170687" y="2666"/>
                  </a:lnTo>
                  <a:close/>
                </a:path>
                <a:path w="1722120" h="196215">
                  <a:moveTo>
                    <a:pt x="1631314" y="1397"/>
                  </a:moveTo>
                  <a:lnTo>
                    <a:pt x="1684143" y="15113"/>
                  </a:lnTo>
                  <a:lnTo>
                    <a:pt x="1715770" y="54165"/>
                  </a:lnTo>
                  <a:lnTo>
                    <a:pt x="1721865" y="90550"/>
                  </a:lnTo>
                  <a:lnTo>
                    <a:pt x="1715672" y="135556"/>
                  </a:lnTo>
                  <a:lnTo>
                    <a:pt x="1697085" y="167703"/>
                  </a:lnTo>
                  <a:lnTo>
                    <a:pt x="1666091" y="186991"/>
                  </a:lnTo>
                  <a:lnTo>
                    <a:pt x="1622678" y="193421"/>
                  </a:lnTo>
                  <a:lnTo>
                    <a:pt x="1580388" y="193421"/>
                  </a:lnTo>
                  <a:lnTo>
                    <a:pt x="1580388" y="2793"/>
                  </a:lnTo>
                  <a:lnTo>
                    <a:pt x="1598775" y="2147"/>
                  </a:lnTo>
                  <a:lnTo>
                    <a:pt x="1613376" y="1714"/>
                  </a:lnTo>
                  <a:lnTo>
                    <a:pt x="1624214" y="1472"/>
                  </a:lnTo>
                  <a:lnTo>
                    <a:pt x="1631314" y="1397"/>
                  </a:lnTo>
                  <a:close/>
                </a:path>
                <a:path w="1722120" h="196215">
                  <a:moveTo>
                    <a:pt x="50926" y="1397"/>
                  </a:moveTo>
                  <a:lnTo>
                    <a:pt x="103755" y="15113"/>
                  </a:lnTo>
                  <a:lnTo>
                    <a:pt x="135382" y="54165"/>
                  </a:lnTo>
                  <a:lnTo>
                    <a:pt x="141477" y="90550"/>
                  </a:lnTo>
                  <a:lnTo>
                    <a:pt x="135284" y="135556"/>
                  </a:lnTo>
                  <a:lnTo>
                    <a:pt x="116697" y="167703"/>
                  </a:lnTo>
                  <a:lnTo>
                    <a:pt x="85703" y="186991"/>
                  </a:lnTo>
                  <a:lnTo>
                    <a:pt x="42290" y="193421"/>
                  </a:lnTo>
                  <a:lnTo>
                    <a:pt x="0" y="193421"/>
                  </a:lnTo>
                  <a:lnTo>
                    <a:pt x="0" y="2793"/>
                  </a:lnTo>
                  <a:lnTo>
                    <a:pt x="18387" y="2147"/>
                  </a:lnTo>
                  <a:lnTo>
                    <a:pt x="32988" y="1714"/>
                  </a:lnTo>
                  <a:lnTo>
                    <a:pt x="43826" y="1472"/>
                  </a:lnTo>
                  <a:lnTo>
                    <a:pt x="50926" y="1397"/>
                  </a:lnTo>
                  <a:close/>
                </a:path>
                <a:path w="1722120" h="196215">
                  <a:moveTo>
                    <a:pt x="917066" y="634"/>
                  </a:moveTo>
                  <a:lnTo>
                    <a:pt x="948830" y="4157"/>
                  </a:lnTo>
                  <a:lnTo>
                    <a:pt x="971534" y="14716"/>
                  </a:lnTo>
                  <a:lnTo>
                    <a:pt x="985164" y="32299"/>
                  </a:lnTo>
                  <a:lnTo>
                    <a:pt x="989710" y="56896"/>
                  </a:lnTo>
                  <a:lnTo>
                    <a:pt x="989072" y="65182"/>
                  </a:lnTo>
                  <a:lnTo>
                    <a:pt x="968327" y="99694"/>
                  </a:lnTo>
                  <a:lnTo>
                    <a:pt x="954404" y="107441"/>
                  </a:lnTo>
                  <a:lnTo>
                    <a:pt x="1010792" y="193421"/>
                  </a:lnTo>
                  <a:lnTo>
                    <a:pt x="971676" y="193421"/>
                  </a:lnTo>
                  <a:lnTo>
                    <a:pt x="920750" y="114680"/>
                  </a:lnTo>
                  <a:lnTo>
                    <a:pt x="915669" y="114553"/>
                  </a:lnTo>
                  <a:lnTo>
                    <a:pt x="908557" y="114300"/>
                  </a:lnTo>
                  <a:lnTo>
                    <a:pt x="899287" y="113664"/>
                  </a:lnTo>
                  <a:lnTo>
                    <a:pt x="899287" y="193421"/>
                  </a:lnTo>
                  <a:lnTo>
                    <a:pt x="864107" y="193421"/>
                  </a:lnTo>
                  <a:lnTo>
                    <a:pt x="864107" y="2666"/>
                  </a:lnTo>
                  <a:lnTo>
                    <a:pt x="866013" y="2666"/>
                  </a:lnTo>
                  <a:lnTo>
                    <a:pt x="873378" y="2285"/>
                  </a:lnTo>
                  <a:lnTo>
                    <a:pt x="886078" y="1650"/>
                  </a:lnTo>
                  <a:lnTo>
                    <a:pt x="895224" y="1224"/>
                  </a:lnTo>
                  <a:lnTo>
                    <a:pt x="903430" y="904"/>
                  </a:lnTo>
                  <a:lnTo>
                    <a:pt x="910707" y="704"/>
                  </a:lnTo>
                  <a:lnTo>
                    <a:pt x="917066" y="634"/>
                  </a:lnTo>
                  <a:close/>
                </a:path>
                <a:path w="1722120" h="196215">
                  <a:moveTo>
                    <a:pt x="1290065" y="0"/>
                  </a:moveTo>
                  <a:lnTo>
                    <a:pt x="1304925" y="0"/>
                  </a:lnTo>
                  <a:lnTo>
                    <a:pt x="1381632" y="193421"/>
                  </a:lnTo>
                  <a:lnTo>
                    <a:pt x="1344294" y="193421"/>
                  </a:lnTo>
                  <a:lnTo>
                    <a:pt x="1330325" y="154685"/>
                  </a:lnTo>
                  <a:lnTo>
                    <a:pt x="1264919" y="154685"/>
                  </a:lnTo>
                  <a:lnTo>
                    <a:pt x="1251712" y="193421"/>
                  </a:lnTo>
                  <a:lnTo>
                    <a:pt x="1214119" y="193421"/>
                  </a:lnTo>
                  <a:lnTo>
                    <a:pt x="1290065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026666" y="1447291"/>
              <a:ext cx="2175510" cy="197357"/>
            </a:xfrm>
            <a:prstGeom prst="rect">
              <a:avLst/>
            </a:prstGeom>
            <a:blipFill>
              <a:blip r:embed="rId7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2469642" y="1450593"/>
              <a:ext cx="1732914" cy="191135"/>
            </a:xfrm>
            <a:custGeom>
              <a:avLst/>
              <a:gdLst/>
              <a:ahLst/>
              <a:cxnLst/>
              <a:rect l="l" t="t" r="r" b="b"/>
              <a:pathLst>
                <a:path w="1732914" h="191135">
                  <a:moveTo>
                    <a:pt x="192532" y="55752"/>
                  </a:moveTo>
                  <a:lnTo>
                    <a:pt x="169545" y="126110"/>
                  </a:lnTo>
                  <a:lnTo>
                    <a:pt x="215392" y="126110"/>
                  </a:lnTo>
                  <a:lnTo>
                    <a:pt x="192532" y="55752"/>
                  </a:lnTo>
                  <a:close/>
                </a:path>
                <a:path w="1732914" h="191135">
                  <a:moveTo>
                    <a:pt x="1494282" y="28575"/>
                  </a:moveTo>
                  <a:lnTo>
                    <a:pt x="1490726" y="28575"/>
                  </a:lnTo>
                  <a:lnTo>
                    <a:pt x="1486789" y="28828"/>
                  </a:lnTo>
                  <a:lnTo>
                    <a:pt x="1482852" y="29464"/>
                  </a:lnTo>
                  <a:lnTo>
                    <a:pt x="1482852" y="82423"/>
                  </a:lnTo>
                  <a:lnTo>
                    <a:pt x="1489075" y="82930"/>
                  </a:lnTo>
                  <a:lnTo>
                    <a:pt x="1493901" y="83184"/>
                  </a:lnTo>
                  <a:lnTo>
                    <a:pt x="1497203" y="83184"/>
                  </a:lnTo>
                  <a:lnTo>
                    <a:pt x="1534795" y="73151"/>
                  </a:lnTo>
                  <a:lnTo>
                    <a:pt x="1538097" y="65404"/>
                  </a:lnTo>
                  <a:lnTo>
                    <a:pt x="1538097" y="53848"/>
                  </a:lnTo>
                  <a:lnTo>
                    <a:pt x="1538097" y="44450"/>
                  </a:lnTo>
                  <a:lnTo>
                    <a:pt x="1504856" y="28930"/>
                  </a:lnTo>
                  <a:lnTo>
                    <a:pt x="1494282" y="28575"/>
                  </a:lnTo>
                  <a:close/>
                </a:path>
                <a:path w="1732914" h="191135">
                  <a:moveTo>
                    <a:pt x="642366" y="28575"/>
                  </a:moveTo>
                  <a:lnTo>
                    <a:pt x="638810" y="28575"/>
                  </a:lnTo>
                  <a:lnTo>
                    <a:pt x="634873" y="28828"/>
                  </a:lnTo>
                  <a:lnTo>
                    <a:pt x="630936" y="29464"/>
                  </a:lnTo>
                  <a:lnTo>
                    <a:pt x="630936" y="82423"/>
                  </a:lnTo>
                  <a:lnTo>
                    <a:pt x="637159" y="82930"/>
                  </a:lnTo>
                  <a:lnTo>
                    <a:pt x="641985" y="83184"/>
                  </a:lnTo>
                  <a:lnTo>
                    <a:pt x="645287" y="83184"/>
                  </a:lnTo>
                  <a:lnTo>
                    <a:pt x="682879" y="73151"/>
                  </a:lnTo>
                  <a:lnTo>
                    <a:pt x="686181" y="65404"/>
                  </a:lnTo>
                  <a:lnTo>
                    <a:pt x="686181" y="53848"/>
                  </a:lnTo>
                  <a:lnTo>
                    <a:pt x="686181" y="44450"/>
                  </a:lnTo>
                  <a:lnTo>
                    <a:pt x="652940" y="28930"/>
                  </a:lnTo>
                  <a:lnTo>
                    <a:pt x="642366" y="28575"/>
                  </a:lnTo>
                  <a:close/>
                </a:path>
                <a:path w="1732914" h="191135">
                  <a:moveTo>
                    <a:pt x="11430" y="28575"/>
                  </a:moveTo>
                  <a:lnTo>
                    <a:pt x="7874" y="28575"/>
                  </a:lnTo>
                  <a:lnTo>
                    <a:pt x="3937" y="28828"/>
                  </a:lnTo>
                  <a:lnTo>
                    <a:pt x="0" y="29464"/>
                  </a:lnTo>
                  <a:lnTo>
                    <a:pt x="0" y="82423"/>
                  </a:lnTo>
                  <a:lnTo>
                    <a:pt x="6223" y="82930"/>
                  </a:lnTo>
                  <a:lnTo>
                    <a:pt x="11049" y="83184"/>
                  </a:lnTo>
                  <a:lnTo>
                    <a:pt x="14350" y="83184"/>
                  </a:lnTo>
                  <a:lnTo>
                    <a:pt x="51943" y="73151"/>
                  </a:lnTo>
                  <a:lnTo>
                    <a:pt x="55245" y="65404"/>
                  </a:lnTo>
                  <a:lnTo>
                    <a:pt x="55245" y="53848"/>
                  </a:lnTo>
                  <a:lnTo>
                    <a:pt x="55245" y="44450"/>
                  </a:lnTo>
                  <a:lnTo>
                    <a:pt x="22004" y="28930"/>
                  </a:lnTo>
                  <a:lnTo>
                    <a:pt x="11430" y="28575"/>
                  </a:lnTo>
                  <a:close/>
                </a:path>
                <a:path w="1732914" h="191135">
                  <a:moveTo>
                    <a:pt x="1610741" y="0"/>
                  </a:moveTo>
                  <a:lnTo>
                    <a:pt x="1732534" y="0"/>
                  </a:lnTo>
                  <a:lnTo>
                    <a:pt x="1732534" y="30099"/>
                  </a:lnTo>
                  <a:lnTo>
                    <a:pt x="1644650" y="30099"/>
                  </a:lnTo>
                  <a:lnTo>
                    <a:pt x="1644650" y="74675"/>
                  </a:lnTo>
                  <a:lnTo>
                    <a:pt x="1707642" y="74675"/>
                  </a:lnTo>
                  <a:lnTo>
                    <a:pt x="1707642" y="103504"/>
                  </a:lnTo>
                  <a:lnTo>
                    <a:pt x="1644650" y="103504"/>
                  </a:lnTo>
                  <a:lnTo>
                    <a:pt x="1644650" y="160654"/>
                  </a:lnTo>
                  <a:lnTo>
                    <a:pt x="1731137" y="160654"/>
                  </a:lnTo>
                  <a:lnTo>
                    <a:pt x="1731137" y="190753"/>
                  </a:lnTo>
                  <a:lnTo>
                    <a:pt x="1610741" y="190753"/>
                  </a:lnTo>
                  <a:lnTo>
                    <a:pt x="1610741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3735070" y="1449704"/>
              <a:ext cx="143509" cy="195834"/>
            </a:xfrm>
            <a:prstGeom prst="rect">
              <a:avLst/>
            </a:prstGeom>
            <a:blipFill>
              <a:blip r:embed="rId8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279014" y="1450593"/>
              <a:ext cx="1435100" cy="194310"/>
            </a:xfrm>
            <a:custGeom>
              <a:avLst/>
              <a:gdLst/>
              <a:ahLst/>
              <a:cxnLst/>
              <a:rect l="l" t="t" r="r" b="b"/>
              <a:pathLst>
                <a:path w="1435100" h="194310">
                  <a:moveTo>
                    <a:pt x="1276985" y="0"/>
                  </a:moveTo>
                  <a:lnTo>
                    <a:pt x="1434973" y="0"/>
                  </a:lnTo>
                  <a:lnTo>
                    <a:pt x="1434973" y="30099"/>
                  </a:lnTo>
                  <a:lnTo>
                    <a:pt x="1371473" y="30099"/>
                  </a:lnTo>
                  <a:lnTo>
                    <a:pt x="1371473" y="190753"/>
                  </a:lnTo>
                  <a:lnTo>
                    <a:pt x="1337690" y="190753"/>
                  </a:lnTo>
                  <a:lnTo>
                    <a:pt x="1337690" y="30099"/>
                  </a:lnTo>
                  <a:lnTo>
                    <a:pt x="1276985" y="30099"/>
                  </a:lnTo>
                  <a:lnTo>
                    <a:pt x="1276985" y="0"/>
                  </a:lnTo>
                  <a:close/>
                </a:path>
                <a:path w="1435100" h="194310">
                  <a:moveTo>
                    <a:pt x="949451" y="0"/>
                  </a:moveTo>
                  <a:lnTo>
                    <a:pt x="983361" y="0"/>
                  </a:lnTo>
                  <a:lnTo>
                    <a:pt x="983361" y="129285"/>
                  </a:lnTo>
                  <a:lnTo>
                    <a:pt x="983936" y="136624"/>
                  </a:lnTo>
                  <a:lnTo>
                    <a:pt x="1018539" y="163956"/>
                  </a:lnTo>
                  <a:lnTo>
                    <a:pt x="1027183" y="163361"/>
                  </a:lnTo>
                  <a:lnTo>
                    <a:pt x="1056634" y="136411"/>
                  </a:lnTo>
                  <a:lnTo>
                    <a:pt x="1057275" y="128650"/>
                  </a:lnTo>
                  <a:lnTo>
                    <a:pt x="1057275" y="0"/>
                  </a:lnTo>
                  <a:lnTo>
                    <a:pt x="1091184" y="0"/>
                  </a:lnTo>
                  <a:lnTo>
                    <a:pt x="1091184" y="131191"/>
                  </a:lnTo>
                  <a:lnTo>
                    <a:pt x="1089945" y="145145"/>
                  </a:lnTo>
                  <a:lnTo>
                    <a:pt x="1060727" y="184626"/>
                  </a:lnTo>
                  <a:lnTo>
                    <a:pt x="1018794" y="194055"/>
                  </a:lnTo>
                  <a:lnTo>
                    <a:pt x="1003097" y="193032"/>
                  </a:lnTo>
                  <a:lnTo>
                    <a:pt x="967486" y="177673"/>
                  </a:lnTo>
                  <a:lnTo>
                    <a:pt x="949451" y="131064"/>
                  </a:lnTo>
                  <a:lnTo>
                    <a:pt x="949451" y="0"/>
                  </a:lnTo>
                  <a:close/>
                </a:path>
                <a:path w="1435100" h="194310">
                  <a:moveTo>
                    <a:pt x="606425" y="0"/>
                  </a:moveTo>
                  <a:lnTo>
                    <a:pt x="764413" y="0"/>
                  </a:lnTo>
                  <a:lnTo>
                    <a:pt x="764413" y="30099"/>
                  </a:lnTo>
                  <a:lnTo>
                    <a:pt x="700913" y="30099"/>
                  </a:lnTo>
                  <a:lnTo>
                    <a:pt x="700913" y="190753"/>
                  </a:lnTo>
                  <a:lnTo>
                    <a:pt x="667131" y="190753"/>
                  </a:lnTo>
                  <a:lnTo>
                    <a:pt x="667131" y="30099"/>
                  </a:lnTo>
                  <a:lnTo>
                    <a:pt x="606425" y="30099"/>
                  </a:lnTo>
                  <a:lnTo>
                    <a:pt x="606425" y="0"/>
                  </a:lnTo>
                  <a:close/>
                </a:path>
                <a:path w="1435100" h="194310">
                  <a:moveTo>
                    <a:pt x="0" y="0"/>
                  </a:moveTo>
                  <a:lnTo>
                    <a:pt x="125730" y="0"/>
                  </a:lnTo>
                  <a:lnTo>
                    <a:pt x="125730" y="30099"/>
                  </a:lnTo>
                  <a:lnTo>
                    <a:pt x="33909" y="30099"/>
                  </a:lnTo>
                  <a:lnTo>
                    <a:pt x="33909" y="74675"/>
                  </a:lnTo>
                  <a:lnTo>
                    <a:pt x="100964" y="74675"/>
                  </a:lnTo>
                  <a:lnTo>
                    <a:pt x="100964" y="103504"/>
                  </a:lnTo>
                  <a:lnTo>
                    <a:pt x="33909" y="103504"/>
                  </a:lnTo>
                  <a:lnTo>
                    <a:pt x="33909" y="190753"/>
                  </a:lnTo>
                  <a:lnTo>
                    <a:pt x="0" y="190753"/>
                  </a:lnTo>
                  <a:lnTo>
                    <a:pt x="0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2099817" y="1449704"/>
              <a:ext cx="140716" cy="195199"/>
            </a:xfrm>
            <a:prstGeom prst="rect">
              <a:avLst/>
            </a:prstGeom>
            <a:blipFill>
              <a:blip r:embed="rId9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026666" y="1447926"/>
              <a:ext cx="2037714" cy="193675"/>
            </a:xfrm>
            <a:custGeom>
              <a:avLst/>
              <a:gdLst/>
              <a:ahLst/>
              <a:cxnLst/>
              <a:rect l="l" t="t" r="r" b="b"/>
              <a:pathLst>
                <a:path w="2037714" h="193675">
                  <a:moveTo>
                    <a:pt x="0" y="2667"/>
                  </a:moveTo>
                  <a:lnTo>
                    <a:pt x="33908" y="2667"/>
                  </a:lnTo>
                  <a:lnTo>
                    <a:pt x="33908" y="193421"/>
                  </a:lnTo>
                  <a:lnTo>
                    <a:pt x="0" y="193421"/>
                  </a:lnTo>
                  <a:lnTo>
                    <a:pt x="0" y="2667"/>
                  </a:lnTo>
                  <a:close/>
                </a:path>
                <a:path w="2037714" h="193675">
                  <a:moveTo>
                    <a:pt x="1943608" y="635"/>
                  </a:moveTo>
                  <a:lnTo>
                    <a:pt x="1975371" y="4157"/>
                  </a:lnTo>
                  <a:lnTo>
                    <a:pt x="1998075" y="14716"/>
                  </a:lnTo>
                  <a:lnTo>
                    <a:pt x="2011705" y="32299"/>
                  </a:lnTo>
                  <a:lnTo>
                    <a:pt x="2016251" y="56896"/>
                  </a:lnTo>
                  <a:lnTo>
                    <a:pt x="2015613" y="65182"/>
                  </a:lnTo>
                  <a:lnTo>
                    <a:pt x="1994868" y="99695"/>
                  </a:lnTo>
                  <a:lnTo>
                    <a:pt x="1980945" y="107442"/>
                  </a:lnTo>
                  <a:lnTo>
                    <a:pt x="2037333" y="193421"/>
                  </a:lnTo>
                  <a:lnTo>
                    <a:pt x="1998218" y="193421"/>
                  </a:lnTo>
                  <a:lnTo>
                    <a:pt x="1947291" y="114681"/>
                  </a:lnTo>
                  <a:lnTo>
                    <a:pt x="1942210" y="114553"/>
                  </a:lnTo>
                  <a:lnTo>
                    <a:pt x="1935098" y="114300"/>
                  </a:lnTo>
                  <a:lnTo>
                    <a:pt x="1925828" y="113665"/>
                  </a:lnTo>
                  <a:lnTo>
                    <a:pt x="1925828" y="193421"/>
                  </a:lnTo>
                  <a:lnTo>
                    <a:pt x="1890648" y="193421"/>
                  </a:lnTo>
                  <a:lnTo>
                    <a:pt x="1890648" y="2667"/>
                  </a:lnTo>
                  <a:lnTo>
                    <a:pt x="1892554" y="2667"/>
                  </a:lnTo>
                  <a:lnTo>
                    <a:pt x="1899920" y="2286"/>
                  </a:lnTo>
                  <a:lnTo>
                    <a:pt x="1912620" y="1650"/>
                  </a:lnTo>
                  <a:lnTo>
                    <a:pt x="1921765" y="1224"/>
                  </a:lnTo>
                  <a:lnTo>
                    <a:pt x="1929971" y="904"/>
                  </a:lnTo>
                  <a:lnTo>
                    <a:pt x="1937248" y="704"/>
                  </a:lnTo>
                  <a:lnTo>
                    <a:pt x="1943608" y="635"/>
                  </a:lnTo>
                  <a:close/>
                </a:path>
                <a:path w="2037714" h="193675">
                  <a:moveTo>
                    <a:pt x="1091692" y="635"/>
                  </a:moveTo>
                  <a:lnTo>
                    <a:pt x="1123455" y="4157"/>
                  </a:lnTo>
                  <a:lnTo>
                    <a:pt x="1146159" y="14716"/>
                  </a:lnTo>
                  <a:lnTo>
                    <a:pt x="1159789" y="32299"/>
                  </a:lnTo>
                  <a:lnTo>
                    <a:pt x="1164335" y="56896"/>
                  </a:lnTo>
                  <a:lnTo>
                    <a:pt x="1163697" y="65182"/>
                  </a:lnTo>
                  <a:lnTo>
                    <a:pt x="1142952" y="99695"/>
                  </a:lnTo>
                  <a:lnTo>
                    <a:pt x="1129030" y="107442"/>
                  </a:lnTo>
                  <a:lnTo>
                    <a:pt x="1185418" y="193421"/>
                  </a:lnTo>
                  <a:lnTo>
                    <a:pt x="1146301" y="193421"/>
                  </a:lnTo>
                  <a:lnTo>
                    <a:pt x="1095374" y="114681"/>
                  </a:lnTo>
                  <a:lnTo>
                    <a:pt x="1090295" y="114553"/>
                  </a:lnTo>
                  <a:lnTo>
                    <a:pt x="1083183" y="114300"/>
                  </a:lnTo>
                  <a:lnTo>
                    <a:pt x="1073911" y="113665"/>
                  </a:lnTo>
                  <a:lnTo>
                    <a:pt x="1073911" y="193421"/>
                  </a:lnTo>
                  <a:lnTo>
                    <a:pt x="1038732" y="193421"/>
                  </a:lnTo>
                  <a:lnTo>
                    <a:pt x="1038732" y="2667"/>
                  </a:lnTo>
                  <a:lnTo>
                    <a:pt x="1040637" y="2667"/>
                  </a:lnTo>
                  <a:lnTo>
                    <a:pt x="1048004" y="2286"/>
                  </a:lnTo>
                  <a:lnTo>
                    <a:pt x="1060704" y="1650"/>
                  </a:lnTo>
                  <a:lnTo>
                    <a:pt x="1069849" y="1224"/>
                  </a:lnTo>
                  <a:lnTo>
                    <a:pt x="1078055" y="904"/>
                  </a:lnTo>
                  <a:lnTo>
                    <a:pt x="1085332" y="704"/>
                  </a:lnTo>
                  <a:lnTo>
                    <a:pt x="1091692" y="635"/>
                  </a:lnTo>
                  <a:close/>
                </a:path>
                <a:path w="2037714" h="193675">
                  <a:moveTo>
                    <a:pt x="628014" y="0"/>
                  </a:moveTo>
                  <a:lnTo>
                    <a:pt x="642873" y="0"/>
                  </a:lnTo>
                  <a:lnTo>
                    <a:pt x="719582" y="193421"/>
                  </a:lnTo>
                  <a:lnTo>
                    <a:pt x="682244" y="193421"/>
                  </a:lnTo>
                  <a:lnTo>
                    <a:pt x="668273" y="154686"/>
                  </a:lnTo>
                  <a:lnTo>
                    <a:pt x="602869" y="154686"/>
                  </a:lnTo>
                  <a:lnTo>
                    <a:pt x="589660" y="193421"/>
                  </a:lnTo>
                  <a:lnTo>
                    <a:pt x="554482" y="193421"/>
                  </a:lnTo>
                  <a:lnTo>
                    <a:pt x="552069" y="193421"/>
                  </a:lnTo>
                  <a:lnTo>
                    <a:pt x="515366" y="193421"/>
                  </a:lnTo>
                  <a:lnTo>
                    <a:pt x="464438" y="114681"/>
                  </a:lnTo>
                  <a:lnTo>
                    <a:pt x="459358" y="114553"/>
                  </a:lnTo>
                  <a:lnTo>
                    <a:pt x="452246" y="114300"/>
                  </a:lnTo>
                  <a:lnTo>
                    <a:pt x="442975" y="113665"/>
                  </a:lnTo>
                  <a:lnTo>
                    <a:pt x="442975" y="193421"/>
                  </a:lnTo>
                  <a:lnTo>
                    <a:pt x="407796" y="193421"/>
                  </a:lnTo>
                  <a:lnTo>
                    <a:pt x="407796" y="2667"/>
                  </a:lnTo>
                  <a:lnTo>
                    <a:pt x="409701" y="2667"/>
                  </a:lnTo>
                  <a:lnTo>
                    <a:pt x="417068" y="2286"/>
                  </a:lnTo>
                  <a:lnTo>
                    <a:pt x="460756" y="635"/>
                  </a:lnTo>
                  <a:lnTo>
                    <a:pt x="492519" y="4157"/>
                  </a:lnTo>
                  <a:lnTo>
                    <a:pt x="515223" y="14716"/>
                  </a:lnTo>
                  <a:lnTo>
                    <a:pt x="528853" y="32299"/>
                  </a:lnTo>
                  <a:lnTo>
                    <a:pt x="533399" y="56896"/>
                  </a:lnTo>
                  <a:lnTo>
                    <a:pt x="532761" y="65182"/>
                  </a:lnTo>
                  <a:lnTo>
                    <a:pt x="512016" y="99695"/>
                  </a:lnTo>
                  <a:lnTo>
                    <a:pt x="498094" y="107442"/>
                  </a:lnTo>
                  <a:lnTo>
                    <a:pt x="552957" y="191135"/>
                  </a:lnTo>
                  <a:lnTo>
                    <a:pt x="628014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399790" y="1446402"/>
              <a:ext cx="146812" cy="199136"/>
            </a:xfrm>
            <a:prstGeom prst="rect">
              <a:avLst/>
            </a:prstGeom>
            <a:blipFill>
              <a:blip r:embed="rId10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756661" y="1446402"/>
              <a:ext cx="117348" cy="199136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0" name="object 20"/>
          <p:cNvSpPr txBox="1"/>
          <p:nvPr/>
        </p:nvSpPr>
        <p:spPr>
          <a:xfrm>
            <a:off x="1524000" y="2368397"/>
            <a:ext cx="2702051" cy="26674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578485">
              <a:lnSpc>
                <a:spcPct val="100000"/>
              </a:lnSpc>
              <a:spcBef>
                <a:spcPts val="400"/>
              </a:spcBef>
            </a:pPr>
            <a:r>
              <a:rPr lang="en-US" sz="1400" dirty="0" smtClean="0">
                <a:solidFill>
                  <a:schemeClr val="bg1"/>
                </a:solidFill>
                <a:latin typeface="Trebuchet MS"/>
                <a:cs typeface="Trebuchet MS"/>
              </a:rPr>
              <a:t>MTI_IIB DARMAJAYA</a:t>
            </a:r>
            <a:endParaRPr sz="1400" dirty="0">
              <a:solidFill>
                <a:schemeClr val="bg1"/>
              </a:solidFill>
              <a:latin typeface="Trebuchet MS"/>
              <a:cs typeface="Trebuchet MS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4825" y="373443"/>
            <a:ext cx="2031364" cy="152400"/>
            <a:chOff x="254825" y="373443"/>
            <a:chExt cx="2031364" cy="152400"/>
          </a:xfrm>
        </p:grpSpPr>
        <p:sp>
          <p:nvSpPr>
            <p:cNvPr id="3" name="object 3"/>
            <p:cNvSpPr/>
            <p:nvPr/>
          </p:nvSpPr>
          <p:spPr>
            <a:xfrm>
              <a:off x="255778" y="374396"/>
              <a:ext cx="2029460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5778" y="374396"/>
              <a:ext cx="2029460" cy="150495"/>
            </a:xfrm>
            <a:custGeom>
              <a:avLst/>
              <a:gdLst/>
              <a:ahLst/>
              <a:cxnLst/>
              <a:rect l="l" t="t" r="r" b="b"/>
              <a:pathLst>
                <a:path w="2029460" h="150495">
                  <a:moveTo>
                    <a:pt x="674878" y="23876"/>
                  </a:moveTo>
                  <a:lnTo>
                    <a:pt x="673861" y="23876"/>
                  </a:lnTo>
                  <a:lnTo>
                    <a:pt x="670814" y="24130"/>
                  </a:lnTo>
                  <a:lnTo>
                    <a:pt x="665353" y="24892"/>
                  </a:lnTo>
                  <a:lnTo>
                    <a:pt x="657986" y="65405"/>
                  </a:lnTo>
                  <a:lnTo>
                    <a:pt x="661923" y="65786"/>
                  </a:lnTo>
                  <a:lnTo>
                    <a:pt x="665353" y="66040"/>
                  </a:lnTo>
                  <a:lnTo>
                    <a:pt x="668401" y="66040"/>
                  </a:lnTo>
                  <a:lnTo>
                    <a:pt x="684736" y="64561"/>
                  </a:lnTo>
                  <a:lnTo>
                    <a:pt x="696404" y="60118"/>
                  </a:lnTo>
                  <a:lnTo>
                    <a:pt x="703405" y="52699"/>
                  </a:lnTo>
                  <a:lnTo>
                    <a:pt x="705739" y="42291"/>
                  </a:lnTo>
                  <a:lnTo>
                    <a:pt x="705739" y="35560"/>
                  </a:lnTo>
                  <a:lnTo>
                    <a:pt x="703453" y="30861"/>
                  </a:lnTo>
                  <a:lnTo>
                    <a:pt x="698627" y="28067"/>
                  </a:lnTo>
                  <a:lnTo>
                    <a:pt x="693801" y="25273"/>
                  </a:lnTo>
                  <a:lnTo>
                    <a:pt x="685927" y="23876"/>
                  </a:lnTo>
                  <a:lnTo>
                    <a:pt x="674878" y="23876"/>
                  </a:lnTo>
                  <a:close/>
                </a:path>
                <a:path w="2029460" h="150495">
                  <a:moveTo>
                    <a:pt x="1435861" y="22860"/>
                  </a:moveTo>
                  <a:lnTo>
                    <a:pt x="1431290" y="22860"/>
                  </a:lnTo>
                  <a:lnTo>
                    <a:pt x="1426210" y="23368"/>
                  </a:lnTo>
                  <a:lnTo>
                    <a:pt x="1420876" y="24511"/>
                  </a:lnTo>
                  <a:lnTo>
                    <a:pt x="1412367" y="72390"/>
                  </a:lnTo>
                  <a:lnTo>
                    <a:pt x="1415669" y="73279"/>
                  </a:lnTo>
                  <a:lnTo>
                    <a:pt x="1419986" y="73787"/>
                  </a:lnTo>
                  <a:lnTo>
                    <a:pt x="1425194" y="73787"/>
                  </a:lnTo>
                  <a:lnTo>
                    <a:pt x="1461770" y="54737"/>
                  </a:lnTo>
                  <a:lnTo>
                    <a:pt x="1461770" y="45720"/>
                  </a:lnTo>
                  <a:lnTo>
                    <a:pt x="1460150" y="35718"/>
                  </a:lnTo>
                  <a:lnTo>
                    <a:pt x="1455293" y="28575"/>
                  </a:lnTo>
                  <a:lnTo>
                    <a:pt x="1447196" y="24288"/>
                  </a:lnTo>
                  <a:lnTo>
                    <a:pt x="1435861" y="22860"/>
                  </a:lnTo>
                  <a:close/>
                </a:path>
                <a:path w="2029460" h="150495">
                  <a:moveTo>
                    <a:pt x="419353" y="22860"/>
                  </a:moveTo>
                  <a:lnTo>
                    <a:pt x="414782" y="22860"/>
                  </a:lnTo>
                  <a:lnTo>
                    <a:pt x="409702" y="23368"/>
                  </a:lnTo>
                  <a:lnTo>
                    <a:pt x="404367" y="24511"/>
                  </a:lnTo>
                  <a:lnTo>
                    <a:pt x="395859" y="72390"/>
                  </a:lnTo>
                  <a:lnTo>
                    <a:pt x="399160" y="73279"/>
                  </a:lnTo>
                  <a:lnTo>
                    <a:pt x="403478" y="73787"/>
                  </a:lnTo>
                  <a:lnTo>
                    <a:pt x="408685" y="73787"/>
                  </a:lnTo>
                  <a:lnTo>
                    <a:pt x="445261" y="54737"/>
                  </a:lnTo>
                  <a:lnTo>
                    <a:pt x="445261" y="45720"/>
                  </a:lnTo>
                  <a:lnTo>
                    <a:pt x="443642" y="35718"/>
                  </a:lnTo>
                  <a:lnTo>
                    <a:pt x="438784" y="28575"/>
                  </a:lnTo>
                  <a:lnTo>
                    <a:pt x="430688" y="24288"/>
                  </a:lnTo>
                  <a:lnTo>
                    <a:pt x="419353" y="22860"/>
                  </a:lnTo>
                  <a:close/>
                </a:path>
                <a:path w="2029460" h="150495">
                  <a:moveTo>
                    <a:pt x="300482" y="22860"/>
                  </a:moveTo>
                  <a:lnTo>
                    <a:pt x="295909" y="22860"/>
                  </a:lnTo>
                  <a:lnTo>
                    <a:pt x="290829" y="23368"/>
                  </a:lnTo>
                  <a:lnTo>
                    <a:pt x="285496" y="24511"/>
                  </a:lnTo>
                  <a:lnTo>
                    <a:pt x="276986" y="72390"/>
                  </a:lnTo>
                  <a:lnTo>
                    <a:pt x="280289" y="73279"/>
                  </a:lnTo>
                  <a:lnTo>
                    <a:pt x="284607" y="73787"/>
                  </a:lnTo>
                  <a:lnTo>
                    <a:pt x="289814" y="73787"/>
                  </a:lnTo>
                  <a:lnTo>
                    <a:pt x="326390" y="54737"/>
                  </a:lnTo>
                  <a:lnTo>
                    <a:pt x="326390" y="45720"/>
                  </a:lnTo>
                  <a:lnTo>
                    <a:pt x="324770" y="35718"/>
                  </a:lnTo>
                  <a:lnTo>
                    <a:pt x="319913" y="28575"/>
                  </a:lnTo>
                  <a:lnTo>
                    <a:pt x="311816" y="24288"/>
                  </a:lnTo>
                  <a:lnTo>
                    <a:pt x="300482" y="22860"/>
                  </a:lnTo>
                  <a:close/>
                </a:path>
                <a:path w="2029460" h="150495">
                  <a:moveTo>
                    <a:pt x="1602740" y="22733"/>
                  </a:moveTo>
                  <a:lnTo>
                    <a:pt x="1599565" y="22733"/>
                  </a:lnTo>
                  <a:lnTo>
                    <a:pt x="1596390" y="23114"/>
                  </a:lnTo>
                  <a:lnTo>
                    <a:pt x="1593215" y="23749"/>
                  </a:lnTo>
                  <a:lnTo>
                    <a:pt x="1575561" y="124460"/>
                  </a:lnTo>
                  <a:lnTo>
                    <a:pt x="1578483" y="124841"/>
                  </a:lnTo>
                  <a:lnTo>
                    <a:pt x="1581149" y="124968"/>
                  </a:lnTo>
                  <a:lnTo>
                    <a:pt x="1583436" y="124968"/>
                  </a:lnTo>
                  <a:lnTo>
                    <a:pt x="1625599" y="106172"/>
                  </a:lnTo>
                  <a:lnTo>
                    <a:pt x="1641221" y="58166"/>
                  </a:lnTo>
                  <a:lnTo>
                    <a:pt x="1640552" y="50567"/>
                  </a:lnTo>
                  <a:lnTo>
                    <a:pt x="1610834" y="23350"/>
                  </a:lnTo>
                  <a:lnTo>
                    <a:pt x="1602740" y="22733"/>
                  </a:lnTo>
                  <a:close/>
                </a:path>
                <a:path w="2029460" h="150495">
                  <a:moveTo>
                    <a:pt x="553720" y="22479"/>
                  </a:moveTo>
                  <a:lnTo>
                    <a:pt x="519684" y="44196"/>
                  </a:lnTo>
                  <a:lnTo>
                    <a:pt x="506222" y="90932"/>
                  </a:lnTo>
                  <a:lnTo>
                    <a:pt x="506628" y="98885"/>
                  </a:lnTo>
                  <a:lnTo>
                    <a:pt x="523621" y="127508"/>
                  </a:lnTo>
                  <a:lnTo>
                    <a:pt x="532257" y="127508"/>
                  </a:lnTo>
                  <a:lnTo>
                    <a:pt x="569467" y="106299"/>
                  </a:lnTo>
                  <a:lnTo>
                    <a:pt x="582201" y="69919"/>
                  </a:lnTo>
                  <a:lnTo>
                    <a:pt x="583057" y="55753"/>
                  </a:lnTo>
                  <a:lnTo>
                    <a:pt x="581223" y="41177"/>
                  </a:lnTo>
                  <a:lnTo>
                    <a:pt x="575722" y="30781"/>
                  </a:lnTo>
                  <a:lnTo>
                    <a:pt x="566554" y="24552"/>
                  </a:lnTo>
                  <a:lnTo>
                    <a:pt x="553720" y="22479"/>
                  </a:lnTo>
                  <a:close/>
                </a:path>
                <a:path w="2029460" h="150495">
                  <a:moveTo>
                    <a:pt x="1925066" y="2540"/>
                  </a:moveTo>
                  <a:lnTo>
                    <a:pt x="1950847" y="2540"/>
                  </a:lnTo>
                  <a:lnTo>
                    <a:pt x="1938909" y="68453"/>
                  </a:lnTo>
                  <a:lnTo>
                    <a:pt x="1998980" y="2540"/>
                  </a:lnTo>
                  <a:lnTo>
                    <a:pt x="2029460" y="2540"/>
                  </a:lnTo>
                  <a:lnTo>
                    <a:pt x="1972183" y="66294"/>
                  </a:lnTo>
                  <a:lnTo>
                    <a:pt x="2008251" y="147574"/>
                  </a:lnTo>
                  <a:lnTo>
                    <a:pt x="1979168" y="147574"/>
                  </a:lnTo>
                  <a:lnTo>
                    <a:pt x="1952117" y="85598"/>
                  </a:lnTo>
                  <a:lnTo>
                    <a:pt x="1931543" y="108331"/>
                  </a:lnTo>
                  <a:lnTo>
                    <a:pt x="1924177" y="147574"/>
                  </a:lnTo>
                  <a:lnTo>
                    <a:pt x="1898523" y="147574"/>
                  </a:lnTo>
                  <a:lnTo>
                    <a:pt x="1925066" y="2540"/>
                  </a:lnTo>
                  <a:close/>
                </a:path>
                <a:path w="2029460" h="150495">
                  <a:moveTo>
                    <a:pt x="1699895" y="2540"/>
                  </a:moveTo>
                  <a:lnTo>
                    <a:pt x="1793239" y="2540"/>
                  </a:lnTo>
                  <a:lnTo>
                    <a:pt x="1789049" y="25146"/>
                  </a:lnTo>
                  <a:lnTo>
                    <a:pt x="1722120" y="25146"/>
                  </a:lnTo>
                  <a:lnTo>
                    <a:pt x="1716151" y="58547"/>
                  </a:lnTo>
                  <a:lnTo>
                    <a:pt x="1764029" y="58547"/>
                  </a:lnTo>
                  <a:lnTo>
                    <a:pt x="1759965" y="80137"/>
                  </a:lnTo>
                  <a:lnTo>
                    <a:pt x="1712087" y="80137"/>
                  </a:lnTo>
                  <a:lnTo>
                    <a:pt x="1703959" y="124968"/>
                  </a:lnTo>
                  <a:lnTo>
                    <a:pt x="1769745" y="124968"/>
                  </a:lnTo>
                  <a:lnTo>
                    <a:pt x="1765427" y="147574"/>
                  </a:lnTo>
                  <a:lnTo>
                    <a:pt x="1673225" y="147574"/>
                  </a:lnTo>
                  <a:lnTo>
                    <a:pt x="1699895" y="2540"/>
                  </a:lnTo>
                  <a:close/>
                </a:path>
                <a:path w="2029460" h="150495">
                  <a:moveTo>
                    <a:pt x="1292224" y="2540"/>
                  </a:moveTo>
                  <a:lnTo>
                    <a:pt x="1318133" y="2540"/>
                  </a:lnTo>
                  <a:lnTo>
                    <a:pt x="1295654" y="124968"/>
                  </a:lnTo>
                  <a:lnTo>
                    <a:pt x="1361186" y="124968"/>
                  </a:lnTo>
                  <a:lnTo>
                    <a:pt x="1356995" y="147574"/>
                  </a:lnTo>
                  <a:lnTo>
                    <a:pt x="1265555" y="147574"/>
                  </a:lnTo>
                  <a:lnTo>
                    <a:pt x="1292224" y="2540"/>
                  </a:lnTo>
                  <a:close/>
                </a:path>
                <a:path w="2029460" h="150495">
                  <a:moveTo>
                    <a:pt x="1171067" y="2540"/>
                  </a:moveTo>
                  <a:lnTo>
                    <a:pt x="1264411" y="2540"/>
                  </a:lnTo>
                  <a:lnTo>
                    <a:pt x="1260221" y="25146"/>
                  </a:lnTo>
                  <a:lnTo>
                    <a:pt x="1193292" y="25146"/>
                  </a:lnTo>
                  <a:lnTo>
                    <a:pt x="1187323" y="58547"/>
                  </a:lnTo>
                  <a:lnTo>
                    <a:pt x="1235202" y="58547"/>
                  </a:lnTo>
                  <a:lnTo>
                    <a:pt x="1231138" y="80137"/>
                  </a:lnTo>
                  <a:lnTo>
                    <a:pt x="1183259" y="80137"/>
                  </a:lnTo>
                  <a:lnTo>
                    <a:pt x="1175130" y="124968"/>
                  </a:lnTo>
                  <a:lnTo>
                    <a:pt x="1240917" y="124968"/>
                  </a:lnTo>
                  <a:lnTo>
                    <a:pt x="1236598" y="147574"/>
                  </a:lnTo>
                  <a:lnTo>
                    <a:pt x="1144397" y="147574"/>
                  </a:lnTo>
                  <a:lnTo>
                    <a:pt x="1171067" y="2540"/>
                  </a:lnTo>
                  <a:close/>
                </a:path>
                <a:path w="2029460" h="150495">
                  <a:moveTo>
                    <a:pt x="1034922" y="2540"/>
                  </a:moveTo>
                  <a:lnTo>
                    <a:pt x="1061085" y="2540"/>
                  </a:lnTo>
                  <a:lnTo>
                    <a:pt x="1050798" y="58547"/>
                  </a:lnTo>
                  <a:lnTo>
                    <a:pt x="1108329" y="58547"/>
                  </a:lnTo>
                  <a:lnTo>
                    <a:pt x="1118616" y="2540"/>
                  </a:lnTo>
                  <a:lnTo>
                    <a:pt x="1144905" y="2540"/>
                  </a:lnTo>
                  <a:lnTo>
                    <a:pt x="1118108" y="147574"/>
                  </a:lnTo>
                  <a:lnTo>
                    <a:pt x="1092073" y="147574"/>
                  </a:lnTo>
                  <a:lnTo>
                    <a:pt x="1104392" y="80137"/>
                  </a:lnTo>
                  <a:lnTo>
                    <a:pt x="1046734" y="80137"/>
                  </a:lnTo>
                  <a:lnTo>
                    <a:pt x="1034415" y="147574"/>
                  </a:lnTo>
                  <a:lnTo>
                    <a:pt x="1008253" y="147574"/>
                  </a:lnTo>
                  <a:lnTo>
                    <a:pt x="1034922" y="2540"/>
                  </a:lnTo>
                  <a:close/>
                </a:path>
                <a:path w="2029460" h="150495">
                  <a:moveTo>
                    <a:pt x="746633" y="2540"/>
                  </a:moveTo>
                  <a:lnTo>
                    <a:pt x="864616" y="2540"/>
                  </a:lnTo>
                  <a:lnTo>
                    <a:pt x="860297" y="25146"/>
                  </a:lnTo>
                  <a:lnTo>
                    <a:pt x="814578" y="25146"/>
                  </a:lnTo>
                  <a:lnTo>
                    <a:pt x="792226" y="147574"/>
                  </a:lnTo>
                  <a:lnTo>
                    <a:pt x="766191" y="147574"/>
                  </a:lnTo>
                  <a:lnTo>
                    <a:pt x="788542" y="25146"/>
                  </a:lnTo>
                  <a:lnTo>
                    <a:pt x="742441" y="25146"/>
                  </a:lnTo>
                  <a:lnTo>
                    <a:pt x="746633" y="2540"/>
                  </a:lnTo>
                  <a:close/>
                </a:path>
                <a:path w="2029460" h="150495">
                  <a:moveTo>
                    <a:pt x="129285" y="2540"/>
                  </a:moveTo>
                  <a:lnTo>
                    <a:pt x="155828" y="2540"/>
                  </a:lnTo>
                  <a:lnTo>
                    <a:pt x="137287" y="101346"/>
                  </a:lnTo>
                  <a:lnTo>
                    <a:pt x="136906" y="103124"/>
                  </a:lnTo>
                  <a:lnTo>
                    <a:pt x="136778" y="105029"/>
                  </a:lnTo>
                  <a:lnTo>
                    <a:pt x="136778" y="106934"/>
                  </a:lnTo>
                  <a:lnTo>
                    <a:pt x="136778" y="113537"/>
                  </a:lnTo>
                  <a:lnTo>
                    <a:pt x="138810" y="118618"/>
                  </a:lnTo>
                  <a:lnTo>
                    <a:pt x="142875" y="122174"/>
                  </a:lnTo>
                  <a:lnTo>
                    <a:pt x="146812" y="125730"/>
                  </a:lnTo>
                  <a:lnTo>
                    <a:pt x="152272" y="127508"/>
                  </a:lnTo>
                  <a:lnTo>
                    <a:pt x="159258" y="127508"/>
                  </a:lnTo>
                  <a:lnTo>
                    <a:pt x="168147" y="127508"/>
                  </a:lnTo>
                  <a:lnTo>
                    <a:pt x="175387" y="125095"/>
                  </a:lnTo>
                  <a:lnTo>
                    <a:pt x="210565" y="2540"/>
                  </a:lnTo>
                  <a:lnTo>
                    <a:pt x="236728" y="2540"/>
                  </a:lnTo>
                  <a:lnTo>
                    <a:pt x="218185" y="102997"/>
                  </a:lnTo>
                  <a:lnTo>
                    <a:pt x="197484" y="137668"/>
                  </a:lnTo>
                  <a:lnTo>
                    <a:pt x="156337" y="149987"/>
                  </a:lnTo>
                  <a:lnTo>
                    <a:pt x="146528" y="149387"/>
                  </a:lnTo>
                  <a:lnTo>
                    <a:pt x="113220" y="128476"/>
                  </a:lnTo>
                  <a:lnTo>
                    <a:pt x="109981" y="113030"/>
                  </a:lnTo>
                  <a:lnTo>
                    <a:pt x="109981" y="109474"/>
                  </a:lnTo>
                  <a:lnTo>
                    <a:pt x="110362" y="105791"/>
                  </a:lnTo>
                  <a:lnTo>
                    <a:pt x="110997" y="101854"/>
                  </a:lnTo>
                  <a:lnTo>
                    <a:pt x="129285" y="2540"/>
                  </a:lnTo>
                  <a:close/>
                </a:path>
                <a:path w="2029460" h="150495">
                  <a:moveTo>
                    <a:pt x="915289" y="2032"/>
                  </a:moveTo>
                  <a:lnTo>
                    <a:pt x="938529" y="2032"/>
                  </a:lnTo>
                  <a:lnTo>
                    <a:pt x="883666" y="147574"/>
                  </a:lnTo>
                  <a:lnTo>
                    <a:pt x="860297" y="147574"/>
                  </a:lnTo>
                  <a:lnTo>
                    <a:pt x="915289" y="2032"/>
                  </a:lnTo>
                  <a:close/>
                </a:path>
                <a:path w="2029460" h="150495">
                  <a:moveTo>
                    <a:pt x="680847" y="1143"/>
                  </a:moveTo>
                  <a:lnTo>
                    <a:pt x="717930" y="10160"/>
                  </a:lnTo>
                  <a:lnTo>
                    <a:pt x="731520" y="36322"/>
                  </a:lnTo>
                  <a:lnTo>
                    <a:pt x="730900" y="44777"/>
                  </a:lnTo>
                  <a:lnTo>
                    <a:pt x="710009" y="77120"/>
                  </a:lnTo>
                  <a:lnTo>
                    <a:pt x="695071" y="83312"/>
                  </a:lnTo>
                  <a:lnTo>
                    <a:pt x="727329" y="147574"/>
                  </a:lnTo>
                  <a:lnTo>
                    <a:pt x="698372" y="147574"/>
                  </a:lnTo>
                  <a:lnTo>
                    <a:pt x="670686" y="87630"/>
                  </a:lnTo>
                  <a:lnTo>
                    <a:pt x="666115" y="87503"/>
                  </a:lnTo>
                  <a:lnTo>
                    <a:pt x="660654" y="87249"/>
                  </a:lnTo>
                  <a:lnTo>
                    <a:pt x="654177" y="86868"/>
                  </a:lnTo>
                  <a:lnTo>
                    <a:pt x="643001" y="147574"/>
                  </a:lnTo>
                  <a:lnTo>
                    <a:pt x="616458" y="147574"/>
                  </a:lnTo>
                  <a:lnTo>
                    <a:pt x="643001" y="2540"/>
                  </a:lnTo>
                  <a:lnTo>
                    <a:pt x="656165" y="1946"/>
                  </a:lnTo>
                  <a:lnTo>
                    <a:pt x="666877" y="1508"/>
                  </a:lnTo>
                  <a:lnTo>
                    <a:pt x="675112" y="1236"/>
                  </a:lnTo>
                  <a:lnTo>
                    <a:pt x="680847" y="1143"/>
                  </a:lnTo>
                  <a:close/>
                </a:path>
                <a:path w="2029460" h="150495">
                  <a:moveTo>
                    <a:pt x="1431036" y="635"/>
                  </a:moveTo>
                  <a:lnTo>
                    <a:pt x="1456205" y="3327"/>
                  </a:lnTo>
                  <a:lnTo>
                    <a:pt x="1474184" y="11414"/>
                  </a:lnTo>
                  <a:lnTo>
                    <a:pt x="1484971" y="24905"/>
                  </a:lnTo>
                  <a:lnTo>
                    <a:pt x="1488567" y="43815"/>
                  </a:lnTo>
                  <a:lnTo>
                    <a:pt x="1487471" y="55342"/>
                  </a:lnTo>
                  <a:lnTo>
                    <a:pt x="1461654" y="88136"/>
                  </a:lnTo>
                  <a:lnTo>
                    <a:pt x="1425829" y="96012"/>
                  </a:lnTo>
                  <a:lnTo>
                    <a:pt x="1419860" y="96012"/>
                  </a:lnTo>
                  <a:lnTo>
                    <a:pt x="1414017" y="95504"/>
                  </a:lnTo>
                  <a:lnTo>
                    <a:pt x="1408303" y="94361"/>
                  </a:lnTo>
                  <a:lnTo>
                    <a:pt x="1398397" y="147574"/>
                  </a:lnTo>
                  <a:lnTo>
                    <a:pt x="1372108" y="147574"/>
                  </a:lnTo>
                  <a:lnTo>
                    <a:pt x="1399413" y="2794"/>
                  </a:lnTo>
                  <a:lnTo>
                    <a:pt x="1409176" y="1813"/>
                  </a:lnTo>
                  <a:lnTo>
                    <a:pt x="1417700" y="1143"/>
                  </a:lnTo>
                  <a:lnTo>
                    <a:pt x="1424987" y="758"/>
                  </a:lnTo>
                  <a:lnTo>
                    <a:pt x="1431036" y="635"/>
                  </a:lnTo>
                  <a:close/>
                </a:path>
                <a:path w="2029460" h="150495">
                  <a:moveTo>
                    <a:pt x="414528" y="635"/>
                  </a:moveTo>
                  <a:lnTo>
                    <a:pt x="439697" y="3327"/>
                  </a:lnTo>
                  <a:lnTo>
                    <a:pt x="457676" y="11414"/>
                  </a:lnTo>
                  <a:lnTo>
                    <a:pt x="468463" y="24905"/>
                  </a:lnTo>
                  <a:lnTo>
                    <a:pt x="472059" y="43815"/>
                  </a:lnTo>
                  <a:lnTo>
                    <a:pt x="470963" y="55342"/>
                  </a:lnTo>
                  <a:lnTo>
                    <a:pt x="445146" y="88136"/>
                  </a:lnTo>
                  <a:lnTo>
                    <a:pt x="409321" y="96012"/>
                  </a:lnTo>
                  <a:lnTo>
                    <a:pt x="403352" y="96012"/>
                  </a:lnTo>
                  <a:lnTo>
                    <a:pt x="397509" y="95504"/>
                  </a:lnTo>
                  <a:lnTo>
                    <a:pt x="391795" y="94361"/>
                  </a:lnTo>
                  <a:lnTo>
                    <a:pt x="381889" y="147574"/>
                  </a:lnTo>
                  <a:lnTo>
                    <a:pt x="355599" y="147574"/>
                  </a:lnTo>
                  <a:lnTo>
                    <a:pt x="382904" y="2794"/>
                  </a:lnTo>
                  <a:lnTo>
                    <a:pt x="392668" y="1813"/>
                  </a:lnTo>
                  <a:lnTo>
                    <a:pt x="401193" y="1143"/>
                  </a:lnTo>
                  <a:lnTo>
                    <a:pt x="408479" y="758"/>
                  </a:lnTo>
                  <a:lnTo>
                    <a:pt x="414528" y="635"/>
                  </a:lnTo>
                  <a:close/>
                </a:path>
                <a:path w="2029460" h="150495">
                  <a:moveTo>
                    <a:pt x="295655" y="635"/>
                  </a:moveTo>
                  <a:lnTo>
                    <a:pt x="320825" y="3327"/>
                  </a:lnTo>
                  <a:lnTo>
                    <a:pt x="338804" y="11414"/>
                  </a:lnTo>
                  <a:lnTo>
                    <a:pt x="349591" y="24905"/>
                  </a:lnTo>
                  <a:lnTo>
                    <a:pt x="353186" y="43815"/>
                  </a:lnTo>
                  <a:lnTo>
                    <a:pt x="352091" y="55342"/>
                  </a:lnTo>
                  <a:lnTo>
                    <a:pt x="326274" y="88136"/>
                  </a:lnTo>
                  <a:lnTo>
                    <a:pt x="290448" y="96012"/>
                  </a:lnTo>
                  <a:lnTo>
                    <a:pt x="284479" y="96012"/>
                  </a:lnTo>
                  <a:lnTo>
                    <a:pt x="278638" y="95504"/>
                  </a:lnTo>
                  <a:lnTo>
                    <a:pt x="272922" y="94361"/>
                  </a:lnTo>
                  <a:lnTo>
                    <a:pt x="263016" y="147574"/>
                  </a:lnTo>
                  <a:lnTo>
                    <a:pt x="236728" y="147574"/>
                  </a:lnTo>
                  <a:lnTo>
                    <a:pt x="264033" y="2794"/>
                  </a:lnTo>
                  <a:lnTo>
                    <a:pt x="273796" y="1813"/>
                  </a:lnTo>
                  <a:lnTo>
                    <a:pt x="282321" y="1143"/>
                  </a:lnTo>
                  <a:lnTo>
                    <a:pt x="289607" y="758"/>
                  </a:lnTo>
                  <a:lnTo>
                    <a:pt x="295655" y="635"/>
                  </a:lnTo>
                  <a:close/>
                </a:path>
                <a:path w="2029460" h="150495">
                  <a:moveTo>
                    <a:pt x="1598803" y="254"/>
                  </a:moveTo>
                  <a:lnTo>
                    <a:pt x="1640111" y="8826"/>
                  </a:lnTo>
                  <a:lnTo>
                    <a:pt x="1667023" y="45783"/>
                  </a:lnTo>
                  <a:lnTo>
                    <a:pt x="1668145" y="59309"/>
                  </a:lnTo>
                  <a:lnTo>
                    <a:pt x="1666664" y="78404"/>
                  </a:lnTo>
                  <a:lnTo>
                    <a:pt x="1644269" y="123571"/>
                  </a:lnTo>
                  <a:lnTo>
                    <a:pt x="1599263" y="146073"/>
                  </a:lnTo>
                  <a:lnTo>
                    <a:pt x="1580261" y="147574"/>
                  </a:lnTo>
                  <a:lnTo>
                    <a:pt x="1545336" y="147574"/>
                  </a:lnTo>
                  <a:lnTo>
                    <a:pt x="1571752" y="2921"/>
                  </a:lnTo>
                  <a:lnTo>
                    <a:pt x="1598803" y="254"/>
                  </a:lnTo>
                  <a:close/>
                </a:path>
                <a:path w="2029460" h="150495">
                  <a:moveTo>
                    <a:pt x="1856613" y="127"/>
                  </a:moveTo>
                  <a:lnTo>
                    <a:pt x="1861439" y="127"/>
                  </a:lnTo>
                  <a:lnTo>
                    <a:pt x="1867408" y="635"/>
                  </a:lnTo>
                  <a:lnTo>
                    <a:pt x="1874901" y="1778"/>
                  </a:lnTo>
                  <a:lnTo>
                    <a:pt x="1882267" y="2794"/>
                  </a:lnTo>
                  <a:lnTo>
                    <a:pt x="1887474" y="4064"/>
                  </a:lnTo>
                  <a:lnTo>
                    <a:pt x="1890395" y="5461"/>
                  </a:lnTo>
                  <a:lnTo>
                    <a:pt x="1882521" y="31242"/>
                  </a:lnTo>
                  <a:lnTo>
                    <a:pt x="1874774" y="25527"/>
                  </a:lnTo>
                  <a:lnTo>
                    <a:pt x="1867027" y="22733"/>
                  </a:lnTo>
                  <a:lnTo>
                    <a:pt x="1859152" y="22733"/>
                  </a:lnTo>
                  <a:lnTo>
                    <a:pt x="1848671" y="23872"/>
                  </a:lnTo>
                  <a:lnTo>
                    <a:pt x="1841214" y="27273"/>
                  </a:lnTo>
                  <a:lnTo>
                    <a:pt x="1836757" y="32912"/>
                  </a:lnTo>
                  <a:lnTo>
                    <a:pt x="1835277" y="40767"/>
                  </a:lnTo>
                  <a:lnTo>
                    <a:pt x="1835277" y="45847"/>
                  </a:lnTo>
                  <a:lnTo>
                    <a:pt x="1839467" y="51943"/>
                  </a:lnTo>
                  <a:lnTo>
                    <a:pt x="1847977" y="59055"/>
                  </a:lnTo>
                  <a:lnTo>
                    <a:pt x="1862836" y="71628"/>
                  </a:lnTo>
                  <a:lnTo>
                    <a:pt x="1878076" y="87884"/>
                  </a:lnTo>
                  <a:lnTo>
                    <a:pt x="1880108" y="91186"/>
                  </a:lnTo>
                  <a:lnTo>
                    <a:pt x="1881632" y="94361"/>
                  </a:lnTo>
                  <a:lnTo>
                    <a:pt x="1882521" y="97662"/>
                  </a:lnTo>
                  <a:lnTo>
                    <a:pt x="1883537" y="100965"/>
                  </a:lnTo>
                  <a:lnTo>
                    <a:pt x="1884045" y="104394"/>
                  </a:lnTo>
                  <a:lnTo>
                    <a:pt x="1884045" y="107823"/>
                  </a:lnTo>
                  <a:lnTo>
                    <a:pt x="1861186" y="143718"/>
                  </a:lnTo>
                  <a:lnTo>
                    <a:pt x="1830451" y="149987"/>
                  </a:lnTo>
                  <a:lnTo>
                    <a:pt x="1820858" y="149463"/>
                  </a:lnTo>
                  <a:lnTo>
                    <a:pt x="1811527" y="147891"/>
                  </a:lnTo>
                  <a:lnTo>
                    <a:pt x="1802483" y="145272"/>
                  </a:lnTo>
                  <a:lnTo>
                    <a:pt x="1793748" y="141605"/>
                  </a:lnTo>
                  <a:lnTo>
                    <a:pt x="1802002" y="116205"/>
                  </a:lnTo>
                  <a:lnTo>
                    <a:pt x="1808912" y="120558"/>
                  </a:lnTo>
                  <a:lnTo>
                    <a:pt x="1816322" y="123698"/>
                  </a:lnTo>
                  <a:lnTo>
                    <a:pt x="1824255" y="125599"/>
                  </a:lnTo>
                  <a:lnTo>
                    <a:pt x="1832737" y="126237"/>
                  </a:lnTo>
                  <a:lnTo>
                    <a:pt x="1839849" y="126237"/>
                  </a:lnTo>
                  <a:lnTo>
                    <a:pt x="1845690" y="124714"/>
                  </a:lnTo>
                  <a:lnTo>
                    <a:pt x="1850389" y="121666"/>
                  </a:lnTo>
                  <a:lnTo>
                    <a:pt x="1854962" y="118745"/>
                  </a:lnTo>
                  <a:lnTo>
                    <a:pt x="1857375" y="114427"/>
                  </a:lnTo>
                  <a:lnTo>
                    <a:pt x="1857375" y="108839"/>
                  </a:lnTo>
                  <a:lnTo>
                    <a:pt x="1857375" y="103378"/>
                  </a:lnTo>
                  <a:lnTo>
                    <a:pt x="1853057" y="97409"/>
                  </a:lnTo>
                  <a:lnTo>
                    <a:pt x="1844675" y="90805"/>
                  </a:lnTo>
                  <a:lnTo>
                    <a:pt x="1829053" y="78359"/>
                  </a:lnTo>
                  <a:lnTo>
                    <a:pt x="1824354" y="74549"/>
                  </a:lnTo>
                  <a:lnTo>
                    <a:pt x="1821179" y="71755"/>
                  </a:lnTo>
                  <a:lnTo>
                    <a:pt x="1819528" y="70104"/>
                  </a:lnTo>
                  <a:lnTo>
                    <a:pt x="1817751" y="68326"/>
                  </a:lnTo>
                  <a:lnTo>
                    <a:pt x="1815973" y="65912"/>
                  </a:lnTo>
                  <a:lnTo>
                    <a:pt x="1814195" y="62865"/>
                  </a:lnTo>
                  <a:lnTo>
                    <a:pt x="1812289" y="59817"/>
                  </a:lnTo>
                  <a:lnTo>
                    <a:pt x="1810892" y="56642"/>
                  </a:lnTo>
                  <a:lnTo>
                    <a:pt x="1810003" y="53467"/>
                  </a:lnTo>
                  <a:lnTo>
                    <a:pt x="1809114" y="50165"/>
                  </a:lnTo>
                  <a:lnTo>
                    <a:pt x="1808607" y="46862"/>
                  </a:lnTo>
                  <a:lnTo>
                    <a:pt x="1808607" y="43434"/>
                  </a:lnTo>
                  <a:lnTo>
                    <a:pt x="1829038" y="6663"/>
                  </a:lnTo>
                  <a:lnTo>
                    <a:pt x="1846373" y="845"/>
                  </a:lnTo>
                  <a:lnTo>
                    <a:pt x="1856613" y="127"/>
                  </a:lnTo>
                  <a:close/>
                </a:path>
                <a:path w="2029460" h="150495">
                  <a:moveTo>
                    <a:pt x="62865" y="127"/>
                  </a:moveTo>
                  <a:lnTo>
                    <a:pt x="67690" y="127"/>
                  </a:lnTo>
                  <a:lnTo>
                    <a:pt x="73659" y="635"/>
                  </a:lnTo>
                  <a:lnTo>
                    <a:pt x="81153" y="1778"/>
                  </a:lnTo>
                  <a:lnTo>
                    <a:pt x="88518" y="2794"/>
                  </a:lnTo>
                  <a:lnTo>
                    <a:pt x="93725" y="4064"/>
                  </a:lnTo>
                  <a:lnTo>
                    <a:pt x="96647" y="5461"/>
                  </a:lnTo>
                  <a:lnTo>
                    <a:pt x="88772" y="31242"/>
                  </a:lnTo>
                  <a:lnTo>
                    <a:pt x="81025" y="25527"/>
                  </a:lnTo>
                  <a:lnTo>
                    <a:pt x="73278" y="22733"/>
                  </a:lnTo>
                  <a:lnTo>
                    <a:pt x="65405" y="22733"/>
                  </a:lnTo>
                  <a:lnTo>
                    <a:pt x="54923" y="23872"/>
                  </a:lnTo>
                  <a:lnTo>
                    <a:pt x="47466" y="27273"/>
                  </a:lnTo>
                  <a:lnTo>
                    <a:pt x="43009" y="32912"/>
                  </a:lnTo>
                  <a:lnTo>
                    <a:pt x="41528" y="40767"/>
                  </a:lnTo>
                  <a:lnTo>
                    <a:pt x="41528" y="45847"/>
                  </a:lnTo>
                  <a:lnTo>
                    <a:pt x="45719" y="51943"/>
                  </a:lnTo>
                  <a:lnTo>
                    <a:pt x="54228" y="59055"/>
                  </a:lnTo>
                  <a:lnTo>
                    <a:pt x="69087" y="71628"/>
                  </a:lnTo>
                  <a:lnTo>
                    <a:pt x="84328" y="87884"/>
                  </a:lnTo>
                  <a:lnTo>
                    <a:pt x="86359" y="91186"/>
                  </a:lnTo>
                  <a:lnTo>
                    <a:pt x="87884" y="94361"/>
                  </a:lnTo>
                  <a:lnTo>
                    <a:pt x="88772" y="97662"/>
                  </a:lnTo>
                  <a:lnTo>
                    <a:pt x="89788" y="100965"/>
                  </a:lnTo>
                  <a:lnTo>
                    <a:pt x="90297" y="104394"/>
                  </a:lnTo>
                  <a:lnTo>
                    <a:pt x="90297" y="107823"/>
                  </a:lnTo>
                  <a:lnTo>
                    <a:pt x="67438" y="143718"/>
                  </a:lnTo>
                  <a:lnTo>
                    <a:pt x="36703" y="149987"/>
                  </a:lnTo>
                  <a:lnTo>
                    <a:pt x="27110" y="149463"/>
                  </a:lnTo>
                  <a:lnTo>
                    <a:pt x="17780" y="147891"/>
                  </a:lnTo>
                  <a:lnTo>
                    <a:pt x="8735" y="145272"/>
                  </a:lnTo>
                  <a:lnTo>
                    <a:pt x="0" y="141605"/>
                  </a:lnTo>
                  <a:lnTo>
                    <a:pt x="8255" y="116205"/>
                  </a:lnTo>
                  <a:lnTo>
                    <a:pt x="15164" y="120558"/>
                  </a:lnTo>
                  <a:lnTo>
                    <a:pt x="22574" y="123698"/>
                  </a:lnTo>
                  <a:lnTo>
                    <a:pt x="30507" y="125599"/>
                  </a:lnTo>
                  <a:lnTo>
                    <a:pt x="38988" y="126237"/>
                  </a:lnTo>
                  <a:lnTo>
                    <a:pt x="46100" y="126237"/>
                  </a:lnTo>
                  <a:lnTo>
                    <a:pt x="51943" y="124714"/>
                  </a:lnTo>
                  <a:lnTo>
                    <a:pt x="56641" y="121666"/>
                  </a:lnTo>
                  <a:lnTo>
                    <a:pt x="61213" y="118745"/>
                  </a:lnTo>
                  <a:lnTo>
                    <a:pt x="63627" y="114427"/>
                  </a:lnTo>
                  <a:lnTo>
                    <a:pt x="63627" y="108839"/>
                  </a:lnTo>
                  <a:lnTo>
                    <a:pt x="63627" y="103378"/>
                  </a:lnTo>
                  <a:lnTo>
                    <a:pt x="59309" y="97409"/>
                  </a:lnTo>
                  <a:lnTo>
                    <a:pt x="50927" y="90805"/>
                  </a:lnTo>
                  <a:lnTo>
                    <a:pt x="35306" y="78359"/>
                  </a:lnTo>
                  <a:lnTo>
                    <a:pt x="30606" y="74549"/>
                  </a:lnTo>
                  <a:lnTo>
                    <a:pt x="27431" y="71755"/>
                  </a:lnTo>
                  <a:lnTo>
                    <a:pt x="25781" y="70104"/>
                  </a:lnTo>
                  <a:lnTo>
                    <a:pt x="24003" y="68326"/>
                  </a:lnTo>
                  <a:lnTo>
                    <a:pt x="22225" y="65912"/>
                  </a:lnTo>
                  <a:lnTo>
                    <a:pt x="20446" y="62865"/>
                  </a:lnTo>
                  <a:lnTo>
                    <a:pt x="18541" y="59817"/>
                  </a:lnTo>
                  <a:lnTo>
                    <a:pt x="17144" y="56642"/>
                  </a:lnTo>
                  <a:lnTo>
                    <a:pt x="16256" y="53467"/>
                  </a:lnTo>
                  <a:lnTo>
                    <a:pt x="15366" y="50165"/>
                  </a:lnTo>
                  <a:lnTo>
                    <a:pt x="14859" y="46862"/>
                  </a:lnTo>
                  <a:lnTo>
                    <a:pt x="14859" y="43434"/>
                  </a:lnTo>
                  <a:lnTo>
                    <a:pt x="35290" y="6663"/>
                  </a:lnTo>
                  <a:lnTo>
                    <a:pt x="52625" y="845"/>
                  </a:lnTo>
                  <a:lnTo>
                    <a:pt x="62865" y="127"/>
                  </a:lnTo>
                  <a:close/>
                </a:path>
                <a:path w="2029460" h="150495">
                  <a:moveTo>
                    <a:pt x="555497" y="0"/>
                  </a:moveTo>
                  <a:lnTo>
                    <a:pt x="595629" y="13843"/>
                  </a:lnTo>
                  <a:lnTo>
                    <a:pt x="609727" y="53721"/>
                  </a:lnTo>
                  <a:lnTo>
                    <a:pt x="608371" y="74150"/>
                  </a:lnTo>
                  <a:lnTo>
                    <a:pt x="588136" y="123317"/>
                  </a:lnTo>
                  <a:lnTo>
                    <a:pt x="546792" y="148320"/>
                  </a:lnTo>
                  <a:lnTo>
                    <a:pt x="529082" y="149987"/>
                  </a:lnTo>
                  <a:lnTo>
                    <a:pt x="518173" y="149032"/>
                  </a:lnTo>
                  <a:lnTo>
                    <a:pt x="486925" y="126210"/>
                  </a:lnTo>
                  <a:lnTo>
                    <a:pt x="479424" y="93599"/>
                  </a:lnTo>
                  <a:lnTo>
                    <a:pt x="480756" y="74955"/>
                  </a:lnTo>
                  <a:lnTo>
                    <a:pt x="500634" y="27432"/>
                  </a:lnTo>
                  <a:lnTo>
                    <a:pt x="539406" y="1714"/>
                  </a:lnTo>
                  <a:lnTo>
                    <a:pt x="555497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1874" y="814197"/>
            <a:ext cx="351409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20" dirty="0"/>
              <a:t>Tanggung </a:t>
            </a:r>
            <a:r>
              <a:rPr spc="-5" dirty="0"/>
              <a:t>jawab: </a:t>
            </a:r>
            <a:r>
              <a:rPr spc="-10" dirty="0"/>
              <a:t>memberikan pengetahuan khusus </a:t>
            </a:r>
            <a:r>
              <a:rPr spc="-30" dirty="0"/>
              <a:t>tentang  </a:t>
            </a:r>
            <a:r>
              <a:rPr spc="-5" dirty="0"/>
              <a:t>sistem </a:t>
            </a:r>
            <a:r>
              <a:rPr spc="-10" dirty="0"/>
              <a:t>produksi untuk </a:t>
            </a:r>
            <a:r>
              <a:rPr spc="-5" dirty="0"/>
              <a:t>odentifikasi </a:t>
            </a:r>
            <a:r>
              <a:rPr spc="-10" dirty="0"/>
              <a:t>dan mendampingi  perubahan </a:t>
            </a:r>
            <a:r>
              <a:rPr spc="-5" dirty="0"/>
              <a:t>sistem/ </a:t>
            </a:r>
            <a:r>
              <a:rPr spc="-10" dirty="0"/>
              <a:t>pengembangan dan penyelesaian  </a:t>
            </a:r>
            <a:r>
              <a:rPr spc="-5" dirty="0"/>
              <a:t>masalah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1425861"/>
            <a:ext cx="3502660" cy="116395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Fungsinya </a:t>
            </a:r>
            <a:r>
              <a:rPr sz="1000" spc="-10" dirty="0">
                <a:latin typeface="Trebuchet MS"/>
                <a:cs typeface="Trebuchet MS"/>
              </a:rPr>
              <a:t>meliputi:</a:t>
            </a:r>
            <a:endParaRPr sz="1000">
              <a:latin typeface="Trebuchet MS"/>
              <a:cs typeface="Trebuchet MS"/>
            </a:endParaRPr>
          </a:p>
          <a:p>
            <a:pPr marL="273050" marR="156210" lvl="1" indent="-114300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Mendokumentasikan insiden dari pengguna dan menginisiasi  resolusi</a:t>
            </a:r>
            <a:endParaRPr sz="900">
              <a:latin typeface="Trebuchet MS"/>
              <a:cs typeface="Trebuchet MS"/>
            </a:endParaRPr>
          </a:p>
          <a:p>
            <a:pPr marL="273050" marR="5080" lvl="1" indent="-114300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Prioritisasi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masalah dan menyampaikannya ke personel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TI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yang  tepat, serta eskalasi ke manajemen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TI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jika</a:t>
            </a:r>
            <a:r>
              <a:rPr sz="900" spc="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diperlukan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Melakukan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follow-up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pada insiden yang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tdk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terselesaikan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Menutup insiden, dengan otorisasi penutupan oleh</a:t>
            </a:r>
            <a:r>
              <a:rPr sz="900" spc="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pengguna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4888" y="373379"/>
            <a:ext cx="1530350" cy="194945"/>
            <a:chOff x="254888" y="373379"/>
            <a:chExt cx="1530350" cy="194945"/>
          </a:xfrm>
        </p:grpSpPr>
        <p:sp>
          <p:nvSpPr>
            <p:cNvPr id="3" name="object 3"/>
            <p:cNvSpPr/>
            <p:nvPr/>
          </p:nvSpPr>
          <p:spPr>
            <a:xfrm>
              <a:off x="255777" y="374268"/>
              <a:ext cx="1528064" cy="19278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2698" y="374522"/>
              <a:ext cx="1271270" cy="149860"/>
            </a:xfrm>
            <a:custGeom>
              <a:avLst/>
              <a:gdLst/>
              <a:ahLst/>
              <a:cxnLst/>
              <a:rect l="l" t="t" r="r" b="b"/>
              <a:pathLst>
                <a:path w="1271270" h="149859">
                  <a:moveTo>
                    <a:pt x="970661" y="44576"/>
                  </a:moveTo>
                  <a:lnTo>
                    <a:pt x="940943" y="98678"/>
                  </a:lnTo>
                  <a:lnTo>
                    <a:pt x="978915" y="98678"/>
                  </a:lnTo>
                  <a:lnTo>
                    <a:pt x="970661" y="44576"/>
                  </a:lnTo>
                  <a:close/>
                </a:path>
                <a:path w="1271270" h="149859">
                  <a:moveTo>
                    <a:pt x="425069" y="44576"/>
                  </a:moveTo>
                  <a:lnTo>
                    <a:pt x="395350" y="98678"/>
                  </a:lnTo>
                  <a:lnTo>
                    <a:pt x="433324" y="98678"/>
                  </a:lnTo>
                  <a:lnTo>
                    <a:pt x="425069" y="44576"/>
                  </a:lnTo>
                  <a:close/>
                </a:path>
                <a:path w="1271270" h="149859">
                  <a:moveTo>
                    <a:pt x="1083945" y="23749"/>
                  </a:moveTo>
                  <a:lnTo>
                    <a:pt x="1082928" y="23749"/>
                  </a:lnTo>
                  <a:lnTo>
                    <a:pt x="1079881" y="24002"/>
                  </a:lnTo>
                  <a:lnTo>
                    <a:pt x="1074420" y="24765"/>
                  </a:lnTo>
                  <a:lnTo>
                    <a:pt x="1067053" y="65277"/>
                  </a:lnTo>
                  <a:lnTo>
                    <a:pt x="1070990" y="65659"/>
                  </a:lnTo>
                  <a:lnTo>
                    <a:pt x="1074420" y="65913"/>
                  </a:lnTo>
                  <a:lnTo>
                    <a:pt x="1077468" y="65913"/>
                  </a:lnTo>
                  <a:lnTo>
                    <a:pt x="1093803" y="64434"/>
                  </a:lnTo>
                  <a:lnTo>
                    <a:pt x="1105471" y="59991"/>
                  </a:lnTo>
                  <a:lnTo>
                    <a:pt x="1112472" y="52572"/>
                  </a:lnTo>
                  <a:lnTo>
                    <a:pt x="1114806" y="42164"/>
                  </a:lnTo>
                  <a:lnTo>
                    <a:pt x="1114806" y="35432"/>
                  </a:lnTo>
                  <a:lnTo>
                    <a:pt x="1112520" y="30734"/>
                  </a:lnTo>
                  <a:lnTo>
                    <a:pt x="1107694" y="27940"/>
                  </a:lnTo>
                  <a:lnTo>
                    <a:pt x="1102868" y="25146"/>
                  </a:lnTo>
                  <a:lnTo>
                    <a:pt x="1094994" y="23749"/>
                  </a:lnTo>
                  <a:lnTo>
                    <a:pt x="1083945" y="23749"/>
                  </a:lnTo>
                  <a:close/>
                </a:path>
                <a:path w="1271270" h="149859">
                  <a:moveTo>
                    <a:pt x="538352" y="23749"/>
                  </a:moveTo>
                  <a:lnTo>
                    <a:pt x="537337" y="23749"/>
                  </a:lnTo>
                  <a:lnTo>
                    <a:pt x="534288" y="24002"/>
                  </a:lnTo>
                  <a:lnTo>
                    <a:pt x="528827" y="24765"/>
                  </a:lnTo>
                  <a:lnTo>
                    <a:pt x="521462" y="65277"/>
                  </a:lnTo>
                  <a:lnTo>
                    <a:pt x="525399" y="65659"/>
                  </a:lnTo>
                  <a:lnTo>
                    <a:pt x="528827" y="65913"/>
                  </a:lnTo>
                  <a:lnTo>
                    <a:pt x="531876" y="65913"/>
                  </a:lnTo>
                  <a:lnTo>
                    <a:pt x="548211" y="64434"/>
                  </a:lnTo>
                  <a:lnTo>
                    <a:pt x="559879" y="59991"/>
                  </a:lnTo>
                  <a:lnTo>
                    <a:pt x="566880" y="52572"/>
                  </a:lnTo>
                  <a:lnTo>
                    <a:pt x="569213" y="42164"/>
                  </a:lnTo>
                  <a:lnTo>
                    <a:pt x="569213" y="35432"/>
                  </a:lnTo>
                  <a:lnTo>
                    <a:pt x="566927" y="30734"/>
                  </a:lnTo>
                  <a:lnTo>
                    <a:pt x="562101" y="27940"/>
                  </a:lnTo>
                  <a:lnTo>
                    <a:pt x="557276" y="25146"/>
                  </a:lnTo>
                  <a:lnTo>
                    <a:pt x="549401" y="23749"/>
                  </a:lnTo>
                  <a:lnTo>
                    <a:pt x="538352" y="23749"/>
                  </a:lnTo>
                  <a:close/>
                </a:path>
                <a:path w="1271270" h="149859">
                  <a:moveTo>
                    <a:pt x="663067" y="22605"/>
                  </a:moveTo>
                  <a:lnTo>
                    <a:pt x="659892" y="22605"/>
                  </a:lnTo>
                  <a:lnTo>
                    <a:pt x="656717" y="22987"/>
                  </a:lnTo>
                  <a:lnTo>
                    <a:pt x="653542" y="23622"/>
                  </a:lnTo>
                  <a:lnTo>
                    <a:pt x="635888" y="124332"/>
                  </a:lnTo>
                  <a:lnTo>
                    <a:pt x="638809" y="124714"/>
                  </a:lnTo>
                  <a:lnTo>
                    <a:pt x="641476" y="124841"/>
                  </a:lnTo>
                  <a:lnTo>
                    <a:pt x="643763" y="124841"/>
                  </a:lnTo>
                  <a:lnTo>
                    <a:pt x="685926" y="106045"/>
                  </a:lnTo>
                  <a:lnTo>
                    <a:pt x="701548" y="58039"/>
                  </a:lnTo>
                  <a:lnTo>
                    <a:pt x="700879" y="50440"/>
                  </a:lnTo>
                  <a:lnTo>
                    <a:pt x="671161" y="23223"/>
                  </a:lnTo>
                  <a:lnTo>
                    <a:pt x="663067" y="22605"/>
                  </a:lnTo>
                  <a:close/>
                </a:path>
                <a:path w="1271270" h="149859">
                  <a:moveTo>
                    <a:pt x="1177798" y="2413"/>
                  </a:moveTo>
                  <a:lnTo>
                    <a:pt x="1271143" y="2413"/>
                  </a:lnTo>
                  <a:lnTo>
                    <a:pt x="1266952" y="25019"/>
                  </a:lnTo>
                  <a:lnTo>
                    <a:pt x="1200023" y="25019"/>
                  </a:lnTo>
                  <a:lnTo>
                    <a:pt x="1194053" y="58420"/>
                  </a:lnTo>
                  <a:lnTo>
                    <a:pt x="1241933" y="58420"/>
                  </a:lnTo>
                  <a:lnTo>
                    <a:pt x="1237869" y="80010"/>
                  </a:lnTo>
                  <a:lnTo>
                    <a:pt x="1189989" y="80010"/>
                  </a:lnTo>
                  <a:lnTo>
                    <a:pt x="1181862" y="124841"/>
                  </a:lnTo>
                  <a:lnTo>
                    <a:pt x="1247648" y="124841"/>
                  </a:lnTo>
                  <a:lnTo>
                    <a:pt x="1243330" y="147447"/>
                  </a:lnTo>
                  <a:lnTo>
                    <a:pt x="1151127" y="147447"/>
                  </a:lnTo>
                  <a:lnTo>
                    <a:pt x="1177798" y="2413"/>
                  </a:lnTo>
                  <a:close/>
                </a:path>
                <a:path w="1271270" h="149859">
                  <a:moveTo>
                    <a:pt x="751205" y="2413"/>
                  </a:moveTo>
                  <a:lnTo>
                    <a:pt x="777494" y="2413"/>
                  </a:lnTo>
                  <a:lnTo>
                    <a:pt x="788415" y="90297"/>
                  </a:lnTo>
                  <a:lnTo>
                    <a:pt x="834136" y="2413"/>
                  </a:lnTo>
                  <a:lnTo>
                    <a:pt x="845312" y="2413"/>
                  </a:lnTo>
                  <a:lnTo>
                    <a:pt x="858774" y="89789"/>
                  </a:lnTo>
                  <a:lnTo>
                    <a:pt x="901192" y="2413"/>
                  </a:lnTo>
                  <a:lnTo>
                    <a:pt x="929132" y="2413"/>
                  </a:lnTo>
                  <a:lnTo>
                    <a:pt x="855218" y="149478"/>
                  </a:lnTo>
                  <a:lnTo>
                    <a:pt x="844803" y="149478"/>
                  </a:lnTo>
                  <a:lnTo>
                    <a:pt x="829182" y="60960"/>
                  </a:lnTo>
                  <a:lnTo>
                    <a:pt x="782065" y="149478"/>
                  </a:lnTo>
                  <a:lnTo>
                    <a:pt x="771778" y="149478"/>
                  </a:lnTo>
                  <a:lnTo>
                    <a:pt x="751205" y="2413"/>
                  </a:lnTo>
                  <a:close/>
                </a:path>
                <a:path w="1271270" h="149859">
                  <a:moveTo>
                    <a:pt x="244601" y="2413"/>
                  </a:moveTo>
                  <a:lnTo>
                    <a:pt x="270763" y="2413"/>
                  </a:lnTo>
                  <a:lnTo>
                    <a:pt x="260476" y="58420"/>
                  </a:lnTo>
                  <a:lnTo>
                    <a:pt x="318007" y="58420"/>
                  </a:lnTo>
                  <a:lnTo>
                    <a:pt x="328294" y="2413"/>
                  </a:lnTo>
                  <a:lnTo>
                    <a:pt x="354583" y="2413"/>
                  </a:lnTo>
                  <a:lnTo>
                    <a:pt x="327787" y="147447"/>
                  </a:lnTo>
                  <a:lnTo>
                    <a:pt x="301751" y="147447"/>
                  </a:lnTo>
                  <a:lnTo>
                    <a:pt x="314070" y="80010"/>
                  </a:lnTo>
                  <a:lnTo>
                    <a:pt x="256412" y="80010"/>
                  </a:lnTo>
                  <a:lnTo>
                    <a:pt x="244094" y="147447"/>
                  </a:lnTo>
                  <a:lnTo>
                    <a:pt x="217931" y="147447"/>
                  </a:lnTo>
                  <a:lnTo>
                    <a:pt x="244601" y="2413"/>
                  </a:lnTo>
                  <a:close/>
                </a:path>
                <a:path w="1271270" h="149859">
                  <a:moveTo>
                    <a:pt x="26669" y="2413"/>
                  </a:moveTo>
                  <a:lnTo>
                    <a:pt x="52577" y="2413"/>
                  </a:lnTo>
                  <a:lnTo>
                    <a:pt x="25781" y="147447"/>
                  </a:lnTo>
                  <a:lnTo>
                    <a:pt x="0" y="147447"/>
                  </a:lnTo>
                  <a:lnTo>
                    <a:pt x="26669" y="2413"/>
                  </a:lnTo>
                  <a:close/>
                </a:path>
                <a:path w="1271270" h="149859">
                  <a:moveTo>
                    <a:pt x="1089914" y="1016"/>
                  </a:moveTo>
                  <a:lnTo>
                    <a:pt x="1126998" y="10032"/>
                  </a:lnTo>
                  <a:lnTo>
                    <a:pt x="1140587" y="36195"/>
                  </a:lnTo>
                  <a:lnTo>
                    <a:pt x="1139967" y="44650"/>
                  </a:lnTo>
                  <a:lnTo>
                    <a:pt x="1119076" y="76993"/>
                  </a:lnTo>
                  <a:lnTo>
                    <a:pt x="1104138" y="83185"/>
                  </a:lnTo>
                  <a:lnTo>
                    <a:pt x="1136395" y="147447"/>
                  </a:lnTo>
                  <a:lnTo>
                    <a:pt x="1107439" y="147447"/>
                  </a:lnTo>
                  <a:lnTo>
                    <a:pt x="1079753" y="87502"/>
                  </a:lnTo>
                  <a:lnTo>
                    <a:pt x="1075182" y="87375"/>
                  </a:lnTo>
                  <a:lnTo>
                    <a:pt x="1069720" y="87122"/>
                  </a:lnTo>
                  <a:lnTo>
                    <a:pt x="1063244" y="86741"/>
                  </a:lnTo>
                  <a:lnTo>
                    <a:pt x="1052068" y="147447"/>
                  </a:lnTo>
                  <a:lnTo>
                    <a:pt x="1025525" y="147447"/>
                  </a:lnTo>
                  <a:lnTo>
                    <a:pt x="1052068" y="2413"/>
                  </a:lnTo>
                  <a:lnTo>
                    <a:pt x="1065232" y="1819"/>
                  </a:lnTo>
                  <a:lnTo>
                    <a:pt x="1075944" y="1381"/>
                  </a:lnTo>
                  <a:lnTo>
                    <a:pt x="1084179" y="1109"/>
                  </a:lnTo>
                  <a:lnTo>
                    <a:pt x="1089914" y="1016"/>
                  </a:lnTo>
                  <a:close/>
                </a:path>
                <a:path w="1271270" h="149859">
                  <a:moveTo>
                    <a:pt x="544321" y="1016"/>
                  </a:moveTo>
                  <a:lnTo>
                    <a:pt x="581406" y="10032"/>
                  </a:lnTo>
                  <a:lnTo>
                    <a:pt x="594994" y="36195"/>
                  </a:lnTo>
                  <a:lnTo>
                    <a:pt x="594375" y="44650"/>
                  </a:lnTo>
                  <a:lnTo>
                    <a:pt x="573484" y="76993"/>
                  </a:lnTo>
                  <a:lnTo>
                    <a:pt x="558545" y="83185"/>
                  </a:lnTo>
                  <a:lnTo>
                    <a:pt x="590803" y="147447"/>
                  </a:lnTo>
                  <a:lnTo>
                    <a:pt x="561848" y="147447"/>
                  </a:lnTo>
                  <a:lnTo>
                    <a:pt x="534162" y="87502"/>
                  </a:lnTo>
                  <a:lnTo>
                    <a:pt x="529589" y="87375"/>
                  </a:lnTo>
                  <a:lnTo>
                    <a:pt x="524128" y="87122"/>
                  </a:lnTo>
                  <a:lnTo>
                    <a:pt x="517651" y="86741"/>
                  </a:lnTo>
                  <a:lnTo>
                    <a:pt x="506475" y="147447"/>
                  </a:lnTo>
                  <a:lnTo>
                    <a:pt x="479932" y="147447"/>
                  </a:lnTo>
                  <a:lnTo>
                    <a:pt x="506475" y="2413"/>
                  </a:lnTo>
                  <a:lnTo>
                    <a:pt x="519640" y="1819"/>
                  </a:lnTo>
                  <a:lnTo>
                    <a:pt x="530351" y="1381"/>
                  </a:lnTo>
                  <a:lnTo>
                    <a:pt x="538587" y="1109"/>
                  </a:lnTo>
                  <a:lnTo>
                    <a:pt x="544321" y="1016"/>
                  </a:lnTo>
                  <a:close/>
                </a:path>
                <a:path w="1271270" h="149859">
                  <a:moveTo>
                    <a:pt x="974217" y="507"/>
                  </a:moveTo>
                  <a:lnTo>
                    <a:pt x="983361" y="507"/>
                  </a:lnTo>
                  <a:lnTo>
                    <a:pt x="1013206" y="147447"/>
                  </a:lnTo>
                  <a:lnTo>
                    <a:pt x="986282" y="147447"/>
                  </a:lnTo>
                  <a:lnTo>
                    <a:pt x="981837" y="117982"/>
                  </a:lnTo>
                  <a:lnTo>
                    <a:pt x="929894" y="117982"/>
                  </a:lnTo>
                  <a:lnTo>
                    <a:pt x="912876" y="147447"/>
                  </a:lnTo>
                  <a:lnTo>
                    <a:pt x="886078" y="147447"/>
                  </a:lnTo>
                  <a:lnTo>
                    <a:pt x="974217" y="507"/>
                  </a:lnTo>
                  <a:close/>
                </a:path>
                <a:path w="1271270" h="149859">
                  <a:moveTo>
                    <a:pt x="428625" y="507"/>
                  </a:moveTo>
                  <a:lnTo>
                    <a:pt x="437769" y="507"/>
                  </a:lnTo>
                  <a:lnTo>
                    <a:pt x="467613" y="147447"/>
                  </a:lnTo>
                  <a:lnTo>
                    <a:pt x="440689" y="147447"/>
                  </a:lnTo>
                  <a:lnTo>
                    <a:pt x="436244" y="117982"/>
                  </a:lnTo>
                  <a:lnTo>
                    <a:pt x="384301" y="117982"/>
                  </a:lnTo>
                  <a:lnTo>
                    <a:pt x="367283" y="147447"/>
                  </a:lnTo>
                  <a:lnTo>
                    <a:pt x="340487" y="147447"/>
                  </a:lnTo>
                  <a:lnTo>
                    <a:pt x="428625" y="507"/>
                  </a:lnTo>
                  <a:close/>
                </a:path>
                <a:path w="1271270" h="149859">
                  <a:moveTo>
                    <a:pt x="659130" y="126"/>
                  </a:moveTo>
                  <a:lnTo>
                    <a:pt x="700438" y="8699"/>
                  </a:lnTo>
                  <a:lnTo>
                    <a:pt x="727350" y="45656"/>
                  </a:lnTo>
                  <a:lnTo>
                    <a:pt x="728471" y="59181"/>
                  </a:lnTo>
                  <a:lnTo>
                    <a:pt x="726991" y="78277"/>
                  </a:lnTo>
                  <a:lnTo>
                    <a:pt x="704595" y="123444"/>
                  </a:lnTo>
                  <a:lnTo>
                    <a:pt x="659590" y="145946"/>
                  </a:lnTo>
                  <a:lnTo>
                    <a:pt x="640588" y="147447"/>
                  </a:lnTo>
                  <a:lnTo>
                    <a:pt x="605663" y="147447"/>
                  </a:lnTo>
                  <a:lnTo>
                    <a:pt x="632078" y="2794"/>
                  </a:lnTo>
                  <a:lnTo>
                    <a:pt x="659130" y="126"/>
                  </a:lnTo>
                  <a:close/>
                </a:path>
                <a:path w="1271270" h="149859">
                  <a:moveTo>
                    <a:pt x="116839" y="0"/>
                  </a:moveTo>
                  <a:lnTo>
                    <a:pt x="121665" y="0"/>
                  </a:lnTo>
                  <a:lnTo>
                    <a:pt x="127634" y="507"/>
                  </a:lnTo>
                  <a:lnTo>
                    <a:pt x="135127" y="1650"/>
                  </a:lnTo>
                  <a:lnTo>
                    <a:pt x="142494" y="2667"/>
                  </a:lnTo>
                  <a:lnTo>
                    <a:pt x="147700" y="3937"/>
                  </a:lnTo>
                  <a:lnTo>
                    <a:pt x="150621" y="5334"/>
                  </a:lnTo>
                  <a:lnTo>
                    <a:pt x="142748" y="31115"/>
                  </a:lnTo>
                  <a:lnTo>
                    <a:pt x="135000" y="25400"/>
                  </a:lnTo>
                  <a:lnTo>
                    <a:pt x="127253" y="22605"/>
                  </a:lnTo>
                  <a:lnTo>
                    <a:pt x="119380" y="22605"/>
                  </a:lnTo>
                  <a:lnTo>
                    <a:pt x="108898" y="23745"/>
                  </a:lnTo>
                  <a:lnTo>
                    <a:pt x="101441" y="27146"/>
                  </a:lnTo>
                  <a:lnTo>
                    <a:pt x="96984" y="32785"/>
                  </a:lnTo>
                  <a:lnTo>
                    <a:pt x="95503" y="40640"/>
                  </a:lnTo>
                  <a:lnTo>
                    <a:pt x="95503" y="45720"/>
                  </a:lnTo>
                  <a:lnTo>
                    <a:pt x="99694" y="51816"/>
                  </a:lnTo>
                  <a:lnTo>
                    <a:pt x="108203" y="58927"/>
                  </a:lnTo>
                  <a:lnTo>
                    <a:pt x="123062" y="71500"/>
                  </a:lnTo>
                  <a:lnTo>
                    <a:pt x="138302" y="87756"/>
                  </a:lnTo>
                  <a:lnTo>
                    <a:pt x="140334" y="91059"/>
                  </a:lnTo>
                  <a:lnTo>
                    <a:pt x="141858" y="94234"/>
                  </a:lnTo>
                  <a:lnTo>
                    <a:pt x="142748" y="97536"/>
                  </a:lnTo>
                  <a:lnTo>
                    <a:pt x="143763" y="100838"/>
                  </a:lnTo>
                  <a:lnTo>
                    <a:pt x="144271" y="104267"/>
                  </a:lnTo>
                  <a:lnTo>
                    <a:pt x="144271" y="107696"/>
                  </a:lnTo>
                  <a:lnTo>
                    <a:pt x="121413" y="143591"/>
                  </a:lnTo>
                  <a:lnTo>
                    <a:pt x="90677" y="149860"/>
                  </a:lnTo>
                  <a:lnTo>
                    <a:pt x="81085" y="149336"/>
                  </a:lnTo>
                  <a:lnTo>
                    <a:pt x="71754" y="147764"/>
                  </a:lnTo>
                  <a:lnTo>
                    <a:pt x="62710" y="145145"/>
                  </a:lnTo>
                  <a:lnTo>
                    <a:pt x="53975" y="141477"/>
                  </a:lnTo>
                  <a:lnTo>
                    <a:pt x="62230" y="116077"/>
                  </a:lnTo>
                  <a:lnTo>
                    <a:pt x="69139" y="120431"/>
                  </a:lnTo>
                  <a:lnTo>
                    <a:pt x="76549" y="123571"/>
                  </a:lnTo>
                  <a:lnTo>
                    <a:pt x="84482" y="125472"/>
                  </a:lnTo>
                  <a:lnTo>
                    <a:pt x="92963" y="126111"/>
                  </a:lnTo>
                  <a:lnTo>
                    <a:pt x="100075" y="126111"/>
                  </a:lnTo>
                  <a:lnTo>
                    <a:pt x="105918" y="124587"/>
                  </a:lnTo>
                  <a:lnTo>
                    <a:pt x="110617" y="121539"/>
                  </a:lnTo>
                  <a:lnTo>
                    <a:pt x="115188" y="118618"/>
                  </a:lnTo>
                  <a:lnTo>
                    <a:pt x="117601" y="114300"/>
                  </a:lnTo>
                  <a:lnTo>
                    <a:pt x="117601" y="108712"/>
                  </a:lnTo>
                  <a:lnTo>
                    <a:pt x="117601" y="103250"/>
                  </a:lnTo>
                  <a:lnTo>
                    <a:pt x="113283" y="97281"/>
                  </a:lnTo>
                  <a:lnTo>
                    <a:pt x="104901" y="90677"/>
                  </a:lnTo>
                  <a:lnTo>
                    <a:pt x="89281" y="78231"/>
                  </a:lnTo>
                  <a:lnTo>
                    <a:pt x="84581" y="74422"/>
                  </a:lnTo>
                  <a:lnTo>
                    <a:pt x="81406" y="71627"/>
                  </a:lnTo>
                  <a:lnTo>
                    <a:pt x="79756" y="69976"/>
                  </a:lnTo>
                  <a:lnTo>
                    <a:pt x="77977" y="68199"/>
                  </a:lnTo>
                  <a:lnTo>
                    <a:pt x="76200" y="65786"/>
                  </a:lnTo>
                  <a:lnTo>
                    <a:pt x="74421" y="62738"/>
                  </a:lnTo>
                  <a:lnTo>
                    <a:pt x="72517" y="59690"/>
                  </a:lnTo>
                  <a:lnTo>
                    <a:pt x="71119" y="56515"/>
                  </a:lnTo>
                  <a:lnTo>
                    <a:pt x="70231" y="53340"/>
                  </a:lnTo>
                  <a:lnTo>
                    <a:pt x="69342" y="50038"/>
                  </a:lnTo>
                  <a:lnTo>
                    <a:pt x="68833" y="46736"/>
                  </a:lnTo>
                  <a:lnTo>
                    <a:pt x="68833" y="43306"/>
                  </a:lnTo>
                  <a:lnTo>
                    <a:pt x="89265" y="6590"/>
                  </a:lnTo>
                  <a:lnTo>
                    <a:pt x="106600" y="736"/>
                  </a:lnTo>
                  <a:lnTo>
                    <a:pt x="116839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4888" y="373379"/>
              <a:ext cx="183260" cy="19456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261874" y="774851"/>
            <a:ext cx="2058035" cy="787400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4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Computer hardware</a:t>
            </a:r>
            <a:r>
              <a:rPr sz="1000" i="1" spc="-15" dirty="0">
                <a:latin typeface="Trebuchet MS"/>
                <a:cs typeface="Trebuchet MS"/>
              </a:rPr>
              <a:t> architecture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Hardware maintenance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Hardware monitoring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Capacity</a:t>
            </a:r>
            <a:r>
              <a:rPr sz="1000" i="1" spc="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management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5714" y="373570"/>
            <a:ext cx="2585720" cy="151765"/>
            <a:chOff x="255714" y="373570"/>
            <a:chExt cx="2585720" cy="151765"/>
          </a:xfrm>
        </p:grpSpPr>
        <p:sp>
          <p:nvSpPr>
            <p:cNvPr id="3" name="object 3"/>
            <p:cNvSpPr/>
            <p:nvPr/>
          </p:nvSpPr>
          <p:spPr>
            <a:xfrm>
              <a:off x="256667" y="374523"/>
              <a:ext cx="2583307" cy="14985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6667" y="374523"/>
              <a:ext cx="2583815" cy="149860"/>
            </a:xfrm>
            <a:custGeom>
              <a:avLst/>
              <a:gdLst/>
              <a:ahLst/>
              <a:cxnLst/>
              <a:rect l="l" t="t" r="r" b="b"/>
              <a:pathLst>
                <a:path w="2583815" h="149859">
                  <a:moveTo>
                    <a:pt x="1180973" y="44576"/>
                  </a:moveTo>
                  <a:lnTo>
                    <a:pt x="1151255" y="98678"/>
                  </a:lnTo>
                  <a:lnTo>
                    <a:pt x="1189228" y="98678"/>
                  </a:lnTo>
                  <a:lnTo>
                    <a:pt x="1180973" y="44576"/>
                  </a:lnTo>
                  <a:close/>
                </a:path>
                <a:path w="2583815" h="149859">
                  <a:moveTo>
                    <a:pt x="752729" y="44576"/>
                  </a:moveTo>
                  <a:lnTo>
                    <a:pt x="723010" y="98678"/>
                  </a:lnTo>
                  <a:lnTo>
                    <a:pt x="760984" y="98678"/>
                  </a:lnTo>
                  <a:lnTo>
                    <a:pt x="752729" y="44576"/>
                  </a:lnTo>
                  <a:close/>
                </a:path>
                <a:path w="2583815" h="149859">
                  <a:moveTo>
                    <a:pt x="207137" y="44576"/>
                  </a:moveTo>
                  <a:lnTo>
                    <a:pt x="177419" y="98678"/>
                  </a:lnTo>
                  <a:lnTo>
                    <a:pt x="215392" y="98678"/>
                  </a:lnTo>
                  <a:lnTo>
                    <a:pt x="207137" y="44576"/>
                  </a:lnTo>
                  <a:close/>
                </a:path>
                <a:path w="2583815" h="149859">
                  <a:moveTo>
                    <a:pt x="2396109" y="23749"/>
                  </a:moveTo>
                  <a:lnTo>
                    <a:pt x="2395093" y="23749"/>
                  </a:lnTo>
                  <a:lnTo>
                    <a:pt x="2392045" y="24002"/>
                  </a:lnTo>
                  <a:lnTo>
                    <a:pt x="2386584" y="24764"/>
                  </a:lnTo>
                  <a:lnTo>
                    <a:pt x="2379218" y="65277"/>
                  </a:lnTo>
                  <a:lnTo>
                    <a:pt x="2383155" y="65658"/>
                  </a:lnTo>
                  <a:lnTo>
                    <a:pt x="2386584" y="65912"/>
                  </a:lnTo>
                  <a:lnTo>
                    <a:pt x="2389632" y="65912"/>
                  </a:lnTo>
                  <a:lnTo>
                    <a:pt x="2405967" y="64434"/>
                  </a:lnTo>
                  <a:lnTo>
                    <a:pt x="2417635" y="59991"/>
                  </a:lnTo>
                  <a:lnTo>
                    <a:pt x="2424636" y="52572"/>
                  </a:lnTo>
                  <a:lnTo>
                    <a:pt x="2426970" y="42163"/>
                  </a:lnTo>
                  <a:lnTo>
                    <a:pt x="2426970" y="35432"/>
                  </a:lnTo>
                  <a:lnTo>
                    <a:pt x="2424684" y="30733"/>
                  </a:lnTo>
                  <a:lnTo>
                    <a:pt x="2419858" y="27939"/>
                  </a:lnTo>
                  <a:lnTo>
                    <a:pt x="2415032" y="25145"/>
                  </a:lnTo>
                  <a:lnTo>
                    <a:pt x="2407158" y="23749"/>
                  </a:lnTo>
                  <a:lnTo>
                    <a:pt x="2396109" y="23749"/>
                  </a:lnTo>
                  <a:close/>
                </a:path>
                <a:path w="2583815" h="149859">
                  <a:moveTo>
                    <a:pt x="1294257" y="23749"/>
                  </a:moveTo>
                  <a:lnTo>
                    <a:pt x="1293241" y="23749"/>
                  </a:lnTo>
                  <a:lnTo>
                    <a:pt x="1290193" y="24002"/>
                  </a:lnTo>
                  <a:lnTo>
                    <a:pt x="1284732" y="24764"/>
                  </a:lnTo>
                  <a:lnTo>
                    <a:pt x="1277366" y="65277"/>
                  </a:lnTo>
                  <a:lnTo>
                    <a:pt x="1281303" y="65658"/>
                  </a:lnTo>
                  <a:lnTo>
                    <a:pt x="1284732" y="65912"/>
                  </a:lnTo>
                  <a:lnTo>
                    <a:pt x="1287780" y="65912"/>
                  </a:lnTo>
                  <a:lnTo>
                    <a:pt x="1304115" y="64434"/>
                  </a:lnTo>
                  <a:lnTo>
                    <a:pt x="1315783" y="59991"/>
                  </a:lnTo>
                  <a:lnTo>
                    <a:pt x="1322784" y="52572"/>
                  </a:lnTo>
                  <a:lnTo>
                    <a:pt x="1325118" y="42163"/>
                  </a:lnTo>
                  <a:lnTo>
                    <a:pt x="1325118" y="35432"/>
                  </a:lnTo>
                  <a:lnTo>
                    <a:pt x="1322832" y="30733"/>
                  </a:lnTo>
                  <a:lnTo>
                    <a:pt x="1318006" y="27939"/>
                  </a:lnTo>
                  <a:lnTo>
                    <a:pt x="1313180" y="25145"/>
                  </a:lnTo>
                  <a:lnTo>
                    <a:pt x="1305306" y="23749"/>
                  </a:lnTo>
                  <a:lnTo>
                    <a:pt x="1294257" y="23749"/>
                  </a:lnTo>
                  <a:close/>
                </a:path>
                <a:path w="2583815" h="149859">
                  <a:moveTo>
                    <a:pt x="866013" y="23749"/>
                  </a:moveTo>
                  <a:lnTo>
                    <a:pt x="864997" y="23749"/>
                  </a:lnTo>
                  <a:lnTo>
                    <a:pt x="861949" y="24002"/>
                  </a:lnTo>
                  <a:lnTo>
                    <a:pt x="856488" y="24764"/>
                  </a:lnTo>
                  <a:lnTo>
                    <a:pt x="849122" y="65277"/>
                  </a:lnTo>
                  <a:lnTo>
                    <a:pt x="853059" y="65658"/>
                  </a:lnTo>
                  <a:lnTo>
                    <a:pt x="856488" y="65912"/>
                  </a:lnTo>
                  <a:lnTo>
                    <a:pt x="859535" y="65912"/>
                  </a:lnTo>
                  <a:lnTo>
                    <a:pt x="875871" y="64434"/>
                  </a:lnTo>
                  <a:lnTo>
                    <a:pt x="887539" y="59991"/>
                  </a:lnTo>
                  <a:lnTo>
                    <a:pt x="894540" y="52572"/>
                  </a:lnTo>
                  <a:lnTo>
                    <a:pt x="896874" y="42163"/>
                  </a:lnTo>
                  <a:lnTo>
                    <a:pt x="896874" y="35432"/>
                  </a:lnTo>
                  <a:lnTo>
                    <a:pt x="894588" y="30733"/>
                  </a:lnTo>
                  <a:lnTo>
                    <a:pt x="889762" y="27939"/>
                  </a:lnTo>
                  <a:lnTo>
                    <a:pt x="884935" y="25145"/>
                  </a:lnTo>
                  <a:lnTo>
                    <a:pt x="877062" y="23749"/>
                  </a:lnTo>
                  <a:lnTo>
                    <a:pt x="866013" y="23749"/>
                  </a:lnTo>
                  <a:close/>
                </a:path>
                <a:path w="2583815" h="149859">
                  <a:moveTo>
                    <a:pt x="320421" y="23749"/>
                  </a:moveTo>
                  <a:lnTo>
                    <a:pt x="319405" y="23749"/>
                  </a:lnTo>
                  <a:lnTo>
                    <a:pt x="316357" y="24002"/>
                  </a:lnTo>
                  <a:lnTo>
                    <a:pt x="310896" y="24764"/>
                  </a:lnTo>
                  <a:lnTo>
                    <a:pt x="303530" y="65277"/>
                  </a:lnTo>
                  <a:lnTo>
                    <a:pt x="307466" y="65658"/>
                  </a:lnTo>
                  <a:lnTo>
                    <a:pt x="310896" y="65912"/>
                  </a:lnTo>
                  <a:lnTo>
                    <a:pt x="313944" y="65912"/>
                  </a:lnTo>
                  <a:lnTo>
                    <a:pt x="330279" y="64434"/>
                  </a:lnTo>
                  <a:lnTo>
                    <a:pt x="341947" y="59991"/>
                  </a:lnTo>
                  <a:lnTo>
                    <a:pt x="348948" y="52572"/>
                  </a:lnTo>
                  <a:lnTo>
                    <a:pt x="351282" y="42163"/>
                  </a:lnTo>
                  <a:lnTo>
                    <a:pt x="351282" y="35432"/>
                  </a:lnTo>
                  <a:lnTo>
                    <a:pt x="348996" y="30733"/>
                  </a:lnTo>
                  <a:lnTo>
                    <a:pt x="344170" y="27939"/>
                  </a:lnTo>
                  <a:lnTo>
                    <a:pt x="339344" y="25145"/>
                  </a:lnTo>
                  <a:lnTo>
                    <a:pt x="331470" y="23749"/>
                  </a:lnTo>
                  <a:lnTo>
                    <a:pt x="320421" y="23749"/>
                  </a:lnTo>
                  <a:close/>
                </a:path>
                <a:path w="2583815" h="149859">
                  <a:moveTo>
                    <a:pt x="445134" y="22605"/>
                  </a:moveTo>
                  <a:lnTo>
                    <a:pt x="441959" y="22605"/>
                  </a:lnTo>
                  <a:lnTo>
                    <a:pt x="438784" y="22987"/>
                  </a:lnTo>
                  <a:lnTo>
                    <a:pt x="435609" y="23621"/>
                  </a:lnTo>
                  <a:lnTo>
                    <a:pt x="417957" y="124332"/>
                  </a:lnTo>
                  <a:lnTo>
                    <a:pt x="420878" y="124713"/>
                  </a:lnTo>
                  <a:lnTo>
                    <a:pt x="423545" y="124840"/>
                  </a:lnTo>
                  <a:lnTo>
                    <a:pt x="425831" y="124840"/>
                  </a:lnTo>
                  <a:lnTo>
                    <a:pt x="467995" y="106044"/>
                  </a:lnTo>
                  <a:lnTo>
                    <a:pt x="483616" y="58038"/>
                  </a:lnTo>
                  <a:lnTo>
                    <a:pt x="482947" y="50440"/>
                  </a:lnTo>
                  <a:lnTo>
                    <a:pt x="453229" y="23223"/>
                  </a:lnTo>
                  <a:lnTo>
                    <a:pt x="445134" y="22605"/>
                  </a:lnTo>
                  <a:close/>
                </a:path>
                <a:path w="2583815" h="149859">
                  <a:moveTo>
                    <a:pt x="2489962" y="2412"/>
                  </a:moveTo>
                  <a:lnTo>
                    <a:pt x="2583307" y="2412"/>
                  </a:lnTo>
                  <a:lnTo>
                    <a:pt x="2579116" y="25018"/>
                  </a:lnTo>
                  <a:lnTo>
                    <a:pt x="2512187" y="25018"/>
                  </a:lnTo>
                  <a:lnTo>
                    <a:pt x="2506218" y="58419"/>
                  </a:lnTo>
                  <a:lnTo>
                    <a:pt x="2554097" y="58419"/>
                  </a:lnTo>
                  <a:lnTo>
                    <a:pt x="2550033" y="80009"/>
                  </a:lnTo>
                  <a:lnTo>
                    <a:pt x="2502154" y="80009"/>
                  </a:lnTo>
                  <a:lnTo>
                    <a:pt x="2494026" y="124840"/>
                  </a:lnTo>
                  <a:lnTo>
                    <a:pt x="2559812" y="124840"/>
                  </a:lnTo>
                  <a:lnTo>
                    <a:pt x="2555494" y="147446"/>
                  </a:lnTo>
                  <a:lnTo>
                    <a:pt x="2463292" y="147446"/>
                  </a:lnTo>
                  <a:lnTo>
                    <a:pt x="2489962" y="2412"/>
                  </a:lnTo>
                  <a:close/>
                </a:path>
                <a:path w="2583815" h="149859">
                  <a:moveTo>
                    <a:pt x="2229993" y="2412"/>
                  </a:moveTo>
                  <a:lnTo>
                    <a:pt x="2256536" y="2412"/>
                  </a:lnTo>
                  <a:lnTo>
                    <a:pt x="2237994" y="101218"/>
                  </a:lnTo>
                  <a:lnTo>
                    <a:pt x="2237613" y="102996"/>
                  </a:lnTo>
                  <a:lnTo>
                    <a:pt x="2237486" y="104901"/>
                  </a:lnTo>
                  <a:lnTo>
                    <a:pt x="2237486" y="106806"/>
                  </a:lnTo>
                  <a:lnTo>
                    <a:pt x="2237486" y="113410"/>
                  </a:lnTo>
                  <a:lnTo>
                    <a:pt x="2239518" y="118490"/>
                  </a:lnTo>
                  <a:lnTo>
                    <a:pt x="2243582" y="122046"/>
                  </a:lnTo>
                  <a:lnTo>
                    <a:pt x="2247519" y="125602"/>
                  </a:lnTo>
                  <a:lnTo>
                    <a:pt x="2252980" y="127380"/>
                  </a:lnTo>
                  <a:lnTo>
                    <a:pt x="2259965" y="127380"/>
                  </a:lnTo>
                  <a:lnTo>
                    <a:pt x="2268855" y="127380"/>
                  </a:lnTo>
                  <a:lnTo>
                    <a:pt x="2276094" y="124967"/>
                  </a:lnTo>
                  <a:lnTo>
                    <a:pt x="2311273" y="2412"/>
                  </a:lnTo>
                  <a:lnTo>
                    <a:pt x="2337435" y="2412"/>
                  </a:lnTo>
                  <a:lnTo>
                    <a:pt x="2318893" y="102869"/>
                  </a:lnTo>
                  <a:lnTo>
                    <a:pt x="2298192" y="137540"/>
                  </a:lnTo>
                  <a:lnTo>
                    <a:pt x="2257044" y="149859"/>
                  </a:lnTo>
                  <a:lnTo>
                    <a:pt x="2247235" y="149260"/>
                  </a:lnTo>
                  <a:lnTo>
                    <a:pt x="2213927" y="128349"/>
                  </a:lnTo>
                  <a:lnTo>
                    <a:pt x="2210689" y="112902"/>
                  </a:lnTo>
                  <a:lnTo>
                    <a:pt x="2210689" y="109346"/>
                  </a:lnTo>
                  <a:lnTo>
                    <a:pt x="2211070" y="105663"/>
                  </a:lnTo>
                  <a:lnTo>
                    <a:pt x="2211705" y="101726"/>
                  </a:lnTo>
                  <a:lnTo>
                    <a:pt x="2229993" y="2412"/>
                  </a:lnTo>
                  <a:close/>
                </a:path>
                <a:path w="2583815" h="149859">
                  <a:moveTo>
                    <a:pt x="2083816" y="2412"/>
                  </a:moveTo>
                  <a:lnTo>
                    <a:pt x="2201799" y="2412"/>
                  </a:lnTo>
                  <a:lnTo>
                    <a:pt x="2197481" y="25018"/>
                  </a:lnTo>
                  <a:lnTo>
                    <a:pt x="2151761" y="25018"/>
                  </a:lnTo>
                  <a:lnTo>
                    <a:pt x="2129409" y="147446"/>
                  </a:lnTo>
                  <a:lnTo>
                    <a:pt x="2103374" y="147446"/>
                  </a:lnTo>
                  <a:lnTo>
                    <a:pt x="2125726" y="25018"/>
                  </a:lnTo>
                  <a:lnTo>
                    <a:pt x="2079625" y="25018"/>
                  </a:lnTo>
                  <a:lnTo>
                    <a:pt x="2083816" y="2412"/>
                  </a:lnTo>
                  <a:close/>
                </a:path>
                <a:path w="2583815" h="149859">
                  <a:moveTo>
                    <a:pt x="1845310" y="2412"/>
                  </a:moveTo>
                  <a:lnTo>
                    <a:pt x="1938655" y="2412"/>
                  </a:lnTo>
                  <a:lnTo>
                    <a:pt x="1934464" y="25018"/>
                  </a:lnTo>
                  <a:lnTo>
                    <a:pt x="1867535" y="25018"/>
                  </a:lnTo>
                  <a:lnTo>
                    <a:pt x="1861566" y="58419"/>
                  </a:lnTo>
                  <a:lnTo>
                    <a:pt x="1909445" y="58419"/>
                  </a:lnTo>
                  <a:lnTo>
                    <a:pt x="1905381" y="80009"/>
                  </a:lnTo>
                  <a:lnTo>
                    <a:pt x="1857502" y="80009"/>
                  </a:lnTo>
                  <a:lnTo>
                    <a:pt x="1849374" y="124840"/>
                  </a:lnTo>
                  <a:lnTo>
                    <a:pt x="1915160" y="124840"/>
                  </a:lnTo>
                  <a:lnTo>
                    <a:pt x="1910842" y="147446"/>
                  </a:lnTo>
                  <a:lnTo>
                    <a:pt x="1818639" y="147446"/>
                  </a:lnTo>
                  <a:lnTo>
                    <a:pt x="1845310" y="2412"/>
                  </a:lnTo>
                  <a:close/>
                </a:path>
                <a:path w="2583815" h="149859">
                  <a:moveTo>
                    <a:pt x="1699768" y="2412"/>
                  </a:moveTo>
                  <a:lnTo>
                    <a:pt x="1817751" y="2412"/>
                  </a:lnTo>
                  <a:lnTo>
                    <a:pt x="1813433" y="25018"/>
                  </a:lnTo>
                  <a:lnTo>
                    <a:pt x="1767713" y="25018"/>
                  </a:lnTo>
                  <a:lnTo>
                    <a:pt x="1745361" y="147446"/>
                  </a:lnTo>
                  <a:lnTo>
                    <a:pt x="1719326" y="147446"/>
                  </a:lnTo>
                  <a:lnTo>
                    <a:pt x="1741677" y="25018"/>
                  </a:lnTo>
                  <a:lnTo>
                    <a:pt x="1695577" y="25018"/>
                  </a:lnTo>
                  <a:lnTo>
                    <a:pt x="1699768" y="2412"/>
                  </a:lnTo>
                  <a:close/>
                </a:path>
                <a:path w="2583815" h="149859">
                  <a:moveTo>
                    <a:pt x="1652777" y="2412"/>
                  </a:moveTo>
                  <a:lnTo>
                    <a:pt x="1678686" y="2412"/>
                  </a:lnTo>
                  <a:lnTo>
                    <a:pt x="1651889" y="147446"/>
                  </a:lnTo>
                  <a:lnTo>
                    <a:pt x="1626108" y="147446"/>
                  </a:lnTo>
                  <a:lnTo>
                    <a:pt x="1652777" y="2412"/>
                  </a:lnTo>
                  <a:close/>
                </a:path>
                <a:path w="2583815" h="149859">
                  <a:moveTo>
                    <a:pt x="1514094" y="2412"/>
                  </a:moveTo>
                  <a:lnTo>
                    <a:pt x="1540256" y="2412"/>
                  </a:lnTo>
                  <a:lnTo>
                    <a:pt x="1529969" y="58419"/>
                  </a:lnTo>
                  <a:lnTo>
                    <a:pt x="1587500" y="58419"/>
                  </a:lnTo>
                  <a:lnTo>
                    <a:pt x="1597787" y="2412"/>
                  </a:lnTo>
                  <a:lnTo>
                    <a:pt x="1624076" y="2412"/>
                  </a:lnTo>
                  <a:lnTo>
                    <a:pt x="1597279" y="147446"/>
                  </a:lnTo>
                  <a:lnTo>
                    <a:pt x="1571244" y="147446"/>
                  </a:lnTo>
                  <a:lnTo>
                    <a:pt x="1583563" y="80009"/>
                  </a:lnTo>
                  <a:lnTo>
                    <a:pt x="1525905" y="80009"/>
                  </a:lnTo>
                  <a:lnTo>
                    <a:pt x="1513586" y="147446"/>
                  </a:lnTo>
                  <a:lnTo>
                    <a:pt x="1487424" y="147446"/>
                  </a:lnTo>
                  <a:lnTo>
                    <a:pt x="1514094" y="2412"/>
                  </a:lnTo>
                  <a:close/>
                </a:path>
                <a:path w="2583815" h="149859">
                  <a:moveTo>
                    <a:pt x="959866" y="2412"/>
                  </a:moveTo>
                  <a:lnTo>
                    <a:pt x="1053211" y="2412"/>
                  </a:lnTo>
                  <a:lnTo>
                    <a:pt x="1049020" y="25018"/>
                  </a:lnTo>
                  <a:lnTo>
                    <a:pt x="982091" y="25018"/>
                  </a:lnTo>
                  <a:lnTo>
                    <a:pt x="976122" y="58419"/>
                  </a:lnTo>
                  <a:lnTo>
                    <a:pt x="1024001" y="58419"/>
                  </a:lnTo>
                  <a:lnTo>
                    <a:pt x="1019937" y="80009"/>
                  </a:lnTo>
                  <a:lnTo>
                    <a:pt x="972058" y="80009"/>
                  </a:lnTo>
                  <a:lnTo>
                    <a:pt x="963930" y="124840"/>
                  </a:lnTo>
                  <a:lnTo>
                    <a:pt x="1029716" y="124840"/>
                  </a:lnTo>
                  <a:lnTo>
                    <a:pt x="1025397" y="147446"/>
                  </a:lnTo>
                  <a:lnTo>
                    <a:pt x="933196" y="147446"/>
                  </a:lnTo>
                  <a:lnTo>
                    <a:pt x="959866" y="2412"/>
                  </a:lnTo>
                  <a:close/>
                </a:path>
                <a:path w="2583815" h="149859">
                  <a:moveTo>
                    <a:pt x="533272" y="2412"/>
                  </a:moveTo>
                  <a:lnTo>
                    <a:pt x="559562" y="2412"/>
                  </a:lnTo>
                  <a:lnTo>
                    <a:pt x="570484" y="90296"/>
                  </a:lnTo>
                  <a:lnTo>
                    <a:pt x="616204" y="2412"/>
                  </a:lnTo>
                  <a:lnTo>
                    <a:pt x="627380" y="2412"/>
                  </a:lnTo>
                  <a:lnTo>
                    <a:pt x="640841" y="89788"/>
                  </a:lnTo>
                  <a:lnTo>
                    <a:pt x="683260" y="2412"/>
                  </a:lnTo>
                  <a:lnTo>
                    <a:pt x="711200" y="2412"/>
                  </a:lnTo>
                  <a:lnTo>
                    <a:pt x="637285" y="149478"/>
                  </a:lnTo>
                  <a:lnTo>
                    <a:pt x="626872" y="149478"/>
                  </a:lnTo>
                  <a:lnTo>
                    <a:pt x="611251" y="60959"/>
                  </a:lnTo>
                  <a:lnTo>
                    <a:pt x="564134" y="149478"/>
                  </a:lnTo>
                  <a:lnTo>
                    <a:pt x="553847" y="149478"/>
                  </a:lnTo>
                  <a:lnTo>
                    <a:pt x="533272" y="2412"/>
                  </a:lnTo>
                  <a:close/>
                </a:path>
                <a:path w="2583815" h="149859">
                  <a:moveTo>
                    <a:pt x="26670" y="2412"/>
                  </a:moveTo>
                  <a:lnTo>
                    <a:pt x="52832" y="2412"/>
                  </a:lnTo>
                  <a:lnTo>
                    <a:pt x="42545" y="58419"/>
                  </a:lnTo>
                  <a:lnTo>
                    <a:pt x="100076" y="58419"/>
                  </a:lnTo>
                  <a:lnTo>
                    <a:pt x="110363" y="2412"/>
                  </a:lnTo>
                  <a:lnTo>
                    <a:pt x="136652" y="2412"/>
                  </a:lnTo>
                  <a:lnTo>
                    <a:pt x="109855" y="147446"/>
                  </a:lnTo>
                  <a:lnTo>
                    <a:pt x="83820" y="147446"/>
                  </a:lnTo>
                  <a:lnTo>
                    <a:pt x="96139" y="80009"/>
                  </a:lnTo>
                  <a:lnTo>
                    <a:pt x="38481" y="80009"/>
                  </a:lnTo>
                  <a:lnTo>
                    <a:pt x="26162" y="147446"/>
                  </a:lnTo>
                  <a:lnTo>
                    <a:pt x="0" y="147446"/>
                  </a:lnTo>
                  <a:lnTo>
                    <a:pt x="26670" y="2412"/>
                  </a:lnTo>
                  <a:close/>
                </a:path>
                <a:path w="2583815" h="149859">
                  <a:moveTo>
                    <a:pt x="2402078" y="1015"/>
                  </a:moveTo>
                  <a:lnTo>
                    <a:pt x="2439162" y="10032"/>
                  </a:lnTo>
                  <a:lnTo>
                    <a:pt x="2452751" y="36194"/>
                  </a:lnTo>
                  <a:lnTo>
                    <a:pt x="2452131" y="44650"/>
                  </a:lnTo>
                  <a:lnTo>
                    <a:pt x="2431240" y="76993"/>
                  </a:lnTo>
                  <a:lnTo>
                    <a:pt x="2416302" y="83184"/>
                  </a:lnTo>
                  <a:lnTo>
                    <a:pt x="2448560" y="147446"/>
                  </a:lnTo>
                  <a:lnTo>
                    <a:pt x="2419604" y="147446"/>
                  </a:lnTo>
                  <a:lnTo>
                    <a:pt x="2391918" y="87502"/>
                  </a:lnTo>
                  <a:lnTo>
                    <a:pt x="2387346" y="87375"/>
                  </a:lnTo>
                  <a:lnTo>
                    <a:pt x="2381885" y="87121"/>
                  </a:lnTo>
                  <a:lnTo>
                    <a:pt x="2375408" y="86740"/>
                  </a:lnTo>
                  <a:lnTo>
                    <a:pt x="2364232" y="147446"/>
                  </a:lnTo>
                  <a:lnTo>
                    <a:pt x="2337689" y="147446"/>
                  </a:lnTo>
                  <a:lnTo>
                    <a:pt x="2364232" y="2412"/>
                  </a:lnTo>
                  <a:lnTo>
                    <a:pt x="2377396" y="1819"/>
                  </a:lnTo>
                  <a:lnTo>
                    <a:pt x="2388108" y="1381"/>
                  </a:lnTo>
                  <a:lnTo>
                    <a:pt x="2396343" y="1109"/>
                  </a:lnTo>
                  <a:lnTo>
                    <a:pt x="2402078" y="1015"/>
                  </a:lnTo>
                  <a:close/>
                </a:path>
                <a:path w="2583815" h="149859">
                  <a:moveTo>
                    <a:pt x="1300226" y="1015"/>
                  </a:moveTo>
                  <a:lnTo>
                    <a:pt x="1337310" y="10032"/>
                  </a:lnTo>
                  <a:lnTo>
                    <a:pt x="1350899" y="36194"/>
                  </a:lnTo>
                  <a:lnTo>
                    <a:pt x="1350279" y="44650"/>
                  </a:lnTo>
                  <a:lnTo>
                    <a:pt x="1329388" y="76993"/>
                  </a:lnTo>
                  <a:lnTo>
                    <a:pt x="1314450" y="83184"/>
                  </a:lnTo>
                  <a:lnTo>
                    <a:pt x="1346708" y="147446"/>
                  </a:lnTo>
                  <a:lnTo>
                    <a:pt x="1317752" y="147446"/>
                  </a:lnTo>
                  <a:lnTo>
                    <a:pt x="1290066" y="87502"/>
                  </a:lnTo>
                  <a:lnTo>
                    <a:pt x="1285494" y="87375"/>
                  </a:lnTo>
                  <a:lnTo>
                    <a:pt x="1280033" y="87121"/>
                  </a:lnTo>
                  <a:lnTo>
                    <a:pt x="1273556" y="86740"/>
                  </a:lnTo>
                  <a:lnTo>
                    <a:pt x="1262380" y="147446"/>
                  </a:lnTo>
                  <a:lnTo>
                    <a:pt x="1235837" y="147446"/>
                  </a:lnTo>
                  <a:lnTo>
                    <a:pt x="1262380" y="2412"/>
                  </a:lnTo>
                  <a:lnTo>
                    <a:pt x="1275544" y="1819"/>
                  </a:lnTo>
                  <a:lnTo>
                    <a:pt x="1286256" y="1381"/>
                  </a:lnTo>
                  <a:lnTo>
                    <a:pt x="1294491" y="1109"/>
                  </a:lnTo>
                  <a:lnTo>
                    <a:pt x="1300226" y="1015"/>
                  </a:lnTo>
                  <a:close/>
                </a:path>
                <a:path w="2583815" h="149859">
                  <a:moveTo>
                    <a:pt x="871982" y="1015"/>
                  </a:moveTo>
                  <a:lnTo>
                    <a:pt x="909066" y="10032"/>
                  </a:lnTo>
                  <a:lnTo>
                    <a:pt x="922655" y="36194"/>
                  </a:lnTo>
                  <a:lnTo>
                    <a:pt x="922035" y="44650"/>
                  </a:lnTo>
                  <a:lnTo>
                    <a:pt x="901144" y="76993"/>
                  </a:lnTo>
                  <a:lnTo>
                    <a:pt x="886206" y="83184"/>
                  </a:lnTo>
                  <a:lnTo>
                    <a:pt x="918464" y="147446"/>
                  </a:lnTo>
                  <a:lnTo>
                    <a:pt x="889508" y="147446"/>
                  </a:lnTo>
                  <a:lnTo>
                    <a:pt x="861822" y="87502"/>
                  </a:lnTo>
                  <a:lnTo>
                    <a:pt x="857250" y="87375"/>
                  </a:lnTo>
                  <a:lnTo>
                    <a:pt x="851789" y="87121"/>
                  </a:lnTo>
                  <a:lnTo>
                    <a:pt x="845312" y="86740"/>
                  </a:lnTo>
                  <a:lnTo>
                    <a:pt x="834135" y="147446"/>
                  </a:lnTo>
                  <a:lnTo>
                    <a:pt x="807593" y="147446"/>
                  </a:lnTo>
                  <a:lnTo>
                    <a:pt x="834135" y="2412"/>
                  </a:lnTo>
                  <a:lnTo>
                    <a:pt x="847300" y="1819"/>
                  </a:lnTo>
                  <a:lnTo>
                    <a:pt x="858011" y="1381"/>
                  </a:lnTo>
                  <a:lnTo>
                    <a:pt x="866247" y="1109"/>
                  </a:lnTo>
                  <a:lnTo>
                    <a:pt x="871982" y="1015"/>
                  </a:lnTo>
                  <a:close/>
                </a:path>
                <a:path w="2583815" h="149859">
                  <a:moveTo>
                    <a:pt x="326390" y="1015"/>
                  </a:moveTo>
                  <a:lnTo>
                    <a:pt x="363474" y="10032"/>
                  </a:lnTo>
                  <a:lnTo>
                    <a:pt x="377063" y="36194"/>
                  </a:lnTo>
                  <a:lnTo>
                    <a:pt x="376443" y="44650"/>
                  </a:lnTo>
                  <a:lnTo>
                    <a:pt x="355552" y="76993"/>
                  </a:lnTo>
                  <a:lnTo>
                    <a:pt x="340614" y="83184"/>
                  </a:lnTo>
                  <a:lnTo>
                    <a:pt x="372872" y="147446"/>
                  </a:lnTo>
                  <a:lnTo>
                    <a:pt x="343916" y="147446"/>
                  </a:lnTo>
                  <a:lnTo>
                    <a:pt x="316230" y="87502"/>
                  </a:lnTo>
                  <a:lnTo>
                    <a:pt x="311658" y="87375"/>
                  </a:lnTo>
                  <a:lnTo>
                    <a:pt x="306197" y="87121"/>
                  </a:lnTo>
                  <a:lnTo>
                    <a:pt x="299720" y="86740"/>
                  </a:lnTo>
                  <a:lnTo>
                    <a:pt x="288544" y="147446"/>
                  </a:lnTo>
                  <a:lnTo>
                    <a:pt x="262001" y="147446"/>
                  </a:lnTo>
                  <a:lnTo>
                    <a:pt x="288544" y="2412"/>
                  </a:lnTo>
                  <a:lnTo>
                    <a:pt x="301708" y="1819"/>
                  </a:lnTo>
                  <a:lnTo>
                    <a:pt x="312420" y="1381"/>
                  </a:lnTo>
                  <a:lnTo>
                    <a:pt x="320655" y="1109"/>
                  </a:lnTo>
                  <a:lnTo>
                    <a:pt x="326390" y="1015"/>
                  </a:lnTo>
                  <a:close/>
                </a:path>
                <a:path w="2583815" h="149859">
                  <a:moveTo>
                    <a:pt x="1184529" y="507"/>
                  </a:moveTo>
                  <a:lnTo>
                    <a:pt x="1193673" y="507"/>
                  </a:lnTo>
                  <a:lnTo>
                    <a:pt x="1223518" y="147446"/>
                  </a:lnTo>
                  <a:lnTo>
                    <a:pt x="1196594" y="147446"/>
                  </a:lnTo>
                  <a:lnTo>
                    <a:pt x="1192149" y="117982"/>
                  </a:lnTo>
                  <a:lnTo>
                    <a:pt x="1140206" y="117982"/>
                  </a:lnTo>
                  <a:lnTo>
                    <a:pt x="1123188" y="147446"/>
                  </a:lnTo>
                  <a:lnTo>
                    <a:pt x="1096391" y="147446"/>
                  </a:lnTo>
                  <a:lnTo>
                    <a:pt x="1184529" y="507"/>
                  </a:lnTo>
                  <a:close/>
                </a:path>
                <a:path w="2583815" h="149859">
                  <a:moveTo>
                    <a:pt x="756285" y="507"/>
                  </a:moveTo>
                  <a:lnTo>
                    <a:pt x="765429" y="507"/>
                  </a:lnTo>
                  <a:lnTo>
                    <a:pt x="795274" y="147446"/>
                  </a:lnTo>
                  <a:lnTo>
                    <a:pt x="768350" y="147446"/>
                  </a:lnTo>
                  <a:lnTo>
                    <a:pt x="763905" y="117982"/>
                  </a:lnTo>
                  <a:lnTo>
                    <a:pt x="711962" y="117982"/>
                  </a:lnTo>
                  <a:lnTo>
                    <a:pt x="694944" y="147446"/>
                  </a:lnTo>
                  <a:lnTo>
                    <a:pt x="668147" y="147446"/>
                  </a:lnTo>
                  <a:lnTo>
                    <a:pt x="756285" y="507"/>
                  </a:lnTo>
                  <a:close/>
                </a:path>
                <a:path w="2583815" h="149859">
                  <a:moveTo>
                    <a:pt x="210693" y="507"/>
                  </a:moveTo>
                  <a:lnTo>
                    <a:pt x="219837" y="507"/>
                  </a:lnTo>
                  <a:lnTo>
                    <a:pt x="249682" y="147446"/>
                  </a:lnTo>
                  <a:lnTo>
                    <a:pt x="222758" y="147446"/>
                  </a:lnTo>
                  <a:lnTo>
                    <a:pt x="218313" y="117982"/>
                  </a:lnTo>
                  <a:lnTo>
                    <a:pt x="166370" y="117982"/>
                  </a:lnTo>
                  <a:lnTo>
                    <a:pt x="149352" y="147446"/>
                  </a:lnTo>
                  <a:lnTo>
                    <a:pt x="122555" y="147446"/>
                  </a:lnTo>
                  <a:lnTo>
                    <a:pt x="210693" y="507"/>
                  </a:lnTo>
                  <a:close/>
                </a:path>
                <a:path w="2583815" h="149859">
                  <a:moveTo>
                    <a:pt x="441197" y="126"/>
                  </a:moveTo>
                  <a:lnTo>
                    <a:pt x="482506" y="8699"/>
                  </a:lnTo>
                  <a:lnTo>
                    <a:pt x="509418" y="45656"/>
                  </a:lnTo>
                  <a:lnTo>
                    <a:pt x="510540" y="59181"/>
                  </a:lnTo>
                  <a:lnTo>
                    <a:pt x="509059" y="78277"/>
                  </a:lnTo>
                  <a:lnTo>
                    <a:pt x="486664" y="123443"/>
                  </a:lnTo>
                  <a:lnTo>
                    <a:pt x="441658" y="145946"/>
                  </a:lnTo>
                  <a:lnTo>
                    <a:pt x="422656" y="147446"/>
                  </a:lnTo>
                  <a:lnTo>
                    <a:pt x="387731" y="147446"/>
                  </a:lnTo>
                  <a:lnTo>
                    <a:pt x="414147" y="2793"/>
                  </a:lnTo>
                  <a:lnTo>
                    <a:pt x="441197" y="126"/>
                  </a:lnTo>
                  <a:close/>
                </a:path>
                <a:path w="2583815" h="149859">
                  <a:moveTo>
                    <a:pt x="2026285" y="0"/>
                  </a:moveTo>
                  <a:lnTo>
                    <a:pt x="2034807" y="357"/>
                  </a:lnTo>
                  <a:lnTo>
                    <a:pt x="2042842" y="1428"/>
                  </a:lnTo>
                  <a:lnTo>
                    <a:pt x="2050377" y="3214"/>
                  </a:lnTo>
                  <a:lnTo>
                    <a:pt x="2057400" y="5714"/>
                  </a:lnTo>
                  <a:lnTo>
                    <a:pt x="2050161" y="30352"/>
                  </a:lnTo>
                  <a:lnTo>
                    <a:pt x="2044376" y="26852"/>
                  </a:lnTo>
                  <a:lnTo>
                    <a:pt x="2038270" y="24352"/>
                  </a:lnTo>
                  <a:lnTo>
                    <a:pt x="2031855" y="22852"/>
                  </a:lnTo>
                  <a:lnTo>
                    <a:pt x="2025142" y="22351"/>
                  </a:lnTo>
                  <a:lnTo>
                    <a:pt x="2014450" y="23683"/>
                  </a:lnTo>
                  <a:lnTo>
                    <a:pt x="1981156" y="54494"/>
                  </a:lnTo>
                  <a:lnTo>
                    <a:pt x="1972691" y="90677"/>
                  </a:lnTo>
                  <a:lnTo>
                    <a:pt x="1973193" y="98577"/>
                  </a:lnTo>
                  <a:lnTo>
                    <a:pt x="1994027" y="127380"/>
                  </a:lnTo>
                  <a:lnTo>
                    <a:pt x="2003679" y="127380"/>
                  </a:lnTo>
                  <a:lnTo>
                    <a:pt x="2014489" y="126597"/>
                  </a:lnTo>
                  <a:lnTo>
                    <a:pt x="2024062" y="124253"/>
                  </a:lnTo>
                  <a:lnTo>
                    <a:pt x="2032396" y="120362"/>
                  </a:lnTo>
                  <a:lnTo>
                    <a:pt x="2039493" y="114934"/>
                  </a:lnTo>
                  <a:lnTo>
                    <a:pt x="2038985" y="137667"/>
                  </a:lnTo>
                  <a:lnTo>
                    <a:pt x="2031172" y="143001"/>
                  </a:lnTo>
                  <a:lnTo>
                    <a:pt x="2021824" y="146812"/>
                  </a:lnTo>
                  <a:lnTo>
                    <a:pt x="2010927" y="149098"/>
                  </a:lnTo>
                  <a:lnTo>
                    <a:pt x="1998472" y="149859"/>
                  </a:lnTo>
                  <a:lnTo>
                    <a:pt x="1987252" y="148905"/>
                  </a:lnTo>
                  <a:lnTo>
                    <a:pt x="1954164" y="126130"/>
                  </a:lnTo>
                  <a:lnTo>
                    <a:pt x="1946021" y="94233"/>
                  </a:lnTo>
                  <a:lnTo>
                    <a:pt x="1947404" y="75039"/>
                  </a:lnTo>
                  <a:lnTo>
                    <a:pt x="1968246" y="27050"/>
                  </a:lnTo>
                  <a:lnTo>
                    <a:pt x="2009233" y="1690"/>
                  </a:lnTo>
                  <a:lnTo>
                    <a:pt x="2026285" y="0"/>
                  </a:lnTo>
                  <a:close/>
                </a:path>
                <a:path w="2583815" h="149859">
                  <a:moveTo>
                    <a:pt x="1448689" y="0"/>
                  </a:moveTo>
                  <a:lnTo>
                    <a:pt x="1457211" y="357"/>
                  </a:lnTo>
                  <a:lnTo>
                    <a:pt x="1465246" y="1428"/>
                  </a:lnTo>
                  <a:lnTo>
                    <a:pt x="1472781" y="3214"/>
                  </a:lnTo>
                  <a:lnTo>
                    <a:pt x="1479804" y="5714"/>
                  </a:lnTo>
                  <a:lnTo>
                    <a:pt x="1472565" y="30352"/>
                  </a:lnTo>
                  <a:lnTo>
                    <a:pt x="1466780" y="26852"/>
                  </a:lnTo>
                  <a:lnTo>
                    <a:pt x="1460674" y="24352"/>
                  </a:lnTo>
                  <a:lnTo>
                    <a:pt x="1454259" y="22852"/>
                  </a:lnTo>
                  <a:lnTo>
                    <a:pt x="1447546" y="22351"/>
                  </a:lnTo>
                  <a:lnTo>
                    <a:pt x="1436854" y="23683"/>
                  </a:lnTo>
                  <a:lnTo>
                    <a:pt x="1403560" y="54494"/>
                  </a:lnTo>
                  <a:lnTo>
                    <a:pt x="1395095" y="90677"/>
                  </a:lnTo>
                  <a:lnTo>
                    <a:pt x="1395597" y="98577"/>
                  </a:lnTo>
                  <a:lnTo>
                    <a:pt x="1416431" y="127380"/>
                  </a:lnTo>
                  <a:lnTo>
                    <a:pt x="1426083" y="127380"/>
                  </a:lnTo>
                  <a:lnTo>
                    <a:pt x="1436893" y="126597"/>
                  </a:lnTo>
                  <a:lnTo>
                    <a:pt x="1446466" y="124253"/>
                  </a:lnTo>
                  <a:lnTo>
                    <a:pt x="1454800" y="120362"/>
                  </a:lnTo>
                  <a:lnTo>
                    <a:pt x="1461897" y="114934"/>
                  </a:lnTo>
                  <a:lnTo>
                    <a:pt x="1461389" y="137667"/>
                  </a:lnTo>
                  <a:lnTo>
                    <a:pt x="1453576" y="143001"/>
                  </a:lnTo>
                  <a:lnTo>
                    <a:pt x="1444228" y="146812"/>
                  </a:lnTo>
                  <a:lnTo>
                    <a:pt x="1433331" y="149098"/>
                  </a:lnTo>
                  <a:lnTo>
                    <a:pt x="1420876" y="149859"/>
                  </a:lnTo>
                  <a:lnTo>
                    <a:pt x="1409656" y="148905"/>
                  </a:lnTo>
                  <a:lnTo>
                    <a:pt x="1376568" y="126130"/>
                  </a:lnTo>
                  <a:lnTo>
                    <a:pt x="1368425" y="94233"/>
                  </a:lnTo>
                  <a:lnTo>
                    <a:pt x="1369808" y="75039"/>
                  </a:lnTo>
                  <a:lnTo>
                    <a:pt x="1390650" y="27050"/>
                  </a:lnTo>
                  <a:lnTo>
                    <a:pt x="1431637" y="1690"/>
                  </a:lnTo>
                  <a:lnTo>
                    <a:pt x="1448689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1874" y="814197"/>
            <a:ext cx="90805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</a:t>
            </a:r>
            <a:r>
              <a:rPr sz="700" spc="180" dirty="0">
                <a:solidFill>
                  <a:srgbClr val="D1282D"/>
                </a:solidFill>
                <a:latin typeface="Arial"/>
                <a:cs typeface="Arial"/>
              </a:rPr>
              <a:t> </a:t>
            </a:r>
            <a:r>
              <a:rPr i="1" spc="-20" dirty="0">
                <a:latin typeface="Trebuchet MS"/>
                <a:cs typeface="Trebuchet MS"/>
              </a:rPr>
              <a:t>Components: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968121"/>
            <a:ext cx="3328670" cy="200469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73050" indent="-114935">
              <a:lnSpc>
                <a:spcPct val="100000"/>
              </a:lnSpc>
              <a:spcBef>
                <a:spcPts val="3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Processing</a:t>
            </a:r>
            <a:r>
              <a:rPr sz="900" i="1" spc="-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components</a:t>
            </a:r>
            <a:endParaRPr sz="900">
              <a:latin typeface="Trebuchet MS"/>
              <a:cs typeface="Trebuchet MS"/>
            </a:endParaRPr>
          </a:p>
          <a:p>
            <a:pPr marL="273050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Input/ </a:t>
            </a:r>
            <a:r>
              <a:rPr sz="900" i="1" dirty="0">
                <a:solidFill>
                  <a:srgbClr val="6C6C6C"/>
                </a:solidFill>
                <a:latin typeface="Trebuchet MS"/>
                <a:cs typeface="Trebuchet MS"/>
              </a:rPr>
              <a:t>output</a:t>
            </a:r>
            <a:r>
              <a:rPr sz="900" i="1" spc="-4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components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Common</a:t>
            </a:r>
            <a:r>
              <a:rPr sz="1000" i="1" spc="-1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devices:</a:t>
            </a:r>
            <a:endParaRPr sz="10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Print</a:t>
            </a:r>
            <a:r>
              <a:rPr sz="900" i="1" spc="-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File 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Application (program)</a:t>
            </a:r>
            <a:r>
              <a:rPr sz="900" i="1" spc="-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25" dirty="0">
                <a:solidFill>
                  <a:srgbClr val="6C6C6C"/>
                </a:solidFill>
                <a:latin typeface="Trebuchet MS"/>
                <a:cs typeface="Trebuchet MS"/>
              </a:rPr>
              <a:t>Web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Proxy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Database servers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Appliances (specialized</a:t>
            </a:r>
            <a:r>
              <a:rPr sz="900" i="1" spc="-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devices)</a:t>
            </a:r>
            <a:endParaRPr sz="900">
              <a:latin typeface="Trebuchet MS"/>
              <a:cs typeface="Trebuchet MS"/>
            </a:endParaRPr>
          </a:p>
          <a:p>
            <a:pPr marL="391795" marR="5080" lvl="2" indent="-114300">
              <a:lnSpc>
                <a:spcPct val="100000"/>
              </a:lnSpc>
              <a:spcBef>
                <a:spcPts val="204"/>
              </a:spcBef>
              <a:buClr>
                <a:srgbClr val="979AAC"/>
              </a:buClr>
              <a:buSzPct val="56250"/>
              <a:buFont typeface="Wingdings"/>
              <a:buChar char=""/>
              <a:tabLst>
                <a:tab pos="392430" algn="l"/>
              </a:tabLst>
            </a:pPr>
            <a:r>
              <a:rPr sz="800" i="1" spc="-5" dirty="0">
                <a:latin typeface="Trebuchet MS"/>
                <a:cs typeface="Trebuchet MS"/>
              </a:rPr>
              <a:t>Firewall, </a:t>
            </a:r>
            <a:r>
              <a:rPr sz="800" i="1" dirty="0">
                <a:latin typeface="Trebuchet MS"/>
                <a:cs typeface="Trebuchet MS"/>
              </a:rPr>
              <a:t>intrusion </a:t>
            </a:r>
            <a:r>
              <a:rPr sz="800" i="1" spc="-5" dirty="0">
                <a:latin typeface="Trebuchet MS"/>
                <a:cs typeface="Trebuchet MS"/>
              </a:rPr>
              <a:t>detection </a:t>
            </a:r>
            <a:r>
              <a:rPr sz="800" i="1" dirty="0">
                <a:latin typeface="Trebuchet MS"/>
                <a:cs typeface="Trebuchet MS"/>
              </a:rPr>
              <a:t>system (IDS), intrusion prevention  system </a:t>
            </a:r>
            <a:r>
              <a:rPr sz="800" i="1" spc="-5" dirty="0">
                <a:latin typeface="Trebuchet MS"/>
                <a:cs typeface="Trebuchet MS"/>
              </a:rPr>
              <a:t>(IPS), </a:t>
            </a:r>
            <a:r>
              <a:rPr sz="800" i="1" dirty="0">
                <a:latin typeface="Trebuchet MS"/>
                <a:cs typeface="Trebuchet MS"/>
              </a:rPr>
              <a:t>switches, routers, </a:t>
            </a:r>
            <a:r>
              <a:rPr sz="800" i="1" spc="-5" dirty="0">
                <a:latin typeface="Trebuchet MS"/>
                <a:cs typeface="Trebuchet MS"/>
              </a:rPr>
              <a:t>VPN, load</a:t>
            </a:r>
            <a:r>
              <a:rPr sz="800" i="1" spc="-40" dirty="0">
                <a:latin typeface="Trebuchet MS"/>
                <a:cs typeface="Trebuchet MS"/>
              </a:rPr>
              <a:t> </a:t>
            </a:r>
            <a:r>
              <a:rPr sz="800" i="1" spc="-5" dirty="0">
                <a:latin typeface="Trebuchet MS"/>
                <a:cs typeface="Trebuchet MS"/>
              </a:rPr>
              <a:t>balancer</a:t>
            </a:r>
            <a:endParaRPr sz="8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5777" y="373506"/>
            <a:ext cx="3471672" cy="1517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1874" y="813561"/>
            <a:ext cx="3430904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5" dirty="0"/>
              <a:t>Kebutuhan </a:t>
            </a:r>
            <a:r>
              <a:rPr spc="-10" dirty="0"/>
              <a:t>pemeliharaan </a:t>
            </a:r>
            <a:r>
              <a:rPr spc="-5" dirty="0"/>
              <a:t>bervariasi berdasarkan  kompleksitas </a:t>
            </a:r>
            <a:r>
              <a:rPr spc="-10" dirty="0"/>
              <a:t>dan performansi beban kerja. Pemeliharaan  </a:t>
            </a:r>
            <a:r>
              <a:rPr spc="-5" dirty="0"/>
              <a:t>harus </a:t>
            </a:r>
            <a:r>
              <a:rPr spc="-10" dirty="0"/>
              <a:t>dijadwalkan </a:t>
            </a:r>
            <a:r>
              <a:rPr spc="-5" dirty="0"/>
              <a:t>sesuai </a:t>
            </a:r>
            <a:r>
              <a:rPr spc="-10" dirty="0"/>
              <a:t>dengan </a:t>
            </a:r>
            <a:r>
              <a:rPr spc="-5" dirty="0"/>
              <a:t>spesifikasi</a:t>
            </a:r>
            <a:r>
              <a:rPr spc="50" dirty="0"/>
              <a:t> </a:t>
            </a:r>
            <a:r>
              <a:rPr spc="-25" dirty="0"/>
              <a:t>vendor.</a:t>
            </a:r>
            <a:endParaRPr sz="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1308861"/>
            <a:ext cx="3541395" cy="114744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49860" indent="-137160">
              <a:lnSpc>
                <a:spcPct val="100000"/>
              </a:lnSpc>
              <a:spcBef>
                <a:spcPts val="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0" dirty="0">
                <a:latin typeface="Trebuchet MS"/>
                <a:cs typeface="Trebuchet MS"/>
              </a:rPr>
              <a:t>Manajemen </a:t>
            </a:r>
            <a:r>
              <a:rPr sz="1000" spc="-5" dirty="0">
                <a:latin typeface="Trebuchet MS"/>
                <a:cs typeface="Trebuchet MS"/>
              </a:rPr>
              <a:t>SI harus mengawasi, identifikasi </a:t>
            </a:r>
            <a:r>
              <a:rPr sz="1000" spc="-10" dirty="0">
                <a:latin typeface="Trebuchet MS"/>
                <a:cs typeface="Trebuchet MS"/>
              </a:rPr>
              <a:t>dan  mendokumentasikan perbedaan </a:t>
            </a:r>
            <a:r>
              <a:rPr sz="1000" spc="-5" dirty="0">
                <a:latin typeface="Trebuchet MS"/>
                <a:cs typeface="Trebuchet MS"/>
              </a:rPr>
              <a:t>spesifikasi </a:t>
            </a:r>
            <a:r>
              <a:rPr sz="1000" spc="-10" dirty="0">
                <a:latin typeface="Trebuchet MS"/>
                <a:cs typeface="Trebuchet MS"/>
              </a:rPr>
              <a:t>pemeliharaan  </a:t>
            </a:r>
            <a:r>
              <a:rPr sz="1000" spc="-5" dirty="0">
                <a:latin typeface="Trebuchet MS"/>
                <a:cs typeface="Trebuchet MS"/>
              </a:rPr>
              <a:t>vendor dengan realiasi, beserta</a:t>
            </a:r>
            <a:r>
              <a:rPr sz="1000" spc="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argumentasinya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Auditor SI</a:t>
            </a:r>
            <a:r>
              <a:rPr sz="100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harus:</a:t>
            </a:r>
            <a:endParaRPr sz="1000">
              <a:latin typeface="Trebuchet MS"/>
              <a:cs typeface="Trebuchet MS"/>
            </a:endParaRPr>
          </a:p>
          <a:p>
            <a:pPr marL="273050" marR="5080" lvl="1" indent="-114300">
              <a:lnSpc>
                <a:spcPct val="100000"/>
              </a:lnSpc>
              <a:spcBef>
                <a:spcPts val="26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Memastikan bahwa rencana pemeliharaan formal telah ada </a:t>
            </a:r>
            <a:r>
              <a:rPr sz="900" spc="-25" dirty="0">
                <a:solidFill>
                  <a:srgbClr val="6C6C6C"/>
                </a:solidFill>
                <a:latin typeface="Trebuchet MS"/>
                <a:cs typeface="Trebuchet MS"/>
              </a:rPr>
              <a:t>dan 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disetujui oleh</a:t>
            </a: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manajemen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Mengidentifikasi biaya pemeliharaan yang melampaui</a:t>
            </a:r>
            <a:r>
              <a:rPr sz="900" spc="4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anggaran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5777" y="251587"/>
            <a:ext cx="3105785" cy="151765"/>
            <a:chOff x="255777" y="251587"/>
            <a:chExt cx="3105785" cy="151765"/>
          </a:xfrm>
        </p:grpSpPr>
        <p:sp>
          <p:nvSpPr>
            <p:cNvPr id="3" name="object 3"/>
            <p:cNvSpPr/>
            <p:nvPr/>
          </p:nvSpPr>
          <p:spPr>
            <a:xfrm>
              <a:off x="256666" y="252476"/>
              <a:ext cx="3103880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835151" y="255016"/>
              <a:ext cx="2472690" cy="147955"/>
            </a:xfrm>
            <a:custGeom>
              <a:avLst/>
              <a:gdLst/>
              <a:ahLst/>
              <a:cxnLst/>
              <a:rect l="l" t="t" r="r" b="b"/>
              <a:pathLst>
                <a:path w="2472690" h="147954">
                  <a:moveTo>
                    <a:pt x="2437257" y="76708"/>
                  </a:moveTo>
                  <a:lnTo>
                    <a:pt x="2431496" y="83683"/>
                  </a:lnTo>
                  <a:lnTo>
                    <a:pt x="2427366" y="91074"/>
                  </a:lnTo>
                  <a:lnTo>
                    <a:pt x="2424880" y="98871"/>
                  </a:lnTo>
                  <a:lnTo>
                    <a:pt x="2424049" y="107061"/>
                  </a:lnTo>
                  <a:lnTo>
                    <a:pt x="2425477" y="115081"/>
                  </a:lnTo>
                  <a:lnTo>
                    <a:pt x="2429764" y="120840"/>
                  </a:lnTo>
                  <a:lnTo>
                    <a:pt x="2436907" y="124313"/>
                  </a:lnTo>
                  <a:lnTo>
                    <a:pt x="2446909" y="125475"/>
                  </a:lnTo>
                  <a:lnTo>
                    <a:pt x="2454402" y="125475"/>
                  </a:lnTo>
                  <a:lnTo>
                    <a:pt x="2460498" y="124206"/>
                  </a:lnTo>
                  <a:lnTo>
                    <a:pt x="2465070" y="121920"/>
                  </a:lnTo>
                  <a:lnTo>
                    <a:pt x="2465070" y="118872"/>
                  </a:lnTo>
                  <a:lnTo>
                    <a:pt x="2465451" y="115697"/>
                  </a:lnTo>
                  <a:lnTo>
                    <a:pt x="2466086" y="112013"/>
                  </a:lnTo>
                  <a:lnTo>
                    <a:pt x="2472563" y="76708"/>
                  </a:lnTo>
                  <a:lnTo>
                    <a:pt x="2437257" y="76708"/>
                  </a:lnTo>
                  <a:close/>
                </a:path>
                <a:path w="2472690" h="147954">
                  <a:moveTo>
                    <a:pt x="2038603" y="21336"/>
                  </a:moveTo>
                  <a:lnTo>
                    <a:pt x="2037588" y="21336"/>
                  </a:lnTo>
                  <a:lnTo>
                    <a:pt x="2034539" y="21589"/>
                  </a:lnTo>
                  <a:lnTo>
                    <a:pt x="2029078" y="22351"/>
                  </a:lnTo>
                  <a:lnTo>
                    <a:pt x="2021713" y="62864"/>
                  </a:lnTo>
                  <a:lnTo>
                    <a:pt x="2025650" y="63246"/>
                  </a:lnTo>
                  <a:lnTo>
                    <a:pt x="2029078" y="63500"/>
                  </a:lnTo>
                  <a:lnTo>
                    <a:pt x="2032127" y="63500"/>
                  </a:lnTo>
                  <a:lnTo>
                    <a:pt x="2048462" y="62021"/>
                  </a:lnTo>
                  <a:lnTo>
                    <a:pt x="2060130" y="57578"/>
                  </a:lnTo>
                  <a:lnTo>
                    <a:pt x="2067131" y="50159"/>
                  </a:lnTo>
                  <a:lnTo>
                    <a:pt x="2069464" y="39750"/>
                  </a:lnTo>
                  <a:lnTo>
                    <a:pt x="2069464" y="33020"/>
                  </a:lnTo>
                  <a:lnTo>
                    <a:pt x="2067178" y="28321"/>
                  </a:lnTo>
                  <a:lnTo>
                    <a:pt x="2062352" y="25526"/>
                  </a:lnTo>
                  <a:lnTo>
                    <a:pt x="2057527" y="22733"/>
                  </a:lnTo>
                  <a:lnTo>
                    <a:pt x="2049652" y="21336"/>
                  </a:lnTo>
                  <a:lnTo>
                    <a:pt x="2038603" y="21336"/>
                  </a:lnTo>
                  <a:close/>
                </a:path>
                <a:path w="2472690" h="147954">
                  <a:moveTo>
                    <a:pt x="1262888" y="21336"/>
                  </a:moveTo>
                  <a:lnTo>
                    <a:pt x="1261872" y="21336"/>
                  </a:lnTo>
                  <a:lnTo>
                    <a:pt x="1258824" y="21589"/>
                  </a:lnTo>
                  <a:lnTo>
                    <a:pt x="1253363" y="22351"/>
                  </a:lnTo>
                  <a:lnTo>
                    <a:pt x="1245997" y="62864"/>
                  </a:lnTo>
                  <a:lnTo>
                    <a:pt x="1249934" y="63246"/>
                  </a:lnTo>
                  <a:lnTo>
                    <a:pt x="1253363" y="63500"/>
                  </a:lnTo>
                  <a:lnTo>
                    <a:pt x="1256411" y="63500"/>
                  </a:lnTo>
                  <a:lnTo>
                    <a:pt x="1272746" y="62021"/>
                  </a:lnTo>
                  <a:lnTo>
                    <a:pt x="1284414" y="57578"/>
                  </a:lnTo>
                  <a:lnTo>
                    <a:pt x="1291415" y="50159"/>
                  </a:lnTo>
                  <a:lnTo>
                    <a:pt x="1293749" y="39750"/>
                  </a:lnTo>
                  <a:lnTo>
                    <a:pt x="1293749" y="33020"/>
                  </a:lnTo>
                  <a:lnTo>
                    <a:pt x="1291463" y="28321"/>
                  </a:lnTo>
                  <a:lnTo>
                    <a:pt x="1286637" y="25526"/>
                  </a:lnTo>
                  <a:lnTo>
                    <a:pt x="1281811" y="22733"/>
                  </a:lnTo>
                  <a:lnTo>
                    <a:pt x="1273937" y="21336"/>
                  </a:lnTo>
                  <a:lnTo>
                    <a:pt x="1262888" y="21336"/>
                  </a:lnTo>
                  <a:close/>
                </a:path>
                <a:path w="2472690" h="147954">
                  <a:moveTo>
                    <a:pt x="625856" y="21336"/>
                  </a:moveTo>
                  <a:lnTo>
                    <a:pt x="624840" y="21336"/>
                  </a:lnTo>
                  <a:lnTo>
                    <a:pt x="621792" y="21589"/>
                  </a:lnTo>
                  <a:lnTo>
                    <a:pt x="616331" y="22351"/>
                  </a:lnTo>
                  <a:lnTo>
                    <a:pt x="608965" y="62864"/>
                  </a:lnTo>
                  <a:lnTo>
                    <a:pt x="612902" y="63246"/>
                  </a:lnTo>
                  <a:lnTo>
                    <a:pt x="616331" y="63500"/>
                  </a:lnTo>
                  <a:lnTo>
                    <a:pt x="619379" y="63500"/>
                  </a:lnTo>
                  <a:lnTo>
                    <a:pt x="635714" y="62021"/>
                  </a:lnTo>
                  <a:lnTo>
                    <a:pt x="647382" y="57578"/>
                  </a:lnTo>
                  <a:lnTo>
                    <a:pt x="654383" y="50159"/>
                  </a:lnTo>
                  <a:lnTo>
                    <a:pt x="656717" y="39750"/>
                  </a:lnTo>
                  <a:lnTo>
                    <a:pt x="656717" y="33020"/>
                  </a:lnTo>
                  <a:lnTo>
                    <a:pt x="654431" y="28321"/>
                  </a:lnTo>
                  <a:lnTo>
                    <a:pt x="649605" y="25526"/>
                  </a:lnTo>
                  <a:lnTo>
                    <a:pt x="644779" y="22733"/>
                  </a:lnTo>
                  <a:lnTo>
                    <a:pt x="636905" y="21336"/>
                  </a:lnTo>
                  <a:lnTo>
                    <a:pt x="625856" y="21336"/>
                  </a:lnTo>
                  <a:close/>
                </a:path>
                <a:path w="2472690" h="147954">
                  <a:moveTo>
                    <a:pt x="1149096" y="20320"/>
                  </a:moveTo>
                  <a:lnTo>
                    <a:pt x="1144524" y="20320"/>
                  </a:lnTo>
                  <a:lnTo>
                    <a:pt x="1139444" y="20827"/>
                  </a:lnTo>
                  <a:lnTo>
                    <a:pt x="1134110" y="21971"/>
                  </a:lnTo>
                  <a:lnTo>
                    <a:pt x="1125601" y="69850"/>
                  </a:lnTo>
                  <a:lnTo>
                    <a:pt x="1128903" y="70738"/>
                  </a:lnTo>
                  <a:lnTo>
                    <a:pt x="1133221" y="71247"/>
                  </a:lnTo>
                  <a:lnTo>
                    <a:pt x="1138428" y="71247"/>
                  </a:lnTo>
                  <a:lnTo>
                    <a:pt x="1175004" y="52197"/>
                  </a:lnTo>
                  <a:lnTo>
                    <a:pt x="1175004" y="43179"/>
                  </a:lnTo>
                  <a:lnTo>
                    <a:pt x="1173384" y="33178"/>
                  </a:lnTo>
                  <a:lnTo>
                    <a:pt x="1168527" y="26035"/>
                  </a:lnTo>
                  <a:lnTo>
                    <a:pt x="1160430" y="21748"/>
                  </a:lnTo>
                  <a:lnTo>
                    <a:pt x="1149096" y="20320"/>
                  </a:lnTo>
                  <a:close/>
                </a:path>
                <a:path w="2472690" h="147954">
                  <a:moveTo>
                    <a:pt x="1774698" y="20192"/>
                  </a:moveTo>
                  <a:lnTo>
                    <a:pt x="1771523" y="20192"/>
                  </a:lnTo>
                  <a:lnTo>
                    <a:pt x="1768348" y="20574"/>
                  </a:lnTo>
                  <a:lnTo>
                    <a:pt x="1765173" y="21209"/>
                  </a:lnTo>
                  <a:lnTo>
                    <a:pt x="1747520" y="121920"/>
                  </a:lnTo>
                  <a:lnTo>
                    <a:pt x="1750440" y="122174"/>
                  </a:lnTo>
                  <a:lnTo>
                    <a:pt x="1753108" y="122427"/>
                  </a:lnTo>
                  <a:lnTo>
                    <a:pt x="1755394" y="122427"/>
                  </a:lnTo>
                  <a:lnTo>
                    <a:pt x="1768018" y="121241"/>
                  </a:lnTo>
                  <a:lnTo>
                    <a:pt x="1804392" y="93630"/>
                  </a:lnTo>
                  <a:lnTo>
                    <a:pt x="1813178" y="55625"/>
                  </a:lnTo>
                  <a:lnTo>
                    <a:pt x="1812510" y="48027"/>
                  </a:lnTo>
                  <a:lnTo>
                    <a:pt x="1782792" y="20810"/>
                  </a:lnTo>
                  <a:lnTo>
                    <a:pt x="1774698" y="20192"/>
                  </a:lnTo>
                  <a:close/>
                </a:path>
                <a:path w="2472690" h="147954">
                  <a:moveTo>
                    <a:pt x="1409953" y="19938"/>
                  </a:moveTo>
                  <a:lnTo>
                    <a:pt x="1375918" y="41656"/>
                  </a:lnTo>
                  <a:lnTo>
                    <a:pt x="1362456" y="88391"/>
                  </a:lnTo>
                  <a:lnTo>
                    <a:pt x="1362862" y="96345"/>
                  </a:lnTo>
                  <a:lnTo>
                    <a:pt x="1379855" y="124967"/>
                  </a:lnTo>
                  <a:lnTo>
                    <a:pt x="1388490" y="124967"/>
                  </a:lnTo>
                  <a:lnTo>
                    <a:pt x="1425702" y="103759"/>
                  </a:lnTo>
                  <a:lnTo>
                    <a:pt x="1438435" y="67379"/>
                  </a:lnTo>
                  <a:lnTo>
                    <a:pt x="1439290" y="53212"/>
                  </a:lnTo>
                  <a:lnTo>
                    <a:pt x="1437457" y="38637"/>
                  </a:lnTo>
                  <a:lnTo>
                    <a:pt x="1431956" y="28241"/>
                  </a:lnTo>
                  <a:lnTo>
                    <a:pt x="1422788" y="22012"/>
                  </a:lnTo>
                  <a:lnTo>
                    <a:pt x="1409953" y="19938"/>
                  </a:lnTo>
                  <a:close/>
                </a:path>
                <a:path w="2472690" h="147954">
                  <a:moveTo>
                    <a:pt x="504698" y="19938"/>
                  </a:moveTo>
                  <a:lnTo>
                    <a:pt x="470662" y="41656"/>
                  </a:lnTo>
                  <a:lnTo>
                    <a:pt x="457200" y="88391"/>
                  </a:lnTo>
                  <a:lnTo>
                    <a:pt x="457606" y="96345"/>
                  </a:lnTo>
                  <a:lnTo>
                    <a:pt x="474599" y="124967"/>
                  </a:lnTo>
                  <a:lnTo>
                    <a:pt x="483235" y="124967"/>
                  </a:lnTo>
                  <a:lnTo>
                    <a:pt x="520446" y="103759"/>
                  </a:lnTo>
                  <a:lnTo>
                    <a:pt x="533179" y="67379"/>
                  </a:lnTo>
                  <a:lnTo>
                    <a:pt x="534035" y="53212"/>
                  </a:lnTo>
                  <a:lnTo>
                    <a:pt x="532201" y="38637"/>
                  </a:lnTo>
                  <a:lnTo>
                    <a:pt x="526700" y="28241"/>
                  </a:lnTo>
                  <a:lnTo>
                    <a:pt x="517532" y="22012"/>
                  </a:lnTo>
                  <a:lnTo>
                    <a:pt x="504698" y="19938"/>
                  </a:lnTo>
                  <a:close/>
                </a:path>
                <a:path w="2472690" h="147954">
                  <a:moveTo>
                    <a:pt x="47498" y="19938"/>
                  </a:moveTo>
                  <a:lnTo>
                    <a:pt x="13462" y="41656"/>
                  </a:lnTo>
                  <a:lnTo>
                    <a:pt x="0" y="88391"/>
                  </a:lnTo>
                  <a:lnTo>
                    <a:pt x="406" y="96345"/>
                  </a:lnTo>
                  <a:lnTo>
                    <a:pt x="17399" y="124967"/>
                  </a:lnTo>
                  <a:lnTo>
                    <a:pt x="26035" y="124967"/>
                  </a:lnTo>
                  <a:lnTo>
                    <a:pt x="63246" y="103759"/>
                  </a:lnTo>
                  <a:lnTo>
                    <a:pt x="75979" y="67379"/>
                  </a:lnTo>
                  <a:lnTo>
                    <a:pt x="76835" y="53212"/>
                  </a:lnTo>
                  <a:lnTo>
                    <a:pt x="75001" y="38637"/>
                  </a:lnTo>
                  <a:lnTo>
                    <a:pt x="69500" y="28241"/>
                  </a:lnTo>
                  <a:lnTo>
                    <a:pt x="60332" y="22012"/>
                  </a:lnTo>
                  <a:lnTo>
                    <a:pt x="47498" y="19938"/>
                  </a:lnTo>
                  <a:close/>
                </a:path>
                <a:path w="2472690" h="147954">
                  <a:moveTo>
                    <a:pt x="2132457" y="0"/>
                  </a:moveTo>
                  <a:lnTo>
                    <a:pt x="2225802" y="0"/>
                  </a:lnTo>
                  <a:lnTo>
                    <a:pt x="2221611" y="22606"/>
                  </a:lnTo>
                  <a:lnTo>
                    <a:pt x="2154682" y="22606"/>
                  </a:lnTo>
                  <a:lnTo>
                    <a:pt x="2148713" y="56007"/>
                  </a:lnTo>
                  <a:lnTo>
                    <a:pt x="2196592" y="56007"/>
                  </a:lnTo>
                  <a:lnTo>
                    <a:pt x="2192528" y="77597"/>
                  </a:lnTo>
                  <a:lnTo>
                    <a:pt x="2144649" y="77597"/>
                  </a:lnTo>
                  <a:lnTo>
                    <a:pt x="2136521" y="122427"/>
                  </a:lnTo>
                  <a:lnTo>
                    <a:pt x="2202307" y="122427"/>
                  </a:lnTo>
                  <a:lnTo>
                    <a:pt x="2197989" y="145034"/>
                  </a:lnTo>
                  <a:lnTo>
                    <a:pt x="2105787" y="145034"/>
                  </a:lnTo>
                  <a:lnTo>
                    <a:pt x="2132457" y="0"/>
                  </a:lnTo>
                  <a:close/>
                </a:path>
                <a:path w="2472690" h="147954">
                  <a:moveTo>
                    <a:pt x="1872488" y="0"/>
                  </a:moveTo>
                  <a:lnTo>
                    <a:pt x="1899031" y="0"/>
                  </a:lnTo>
                  <a:lnTo>
                    <a:pt x="1880489" y="98806"/>
                  </a:lnTo>
                  <a:lnTo>
                    <a:pt x="1880108" y="100584"/>
                  </a:lnTo>
                  <a:lnTo>
                    <a:pt x="1879981" y="102488"/>
                  </a:lnTo>
                  <a:lnTo>
                    <a:pt x="1879981" y="104394"/>
                  </a:lnTo>
                  <a:lnTo>
                    <a:pt x="1879981" y="110998"/>
                  </a:lnTo>
                  <a:lnTo>
                    <a:pt x="1882013" y="116077"/>
                  </a:lnTo>
                  <a:lnTo>
                    <a:pt x="1886077" y="119634"/>
                  </a:lnTo>
                  <a:lnTo>
                    <a:pt x="1890014" y="123189"/>
                  </a:lnTo>
                  <a:lnTo>
                    <a:pt x="1895475" y="124967"/>
                  </a:lnTo>
                  <a:lnTo>
                    <a:pt x="1902460" y="124967"/>
                  </a:lnTo>
                  <a:lnTo>
                    <a:pt x="1911350" y="124967"/>
                  </a:lnTo>
                  <a:lnTo>
                    <a:pt x="1918589" y="122554"/>
                  </a:lnTo>
                  <a:lnTo>
                    <a:pt x="1953768" y="0"/>
                  </a:lnTo>
                  <a:lnTo>
                    <a:pt x="1979930" y="0"/>
                  </a:lnTo>
                  <a:lnTo>
                    <a:pt x="1961388" y="100457"/>
                  </a:lnTo>
                  <a:lnTo>
                    <a:pt x="1940687" y="135127"/>
                  </a:lnTo>
                  <a:lnTo>
                    <a:pt x="1899539" y="147447"/>
                  </a:lnTo>
                  <a:lnTo>
                    <a:pt x="1889730" y="146847"/>
                  </a:lnTo>
                  <a:lnTo>
                    <a:pt x="1856422" y="125936"/>
                  </a:lnTo>
                  <a:lnTo>
                    <a:pt x="1853184" y="110489"/>
                  </a:lnTo>
                  <a:lnTo>
                    <a:pt x="1853184" y="106934"/>
                  </a:lnTo>
                  <a:lnTo>
                    <a:pt x="1853564" y="103250"/>
                  </a:lnTo>
                  <a:lnTo>
                    <a:pt x="1854200" y="99313"/>
                  </a:lnTo>
                  <a:lnTo>
                    <a:pt x="1872488" y="0"/>
                  </a:lnTo>
                  <a:close/>
                </a:path>
                <a:path w="2472690" h="147954">
                  <a:moveTo>
                    <a:pt x="1623440" y="0"/>
                  </a:moveTo>
                  <a:lnTo>
                    <a:pt x="1716786" y="0"/>
                  </a:lnTo>
                  <a:lnTo>
                    <a:pt x="1712595" y="22606"/>
                  </a:lnTo>
                  <a:lnTo>
                    <a:pt x="1645665" y="22606"/>
                  </a:lnTo>
                  <a:lnTo>
                    <a:pt x="1639697" y="56007"/>
                  </a:lnTo>
                  <a:lnTo>
                    <a:pt x="1687576" y="56007"/>
                  </a:lnTo>
                  <a:lnTo>
                    <a:pt x="1683512" y="77597"/>
                  </a:lnTo>
                  <a:lnTo>
                    <a:pt x="1635633" y="77597"/>
                  </a:lnTo>
                  <a:lnTo>
                    <a:pt x="1627505" y="122427"/>
                  </a:lnTo>
                  <a:lnTo>
                    <a:pt x="1693290" y="122427"/>
                  </a:lnTo>
                  <a:lnTo>
                    <a:pt x="1688973" y="145034"/>
                  </a:lnTo>
                  <a:lnTo>
                    <a:pt x="1596771" y="145034"/>
                  </a:lnTo>
                  <a:lnTo>
                    <a:pt x="1623440" y="0"/>
                  </a:lnTo>
                  <a:close/>
                </a:path>
                <a:path w="2472690" h="147954">
                  <a:moveTo>
                    <a:pt x="776986" y="0"/>
                  </a:moveTo>
                  <a:lnTo>
                    <a:pt x="788924" y="0"/>
                  </a:lnTo>
                  <a:lnTo>
                    <a:pt x="841248" y="89915"/>
                  </a:lnTo>
                  <a:lnTo>
                    <a:pt x="856996" y="0"/>
                  </a:lnTo>
                  <a:lnTo>
                    <a:pt x="882396" y="0"/>
                  </a:lnTo>
                  <a:lnTo>
                    <a:pt x="855345" y="147065"/>
                  </a:lnTo>
                  <a:lnTo>
                    <a:pt x="845439" y="147065"/>
                  </a:lnTo>
                  <a:lnTo>
                    <a:pt x="791972" y="53339"/>
                  </a:lnTo>
                  <a:lnTo>
                    <a:pt x="775970" y="145034"/>
                  </a:lnTo>
                  <a:lnTo>
                    <a:pt x="750443" y="145034"/>
                  </a:lnTo>
                  <a:lnTo>
                    <a:pt x="776986" y="0"/>
                  </a:lnTo>
                  <a:close/>
                </a:path>
                <a:path w="2472690" h="147954">
                  <a:moveTo>
                    <a:pt x="722249" y="0"/>
                  </a:moveTo>
                  <a:lnTo>
                    <a:pt x="748157" y="0"/>
                  </a:lnTo>
                  <a:lnTo>
                    <a:pt x="721360" y="145034"/>
                  </a:lnTo>
                  <a:lnTo>
                    <a:pt x="695579" y="145034"/>
                  </a:lnTo>
                  <a:lnTo>
                    <a:pt x="722249" y="0"/>
                  </a:lnTo>
                  <a:close/>
                </a:path>
                <a:path w="2472690" h="147954">
                  <a:moveTo>
                    <a:pt x="319659" y="0"/>
                  </a:moveTo>
                  <a:lnTo>
                    <a:pt x="437642" y="0"/>
                  </a:lnTo>
                  <a:lnTo>
                    <a:pt x="433324" y="22606"/>
                  </a:lnTo>
                  <a:lnTo>
                    <a:pt x="387604" y="22606"/>
                  </a:lnTo>
                  <a:lnTo>
                    <a:pt x="365252" y="145034"/>
                  </a:lnTo>
                  <a:lnTo>
                    <a:pt x="339217" y="145034"/>
                  </a:lnTo>
                  <a:lnTo>
                    <a:pt x="361569" y="22606"/>
                  </a:lnTo>
                  <a:lnTo>
                    <a:pt x="315468" y="22606"/>
                  </a:lnTo>
                  <a:lnTo>
                    <a:pt x="319659" y="0"/>
                  </a:lnTo>
                  <a:close/>
                </a:path>
                <a:path w="2472690" h="147954">
                  <a:moveTo>
                    <a:pt x="272669" y="0"/>
                  </a:moveTo>
                  <a:lnTo>
                    <a:pt x="298577" y="0"/>
                  </a:lnTo>
                  <a:lnTo>
                    <a:pt x="271780" y="145034"/>
                  </a:lnTo>
                  <a:lnTo>
                    <a:pt x="245999" y="145034"/>
                  </a:lnTo>
                  <a:lnTo>
                    <a:pt x="272669" y="0"/>
                  </a:lnTo>
                  <a:close/>
                </a:path>
                <a:path w="2472690" h="147954">
                  <a:moveTo>
                    <a:pt x="136906" y="0"/>
                  </a:moveTo>
                  <a:lnTo>
                    <a:pt x="148844" y="0"/>
                  </a:lnTo>
                  <a:lnTo>
                    <a:pt x="201168" y="89915"/>
                  </a:lnTo>
                  <a:lnTo>
                    <a:pt x="216916" y="0"/>
                  </a:lnTo>
                  <a:lnTo>
                    <a:pt x="242316" y="0"/>
                  </a:lnTo>
                  <a:lnTo>
                    <a:pt x="215265" y="147065"/>
                  </a:lnTo>
                  <a:lnTo>
                    <a:pt x="205359" y="147065"/>
                  </a:lnTo>
                  <a:lnTo>
                    <a:pt x="151892" y="53339"/>
                  </a:lnTo>
                  <a:lnTo>
                    <a:pt x="135890" y="145034"/>
                  </a:lnTo>
                  <a:lnTo>
                    <a:pt x="110362" y="145034"/>
                  </a:lnTo>
                  <a:lnTo>
                    <a:pt x="136906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36143" y="254127"/>
              <a:ext cx="151510" cy="14884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255777" y="254127"/>
              <a:ext cx="333502" cy="14884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808354" y="252476"/>
              <a:ext cx="2552700" cy="150495"/>
            </a:xfrm>
            <a:custGeom>
              <a:avLst/>
              <a:gdLst/>
              <a:ahLst/>
              <a:cxnLst/>
              <a:rect l="l" t="t" r="r" b="b"/>
              <a:pathLst>
                <a:path w="2552700" h="150495">
                  <a:moveTo>
                    <a:pt x="2071370" y="1142"/>
                  </a:moveTo>
                  <a:lnTo>
                    <a:pt x="2108454" y="10160"/>
                  </a:lnTo>
                  <a:lnTo>
                    <a:pt x="2122043" y="36322"/>
                  </a:lnTo>
                  <a:lnTo>
                    <a:pt x="2121423" y="44777"/>
                  </a:lnTo>
                  <a:lnTo>
                    <a:pt x="2100532" y="77120"/>
                  </a:lnTo>
                  <a:lnTo>
                    <a:pt x="2085594" y="83312"/>
                  </a:lnTo>
                  <a:lnTo>
                    <a:pt x="2117852" y="147574"/>
                  </a:lnTo>
                  <a:lnTo>
                    <a:pt x="2088895" y="147574"/>
                  </a:lnTo>
                  <a:lnTo>
                    <a:pt x="2061209" y="87629"/>
                  </a:lnTo>
                  <a:lnTo>
                    <a:pt x="2056637" y="87502"/>
                  </a:lnTo>
                  <a:lnTo>
                    <a:pt x="2051177" y="87249"/>
                  </a:lnTo>
                  <a:lnTo>
                    <a:pt x="2044699" y="86867"/>
                  </a:lnTo>
                  <a:lnTo>
                    <a:pt x="2033523" y="147574"/>
                  </a:lnTo>
                  <a:lnTo>
                    <a:pt x="2006981" y="147574"/>
                  </a:lnTo>
                  <a:lnTo>
                    <a:pt x="2033523" y="2539"/>
                  </a:lnTo>
                  <a:lnTo>
                    <a:pt x="2046688" y="1946"/>
                  </a:lnTo>
                  <a:lnTo>
                    <a:pt x="2057399" y="1508"/>
                  </a:lnTo>
                  <a:lnTo>
                    <a:pt x="2065635" y="1236"/>
                  </a:lnTo>
                  <a:lnTo>
                    <a:pt x="2071370" y="1142"/>
                  </a:lnTo>
                  <a:close/>
                </a:path>
                <a:path w="2552700" h="150495">
                  <a:moveTo>
                    <a:pt x="1295653" y="1142"/>
                  </a:moveTo>
                  <a:lnTo>
                    <a:pt x="1332737" y="10160"/>
                  </a:lnTo>
                  <a:lnTo>
                    <a:pt x="1346327" y="36322"/>
                  </a:lnTo>
                  <a:lnTo>
                    <a:pt x="1345707" y="44777"/>
                  </a:lnTo>
                  <a:lnTo>
                    <a:pt x="1324816" y="77120"/>
                  </a:lnTo>
                  <a:lnTo>
                    <a:pt x="1309878" y="83312"/>
                  </a:lnTo>
                  <a:lnTo>
                    <a:pt x="1342135" y="147574"/>
                  </a:lnTo>
                  <a:lnTo>
                    <a:pt x="1313180" y="147574"/>
                  </a:lnTo>
                  <a:lnTo>
                    <a:pt x="1285494" y="87629"/>
                  </a:lnTo>
                  <a:lnTo>
                    <a:pt x="1280921" y="87502"/>
                  </a:lnTo>
                  <a:lnTo>
                    <a:pt x="1275461" y="87249"/>
                  </a:lnTo>
                  <a:lnTo>
                    <a:pt x="1268983" y="86867"/>
                  </a:lnTo>
                  <a:lnTo>
                    <a:pt x="1257808" y="147574"/>
                  </a:lnTo>
                  <a:lnTo>
                    <a:pt x="1231264" y="147574"/>
                  </a:lnTo>
                  <a:lnTo>
                    <a:pt x="1257808" y="2539"/>
                  </a:lnTo>
                  <a:lnTo>
                    <a:pt x="1270972" y="1946"/>
                  </a:lnTo>
                  <a:lnTo>
                    <a:pt x="1281683" y="1508"/>
                  </a:lnTo>
                  <a:lnTo>
                    <a:pt x="1289919" y="1236"/>
                  </a:lnTo>
                  <a:lnTo>
                    <a:pt x="1295653" y="1142"/>
                  </a:lnTo>
                  <a:close/>
                </a:path>
                <a:path w="2552700" h="150495">
                  <a:moveTo>
                    <a:pt x="658621" y="1142"/>
                  </a:moveTo>
                  <a:lnTo>
                    <a:pt x="695706" y="10160"/>
                  </a:lnTo>
                  <a:lnTo>
                    <a:pt x="709294" y="36322"/>
                  </a:lnTo>
                  <a:lnTo>
                    <a:pt x="708675" y="44777"/>
                  </a:lnTo>
                  <a:lnTo>
                    <a:pt x="687784" y="77120"/>
                  </a:lnTo>
                  <a:lnTo>
                    <a:pt x="672845" y="83312"/>
                  </a:lnTo>
                  <a:lnTo>
                    <a:pt x="705103" y="147574"/>
                  </a:lnTo>
                  <a:lnTo>
                    <a:pt x="676147" y="147574"/>
                  </a:lnTo>
                  <a:lnTo>
                    <a:pt x="648462" y="87629"/>
                  </a:lnTo>
                  <a:lnTo>
                    <a:pt x="643889" y="87502"/>
                  </a:lnTo>
                  <a:lnTo>
                    <a:pt x="638428" y="87249"/>
                  </a:lnTo>
                  <a:lnTo>
                    <a:pt x="631951" y="86867"/>
                  </a:lnTo>
                  <a:lnTo>
                    <a:pt x="620776" y="147574"/>
                  </a:lnTo>
                  <a:lnTo>
                    <a:pt x="594232" y="147574"/>
                  </a:lnTo>
                  <a:lnTo>
                    <a:pt x="620776" y="2539"/>
                  </a:lnTo>
                  <a:lnTo>
                    <a:pt x="633940" y="1946"/>
                  </a:lnTo>
                  <a:lnTo>
                    <a:pt x="644651" y="1508"/>
                  </a:lnTo>
                  <a:lnTo>
                    <a:pt x="652887" y="1236"/>
                  </a:lnTo>
                  <a:lnTo>
                    <a:pt x="658621" y="1142"/>
                  </a:lnTo>
                  <a:close/>
                </a:path>
                <a:path w="2552700" h="150495">
                  <a:moveTo>
                    <a:pt x="1171067" y="635"/>
                  </a:moveTo>
                  <a:lnTo>
                    <a:pt x="1196236" y="3327"/>
                  </a:lnTo>
                  <a:lnTo>
                    <a:pt x="1214215" y="11414"/>
                  </a:lnTo>
                  <a:lnTo>
                    <a:pt x="1225002" y="24905"/>
                  </a:lnTo>
                  <a:lnTo>
                    <a:pt x="1228597" y="43814"/>
                  </a:lnTo>
                  <a:lnTo>
                    <a:pt x="1227502" y="55342"/>
                  </a:lnTo>
                  <a:lnTo>
                    <a:pt x="1201685" y="88136"/>
                  </a:lnTo>
                  <a:lnTo>
                    <a:pt x="1165859" y="96012"/>
                  </a:lnTo>
                  <a:lnTo>
                    <a:pt x="1159890" y="96012"/>
                  </a:lnTo>
                  <a:lnTo>
                    <a:pt x="1154049" y="95503"/>
                  </a:lnTo>
                  <a:lnTo>
                    <a:pt x="1148333" y="94361"/>
                  </a:lnTo>
                  <a:lnTo>
                    <a:pt x="1138427" y="147574"/>
                  </a:lnTo>
                  <a:lnTo>
                    <a:pt x="1112139" y="147574"/>
                  </a:lnTo>
                  <a:lnTo>
                    <a:pt x="1139444" y="2793"/>
                  </a:lnTo>
                  <a:lnTo>
                    <a:pt x="1149207" y="1813"/>
                  </a:lnTo>
                  <a:lnTo>
                    <a:pt x="1157732" y="1143"/>
                  </a:lnTo>
                  <a:lnTo>
                    <a:pt x="1165018" y="758"/>
                  </a:lnTo>
                  <a:lnTo>
                    <a:pt x="1171067" y="635"/>
                  </a:lnTo>
                  <a:close/>
                </a:path>
                <a:path w="2552700" h="150495">
                  <a:moveTo>
                    <a:pt x="1797558" y="253"/>
                  </a:moveTo>
                  <a:lnTo>
                    <a:pt x="1838866" y="8826"/>
                  </a:lnTo>
                  <a:lnTo>
                    <a:pt x="1865778" y="45783"/>
                  </a:lnTo>
                  <a:lnTo>
                    <a:pt x="1866899" y="59309"/>
                  </a:lnTo>
                  <a:lnTo>
                    <a:pt x="1865419" y="78404"/>
                  </a:lnTo>
                  <a:lnTo>
                    <a:pt x="1843023" y="123571"/>
                  </a:lnTo>
                  <a:lnTo>
                    <a:pt x="1798018" y="146073"/>
                  </a:lnTo>
                  <a:lnTo>
                    <a:pt x="1779016" y="147574"/>
                  </a:lnTo>
                  <a:lnTo>
                    <a:pt x="1744091" y="147574"/>
                  </a:lnTo>
                  <a:lnTo>
                    <a:pt x="1770507" y="2921"/>
                  </a:lnTo>
                  <a:lnTo>
                    <a:pt x="1797558" y="253"/>
                  </a:lnTo>
                  <a:close/>
                </a:path>
                <a:path w="2552700" h="150495">
                  <a:moveTo>
                    <a:pt x="2315972" y="126"/>
                  </a:moveTo>
                  <a:lnTo>
                    <a:pt x="2320797" y="126"/>
                  </a:lnTo>
                  <a:lnTo>
                    <a:pt x="2326767" y="635"/>
                  </a:lnTo>
                  <a:lnTo>
                    <a:pt x="2334260" y="1777"/>
                  </a:lnTo>
                  <a:lnTo>
                    <a:pt x="2341625" y="2793"/>
                  </a:lnTo>
                  <a:lnTo>
                    <a:pt x="2346833" y="4063"/>
                  </a:lnTo>
                  <a:lnTo>
                    <a:pt x="2349754" y="5461"/>
                  </a:lnTo>
                  <a:lnTo>
                    <a:pt x="2341880" y="31241"/>
                  </a:lnTo>
                  <a:lnTo>
                    <a:pt x="2334133" y="25526"/>
                  </a:lnTo>
                  <a:lnTo>
                    <a:pt x="2326385" y="22732"/>
                  </a:lnTo>
                  <a:lnTo>
                    <a:pt x="2318511" y="22732"/>
                  </a:lnTo>
                  <a:lnTo>
                    <a:pt x="2308030" y="23872"/>
                  </a:lnTo>
                  <a:lnTo>
                    <a:pt x="2300573" y="27273"/>
                  </a:lnTo>
                  <a:lnTo>
                    <a:pt x="2296116" y="32912"/>
                  </a:lnTo>
                  <a:lnTo>
                    <a:pt x="2294635" y="40766"/>
                  </a:lnTo>
                  <a:lnTo>
                    <a:pt x="2294635" y="45847"/>
                  </a:lnTo>
                  <a:lnTo>
                    <a:pt x="2298827" y="51942"/>
                  </a:lnTo>
                  <a:lnTo>
                    <a:pt x="2307335" y="59054"/>
                  </a:lnTo>
                  <a:lnTo>
                    <a:pt x="2322195" y="71627"/>
                  </a:lnTo>
                  <a:lnTo>
                    <a:pt x="2337435" y="87884"/>
                  </a:lnTo>
                  <a:lnTo>
                    <a:pt x="2339467" y="91186"/>
                  </a:lnTo>
                  <a:lnTo>
                    <a:pt x="2340991" y="94361"/>
                  </a:lnTo>
                  <a:lnTo>
                    <a:pt x="2341880" y="97662"/>
                  </a:lnTo>
                  <a:lnTo>
                    <a:pt x="2342896" y="100964"/>
                  </a:lnTo>
                  <a:lnTo>
                    <a:pt x="2343404" y="104393"/>
                  </a:lnTo>
                  <a:lnTo>
                    <a:pt x="2343404" y="107823"/>
                  </a:lnTo>
                  <a:lnTo>
                    <a:pt x="2320545" y="143718"/>
                  </a:lnTo>
                  <a:lnTo>
                    <a:pt x="2289810" y="149987"/>
                  </a:lnTo>
                  <a:lnTo>
                    <a:pt x="2280217" y="149463"/>
                  </a:lnTo>
                  <a:lnTo>
                    <a:pt x="2270886" y="147891"/>
                  </a:lnTo>
                  <a:lnTo>
                    <a:pt x="2261842" y="145272"/>
                  </a:lnTo>
                  <a:lnTo>
                    <a:pt x="2253107" y="141604"/>
                  </a:lnTo>
                  <a:lnTo>
                    <a:pt x="2261361" y="116204"/>
                  </a:lnTo>
                  <a:lnTo>
                    <a:pt x="2268271" y="120558"/>
                  </a:lnTo>
                  <a:lnTo>
                    <a:pt x="2275681" y="123698"/>
                  </a:lnTo>
                  <a:lnTo>
                    <a:pt x="2283614" y="125599"/>
                  </a:lnTo>
                  <a:lnTo>
                    <a:pt x="2292096" y="126237"/>
                  </a:lnTo>
                  <a:lnTo>
                    <a:pt x="2299208" y="126237"/>
                  </a:lnTo>
                  <a:lnTo>
                    <a:pt x="2305049" y="124713"/>
                  </a:lnTo>
                  <a:lnTo>
                    <a:pt x="2309748" y="121665"/>
                  </a:lnTo>
                  <a:lnTo>
                    <a:pt x="2314321" y="118744"/>
                  </a:lnTo>
                  <a:lnTo>
                    <a:pt x="2316734" y="114426"/>
                  </a:lnTo>
                  <a:lnTo>
                    <a:pt x="2316734" y="108838"/>
                  </a:lnTo>
                  <a:lnTo>
                    <a:pt x="2316734" y="103377"/>
                  </a:lnTo>
                  <a:lnTo>
                    <a:pt x="2312416" y="97409"/>
                  </a:lnTo>
                  <a:lnTo>
                    <a:pt x="2304034" y="90804"/>
                  </a:lnTo>
                  <a:lnTo>
                    <a:pt x="2288412" y="78359"/>
                  </a:lnTo>
                  <a:lnTo>
                    <a:pt x="2273554" y="62864"/>
                  </a:lnTo>
                  <a:lnTo>
                    <a:pt x="2271648" y="59816"/>
                  </a:lnTo>
                  <a:lnTo>
                    <a:pt x="2270252" y="56641"/>
                  </a:lnTo>
                  <a:lnTo>
                    <a:pt x="2269362" y="53466"/>
                  </a:lnTo>
                  <a:lnTo>
                    <a:pt x="2268473" y="50164"/>
                  </a:lnTo>
                  <a:lnTo>
                    <a:pt x="2267966" y="46862"/>
                  </a:lnTo>
                  <a:lnTo>
                    <a:pt x="2267966" y="43434"/>
                  </a:lnTo>
                  <a:lnTo>
                    <a:pt x="2288397" y="6663"/>
                  </a:lnTo>
                  <a:lnTo>
                    <a:pt x="2305732" y="845"/>
                  </a:lnTo>
                  <a:lnTo>
                    <a:pt x="2315972" y="126"/>
                  </a:lnTo>
                  <a:close/>
                </a:path>
                <a:path w="2552700" h="150495">
                  <a:moveTo>
                    <a:pt x="1585848" y="126"/>
                  </a:moveTo>
                  <a:lnTo>
                    <a:pt x="1594371" y="484"/>
                  </a:lnTo>
                  <a:lnTo>
                    <a:pt x="1602406" y="1555"/>
                  </a:lnTo>
                  <a:lnTo>
                    <a:pt x="1609941" y="3341"/>
                  </a:lnTo>
                  <a:lnTo>
                    <a:pt x="1616964" y="5841"/>
                  </a:lnTo>
                  <a:lnTo>
                    <a:pt x="1609724" y="30479"/>
                  </a:lnTo>
                  <a:lnTo>
                    <a:pt x="1603940" y="26979"/>
                  </a:lnTo>
                  <a:lnTo>
                    <a:pt x="1597834" y="24479"/>
                  </a:lnTo>
                  <a:lnTo>
                    <a:pt x="1591419" y="22979"/>
                  </a:lnTo>
                  <a:lnTo>
                    <a:pt x="1584706" y="22478"/>
                  </a:lnTo>
                  <a:lnTo>
                    <a:pt x="1574014" y="23810"/>
                  </a:lnTo>
                  <a:lnTo>
                    <a:pt x="1540720" y="54621"/>
                  </a:lnTo>
                  <a:lnTo>
                    <a:pt x="1532255" y="90804"/>
                  </a:lnTo>
                  <a:lnTo>
                    <a:pt x="1532757" y="98704"/>
                  </a:lnTo>
                  <a:lnTo>
                    <a:pt x="1553464" y="127507"/>
                  </a:lnTo>
                  <a:lnTo>
                    <a:pt x="1563243" y="127507"/>
                  </a:lnTo>
                  <a:lnTo>
                    <a:pt x="1574053" y="126724"/>
                  </a:lnTo>
                  <a:lnTo>
                    <a:pt x="1583626" y="124380"/>
                  </a:lnTo>
                  <a:lnTo>
                    <a:pt x="1591960" y="120489"/>
                  </a:lnTo>
                  <a:lnTo>
                    <a:pt x="1599057" y="115062"/>
                  </a:lnTo>
                  <a:lnTo>
                    <a:pt x="1598548" y="137794"/>
                  </a:lnTo>
                  <a:lnTo>
                    <a:pt x="1590736" y="143128"/>
                  </a:lnTo>
                  <a:lnTo>
                    <a:pt x="1581388" y="146938"/>
                  </a:lnTo>
                  <a:lnTo>
                    <a:pt x="1570491" y="149225"/>
                  </a:lnTo>
                  <a:lnTo>
                    <a:pt x="1558035" y="149987"/>
                  </a:lnTo>
                  <a:lnTo>
                    <a:pt x="1546816" y="149032"/>
                  </a:lnTo>
                  <a:lnTo>
                    <a:pt x="1513728" y="126257"/>
                  </a:lnTo>
                  <a:lnTo>
                    <a:pt x="1505584" y="94361"/>
                  </a:lnTo>
                  <a:lnTo>
                    <a:pt x="1506968" y="75166"/>
                  </a:lnTo>
                  <a:lnTo>
                    <a:pt x="1527809" y="27177"/>
                  </a:lnTo>
                  <a:lnTo>
                    <a:pt x="1568797" y="1817"/>
                  </a:lnTo>
                  <a:lnTo>
                    <a:pt x="1585848" y="126"/>
                  </a:lnTo>
                  <a:close/>
                </a:path>
                <a:path w="2552700" h="150495">
                  <a:moveTo>
                    <a:pt x="1002792" y="126"/>
                  </a:moveTo>
                  <a:lnTo>
                    <a:pt x="1013128" y="746"/>
                  </a:lnTo>
                  <a:lnTo>
                    <a:pt x="1022048" y="2603"/>
                  </a:lnTo>
                  <a:lnTo>
                    <a:pt x="1029563" y="5699"/>
                  </a:lnTo>
                  <a:lnTo>
                    <a:pt x="1035684" y="10032"/>
                  </a:lnTo>
                  <a:lnTo>
                    <a:pt x="1027938" y="31496"/>
                  </a:lnTo>
                  <a:lnTo>
                    <a:pt x="1020699" y="27662"/>
                  </a:lnTo>
                  <a:lnTo>
                    <a:pt x="1013460" y="24923"/>
                  </a:lnTo>
                  <a:lnTo>
                    <a:pt x="1006221" y="23280"/>
                  </a:lnTo>
                  <a:lnTo>
                    <a:pt x="998982" y="22732"/>
                  </a:lnTo>
                  <a:lnTo>
                    <a:pt x="986575" y="23923"/>
                  </a:lnTo>
                  <a:lnTo>
                    <a:pt x="950090" y="51998"/>
                  </a:lnTo>
                  <a:lnTo>
                    <a:pt x="941196" y="89788"/>
                  </a:lnTo>
                  <a:lnTo>
                    <a:pt x="941814" y="98169"/>
                  </a:lnTo>
                  <a:lnTo>
                    <a:pt x="969728" y="126886"/>
                  </a:lnTo>
                  <a:lnTo>
                    <a:pt x="977772" y="127507"/>
                  </a:lnTo>
                  <a:lnTo>
                    <a:pt x="984660" y="127009"/>
                  </a:lnTo>
                  <a:lnTo>
                    <a:pt x="1007744" y="90931"/>
                  </a:lnTo>
                  <a:lnTo>
                    <a:pt x="987678" y="90931"/>
                  </a:lnTo>
                  <a:lnTo>
                    <a:pt x="991615" y="69341"/>
                  </a:lnTo>
                  <a:lnTo>
                    <a:pt x="1037336" y="69341"/>
                  </a:lnTo>
                  <a:lnTo>
                    <a:pt x="1025270" y="134365"/>
                  </a:lnTo>
                  <a:lnTo>
                    <a:pt x="1013485" y="141200"/>
                  </a:lnTo>
                  <a:lnTo>
                    <a:pt x="1000426" y="146081"/>
                  </a:lnTo>
                  <a:lnTo>
                    <a:pt x="986105" y="149010"/>
                  </a:lnTo>
                  <a:lnTo>
                    <a:pt x="970533" y="149987"/>
                  </a:lnTo>
                  <a:lnTo>
                    <a:pt x="958649" y="149006"/>
                  </a:lnTo>
                  <a:lnTo>
                    <a:pt x="923186" y="125567"/>
                  </a:lnTo>
                  <a:lnTo>
                    <a:pt x="914400" y="93599"/>
                  </a:lnTo>
                  <a:lnTo>
                    <a:pt x="915896" y="73171"/>
                  </a:lnTo>
                  <a:lnTo>
                    <a:pt x="938149" y="25273"/>
                  </a:lnTo>
                  <a:lnTo>
                    <a:pt x="983404" y="1698"/>
                  </a:lnTo>
                  <a:lnTo>
                    <a:pt x="1002792" y="126"/>
                  </a:lnTo>
                  <a:close/>
                </a:path>
                <a:path w="2552700" h="150495">
                  <a:moveTo>
                    <a:pt x="2491105" y="0"/>
                  </a:moveTo>
                  <a:lnTo>
                    <a:pt x="2499506" y="380"/>
                  </a:lnTo>
                  <a:lnTo>
                    <a:pt x="2506980" y="1523"/>
                  </a:lnTo>
                  <a:lnTo>
                    <a:pt x="2513500" y="3428"/>
                  </a:lnTo>
                  <a:lnTo>
                    <a:pt x="2519045" y="6096"/>
                  </a:lnTo>
                  <a:lnTo>
                    <a:pt x="2512695" y="28066"/>
                  </a:lnTo>
                  <a:lnTo>
                    <a:pt x="2506598" y="22478"/>
                  </a:lnTo>
                  <a:lnTo>
                    <a:pt x="2499614" y="19685"/>
                  </a:lnTo>
                  <a:lnTo>
                    <a:pt x="2491612" y="19685"/>
                  </a:lnTo>
                  <a:lnTo>
                    <a:pt x="2482849" y="19685"/>
                  </a:lnTo>
                  <a:lnTo>
                    <a:pt x="2475992" y="21843"/>
                  </a:lnTo>
                  <a:lnTo>
                    <a:pt x="2471039" y="26035"/>
                  </a:lnTo>
                  <a:lnTo>
                    <a:pt x="2465959" y="30352"/>
                  </a:lnTo>
                  <a:lnTo>
                    <a:pt x="2463419" y="36449"/>
                  </a:lnTo>
                  <a:lnTo>
                    <a:pt x="2463419" y="44323"/>
                  </a:lnTo>
                  <a:lnTo>
                    <a:pt x="2463419" y="49656"/>
                  </a:lnTo>
                  <a:lnTo>
                    <a:pt x="2465578" y="54355"/>
                  </a:lnTo>
                  <a:lnTo>
                    <a:pt x="2469769" y="58165"/>
                  </a:lnTo>
                  <a:lnTo>
                    <a:pt x="2503170" y="58165"/>
                  </a:lnTo>
                  <a:lnTo>
                    <a:pt x="2506345" y="41021"/>
                  </a:lnTo>
                  <a:lnTo>
                    <a:pt x="2531745" y="37464"/>
                  </a:lnTo>
                  <a:lnTo>
                    <a:pt x="2527681" y="58547"/>
                  </a:lnTo>
                  <a:lnTo>
                    <a:pt x="2552192" y="58547"/>
                  </a:lnTo>
                  <a:lnTo>
                    <a:pt x="2548635" y="79248"/>
                  </a:lnTo>
                  <a:lnTo>
                    <a:pt x="2523871" y="79248"/>
                  </a:lnTo>
                  <a:lnTo>
                    <a:pt x="2522039" y="87391"/>
                  </a:lnTo>
                  <a:lnTo>
                    <a:pt x="2520553" y="94297"/>
                  </a:lnTo>
                  <a:lnTo>
                    <a:pt x="2519424" y="99964"/>
                  </a:lnTo>
                  <a:lnTo>
                    <a:pt x="2518664" y="104393"/>
                  </a:lnTo>
                  <a:lnTo>
                    <a:pt x="2517774" y="109474"/>
                  </a:lnTo>
                  <a:lnTo>
                    <a:pt x="2517394" y="114046"/>
                  </a:lnTo>
                  <a:lnTo>
                    <a:pt x="2517394" y="118363"/>
                  </a:lnTo>
                  <a:lnTo>
                    <a:pt x="2517394" y="124713"/>
                  </a:lnTo>
                  <a:lnTo>
                    <a:pt x="2520187" y="128015"/>
                  </a:lnTo>
                  <a:lnTo>
                    <a:pt x="2525903" y="128015"/>
                  </a:lnTo>
                  <a:lnTo>
                    <a:pt x="2530474" y="128015"/>
                  </a:lnTo>
                  <a:lnTo>
                    <a:pt x="2536317" y="125349"/>
                  </a:lnTo>
                  <a:lnTo>
                    <a:pt x="2543429" y="120268"/>
                  </a:lnTo>
                  <a:lnTo>
                    <a:pt x="2543429" y="144652"/>
                  </a:lnTo>
                  <a:lnTo>
                    <a:pt x="2538144" y="146819"/>
                  </a:lnTo>
                  <a:lnTo>
                    <a:pt x="2532205" y="148367"/>
                  </a:lnTo>
                  <a:lnTo>
                    <a:pt x="2525623" y="149296"/>
                  </a:lnTo>
                  <a:lnTo>
                    <a:pt x="2518410" y="149605"/>
                  </a:lnTo>
                  <a:lnTo>
                    <a:pt x="2510155" y="149605"/>
                  </a:lnTo>
                  <a:lnTo>
                    <a:pt x="2503805" y="147447"/>
                  </a:lnTo>
                  <a:lnTo>
                    <a:pt x="2499233" y="143255"/>
                  </a:lnTo>
                  <a:lnTo>
                    <a:pt x="2491355" y="146016"/>
                  </a:lnTo>
                  <a:lnTo>
                    <a:pt x="2483167" y="148002"/>
                  </a:lnTo>
                  <a:lnTo>
                    <a:pt x="2474694" y="149203"/>
                  </a:lnTo>
                  <a:lnTo>
                    <a:pt x="2465959" y="149605"/>
                  </a:lnTo>
                  <a:lnTo>
                    <a:pt x="2457172" y="149008"/>
                  </a:lnTo>
                  <a:lnTo>
                    <a:pt x="2425650" y="121594"/>
                  </a:lnTo>
                  <a:lnTo>
                    <a:pt x="2424937" y="113664"/>
                  </a:lnTo>
                  <a:lnTo>
                    <a:pt x="2426364" y="99998"/>
                  </a:lnTo>
                  <a:lnTo>
                    <a:pt x="2430637" y="87391"/>
                  </a:lnTo>
                  <a:lnTo>
                    <a:pt x="2437743" y="75856"/>
                  </a:lnTo>
                  <a:lnTo>
                    <a:pt x="2447671" y="65404"/>
                  </a:lnTo>
                  <a:lnTo>
                    <a:pt x="2441956" y="58292"/>
                  </a:lnTo>
                  <a:lnTo>
                    <a:pt x="2439161" y="51053"/>
                  </a:lnTo>
                  <a:lnTo>
                    <a:pt x="2439161" y="44068"/>
                  </a:lnTo>
                  <a:lnTo>
                    <a:pt x="2461101" y="6590"/>
                  </a:lnTo>
                  <a:lnTo>
                    <a:pt x="2479960" y="736"/>
                  </a:lnTo>
                  <a:lnTo>
                    <a:pt x="2491105" y="0"/>
                  </a:lnTo>
                  <a:close/>
                </a:path>
                <a:path w="2552700" h="150495">
                  <a:moveTo>
                    <a:pt x="1438529" y="0"/>
                  </a:moveTo>
                  <a:lnTo>
                    <a:pt x="1478660" y="13842"/>
                  </a:lnTo>
                  <a:lnTo>
                    <a:pt x="1492758" y="53721"/>
                  </a:lnTo>
                  <a:lnTo>
                    <a:pt x="1491402" y="74150"/>
                  </a:lnTo>
                  <a:lnTo>
                    <a:pt x="1471168" y="123316"/>
                  </a:lnTo>
                  <a:lnTo>
                    <a:pt x="1429823" y="148320"/>
                  </a:lnTo>
                  <a:lnTo>
                    <a:pt x="1412112" y="149987"/>
                  </a:lnTo>
                  <a:lnTo>
                    <a:pt x="1401204" y="149032"/>
                  </a:lnTo>
                  <a:lnTo>
                    <a:pt x="1369956" y="126210"/>
                  </a:lnTo>
                  <a:lnTo>
                    <a:pt x="1362456" y="93599"/>
                  </a:lnTo>
                  <a:lnTo>
                    <a:pt x="1363787" y="74955"/>
                  </a:lnTo>
                  <a:lnTo>
                    <a:pt x="1383665" y="27431"/>
                  </a:lnTo>
                  <a:lnTo>
                    <a:pt x="1422437" y="1714"/>
                  </a:lnTo>
                  <a:lnTo>
                    <a:pt x="1438529" y="0"/>
                  </a:lnTo>
                  <a:close/>
                </a:path>
                <a:path w="2552700" h="150495">
                  <a:moveTo>
                    <a:pt x="533272" y="0"/>
                  </a:moveTo>
                  <a:lnTo>
                    <a:pt x="573405" y="13842"/>
                  </a:lnTo>
                  <a:lnTo>
                    <a:pt x="587501" y="53721"/>
                  </a:lnTo>
                  <a:lnTo>
                    <a:pt x="586146" y="74150"/>
                  </a:lnTo>
                  <a:lnTo>
                    <a:pt x="565912" y="123316"/>
                  </a:lnTo>
                  <a:lnTo>
                    <a:pt x="524567" y="148320"/>
                  </a:lnTo>
                  <a:lnTo>
                    <a:pt x="506856" y="149987"/>
                  </a:lnTo>
                  <a:lnTo>
                    <a:pt x="495948" y="149032"/>
                  </a:lnTo>
                  <a:lnTo>
                    <a:pt x="464700" y="126210"/>
                  </a:lnTo>
                  <a:lnTo>
                    <a:pt x="457200" y="93599"/>
                  </a:lnTo>
                  <a:lnTo>
                    <a:pt x="458531" y="74955"/>
                  </a:lnTo>
                  <a:lnTo>
                    <a:pt x="478408" y="27431"/>
                  </a:lnTo>
                  <a:lnTo>
                    <a:pt x="517181" y="1714"/>
                  </a:lnTo>
                  <a:lnTo>
                    <a:pt x="533272" y="0"/>
                  </a:lnTo>
                  <a:close/>
                </a:path>
                <a:path w="2552700" h="150495">
                  <a:moveTo>
                    <a:pt x="76072" y="0"/>
                  </a:moveTo>
                  <a:lnTo>
                    <a:pt x="116205" y="13842"/>
                  </a:lnTo>
                  <a:lnTo>
                    <a:pt x="130301" y="53721"/>
                  </a:lnTo>
                  <a:lnTo>
                    <a:pt x="128946" y="74150"/>
                  </a:lnTo>
                  <a:lnTo>
                    <a:pt x="108712" y="123316"/>
                  </a:lnTo>
                  <a:lnTo>
                    <a:pt x="67367" y="148320"/>
                  </a:lnTo>
                  <a:lnTo>
                    <a:pt x="49656" y="149987"/>
                  </a:lnTo>
                  <a:lnTo>
                    <a:pt x="38748" y="149032"/>
                  </a:lnTo>
                  <a:lnTo>
                    <a:pt x="7500" y="126210"/>
                  </a:lnTo>
                  <a:lnTo>
                    <a:pt x="0" y="93599"/>
                  </a:lnTo>
                  <a:lnTo>
                    <a:pt x="1331" y="74955"/>
                  </a:lnTo>
                  <a:lnTo>
                    <a:pt x="21208" y="27431"/>
                  </a:lnTo>
                  <a:lnTo>
                    <a:pt x="59981" y="1714"/>
                  </a:lnTo>
                  <a:lnTo>
                    <a:pt x="76072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8" name="object 8"/>
          <p:cNvGrpSpPr/>
          <p:nvPr/>
        </p:nvGrpSpPr>
        <p:grpSpPr>
          <a:xfrm>
            <a:off x="261683" y="495490"/>
            <a:ext cx="2336800" cy="151765"/>
            <a:chOff x="261683" y="495490"/>
            <a:chExt cx="2336800" cy="151765"/>
          </a:xfrm>
        </p:grpSpPr>
        <p:sp>
          <p:nvSpPr>
            <p:cNvPr id="9" name="object 9"/>
            <p:cNvSpPr/>
            <p:nvPr/>
          </p:nvSpPr>
          <p:spPr>
            <a:xfrm>
              <a:off x="262635" y="496443"/>
              <a:ext cx="2334514" cy="149860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21893" y="498856"/>
              <a:ext cx="2175510" cy="147320"/>
            </a:xfrm>
            <a:custGeom>
              <a:avLst/>
              <a:gdLst/>
              <a:ahLst/>
              <a:cxnLst/>
              <a:rect l="l" t="t" r="r" b="b"/>
              <a:pathLst>
                <a:path w="2175510" h="147320">
                  <a:moveTo>
                    <a:pt x="1311402" y="42163"/>
                  </a:moveTo>
                  <a:lnTo>
                    <a:pt x="1281683" y="96266"/>
                  </a:lnTo>
                  <a:lnTo>
                    <a:pt x="1319657" y="96266"/>
                  </a:lnTo>
                  <a:lnTo>
                    <a:pt x="1311402" y="42163"/>
                  </a:lnTo>
                  <a:close/>
                </a:path>
                <a:path w="2175510" h="147320">
                  <a:moveTo>
                    <a:pt x="1052322" y="42163"/>
                  </a:moveTo>
                  <a:lnTo>
                    <a:pt x="1022604" y="96266"/>
                  </a:lnTo>
                  <a:lnTo>
                    <a:pt x="1060577" y="96266"/>
                  </a:lnTo>
                  <a:lnTo>
                    <a:pt x="1052322" y="42163"/>
                  </a:lnTo>
                  <a:close/>
                </a:path>
                <a:path w="2175510" h="147320">
                  <a:moveTo>
                    <a:pt x="252222" y="42163"/>
                  </a:moveTo>
                  <a:lnTo>
                    <a:pt x="222504" y="96266"/>
                  </a:lnTo>
                  <a:lnTo>
                    <a:pt x="260476" y="96266"/>
                  </a:lnTo>
                  <a:lnTo>
                    <a:pt x="252222" y="42163"/>
                  </a:lnTo>
                  <a:close/>
                </a:path>
                <a:path w="2175510" h="147320">
                  <a:moveTo>
                    <a:pt x="29718" y="42163"/>
                  </a:moveTo>
                  <a:lnTo>
                    <a:pt x="0" y="96266"/>
                  </a:lnTo>
                  <a:lnTo>
                    <a:pt x="37972" y="96266"/>
                  </a:lnTo>
                  <a:lnTo>
                    <a:pt x="29718" y="42163"/>
                  </a:lnTo>
                  <a:close/>
                </a:path>
                <a:path w="2175510" h="147320">
                  <a:moveTo>
                    <a:pt x="148081" y="20320"/>
                  </a:moveTo>
                  <a:lnTo>
                    <a:pt x="143510" y="20320"/>
                  </a:lnTo>
                  <a:lnTo>
                    <a:pt x="138430" y="20827"/>
                  </a:lnTo>
                  <a:lnTo>
                    <a:pt x="133095" y="21971"/>
                  </a:lnTo>
                  <a:lnTo>
                    <a:pt x="124587" y="69850"/>
                  </a:lnTo>
                  <a:lnTo>
                    <a:pt x="127888" y="70738"/>
                  </a:lnTo>
                  <a:lnTo>
                    <a:pt x="132206" y="71247"/>
                  </a:lnTo>
                  <a:lnTo>
                    <a:pt x="137413" y="71247"/>
                  </a:lnTo>
                  <a:lnTo>
                    <a:pt x="173989" y="52197"/>
                  </a:lnTo>
                  <a:lnTo>
                    <a:pt x="173989" y="43180"/>
                  </a:lnTo>
                  <a:lnTo>
                    <a:pt x="172370" y="33178"/>
                  </a:lnTo>
                  <a:lnTo>
                    <a:pt x="167512" y="26035"/>
                  </a:lnTo>
                  <a:lnTo>
                    <a:pt x="159416" y="21748"/>
                  </a:lnTo>
                  <a:lnTo>
                    <a:pt x="148081" y="20320"/>
                  </a:lnTo>
                  <a:close/>
                </a:path>
                <a:path w="2175510" h="147320">
                  <a:moveTo>
                    <a:pt x="2057272" y="0"/>
                  </a:moveTo>
                  <a:lnTo>
                    <a:pt x="2175256" y="0"/>
                  </a:lnTo>
                  <a:lnTo>
                    <a:pt x="2170938" y="22606"/>
                  </a:lnTo>
                  <a:lnTo>
                    <a:pt x="2125218" y="22606"/>
                  </a:lnTo>
                  <a:lnTo>
                    <a:pt x="2102866" y="145034"/>
                  </a:lnTo>
                  <a:lnTo>
                    <a:pt x="2076831" y="145034"/>
                  </a:lnTo>
                  <a:lnTo>
                    <a:pt x="2099183" y="22606"/>
                  </a:lnTo>
                  <a:lnTo>
                    <a:pt x="2053082" y="22606"/>
                  </a:lnTo>
                  <a:lnTo>
                    <a:pt x="2057272" y="0"/>
                  </a:lnTo>
                  <a:close/>
                </a:path>
                <a:path w="2175510" h="147320">
                  <a:moveTo>
                    <a:pt x="1930908" y="0"/>
                  </a:moveTo>
                  <a:lnTo>
                    <a:pt x="1942845" y="0"/>
                  </a:lnTo>
                  <a:lnTo>
                    <a:pt x="1995170" y="89916"/>
                  </a:lnTo>
                  <a:lnTo>
                    <a:pt x="2010918" y="0"/>
                  </a:lnTo>
                  <a:lnTo>
                    <a:pt x="2036318" y="0"/>
                  </a:lnTo>
                  <a:lnTo>
                    <a:pt x="2009267" y="147066"/>
                  </a:lnTo>
                  <a:lnTo>
                    <a:pt x="1999360" y="147066"/>
                  </a:lnTo>
                  <a:lnTo>
                    <a:pt x="1945894" y="53339"/>
                  </a:lnTo>
                  <a:lnTo>
                    <a:pt x="1929892" y="145034"/>
                  </a:lnTo>
                  <a:lnTo>
                    <a:pt x="1904365" y="145034"/>
                  </a:lnTo>
                  <a:lnTo>
                    <a:pt x="1930908" y="0"/>
                  </a:lnTo>
                  <a:close/>
                </a:path>
                <a:path w="2175510" h="147320">
                  <a:moveTo>
                    <a:pt x="1809622" y="0"/>
                  </a:moveTo>
                  <a:lnTo>
                    <a:pt x="1902968" y="0"/>
                  </a:lnTo>
                  <a:lnTo>
                    <a:pt x="1898777" y="22606"/>
                  </a:lnTo>
                  <a:lnTo>
                    <a:pt x="1831847" y="22606"/>
                  </a:lnTo>
                  <a:lnTo>
                    <a:pt x="1825879" y="56007"/>
                  </a:lnTo>
                  <a:lnTo>
                    <a:pt x="1873758" y="56007"/>
                  </a:lnTo>
                  <a:lnTo>
                    <a:pt x="1869694" y="77597"/>
                  </a:lnTo>
                  <a:lnTo>
                    <a:pt x="1821815" y="77597"/>
                  </a:lnTo>
                  <a:lnTo>
                    <a:pt x="1813686" y="122427"/>
                  </a:lnTo>
                  <a:lnTo>
                    <a:pt x="1879472" y="122427"/>
                  </a:lnTo>
                  <a:lnTo>
                    <a:pt x="1875155" y="145034"/>
                  </a:lnTo>
                  <a:lnTo>
                    <a:pt x="1782953" y="145034"/>
                  </a:lnTo>
                  <a:lnTo>
                    <a:pt x="1809622" y="0"/>
                  </a:lnTo>
                  <a:close/>
                </a:path>
                <a:path w="2175510" h="147320">
                  <a:moveTo>
                    <a:pt x="1670939" y="0"/>
                  </a:moveTo>
                  <a:lnTo>
                    <a:pt x="1685417" y="0"/>
                  </a:lnTo>
                  <a:lnTo>
                    <a:pt x="1700148" y="91948"/>
                  </a:lnTo>
                  <a:lnTo>
                    <a:pt x="1748028" y="0"/>
                  </a:lnTo>
                  <a:lnTo>
                    <a:pt x="1762886" y="0"/>
                  </a:lnTo>
                  <a:lnTo>
                    <a:pt x="1766951" y="145034"/>
                  </a:lnTo>
                  <a:lnTo>
                    <a:pt x="1741423" y="145034"/>
                  </a:lnTo>
                  <a:lnTo>
                    <a:pt x="1739772" y="66548"/>
                  </a:lnTo>
                  <a:lnTo>
                    <a:pt x="1695704" y="147066"/>
                  </a:lnTo>
                  <a:lnTo>
                    <a:pt x="1686686" y="147066"/>
                  </a:lnTo>
                  <a:lnTo>
                    <a:pt x="1672336" y="65786"/>
                  </a:lnTo>
                  <a:lnTo>
                    <a:pt x="1641983" y="145034"/>
                  </a:lnTo>
                  <a:lnTo>
                    <a:pt x="1617218" y="145034"/>
                  </a:lnTo>
                  <a:lnTo>
                    <a:pt x="1670939" y="0"/>
                  </a:lnTo>
                  <a:close/>
                </a:path>
                <a:path w="2175510" h="147320">
                  <a:moveTo>
                    <a:pt x="1529207" y="0"/>
                  </a:moveTo>
                  <a:lnTo>
                    <a:pt x="1622552" y="0"/>
                  </a:lnTo>
                  <a:lnTo>
                    <a:pt x="1618361" y="22606"/>
                  </a:lnTo>
                  <a:lnTo>
                    <a:pt x="1551432" y="22606"/>
                  </a:lnTo>
                  <a:lnTo>
                    <a:pt x="1545463" y="56007"/>
                  </a:lnTo>
                  <a:lnTo>
                    <a:pt x="1593342" y="56007"/>
                  </a:lnTo>
                  <a:lnTo>
                    <a:pt x="1589278" y="77597"/>
                  </a:lnTo>
                  <a:lnTo>
                    <a:pt x="1541399" y="77597"/>
                  </a:lnTo>
                  <a:lnTo>
                    <a:pt x="1533270" y="122427"/>
                  </a:lnTo>
                  <a:lnTo>
                    <a:pt x="1599057" y="122427"/>
                  </a:lnTo>
                  <a:lnTo>
                    <a:pt x="1594739" y="145034"/>
                  </a:lnTo>
                  <a:lnTo>
                    <a:pt x="1502537" y="145034"/>
                  </a:lnTo>
                  <a:lnTo>
                    <a:pt x="1529207" y="0"/>
                  </a:lnTo>
                  <a:close/>
                </a:path>
                <a:path w="2175510" h="147320">
                  <a:moveTo>
                    <a:pt x="1133856" y="0"/>
                  </a:moveTo>
                  <a:lnTo>
                    <a:pt x="1145794" y="0"/>
                  </a:lnTo>
                  <a:lnTo>
                    <a:pt x="1198118" y="89916"/>
                  </a:lnTo>
                  <a:lnTo>
                    <a:pt x="1213866" y="0"/>
                  </a:lnTo>
                  <a:lnTo>
                    <a:pt x="1239266" y="0"/>
                  </a:lnTo>
                  <a:lnTo>
                    <a:pt x="1212214" y="147066"/>
                  </a:lnTo>
                  <a:lnTo>
                    <a:pt x="1202308" y="147066"/>
                  </a:lnTo>
                  <a:lnTo>
                    <a:pt x="1148842" y="53339"/>
                  </a:lnTo>
                  <a:lnTo>
                    <a:pt x="1132839" y="145034"/>
                  </a:lnTo>
                  <a:lnTo>
                    <a:pt x="1107313" y="145034"/>
                  </a:lnTo>
                  <a:lnTo>
                    <a:pt x="1133856" y="0"/>
                  </a:lnTo>
                  <a:close/>
                </a:path>
                <a:path w="2175510" h="147320">
                  <a:moveTo>
                    <a:pt x="869314" y="0"/>
                  </a:moveTo>
                  <a:lnTo>
                    <a:pt x="883793" y="0"/>
                  </a:lnTo>
                  <a:lnTo>
                    <a:pt x="898525" y="91948"/>
                  </a:lnTo>
                  <a:lnTo>
                    <a:pt x="946404" y="0"/>
                  </a:lnTo>
                  <a:lnTo>
                    <a:pt x="961263" y="0"/>
                  </a:lnTo>
                  <a:lnTo>
                    <a:pt x="965326" y="145034"/>
                  </a:lnTo>
                  <a:lnTo>
                    <a:pt x="939800" y="145034"/>
                  </a:lnTo>
                  <a:lnTo>
                    <a:pt x="938149" y="66548"/>
                  </a:lnTo>
                  <a:lnTo>
                    <a:pt x="894080" y="147066"/>
                  </a:lnTo>
                  <a:lnTo>
                    <a:pt x="885063" y="147066"/>
                  </a:lnTo>
                  <a:lnTo>
                    <a:pt x="870712" y="65786"/>
                  </a:lnTo>
                  <a:lnTo>
                    <a:pt x="840358" y="145034"/>
                  </a:lnTo>
                  <a:lnTo>
                    <a:pt x="815594" y="145034"/>
                  </a:lnTo>
                  <a:lnTo>
                    <a:pt x="869314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67434" y="497967"/>
              <a:ext cx="124840" cy="146812"/>
            </a:xfrm>
            <a:prstGeom prst="rect">
              <a:avLst/>
            </a:prstGeom>
            <a:blipFill>
              <a:blip r:embed="rId6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262635" y="496443"/>
              <a:ext cx="1651635" cy="149860"/>
            </a:xfrm>
            <a:custGeom>
              <a:avLst/>
              <a:gdLst/>
              <a:ahLst/>
              <a:cxnLst/>
              <a:rect l="l" t="t" r="r" b="b"/>
              <a:pathLst>
                <a:path w="1651635" h="149859">
                  <a:moveTo>
                    <a:pt x="666622" y="2412"/>
                  </a:moveTo>
                  <a:lnTo>
                    <a:pt x="784606" y="2412"/>
                  </a:lnTo>
                  <a:lnTo>
                    <a:pt x="780288" y="25019"/>
                  </a:lnTo>
                  <a:lnTo>
                    <a:pt x="734568" y="25019"/>
                  </a:lnTo>
                  <a:lnTo>
                    <a:pt x="712215" y="147447"/>
                  </a:lnTo>
                  <a:lnTo>
                    <a:pt x="686181" y="147447"/>
                  </a:lnTo>
                  <a:lnTo>
                    <a:pt x="708532" y="25019"/>
                  </a:lnTo>
                  <a:lnTo>
                    <a:pt x="662432" y="25019"/>
                  </a:lnTo>
                  <a:lnTo>
                    <a:pt x="666622" y="2412"/>
                  </a:lnTo>
                  <a:close/>
                </a:path>
                <a:path w="1651635" h="149859">
                  <a:moveTo>
                    <a:pt x="619632" y="2412"/>
                  </a:moveTo>
                  <a:lnTo>
                    <a:pt x="645540" y="2412"/>
                  </a:lnTo>
                  <a:lnTo>
                    <a:pt x="618744" y="147447"/>
                  </a:lnTo>
                  <a:lnTo>
                    <a:pt x="592963" y="147447"/>
                  </a:lnTo>
                  <a:lnTo>
                    <a:pt x="619632" y="2412"/>
                  </a:lnTo>
                  <a:close/>
                </a:path>
                <a:path w="1651635" h="149859">
                  <a:moveTo>
                    <a:pt x="1474215" y="508"/>
                  </a:moveTo>
                  <a:lnTo>
                    <a:pt x="1483359" y="508"/>
                  </a:lnTo>
                  <a:lnTo>
                    <a:pt x="1513205" y="147447"/>
                  </a:lnTo>
                  <a:lnTo>
                    <a:pt x="1486281" y="147447"/>
                  </a:lnTo>
                  <a:lnTo>
                    <a:pt x="1481836" y="117983"/>
                  </a:lnTo>
                  <a:lnTo>
                    <a:pt x="1429893" y="117983"/>
                  </a:lnTo>
                  <a:lnTo>
                    <a:pt x="1412875" y="147447"/>
                  </a:lnTo>
                  <a:lnTo>
                    <a:pt x="1386077" y="147447"/>
                  </a:lnTo>
                  <a:lnTo>
                    <a:pt x="1474215" y="508"/>
                  </a:lnTo>
                  <a:close/>
                </a:path>
                <a:path w="1651635" h="149859">
                  <a:moveTo>
                    <a:pt x="1215136" y="508"/>
                  </a:moveTo>
                  <a:lnTo>
                    <a:pt x="1224280" y="508"/>
                  </a:lnTo>
                  <a:lnTo>
                    <a:pt x="1254125" y="147447"/>
                  </a:lnTo>
                  <a:lnTo>
                    <a:pt x="1227201" y="147447"/>
                  </a:lnTo>
                  <a:lnTo>
                    <a:pt x="1222756" y="117983"/>
                  </a:lnTo>
                  <a:lnTo>
                    <a:pt x="1170813" y="117983"/>
                  </a:lnTo>
                  <a:lnTo>
                    <a:pt x="1153795" y="147447"/>
                  </a:lnTo>
                  <a:lnTo>
                    <a:pt x="1126997" y="147447"/>
                  </a:lnTo>
                  <a:lnTo>
                    <a:pt x="1215136" y="508"/>
                  </a:lnTo>
                  <a:close/>
                </a:path>
                <a:path w="1651635" h="149859">
                  <a:moveTo>
                    <a:pt x="415036" y="508"/>
                  </a:moveTo>
                  <a:lnTo>
                    <a:pt x="424180" y="508"/>
                  </a:lnTo>
                  <a:lnTo>
                    <a:pt x="454025" y="147447"/>
                  </a:lnTo>
                  <a:lnTo>
                    <a:pt x="427100" y="147447"/>
                  </a:lnTo>
                  <a:lnTo>
                    <a:pt x="422656" y="117983"/>
                  </a:lnTo>
                  <a:lnTo>
                    <a:pt x="370713" y="117983"/>
                  </a:lnTo>
                  <a:lnTo>
                    <a:pt x="353694" y="147447"/>
                  </a:lnTo>
                  <a:lnTo>
                    <a:pt x="326897" y="147447"/>
                  </a:lnTo>
                  <a:lnTo>
                    <a:pt x="415036" y="508"/>
                  </a:lnTo>
                  <a:close/>
                </a:path>
                <a:path w="1651635" h="149859">
                  <a:moveTo>
                    <a:pt x="302513" y="508"/>
                  </a:moveTo>
                  <a:lnTo>
                    <a:pt x="327683" y="3200"/>
                  </a:lnTo>
                  <a:lnTo>
                    <a:pt x="345662" y="11287"/>
                  </a:lnTo>
                  <a:lnTo>
                    <a:pt x="356449" y="24778"/>
                  </a:lnTo>
                  <a:lnTo>
                    <a:pt x="360044" y="43687"/>
                  </a:lnTo>
                  <a:lnTo>
                    <a:pt x="358949" y="55215"/>
                  </a:lnTo>
                  <a:lnTo>
                    <a:pt x="333132" y="88009"/>
                  </a:lnTo>
                  <a:lnTo>
                    <a:pt x="297306" y="95885"/>
                  </a:lnTo>
                  <a:lnTo>
                    <a:pt x="291338" y="95885"/>
                  </a:lnTo>
                  <a:lnTo>
                    <a:pt x="285495" y="95376"/>
                  </a:lnTo>
                  <a:lnTo>
                    <a:pt x="279781" y="94234"/>
                  </a:lnTo>
                  <a:lnTo>
                    <a:pt x="269875" y="147447"/>
                  </a:lnTo>
                  <a:lnTo>
                    <a:pt x="243586" y="147447"/>
                  </a:lnTo>
                  <a:lnTo>
                    <a:pt x="270890" y="2667"/>
                  </a:lnTo>
                  <a:lnTo>
                    <a:pt x="280654" y="1686"/>
                  </a:lnTo>
                  <a:lnTo>
                    <a:pt x="289179" y="1016"/>
                  </a:lnTo>
                  <a:lnTo>
                    <a:pt x="296465" y="631"/>
                  </a:lnTo>
                  <a:lnTo>
                    <a:pt x="302513" y="508"/>
                  </a:lnTo>
                  <a:close/>
                </a:path>
                <a:path w="1651635" h="149859">
                  <a:moveTo>
                    <a:pt x="192531" y="508"/>
                  </a:moveTo>
                  <a:lnTo>
                    <a:pt x="201675" y="508"/>
                  </a:lnTo>
                  <a:lnTo>
                    <a:pt x="231520" y="147447"/>
                  </a:lnTo>
                  <a:lnTo>
                    <a:pt x="204597" y="147447"/>
                  </a:lnTo>
                  <a:lnTo>
                    <a:pt x="200151" y="117983"/>
                  </a:lnTo>
                  <a:lnTo>
                    <a:pt x="148208" y="117983"/>
                  </a:lnTo>
                  <a:lnTo>
                    <a:pt x="131190" y="147447"/>
                  </a:lnTo>
                  <a:lnTo>
                    <a:pt x="104393" y="147447"/>
                  </a:lnTo>
                  <a:lnTo>
                    <a:pt x="192531" y="508"/>
                  </a:lnTo>
                  <a:close/>
                </a:path>
                <a:path w="1651635" h="149859">
                  <a:moveTo>
                    <a:pt x="1617090" y="0"/>
                  </a:moveTo>
                  <a:lnTo>
                    <a:pt x="1627427" y="619"/>
                  </a:lnTo>
                  <a:lnTo>
                    <a:pt x="1636347" y="2476"/>
                  </a:lnTo>
                  <a:lnTo>
                    <a:pt x="1643862" y="5572"/>
                  </a:lnTo>
                  <a:lnTo>
                    <a:pt x="1649983" y="9906"/>
                  </a:lnTo>
                  <a:lnTo>
                    <a:pt x="1642237" y="31369"/>
                  </a:lnTo>
                  <a:lnTo>
                    <a:pt x="1634997" y="27535"/>
                  </a:lnTo>
                  <a:lnTo>
                    <a:pt x="1627758" y="24796"/>
                  </a:lnTo>
                  <a:lnTo>
                    <a:pt x="1620520" y="23153"/>
                  </a:lnTo>
                  <a:lnTo>
                    <a:pt x="1613281" y="22606"/>
                  </a:lnTo>
                  <a:lnTo>
                    <a:pt x="1600874" y="23796"/>
                  </a:lnTo>
                  <a:lnTo>
                    <a:pt x="1564389" y="51871"/>
                  </a:lnTo>
                  <a:lnTo>
                    <a:pt x="1555495" y="89662"/>
                  </a:lnTo>
                  <a:lnTo>
                    <a:pt x="1556113" y="98042"/>
                  </a:lnTo>
                  <a:lnTo>
                    <a:pt x="1584027" y="126759"/>
                  </a:lnTo>
                  <a:lnTo>
                    <a:pt x="1592071" y="127381"/>
                  </a:lnTo>
                  <a:lnTo>
                    <a:pt x="1598959" y="126882"/>
                  </a:lnTo>
                  <a:lnTo>
                    <a:pt x="1622044" y="90805"/>
                  </a:lnTo>
                  <a:lnTo>
                    <a:pt x="1601977" y="90805"/>
                  </a:lnTo>
                  <a:lnTo>
                    <a:pt x="1605914" y="69214"/>
                  </a:lnTo>
                  <a:lnTo>
                    <a:pt x="1651634" y="69214"/>
                  </a:lnTo>
                  <a:lnTo>
                    <a:pt x="1639570" y="134238"/>
                  </a:lnTo>
                  <a:lnTo>
                    <a:pt x="1627784" y="141073"/>
                  </a:lnTo>
                  <a:lnTo>
                    <a:pt x="1614725" y="145954"/>
                  </a:lnTo>
                  <a:lnTo>
                    <a:pt x="1600404" y="148883"/>
                  </a:lnTo>
                  <a:lnTo>
                    <a:pt x="1584833" y="149860"/>
                  </a:lnTo>
                  <a:lnTo>
                    <a:pt x="1572948" y="148879"/>
                  </a:lnTo>
                  <a:lnTo>
                    <a:pt x="1537485" y="125440"/>
                  </a:lnTo>
                  <a:lnTo>
                    <a:pt x="1528699" y="93472"/>
                  </a:lnTo>
                  <a:lnTo>
                    <a:pt x="1530195" y="73044"/>
                  </a:lnTo>
                  <a:lnTo>
                    <a:pt x="1552447" y="25146"/>
                  </a:lnTo>
                  <a:lnTo>
                    <a:pt x="1597703" y="1571"/>
                  </a:lnTo>
                  <a:lnTo>
                    <a:pt x="1617090" y="0"/>
                  </a:lnTo>
                  <a:close/>
                </a:path>
                <a:path w="1651635" h="149859">
                  <a:moveTo>
                    <a:pt x="552703" y="0"/>
                  </a:moveTo>
                  <a:lnTo>
                    <a:pt x="561226" y="357"/>
                  </a:lnTo>
                  <a:lnTo>
                    <a:pt x="569261" y="1428"/>
                  </a:lnTo>
                  <a:lnTo>
                    <a:pt x="576796" y="3214"/>
                  </a:lnTo>
                  <a:lnTo>
                    <a:pt x="583819" y="5714"/>
                  </a:lnTo>
                  <a:lnTo>
                    <a:pt x="576580" y="30352"/>
                  </a:lnTo>
                  <a:lnTo>
                    <a:pt x="570795" y="26852"/>
                  </a:lnTo>
                  <a:lnTo>
                    <a:pt x="564689" y="24352"/>
                  </a:lnTo>
                  <a:lnTo>
                    <a:pt x="558274" y="22852"/>
                  </a:lnTo>
                  <a:lnTo>
                    <a:pt x="551561" y="22351"/>
                  </a:lnTo>
                  <a:lnTo>
                    <a:pt x="540869" y="23683"/>
                  </a:lnTo>
                  <a:lnTo>
                    <a:pt x="507575" y="54494"/>
                  </a:lnTo>
                  <a:lnTo>
                    <a:pt x="499109" y="90677"/>
                  </a:lnTo>
                  <a:lnTo>
                    <a:pt x="499612" y="98577"/>
                  </a:lnTo>
                  <a:lnTo>
                    <a:pt x="520445" y="127381"/>
                  </a:lnTo>
                  <a:lnTo>
                    <a:pt x="530097" y="127381"/>
                  </a:lnTo>
                  <a:lnTo>
                    <a:pt x="540908" y="126597"/>
                  </a:lnTo>
                  <a:lnTo>
                    <a:pt x="550481" y="124253"/>
                  </a:lnTo>
                  <a:lnTo>
                    <a:pt x="558815" y="120362"/>
                  </a:lnTo>
                  <a:lnTo>
                    <a:pt x="565912" y="114935"/>
                  </a:lnTo>
                  <a:lnTo>
                    <a:pt x="565403" y="137668"/>
                  </a:lnTo>
                  <a:lnTo>
                    <a:pt x="557591" y="143002"/>
                  </a:lnTo>
                  <a:lnTo>
                    <a:pt x="548243" y="146812"/>
                  </a:lnTo>
                  <a:lnTo>
                    <a:pt x="537346" y="149098"/>
                  </a:lnTo>
                  <a:lnTo>
                    <a:pt x="524890" y="149860"/>
                  </a:lnTo>
                  <a:lnTo>
                    <a:pt x="513671" y="148905"/>
                  </a:lnTo>
                  <a:lnTo>
                    <a:pt x="480583" y="126130"/>
                  </a:lnTo>
                  <a:lnTo>
                    <a:pt x="472439" y="94234"/>
                  </a:lnTo>
                  <a:lnTo>
                    <a:pt x="473823" y="75039"/>
                  </a:lnTo>
                  <a:lnTo>
                    <a:pt x="494664" y="27050"/>
                  </a:lnTo>
                  <a:lnTo>
                    <a:pt x="535652" y="1690"/>
                  </a:lnTo>
                  <a:lnTo>
                    <a:pt x="552703" y="0"/>
                  </a:lnTo>
                  <a:close/>
                </a:path>
                <a:path w="1651635" h="149859">
                  <a:moveTo>
                    <a:pt x="80263" y="0"/>
                  </a:moveTo>
                  <a:lnTo>
                    <a:pt x="88786" y="357"/>
                  </a:lnTo>
                  <a:lnTo>
                    <a:pt x="96821" y="1428"/>
                  </a:lnTo>
                  <a:lnTo>
                    <a:pt x="104356" y="3214"/>
                  </a:lnTo>
                  <a:lnTo>
                    <a:pt x="111378" y="5714"/>
                  </a:lnTo>
                  <a:lnTo>
                    <a:pt x="104139" y="30352"/>
                  </a:lnTo>
                  <a:lnTo>
                    <a:pt x="98355" y="26852"/>
                  </a:lnTo>
                  <a:lnTo>
                    <a:pt x="92249" y="24352"/>
                  </a:lnTo>
                  <a:lnTo>
                    <a:pt x="85834" y="22852"/>
                  </a:lnTo>
                  <a:lnTo>
                    <a:pt x="79120" y="22351"/>
                  </a:lnTo>
                  <a:lnTo>
                    <a:pt x="68429" y="23683"/>
                  </a:lnTo>
                  <a:lnTo>
                    <a:pt x="35135" y="54494"/>
                  </a:lnTo>
                  <a:lnTo>
                    <a:pt x="26669" y="90677"/>
                  </a:lnTo>
                  <a:lnTo>
                    <a:pt x="27172" y="98577"/>
                  </a:lnTo>
                  <a:lnTo>
                    <a:pt x="47878" y="127381"/>
                  </a:lnTo>
                  <a:lnTo>
                    <a:pt x="57657" y="127381"/>
                  </a:lnTo>
                  <a:lnTo>
                    <a:pt x="68468" y="126597"/>
                  </a:lnTo>
                  <a:lnTo>
                    <a:pt x="78041" y="124253"/>
                  </a:lnTo>
                  <a:lnTo>
                    <a:pt x="86375" y="120362"/>
                  </a:lnTo>
                  <a:lnTo>
                    <a:pt x="93472" y="114935"/>
                  </a:lnTo>
                  <a:lnTo>
                    <a:pt x="92963" y="137668"/>
                  </a:lnTo>
                  <a:lnTo>
                    <a:pt x="85151" y="143002"/>
                  </a:lnTo>
                  <a:lnTo>
                    <a:pt x="75803" y="146812"/>
                  </a:lnTo>
                  <a:lnTo>
                    <a:pt x="64906" y="149098"/>
                  </a:lnTo>
                  <a:lnTo>
                    <a:pt x="52450" y="149860"/>
                  </a:lnTo>
                  <a:lnTo>
                    <a:pt x="41231" y="148905"/>
                  </a:lnTo>
                  <a:lnTo>
                    <a:pt x="8143" y="126130"/>
                  </a:lnTo>
                  <a:lnTo>
                    <a:pt x="0" y="94234"/>
                  </a:lnTo>
                  <a:lnTo>
                    <a:pt x="1383" y="75039"/>
                  </a:lnTo>
                  <a:lnTo>
                    <a:pt x="22225" y="27050"/>
                  </a:lnTo>
                  <a:lnTo>
                    <a:pt x="63212" y="1690"/>
                  </a:lnTo>
                  <a:lnTo>
                    <a:pt x="80263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61874" y="814197"/>
            <a:ext cx="3098165" cy="330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5" dirty="0"/>
              <a:t>Prosedur </a:t>
            </a:r>
            <a:r>
              <a:rPr spc="-10" dirty="0"/>
              <a:t>dan laporan untuk </a:t>
            </a:r>
            <a:r>
              <a:rPr spc="-5" dirty="0"/>
              <a:t>mengawasi</a:t>
            </a:r>
            <a:r>
              <a:rPr spc="175" dirty="0"/>
              <a:t> </a:t>
            </a:r>
            <a:r>
              <a:rPr spc="-10" dirty="0"/>
              <a:t>penggunaan</a:t>
            </a:r>
            <a:endParaRPr sz="700">
              <a:latin typeface="Arial"/>
              <a:cs typeface="Arial"/>
            </a:endParaRPr>
          </a:p>
          <a:p>
            <a:pPr marL="149225">
              <a:lnSpc>
                <a:spcPct val="100000"/>
              </a:lnSpc>
            </a:pPr>
            <a:r>
              <a:rPr i="1" spc="-5" dirty="0">
                <a:latin typeface="Trebuchet MS"/>
                <a:cs typeface="Trebuchet MS"/>
              </a:rPr>
              <a:t>hardware </a:t>
            </a:r>
            <a:r>
              <a:rPr spc="-5" dirty="0"/>
              <a:t>secara </a:t>
            </a:r>
            <a:r>
              <a:rPr spc="-10" dirty="0"/>
              <a:t>efektif dan</a:t>
            </a:r>
            <a:r>
              <a:rPr spc="10" dirty="0"/>
              <a:t> </a:t>
            </a:r>
            <a:r>
              <a:rPr spc="-5" dirty="0"/>
              <a:t>efisien: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261874" y="1120521"/>
            <a:ext cx="3333750" cy="168973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73050" indent="-114935">
              <a:lnSpc>
                <a:spcPct val="100000"/>
              </a:lnSpc>
              <a:spcBef>
                <a:spcPts val="3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10" dirty="0">
                <a:solidFill>
                  <a:srgbClr val="6C6C6C"/>
                </a:solidFill>
                <a:latin typeface="Trebuchet MS"/>
                <a:cs typeface="Trebuchet MS"/>
              </a:rPr>
              <a:t>Availability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reports</a:t>
            </a:r>
            <a:endParaRPr sz="900">
              <a:latin typeface="Trebuchet MS"/>
              <a:cs typeface="Trebuchet MS"/>
            </a:endParaRPr>
          </a:p>
          <a:p>
            <a:pPr marL="273050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Hardware error</a:t>
            </a:r>
            <a:r>
              <a:rPr sz="900" i="1" spc="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reports</a:t>
            </a:r>
            <a:endParaRPr sz="900">
              <a:latin typeface="Trebuchet MS"/>
              <a:cs typeface="Trebuchet MS"/>
            </a:endParaRPr>
          </a:p>
          <a:p>
            <a:pPr marL="273050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dirty="0">
                <a:solidFill>
                  <a:srgbClr val="6C6C6C"/>
                </a:solidFill>
                <a:latin typeface="Trebuchet MS"/>
                <a:cs typeface="Trebuchet MS"/>
              </a:rPr>
              <a:t>Utilization</a:t>
            </a:r>
            <a:r>
              <a:rPr sz="900" i="1" spc="-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reports</a:t>
            </a:r>
            <a:endParaRPr sz="900">
              <a:latin typeface="Trebuchet MS"/>
              <a:cs typeface="Trebuchet MS"/>
            </a:endParaRPr>
          </a:p>
          <a:p>
            <a:pPr marL="273050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Asset management</a:t>
            </a:r>
            <a:r>
              <a:rPr sz="900" i="1" spc="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reports</a:t>
            </a:r>
            <a:endParaRPr sz="900">
              <a:latin typeface="Trebuchet MS"/>
              <a:cs typeface="Trebuchet MS"/>
            </a:endParaRPr>
          </a:p>
          <a:p>
            <a:pPr marL="149225" marR="40005" indent="-137160">
              <a:lnSpc>
                <a:spcPct val="100000"/>
              </a:lnSpc>
              <a:spcBef>
                <a:spcPts val="2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Capacity </a:t>
            </a:r>
            <a:r>
              <a:rPr sz="1000" i="1" spc="-5" dirty="0">
                <a:latin typeface="Trebuchet MS"/>
                <a:cs typeface="Trebuchet MS"/>
              </a:rPr>
              <a:t>management </a:t>
            </a:r>
            <a:r>
              <a:rPr sz="1000" spc="-5" dirty="0">
                <a:latin typeface="Trebuchet MS"/>
                <a:cs typeface="Trebuchet MS"/>
              </a:rPr>
              <a:t>adalah </a:t>
            </a:r>
            <a:r>
              <a:rPr sz="1000" spc="-10" dirty="0">
                <a:latin typeface="Trebuchet MS"/>
                <a:cs typeface="Trebuchet MS"/>
              </a:rPr>
              <a:t>perencanaan dan  </a:t>
            </a:r>
            <a:r>
              <a:rPr sz="1000" spc="-5" dirty="0">
                <a:latin typeface="Trebuchet MS"/>
                <a:cs typeface="Trebuchet MS"/>
              </a:rPr>
              <a:t>pengawasan </a:t>
            </a:r>
            <a:r>
              <a:rPr sz="1000" spc="-10" dirty="0">
                <a:latin typeface="Trebuchet MS"/>
                <a:cs typeface="Trebuchet MS"/>
              </a:rPr>
              <a:t>sumber </a:t>
            </a:r>
            <a:r>
              <a:rPr sz="1000" spc="-5" dirty="0">
                <a:latin typeface="Trebuchet MS"/>
                <a:cs typeface="Trebuchet MS"/>
              </a:rPr>
              <a:t>daya </a:t>
            </a:r>
            <a:r>
              <a:rPr sz="1000" spc="-10" dirty="0">
                <a:latin typeface="Trebuchet MS"/>
                <a:cs typeface="Trebuchet MS"/>
              </a:rPr>
              <a:t>komputer dan </a:t>
            </a:r>
            <a:r>
              <a:rPr sz="1000" spc="-5" dirty="0">
                <a:latin typeface="Trebuchet MS"/>
                <a:cs typeface="Trebuchet MS"/>
              </a:rPr>
              <a:t>jaringan </a:t>
            </a:r>
            <a:r>
              <a:rPr sz="1000" spc="-10" dirty="0">
                <a:latin typeface="Trebuchet MS"/>
                <a:cs typeface="Trebuchet MS"/>
              </a:rPr>
              <a:t>untuk  </a:t>
            </a:r>
            <a:r>
              <a:rPr sz="1000" spc="-5" dirty="0">
                <a:latin typeface="Trebuchet MS"/>
                <a:cs typeface="Trebuchet MS"/>
              </a:rPr>
              <a:t>memastikan </a:t>
            </a:r>
            <a:r>
              <a:rPr sz="1000" spc="-10" dirty="0">
                <a:latin typeface="Trebuchet MS"/>
                <a:cs typeface="Trebuchet MS"/>
              </a:rPr>
              <a:t>bahwa sumber </a:t>
            </a:r>
            <a:r>
              <a:rPr sz="1000" spc="-5" dirty="0">
                <a:latin typeface="Trebuchet MS"/>
                <a:cs typeface="Trebuchet MS"/>
              </a:rPr>
              <a:t>daya yang </a:t>
            </a:r>
            <a:r>
              <a:rPr sz="1000" spc="-10" dirty="0">
                <a:latin typeface="Trebuchet MS"/>
                <a:cs typeface="Trebuchet MS"/>
              </a:rPr>
              <a:t>tersedia telah  </a:t>
            </a:r>
            <a:r>
              <a:rPr sz="1000" spc="-5" dirty="0">
                <a:latin typeface="Trebuchet MS"/>
                <a:cs typeface="Trebuchet MS"/>
              </a:rPr>
              <a:t>digunakan secara efisien </a:t>
            </a:r>
            <a:r>
              <a:rPr sz="1000" spc="-10" dirty="0">
                <a:latin typeface="Trebuchet MS"/>
                <a:cs typeface="Trebuchet MS"/>
              </a:rPr>
              <a:t>dan</a:t>
            </a:r>
            <a:r>
              <a:rPr sz="1000" spc="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efektif.</a:t>
            </a:r>
            <a:endParaRPr sz="1000">
              <a:latin typeface="Trebuchet MS"/>
              <a:cs typeface="Trebuchet MS"/>
            </a:endParaRPr>
          </a:p>
          <a:p>
            <a:pPr marL="149225" marR="508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Auditor SI harus </a:t>
            </a:r>
            <a:r>
              <a:rPr sz="1000" spc="-10" dirty="0">
                <a:latin typeface="Trebuchet MS"/>
                <a:cs typeface="Trebuchet MS"/>
              </a:rPr>
              <a:t>menyadari bahwa jumlah dan </a:t>
            </a:r>
            <a:r>
              <a:rPr sz="1000" spc="-15" dirty="0">
                <a:latin typeface="Trebuchet MS"/>
                <a:cs typeface="Trebuchet MS"/>
              </a:rPr>
              <a:t>distribusi  </a:t>
            </a:r>
            <a:r>
              <a:rPr sz="1000" spc="-10" dirty="0">
                <a:latin typeface="Trebuchet MS"/>
                <a:cs typeface="Trebuchet MS"/>
              </a:rPr>
              <a:t>kebutuhan </a:t>
            </a:r>
            <a:r>
              <a:rPr sz="1000" spc="-5" dirty="0">
                <a:latin typeface="Trebuchet MS"/>
                <a:cs typeface="Trebuchet MS"/>
              </a:rPr>
              <a:t>kapasitas </a:t>
            </a:r>
            <a:r>
              <a:rPr sz="1000" spc="-10" dirty="0">
                <a:latin typeface="Trebuchet MS"/>
                <a:cs typeface="Trebuchet MS"/>
              </a:rPr>
              <a:t>memiliki </a:t>
            </a:r>
            <a:r>
              <a:rPr sz="1000" spc="-5" dirty="0">
                <a:latin typeface="Trebuchet MS"/>
                <a:cs typeface="Trebuchet MS"/>
              </a:rPr>
              <a:t>fleksibilitas</a:t>
            </a:r>
            <a:r>
              <a:rPr sz="1000" spc="5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intrinsik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5143" y="380872"/>
            <a:ext cx="3324986" cy="1724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1874" y="813561"/>
            <a:ext cx="179895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i="1" spc="-5" dirty="0">
                <a:latin typeface="Trebuchet MS"/>
                <a:cs typeface="Trebuchet MS"/>
              </a:rPr>
              <a:t>Computer operating</a:t>
            </a:r>
            <a:r>
              <a:rPr i="1" spc="20" dirty="0">
                <a:latin typeface="Trebuchet MS"/>
                <a:cs typeface="Trebuchet MS"/>
              </a:rPr>
              <a:t> </a:t>
            </a:r>
            <a:r>
              <a:rPr i="1" spc="-20" dirty="0">
                <a:latin typeface="Trebuchet MS"/>
                <a:cs typeface="Trebuchet MS"/>
              </a:rPr>
              <a:t>systems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997965"/>
            <a:ext cx="3492500" cy="17037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0" marR="16510" indent="-114300">
              <a:lnSpc>
                <a:spcPct val="100000"/>
              </a:lnSpc>
              <a:spcBef>
                <a:spcPts val="100"/>
              </a:spcBef>
            </a:pPr>
            <a:r>
              <a:rPr sz="700" spc="-170" dirty="0">
                <a:solidFill>
                  <a:srgbClr val="979AAC"/>
                </a:solidFill>
                <a:latin typeface="Arial"/>
                <a:cs typeface="Arial"/>
              </a:rPr>
              <a:t>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OS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meliputi program-program yang menjadi antarmuka antara  pengguna, </a:t>
            </a:r>
            <a:r>
              <a:rPr sz="900" spc="-20" dirty="0">
                <a:solidFill>
                  <a:srgbClr val="6C6C6C"/>
                </a:solidFill>
                <a:latin typeface="Trebuchet MS"/>
                <a:cs typeface="Trebuchet MS"/>
              </a:rPr>
              <a:t>prosesor,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PL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aplikasi; untuk mengelola dan  berbagi penggunaan sumber daya komputer </a:t>
            </a:r>
            <a:r>
              <a:rPr sz="900" spc="-15" dirty="0">
                <a:solidFill>
                  <a:srgbClr val="6C6C6C"/>
                </a:solidFill>
                <a:latin typeface="Trebuchet MS"/>
                <a:cs typeface="Trebuchet MS"/>
              </a:rPr>
              <a:t>(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processor,  </a:t>
            </a:r>
            <a:r>
              <a:rPr sz="900" i="1" spc="-20" dirty="0">
                <a:solidFill>
                  <a:srgbClr val="6C6C6C"/>
                </a:solidFill>
                <a:latin typeface="Trebuchet MS"/>
                <a:cs typeface="Trebuchet MS"/>
              </a:rPr>
              <a:t>memory,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dan perangkat</a:t>
            </a:r>
            <a:r>
              <a:rPr sz="900" spc="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I/O)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2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Access control</a:t>
            </a:r>
            <a:r>
              <a:rPr sz="1000" i="1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software</a:t>
            </a:r>
            <a:endParaRPr sz="1000">
              <a:latin typeface="Trebuchet MS"/>
              <a:cs typeface="Trebuchet MS"/>
            </a:endParaRPr>
          </a:p>
          <a:p>
            <a:pPr marL="273050" marR="5080" lvl="1" indent="-114300">
              <a:lnSpc>
                <a:spcPct val="100000"/>
              </a:lnSpc>
              <a:spcBef>
                <a:spcPts val="245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Untuk mencegah akses data, penggunaan fungsi dan program,  perubahan data secara ilegal; serta mendeteksi/ mencegah  upaya ilegal untuk mengakses sumber daya</a:t>
            </a:r>
            <a:r>
              <a:rPr sz="900" spc="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komputer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1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Data </a:t>
            </a:r>
            <a:r>
              <a:rPr sz="1000" i="1" spc="-10" dirty="0">
                <a:latin typeface="Trebuchet MS"/>
                <a:cs typeface="Trebuchet MS"/>
              </a:rPr>
              <a:t>communications</a:t>
            </a:r>
            <a:r>
              <a:rPr sz="1000" i="1" spc="2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software</a:t>
            </a:r>
            <a:endParaRPr sz="1000">
              <a:latin typeface="Trebuchet MS"/>
              <a:cs typeface="Trebuchet MS"/>
            </a:endParaRPr>
          </a:p>
          <a:p>
            <a:pPr marL="273050" marR="165735" lvl="1" indent="-114300">
              <a:lnSpc>
                <a:spcPct val="100000"/>
              </a:lnSpc>
              <a:spcBef>
                <a:spcPts val="245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Untuk mentransmisikan pesan/ data dari satu titik kek titik  lain, baik lokal maupun jarak</a:t>
            </a:r>
            <a:r>
              <a:rPr sz="900" spc="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jauh.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5143" y="380873"/>
            <a:ext cx="3324986" cy="17246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61874" y="814197"/>
            <a:ext cx="1199515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i="1" spc="-5" dirty="0">
                <a:latin typeface="Trebuchet MS"/>
                <a:cs typeface="Trebuchet MS"/>
              </a:rPr>
              <a:t>Data</a:t>
            </a:r>
            <a:r>
              <a:rPr i="1" spc="5" dirty="0">
                <a:latin typeface="Trebuchet MS"/>
                <a:cs typeface="Trebuchet MS"/>
              </a:rPr>
              <a:t> </a:t>
            </a:r>
            <a:r>
              <a:rPr i="1" spc="-20" dirty="0">
                <a:latin typeface="Trebuchet MS"/>
                <a:cs typeface="Trebuchet MS"/>
              </a:rPr>
              <a:t>management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61874" y="998601"/>
            <a:ext cx="3540125" cy="2115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73050" marR="38735" indent="-114300">
              <a:lnSpc>
                <a:spcPct val="100000"/>
              </a:lnSpc>
              <a:spcBef>
                <a:spcPts val="100"/>
              </a:spcBef>
            </a:pPr>
            <a:r>
              <a:rPr sz="700" spc="-170" dirty="0">
                <a:solidFill>
                  <a:srgbClr val="979AAC"/>
                </a:solidFill>
                <a:latin typeface="Arial"/>
                <a:cs typeface="Arial"/>
              </a:rPr>
              <a:t>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Dilakukan oleh komponen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PL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sistem untuk mendukung definisi,  penyimpanan, penggunaan bersama, dan pemrosesan data  pengguna, serta mengelola aktivitas manajemen</a:t>
            </a:r>
            <a:r>
              <a:rPr sz="900" spc="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file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2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Database management</a:t>
            </a:r>
            <a:r>
              <a:rPr sz="1000" i="1" spc="-2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system</a:t>
            </a:r>
            <a:endParaRPr sz="1000">
              <a:latin typeface="Trebuchet MS"/>
              <a:cs typeface="Trebuchet MS"/>
            </a:endParaRPr>
          </a:p>
          <a:p>
            <a:pPr marL="273050" marR="5080" lvl="1" indent="-114300">
              <a:lnSpc>
                <a:spcPct val="100000"/>
              </a:lnSpc>
              <a:spcBef>
                <a:spcPts val="245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PL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sistem DBMS membantu pengorganisasian, pengendalian dan  penggunaan data yang dibutuhkan oleh program aplikasi, untuk  mengurangi redundansi data, mengurangi waktu akses dan  mengamankan data</a:t>
            </a:r>
            <a:r>
              <a:rPr sz="900" spc="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sensitif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1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Utility</a:t>
            </a:r>
            <a:r>
              <a:rPr sz="1000" i="1" spc="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software</a:t>
            </a:r>
            <a:endParaRPr sz="1000">
              <a:latin typeface="Trebuchet MS"/>
              <a:cs typeface="Trebuchet MS"/>
            </a:endParaRPr>
          </a:p>
          <a:p>
            <a:pPr marL="273050" marR="44450" lvl="1" indent="-114300">
              <a:lnSpc>
                <a:spcPct val="100000"/>
              </a:lnSpc>
              <a:spcBef>
                <a:spcPts val="24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Untuk melakukan pemeliharaan dan kegiatan yang seringkali  dibutuhkan dalam operasional pemrosesan normal. Dapat  menjalankan fungsi untuk memahami sistem aplikasi, menilai/  menguji kualiatas data, menguji kemempuan program untuk  berfungsi dengan baik, maupun meningkatkan</a:t>
            </a:r>
            <a:r>
              <a:rPr sz="900" spc="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efisiensi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2285" y="373316"/>
            <a:ext cx="3011170" cy="194945"/>
            <a:chOff x="252285" y="373316"/>
            <a:chExt cx="3011170" cy="194945"/>
          </a:xfrm>
        </p:grpSpPr>
        <p:sp>
          <p:nvSpPr>
            <p:cNvPr id="3" name="object 3"/>
            <p:cNvSpPr/>
            <p:nvPr/>
          </p:nvSpPr>
          <p:spPr>
            <a:xfrm>
              <a:off x="253237" y="374268"/>
              <a:ext cx="3008884" cy="19278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3237" y="374268"/>
              <a:ext cx="3009265" cy="193040"/>
            </a:xfrm>
            <a:custGeom>
              <a:avLst/>
              <a:gdLst/>
              <a:ahLst/>
              <a:cxnLst/>
              <a:rect l="l" t="t" r="r" b="b"/>
              <a:pathLst>
                <a:path w="3009265" h="193040">
                  <a:moveTo>
                    <a:pt x="75437" y="53594"/>
                  </a:moveTo>
                  <a:lnTo>
                    <a:pt x="38608" y="88773"/>
                  </a:lnTo>
                  <a:lnTo>
                    <a:pt x="68834" y="88773"/>
                  </a:lnTo>
                  <a:lnTo>
                    <a:pt x="75437" y="53594"/>
                  </a:lnTo>
                  <a:close/>
                </a:path>
                <a:path w="3009265" h="193040">
                  <a:moveTo>
                    <a:pt x="1809242" y="44830"/>
                  </a:moveTo>
                  <a:lnTo>
                    <a:pt x="1779524" y="98932"/>
                  </a:lnTo>
                  <a:lnTo>
                    <a:pt x="1817497" y="98932"/>
                  </a:lnTo>
                  <a:lnTo>
                    <a:pt x="1809242" y="44830"/>
                  </a:lnTo>
                  <a:close/>
                </a:path>
                <a:path w="3009265" h="193040">
                  <a:moveTo>
                    <a:pt x="2821686" y="24002"/>
                  </a:moveTo>
                  <a:lnTo>
                    <a:pt x="2820670" y="24002"/>
                  </a:lnTo>
                  <a:lnTo>
                    <a:pt x="2817622" y="24256"/>
                  </a:lnTo>
                  <a:lnTo>
                    <a:pt x="2812161" y="25019"/>
                  </a:lnTo>
                  <a:lnTo>
                    <a:pt x="2804795" y="65531"/>
                  </a:lnTo>
                  <a:lnTo>
                    <a:pt x="2808732" y="65913"/>
                  </a:lnTo>
                  <a:lnTo>
                    <a:pt x="2812161" y="66167"/>
                  </a:lnTo>
                  <a:lnTo>
                    <a:pt x="2815209" y="66167"/>
                  </a:lnTo>
                  <a:lnTo>
                    <a:pt x="2831544" y="64688"/>
                  </a:lnTo>
                  <a:lnTo>
                    <a:pt x="2843212" y="60245"/>
                  </a:lnTo>
                  <a:lnTo>
                    <a:pt x="2850213" y="52826"/>
                  </a:lnTo>
                  <a:lnTo>
                    <a:pt x="2852547" y="42418"/>
                  </a:lnTo>
                  <a:lnTo>
                    <a:pt x="2852547" y="35686"/>
                  </a:lnTo>
                  <a:lnTo>
                    <a:pt x="2850261" y="30988"/>
                  </a:lnTo>
                  <a:lnTo>
                    <a:pt x="2845435" y="28194"/>
                  </a:lnTo>
                  <a:lnTo>
                    <a:pt x="2840609" y="25400"/>
                  </a:lnTo>
                  <a:lnTo>
                    <a:pt x="2832735" y="24002"/>
                  </a:lnTo>
                  <a:lnTo>
                    <a:pt x="2821686" y="24002"/>
                  </a:lnTo>
                  <a:close/>
                </a:path>
                <a:path w="3009265" h="193040">
                  <a:moveTo>
                    <a:pt x="2163317" y="24002"/>
                  </a:moveTo>
                  <a:lnTo>
                    <a:pt x="2162302" y="24002"/>
                  </a:lnTo>
                  <a:lnTo>
                    <a:pt x="2159254" y="24256"/>
                  </a:lnTo>
                  <a:lnTo>
                    <a:pt x="2153792" y="25019"/>
                  </a:lnTo>
                  <a:lnTo>
                    <a:pt x="2146427" y="65531"/>
                  </a:lnTo>
                  <a:lnTo>
                    <a:pt x="2150364" y="65913"/>
                  </a:lnTo>
                  <a:lnTo>
                    <a:pt x="2153792" y="66167"/>
                  </a:lnTo>
                  <a:lnTo>
                    <a:pt x="2156841" y="66167"/>
                  </a:lnTo>
                  <a:lnTo>
                    <a:pt x="2173176" y="64688"/>
                  </a:lnTo>
                  <a:lnTo>
                    <a:pt x="2184844" y="60245"/>
                  </a:lnTo>
                  <a:lnTo>
                    <a:pt x="2191845" y="52826"/>
                  </a:lnTo>
                  <a:lnTo>
                    <a:pt x="2194179" y="42418"/>
                  </a:lnTo>
                  <a:lnTo>
                    <a:pt x="2194179" y="35686"/>
                  </a:lnTo>
                  <a:lnTo>
                    <a:pt x="2191892" y="30988"/>
                  </a:lnTo>
                  <a:lnTo>
                    <a:pt x="2187066" y="28194"/>
                  </a:lnTo>
                  <a:lnTo>
                    <a:pt x="2182241" y="25400"/>
                  </a:lnTo>
                  <a:lnTo>
                    <a:pt x="2174366" y="24002"/>
                  </a:lnTo>
                  <a:lnTo>
                    <a:pt x="2163317" y="24002"/>
                  </a:lnTo>
                  <a:close/>
                </a:path>
                <a:path w="3009265" h="193040">
                  <a:moveTo>
                    <a:pt x="1671066" y="24002"/>
                  </a:moveTo>
                  <a:lnTo>
                    <a:pt x="1670050" y="24002"/>
                  </a:lnTo>
                  <a:lnTo>
                    <a:pt x="1667002" y="24256"/>
                  </a:lnTo>
                  <a:lnTo>
                    <a:pt x="1661541" y="25019"/>
                  </a:lnTo>
                  <a:lnTo>
                    <a:pt x="1654175" y="65531"/>
                  </a:lnTo>
                  <a:lnTo>
                    <a:pt x="1658112" y="65913"/>
                  </a:lnTo>
                  <a:lnTo>
                    <a:pt x="1661541" y="66167"/>
                  </a:lnTo>
                  <a:lnTo>
                    <a:pt x="1664589" y="66167"/>
                  </a:lnTo>
                  <a:lnTo>
                    <a:pt x="1680924" y="64688"/>
                  </a:lnTo>
                  <a:lnTo>
                    <a:pt x="1692592" y="60245"/>
                  </a:lnTo>
                  <a:lnTo>
                    <a:pt x="1699593" y="52826"/>
                  </a:lnTo>
                  <a:lnTo>
                    <a:pt x="1701927" y="42418"/>
                  </a:lnTo>
                  <a:lnTo>
                    <a:pt x="1701927" y="35686"/>
                  </a:lnTo>
                  <a:lnTo>
                    <a:pt x="1699641" y="30988"/>
                  </a:lnTo>
                  <a:lnTo>
                    <a:pt x="1694814" y="28194"/>
                  </a:lnTo>
                  <a:lnTo>
                    <a:pt x="1689989" y="25400"/>
                  </a:lnTo>
                  <a:lnTo>
                    <a:pt x="1682114" y="24002"/>
                  </a:lnTo>
                  <a:lnTo>
                    <a:pt x="1671066" y="24002"/>
                  </a:lnTo>
                  <a:close/>
                </a:path>
                <a:path w="3009265" h="193040">
                  <a:moveTo>
                    <a:pt x="1038606" y="24002"/>
                  </a:moveTo>
                  <a:lnTo>
                    <a:pt x="1037589" y="24002"/>
                  </a:lnTo>
                  <a:lnTo>
                    <a:pt x="1034542" y="24256"/>
                  </a:lnTo>
                  <a:lnTo>
                    <a:pt x="1029081" y="25019"/>
                  </a:lnTo>
                  <a:lnTo>
                    <a:pt x="1021714" y="65531"/>
                  </a:lnTo>
                  <a:lnTo>
                    <a:pt x="1025651" y="65913"/>
                  </a:lnTo>
                  <a:lnTo>
                    <a:pt x="1029081" y="66167"/>
                  </a:lnTo>
                  <a:lnTo>
                    <a:pt x="1032129" y="66167"/>
                  </a:lnTo>
                  <a:lnTo>
                    <a:pt x="1048464" y="64688"/>
                  </a:lnTo>
                  <a:lnTo>
                    <a:pt x="1060132" y="60245"/>
                  </a:lnTo>
                  <a:lnTo>
                    <a:pt x="1067133" y="52826"/>
                  </a:lnTo>
                  <a:lnTo>
                    <a:pt x="1069467" y="42418"/>
                  </a:lnTo>
                  <a:lnTo>
                    <a:pt x="1069467" y="35686"/>
                  </a:lnTo>
                  <a:lnTo>
                    <a:pt x="1067181" y="30988"/>
                  </a:lnTo>
                  <a:lnTo>
                    <a:pt x="1062355" y="28194"/>
                  </a:lnTo>
                  <a:lnTo>
                    <a:pt x="1057529" y="25400"/>
                  </a:lnTo>
                  <a:lnTo>
                    <a:pt x="1049655" y="24002"/>
                  </a:lnTo>
                  <a:lnTo>
                    <a:pt x="1038606" y="24002"/>
                  </a:lnTo>
                  <a:close/>
                </a:path>
                <a:path w="3009265" h="193040">
                  <a:moveTo>
                    <a:pt x="917448" y="22605"/>
                  </a:moveTo>
                  <a:lnTo>
                    <a:pt x="883412" y="44323"/>
                  </a:lnTo>
                  <a:lnTo>
                    <a:pt x="869950" y="91058"/>
                  </a:lnTo>
                  <a:lnTo>
                    <a:pt x="870356" y="99012"/>
                  </a:lnTo>
                  <a:lnTo>
                    <a:pt x="887349" y="127634"/>
                  </a:lnTo>
                  <a:lnTo>
                    <a:pt x="895985" y="127634"/>
                  </a:lnTo>
                  <a:lnTo>
                    <a:pt x="933195" y="106425"/>
                  </a:lnTo>
                  <a:lnTo>
                    <a:pt x="945929" y="70046"/>
                  </a:lnTo>
                  <a:lnTo>
                    <a:pt x="946785" y="55879"/>
                  </a:lnTo>
                  <a:lnTo>
                    <a:pt x="944951" y="41304"/>
                  </a:lnTo>
                  <a:lnTo>
                    <a:pt x="939450" y="30908"/>
                  </a:lnTo>
                  <a:lnTo>
                    <a:pt x="930282" y="24679"/>
                  </a:lnTo>
                  <a:lnTo>
                    <a:pt x="917448" y="22605"/>
                  </a:lnTo>
                  <a:close/>
                </a:path>
                <a:path w="3009265" h="193040">
                  <a:moveTo>
                    <a:pt x="2915539" y="2667"/>
                  </a:moveTo>
                  <a:lnTo>
                    <a:pt x="3008884" y="2667"/>
                  </a:lnTo>
                  <a:lnTo>
                    <a:pt x="3004692" y="25273"/>
                  </a:lnTo>
                  <a:lnTo>
                    <a:pt x="2937764" y="25273"/>
                  </a:lnTo>
                  <a:lnTo>
                    <a:pt x="2931795" y="58674"/>
                  </a:lnTo>
                  <a:lnTo>
                    <a:pt x="2979674" y="58674"/>
                  </a:lnTo>
                  <a:lnTo>
                    <a:pt x="2975610" y="80264"/>
                  </a:lnTo>
                  <a:lnTo>
                    <a:pt x="2927731" y="80264"/>
                  </a:lnTo>
                  <a:lnTo>
                    <a:pt x="2919603" y="125095"/>
                  </a:lnTo>
                  <a:lnTo>
                    <a:pt x="2985389" y="125095"/>
                  </a:lnTo>
                  <a:lnTo>
                    <a:pt x="2981071" y="147700"/>
                  </a:lnTo>
                  <a:lnTo>
                    <a:pt x="2888869" y="147700"/>
                  </a:lnTo>
                  <a:lnTo>
                    <a:pt x="2915539" y="2667"/>
                  </a:lnTo>
                  <a:close/>
                </a:path>
                <a:path w="3009265" h="193040">
                  <a:moveTo>
                    <a:pt x="2655570" y="2667"/>
                  </a:moveTo>
                  <a:lnTo>
                    <a:pt x="2682113" y="2667"/>
                  </a:lnTo>
                  <a:lnTo>
                    <a:pt x="2663571" y="101473"/>
                  </a:lnTo>
                  <a:lnTo>
                    <a:pt x="2663190" y="103250"/>
                  </a:lnTo>
                  <a:lnTo>
                    <a:pt x="2663063" y="105155"/>
                  </a:lnTo>
                  <a:lnTo>
                    <a:pt x="2663063" y="107060"/>
                  </a:lnTo>
                  <a:lnTo>
                    <a:pt x="2663063" y="113665"/>
                  </a:lnTo>
                  <a:lnTo>
                    <a:pt x="2665095" y="118745"/>
                  </a:lnTo>
                  <a:lnTo>
                    <a:pt x="2669159" y="122300"/>
                  </a:lnTo>
                  <a:lnTo>
                    <a:pt x="2673096" y="125856"/>
                  </a:lnTo>
                  <a:lnTo>
                    <a:pt x="2678557" y="127634"/>
                  </a:lnTo>
                  <a:lnTo>
                    <a:pt x="2685541" y="127634"/>
                  </a:lnTo>
                  <a:lnTo>
                    <a:pt x="2694432" y="127634"/>
                  </a:lnTo>
                  <a:lnTo>
                    <a:pt x="2701671" y="125222"/>
                  </a:lnTo>
                  <a:lnTo>
                    <a:pt x="2736850" y="2667"/>
                  </a:lnTo>
                  <a:lnTo>
                    <a:pt x="2763012" y="2667"/>
                  </a:lnTo>
                  <a:lnTo>
                    <a:pt x="2744470" y="103124"/>
                  </a:lnTo>
                  <a:lnTo>
                    <a:pt x="2723769" y="137795"/>
                  </a:lnTo>
                  <a:lnTo>
                    <a:pt x="2682621" y="150114"/>
                  </a:lnTo>
                  <a:lnTo>
                    <a:pt x="2672812" y="149514"/>
                  </a:lnTo>
                  <a:lnTo>
                    <a:pt x="2639504" y="128603"/>
                  </a:lnTo>
                  <a:lnTo>
                    <a:pt x="2636266" y="113156"/>
                  </a:lnTo>
                  <a:lnTo>
                    <a:pt x="2636266" y="109600"/>
                  </a:lnTo>
                  <a:lnTo>
                    <a:pt x="2636647" y="105918"/>
                  </a:lnTo>
                  <a:lnTo>
                    <a:pt x="2637282" y="101980"/>
                  </a:lnTo>
                  <a:lnTo>
                    <a:pt x="2655570" y="2667"/>
                  </a:lnTo>
                  <a:close/>
                </a:path>
                <a:path w="3009265" h="193040">
                  <a:moveTo>
                    <a:pt x="2509392" y="2667"/>
                  </a:moveTo>
                  <a:lnTo>
                    <a:pt x="2627376" y="2667"/>
                  </a:lnTo>
                  <a:lnTo>
                    <a:pt x="2623058" y="25273"/>
                  </a:lnTo>
                  <a:lnTo>
                    <a:pt x="2577338" y="25273"/>
                  </a:lnTo>
                  <a:lnTo>
                    <a:pt x="2554986" y="147700"/>
                  </a:lnTo>
                  <a:lnTo>
                    <a:pt x="2528951" y="147700"/>
                  </a:lnTo>
                  <a:lnTo>
                    <a:pt x="2551303" y="25273"/>
                  </a:lnTo>
                  <a:lnTo>
                    <a:pt x="2505202" y="25273"/>
                  </a:lnTo>
                  <a:lnTo>
                    <a:pt x="2509392" y="2667"/>
                  </a:lnTo>
                  <a:close/>
                </a:path>
                <a:path w="3009265" h="193040">
                  <a:moveTo>
                    <a:pt x="2257806" y="2667"/>
                  </a:moveTo>
                  <a:lnTo>
                    <a:pt x="2284349" y="2667"/>
                  </a:lnTo>
                  <a:lnTo>
                    <a:pt x="2265807" y="101473"/>
                  </a:lnTo>
                  <a:lnTo>
                    <a:pt x="2265426" y="103250"/>
                  </a:lnTo>
                  <a:lnTo>
                    <a:pt x="2265299" y="105155"/>
                  </a:lnTo>
                  <a:lnTo>
                    <a:pt x="2265299" y="107060"/>
                  </a:lnTo>
                  <a:lnTo>
                    <a:pt x="2265299" y="113665"/>
                  </a:lnTo>
                  <a:lnTo>
                    <a:pt x="2267331" y="118745"/>
                  </a:lnTo>
                  <a:lnTo>
                    <a:pt x="2271395" y="122300"/>
                  </a:lnTo>
                  <a:lnTo>
                    <a:pt x="2275332" y="125856"/>
                  </a:lnTo>
                  <a:lnTo>
                    <a:pt x="2280792" y="127634"/>
                  </a:lnTo>
                  <a:lnTo>
                    <a:pt x="2287778" y="127634"/>
                  </a:lnTo>
                  <a:lnTo>
                    <a:pt x="2296667" y="127634"/>
                  </a:lnTo>
                  <a:lnTo>
                    <a:pt x="2303907" y="125222"/>
                  </a:lnTo>
                  <a:lnTo>
                    <a:pt x="2339086" y="2667"/>
                  </a:lnTo>
                  <a:lnTo>
                    <a:pt x="2365248" y="2667"/>
                  </a:lnTo>
                  <a:lnTo>
                    <a:pt x="2346706" y="103124"/>
                  </a:lnTo>
                  <a:lnTo>
                    <a:pt x="2326004" y="137795"/>
                  </a:lnTo>
                  <a:lnTo>
                    <a:pt x="2284857" y="150114"/>
                  </a:lnTo>
                  <a:lnTo>
                    <a:pt x="2275048" y="149514"/>
                  </a:lnTo>
                  <a:lnTo>
                    <a:pt x="2241740" y="128603"/>
                  </a:lnTo>
                  <a:lnTo>
                    <a:pt x="2238502" y="113156"/>
                  </a:lnTo>
                  <a:lnTo>
                    <a:pt x="2238502" y="109600"/>
                  </a:lnTo>
                  <a:lnTo>
                    <a:pt x="2238883" y="105918"/>
                  </a:lnTo>
                  <a:lnTo>
                    <a:pt x="2239517" y="101980"/>
                  </a:lnTo>
                  <a:lnTo>
                    <a:pt x="2257806" y="2667"/>
                  </a:lnTo>
                  <a:close/>
                </a:path>
                <a:path w="3009265" h="193040">
                  <a:moveTo>
                    <a:pt x="1985137" y="2667"/>
                  </a:moveTo>
                  <a:lnTo>
                    <a:pt x="2103120" y="2667"/>
                  </a:lnTo>
                  <a:lnTo>
                    <a:pt x="2098802" y="25273"/>
                  </a:lnTo>
                  <a:lnTo>
                    <a:pt x="2053082" y="25273"/>
                  </a:lnTo>
                  <a:lnTo>
                    <a:pt x="2030729" y="147700"/>
                  </a:lnTo>
                  <a:lnTo>
                    <a:pt x="2004695" y="147700"/>
                  </a:lnTo>
                  <a:lnTo>
                    <a:pt x="2027047" y="25273"/>
                  </a:lnTo>
                  <a:lnTo>
                    <a:pt x="1980946" y="25273"/>
                  </a:lnTo>
                  <a:lnTo>
                    <a:pt x="1985137" y="2667"/>
                  </a:lnTo>
                  <a:close/>
                </a:path>
                <a:path w="3009265" h="193040">
                  <a:moveTo>
                    <a:pt x="1519682" y="2667"/>
                  </a:moveTo>
                  <a:lnTo>
                    <a:pt x="1615567" y="2667"/>
                  </a:lnTo>
                  <a:lnTo>
                    <a:pt x="1611376" y="25273"/>
                  </a:lnTo>
                  <a:lnTo>
                    <a:pt x="1541653" y="25273"/>
                  </a:lnTo>
                  <a:lnTo>
                    <a:pt x="1535557" y="58674"/>
                  </a:lnTo>
                  <a:lnTo>
                    <a:pt x="1586611" y="58674"/>
                  </a:lnTo>
                  <a:lnTo>
                    <a:pt x="1582547" y="80264"/>
                  </a:lnTo>
                  <a:lnTo>
                    <a:pt x="1531493" y="80264"/>
                  </a:lnTo>
                  <a:lnTo>
                    <a:pt x="1519174" y="147700"/>
                  </a:lnTo>
                  <a:lnTo>
                    <a:pt x="1492758" y="147700"/>
                  </a:lnTo>
                  <a:lnTo>
                    <a:pt x="1519682" y="2667"/>
                  </a:lnTo>
                  <a:close/>
                </a:path>
                <a:path w="3009265" h="193040">
                  <a:moveTo>
                    <a:pt x="1386332" y="2667"/>
                  </a:moveTo>
                  <a:lnTo>
                    <a:pt x="1398270" y="2667"/>
                  </a:lnTo>
                  <a:lnTo>
                    <a:pt x="1450594" y="92582"/>
                  </a:lnTo>
                  <a:lnTo>
                    <a:pt x="1466342" y="2667"/>
                  </a:lnTo>
                  <a:lnTo>
                    <a:pt x="1491742" y="2667"/>
                  </a:lnTo>
                  <a:lnTo>
                    <a:pt x="1464691" y="149732"/>
                  </a:lnTo>
                  <a:lnTo>
                    <a:pt x="1454785" y="149732"/>
                  </a:lnTo>
                  <a:lnTo>
                    <a:pt x="1401318" y="56006"/>
                  </a:lnTo>
                  <a:lnTo>
                    <a:pt x="1385316" y="147700"/>
                  </a:lnTo>
                  <a:lnTo>
                    <a:pt x="1359789" y="147700"/>
                  </a:lnTo>
                  <a:lnTo>
                    <a:pt x="1386332" y="2667"/>
                  </a:lnTo>
                  <a:close/>
                </a:path>
                <a:path w="3009265" h="193040">
                  <a:moveTo>
                    <a:pt x="1331595" y="2667"/>
                  </a:moveTo>
                  <a:lnTo>
                    <a:pt x="1357503" y="2667"/>
                  </a:lnTo>
                  <a:lnTo>
                    <a:pt x="1330706" y="147700"/>
                  </a:lnTo>
                  <a:lnTo>
                    <a:pt x="1304925" y="147700"/>
                  </a:lnTo>
                  <a:lnTo>
                    <a:pt x="1331595" y="2667"/>
                  </a:lnTo>
                  <a:close/>
                </a:path>
                <a:path w="3009265" h="193040">
                  <a:moveTo>
                    <a:pt x="1135126" y="2667"/>
                  </a:moveTo>
                  <a:lnTo>
                    <a:pt x="1160907" y="2667"/>
                  </a:lnTo>
                  <a:lnTo>
                    <a:pt x="1148969" y="68579"/>
                  </a:lnTo>
                  <a:lnTo>
                    <a:pt x="1209039" y="2667"/>
                  </a:lnTo>
                  <a:lnTo>
                    <a:pt x="1239520" y="2667"/>
                  </a:lnTo>
                  <a:lnTo>
                    <a:pt x="1182243" y="66421"/>
                  </a:lnTo>
                  <a:lnTo>
                    <a:pt x="1218311" y="147700"/>
                  </a:lnTo>
                  <a:lnTo>
                    <a:pt x="1189228" y="147700"/>
                  </a:lnTo>
                  <a:lnTo>
                    <a:pt x="1162177" y="85725"/>
                  </a:lnTo>
                  <a:lnTo>
                    <a:pt x="1141603" y="108457"/>
                  </a:lnTo>
                  <a:lnTo>
                    <a:pt x="1134237" y="147700"/>
                  </a:lnTo>
                  <a:lnTo>
                    <a:pt x="1108583" y="147700"/>
                  </a:lnTo>
                  <a:lnTo>
                    <a:pt x="1135126" y="2667"/>
                  </a:lnTo>
                  <a:close/>
                </a:path>
                <a:path w="3009265" h="193040">
                  <a:moveTo>
                    <a:pt x="667766" y="2667"/>
                  </a:moveTo>
                  <a:lnTo>
                    <a:pt x="694055" y="2667"/>
                  </a:lnTo>
                  <a:lnTo>
                    <a:pt x="704976" y="90550"/>
                  </a:lnTo>
                  <a:lnTo>
                    <a:pt x="750697" y="2667"/>
                  </a:lnTo>
                  <a:lnTo>
                    <a:pt x="761873" y="2667"/>
                  </a:lnTo>
                  <a:lnTo>
                    <a:pt x="775335" y="90043"/>
                  </a:lnTo>
                  <a:lnTo>
                    <a:pt x="817753" y="2667"/>
                  </a:lnTo>
                  <a:lnTo>
                    <a:pt x="845693" y="2667"/>
                  </a:lnTo>
                  <a:lnTo>
                    <a:pt x="771779" y="149732"/>
                  </a:lnTo>
                  <a:lnTo>
                    <a:pt x="761364" y="149732"/>
                  </a:lnTo>
                  <a:lnTo>
                    <a:pt x="745744" y="61214"/>
                  </a:lnTo>
                  <a:lnTo>
                    <a:pt x="698626" y="149732"/>
                  </a:lnTo>
                  <a:lnTo>
                    <a:pt x="688339" y="149732"/>
                  </a:lnTo>
                  <a:lnTo>
                    <a:pt x="667766" y="2667"/>
                  </a:lnTo>
                  <a:close/>
                </a:path>
                <a:path w="3009265" h="193040">
                  <a:moveTo>
                    <a:pt x="531241" y="2667"/>
                  </a:moveTo>
                  <a:lnTo>
                    <a:pt x="649224" y="2667"/>
                  </a:lnTo>
                  <a:lnTo>
                    <a:pt x="644906" y="25273"/>
                  </a:lnTo>
                  <a:lnTo>
                    <a:pt x="599186" y="25273"/>
                  </a:lnTo>
                  <a:lnTo>
                    <a:pt x="576834" y="147700"/>
                  </a:lnTo>
                  <a:lnTo>
                    <a:pt x="550799" y="147700"/>
                  </a:lnTo>
                  <a:lnTo>
                    <a:pt x="573151" y="25273"/>
                  </a:lnTo>
                  <a:lnTo>
                    <a:pt x="527050" y="25273"/>
                  </a:lnTo>
                  <a:lnTo>
                    <a:pt x="531241" y="2667"/>
                  </a:lnTo>
                  <a:close/>
                </a:path>
                <a:path w="3009265" h="193040">
                  <a:moveTo>
                    <a:pt x="417703" y="2667"/>
                  </a:moveTo>
                  <a:lnTo>
                    <a:pt x="511048" y="2667"/>
                  </a:lnTo>
                  <a:lnTo>
                    <a:pt x="506856" y="25273"/>
                  </a:lnTo>
                  <a:lnTo>
                    <a:pt x="439928" y="25273"/>
                  </a:lnTo>
                  <a:lnTo>
                    <a:pt x="433959" y="58674"/>
                  </a:lnTo>
                  <a:lnTo>
                    <a:pt x="481838" y="58674"/>
                  </a:lnTo>
                  <a:lnTo>
                    <a:pt x="477774" y="80264"/>
                  </a:lnTo>
                  <a:lnTo>
                    <a:pt x="429894" y="80264"/>
                  </a:lnTo>
                  <a:lnTo>
                    <a:pt x="421767" y="125095"/>
                  </a:lnTo>
                  <a:lnTo>
                    <a:pt x="487553" y="125095"/>
                  </a:lnTo>
                  <a:lnTo>
                    <a:pt x="483235" y="147700"/>
                  </a:lnTo>
                  <a:lnTo>
                    <a:pt x="391032" y="147700"/>
                  </a:lnTo>
                  <a:lnTo>
                    <a:pt x="417703" y="2667"/>
                  </a:lnTo>
                  <a:close/>
                </a:path>
                <a:path w="3009265" h="193040">
                  <a:moveTo>
                    <a:pt x="284480" y="2667"/>
                  </a:moveTo>
                  <a:lnTo>
                    <a:pt x="296418" y="2667"/>
                  </a:lnTo>
                  <a:lnTo>
                    <a:pt x="348742" y="92582"/>
                  </a:lnTo>
                  <a:lnTo>
                    <a:pt x="364489" y="2667"/>
                  </a:lnTo>
                  <a:lnTo>
                    <a:pt x="389889" y="2667"/>
                  </a:lnTo>
                  <a:lnTo>
                    <a:pt x="362838" y="149732"/>
                  </a:lnTo>
                  <a:lnTo>
                    <a:pt x="352932" y="149732"/>
                  </a:lnTo>
                  <a:lnTo>
                    <a:pt x="299466" y="56006"/>
                  </a:lnTo>
                  <a:lnTo>
                    <a:pt x="283463" y="147700"/>
                  </a:lnTo>
                  <a:lnTo>
                    <a:pt x="257937" y="147700"/>
                  </a:lnTo>
                  <a:lnTo>
                    <a:pt x="284480" y="2667"/>
                  </a:lnTo>
                  <a:close/>
                </a:path>
                <a:path w="3009265" h="193040">
                  <a:moveTo>
                    <a:pt x="99314" y="2158"/>
                  </a:moveTo>
                  <a:lnTo>
                    <a:pt x="111759" y="2158"/>
                  </a:lnTo>
                  <a:lnTo>
                    <a:pt x="95758" y="88773"/>
                  </a:lnTo>
                  <a:lnTo>
                    <a:pt x="110362" y="88773"/>
                  </a:lnTo>
                  <a:lnTo>
                    <a:pt x="106553" y="109981"/>
                  </a:lnTo>
                  <a:lnTo>
                    <a:pt x="91821" y="109981"/>
                  </a:lnTo>
                  <a:lnTo>
                    <a:pt x="84962" y="147700"/>
                  </a:lnTo>
                  <a:lnTo>
                    <a:pt x="58039" y="147700"/>
                  </a:lnTo>
                  <a:lnTo>
                    <a:pt x="65024" y="109981"/>
                  </a:lnTo>
                  <a:lnTo>
                    <a:pt x="0" y="109981"/>
                  </a:lnTo>
                  <a:lnTo>
                    <a:pt x="2921" y="94360"/>
                  </a:lnTo>
                  <a:lnTo>
                    <a:pt x="99314" y="2158"/>
                  </a:lnTo>
                  <a:close/>
                </a:path>
                <a:path w="3009265" h="193040">
                  <a:moveTo>
                    <a:pt x="2827654" y="1270"/>
                  </a:moveTo>
                  <a:lnTo>
                    <a:pt x="2864739" y="10286"/>
                  </a:lnTo>
                  <a:lnTo>
                    <a:pt x="2878328" y="36449"/>
                  </a:lnTo>
                  <a:lnTo>
                    <a:pt x="2877708" y="44904"/>
                  </a:lnTo>
                  <a:lnTo>
                    <a:pt x="2856817" y="77247"/>
                  </a:lnTo>
                  <a:lnTo>
                    <a:pt x="2841879" y="83439"/>
                  </a:lnTo>
                  <a:lnTo>
                    <a:pt x="2874137" y="147700"/>
                  </a:lnTo>
                  <a:lnTo>
                    <a:pt x="2845181" y="147700"/>
                  </a:lnTo>
                  <a:lnTo>
                    <a:pt x="2817495" y="87756"/>
                  </a:lnTo>
                  <a:lnTo>
                    <a:pt x="2812923" y="87629"/>
                  </a:lnTo>
                  <a:lnTo>
                    <a:pt x="2807462" y="87375"/>
                  </a:lnTo>
                  <a:lnTo>
                    <a:pt x="2800985" y="86995"/>
                  </a:lnTo>
                  <a:lnTo>
                    <a:pt x="2789809" y="147700"/>
                  </a:lnTo>
                  <a:lnTo>
                    <a:pt x="2763266" y="147700"/>
                  </a:lnTo>
                  <a:lnTo>
                    <a:pt x="2789809" y="2667"/>
                  </a:lnTo>
                  <a:lnTo>
                    <a:pt x="2802973" y="2073"/>
                  </a:lnTo>
                  <a:lnTo>
                    <a:pt x="2813685" y="1635"/>
                  </a:lnTo>
                  <a:lnTo>
                    <a:pt x="2821920" y="1363"/>
                  </a:lnTo>
                  <a:lnTo>
                    <a:pt x="2827654" y="1270"/>
                  </a:lnTo>
                  <a:close/>
                </a:path>
                <a:path w="3009265" h="193040">
                  <a:moveTo>
                    <a:pt x="2169287" y="1270"/>
                  </a:moveTo>
                  <a:lnTo>
                    <a:pt x="2206371" y="10286"/>
                  </a:lnTo>
                  <a:lnTo>
                    <a:pt x="2219960" y="36449"/>
                  </a:lnTo>
                  <a:lnTo>
                    <a:pt x="2219340" y="44904"/>
                  </a:lnTo>
                  <a:lnTo>
                    <a:pt x="2198449" y="77247"/>
                  </a:lnTo>
                  <a:lnTo>
                    <a:pt x="2183511" y="83439"/>
                  </a:lnTo>
                  <a:lnTo>
                    <a:pt x="2215769" y="147700"/>
                  </a:lnTo>
                  <a:lnTo>
                    <a:pt x="2186813" y="147700"/>
                  </a:lnTo>
                  <a:lnTo>
                    <a:pt x="2159127" y="87756"/>
                  </a:lnTo>
                  <a:lnTo>
                    <a:pt x="2154554" y="87629"/>
                  </a:lnTo>
                  <a:lnTo>
                    <a:pt x="2149094" y="87375"/>
                  </a:lnTo>
                  <a:lnTo>
                    <a:pt x="2142616" y="86995"/>
                  </a:lnTo>
                  <a:lnTo>
                    <a:pt x="2131441" y="147700"/>
                  </a:lnTo>
                  <a:lnTo>
                    <a:pt x="2104898" y="147700"/>
                  </a:lnTo>
                  <a:lnTo>
                    <a:pt x="2131441" y="2667"/>
                  </a:lnTo>
                  <a:lnTo>
                    <a:pt x="2144605" y="2073"/>
                  </a:lnTo>
                  <a:lnTo>
                    <a:pt x="2155316" y="1635"/>
                  </a:lnTo>
                  <a:lnTo>
                    <a:pt x="2163552" y="1363"/>
                  </a:lnTo>
                  <a:lnTo>
                    <a:pt x="2169287" y="1270"/>
                  </a:lnTo>
                  <a:close/>
                </a:path>
                <a:path w="3009265" h="193040">
                  <a:moveTo>
                    <a:pt x="1677035" y="1270"/>
                  </a:moveTo>
                  <a:lnTo>
                    <a:pt x="1714119" y="10286"/>
                  </a:lnTo>
                  <a:lnTo>
                    <a:pt x="1727708" y="36449"/>
                  </a:lnTo>
                  <a:lnTo>
                    <a:pt x="1727088" y="44904"/>
                  </a:lnTo>
                  <a:lnTo>
                    <a:pt x="1706197" y="77247"/>
                  </a:lnTo>
                  <a:lnTo>
                    <a:pt x="1691259" y="83439"/>
                  </a:lnTo>
                  <a:lnTo>
                    <a:pt x="1723517" y="147700"/>
                  </a:lnTo>
                  <a:lnTo>
                    <a:pt x="1694561" y="147700"/>
                  </a:lnTo>
                  <a:lnTo>
                    <a:pt x="1666875" y="87756"/>
                  </a:lnTo>
                  <a:lnTo>
                    <a:pt x="1662303" y="87629"/>
                  </a:lnTo>
                  <a:lnTo>
                    <a:pt x="1656842" y="87375"/>
                  </a:lnTo>
                  <a:lnTo>
                    <a:pt x="1650364" y="86995"/>
                  </a:lnTo>
                  <a:lnTo>
                    <a:pt x="1639189" y="147700"/>
                  </a:lnTo>
                  <a:lnTo>
                    <a:pt x="1612645" y="147700"/>
                  </a:lnTo>
                  <a:lnTo>
                    <a:pt x="1639189" y="2667"/>
                  </a:lnTo>
                  <a:lnTo>
                    <a:pt x="1652353" y="2073"/>
                  </a:lnTo>
                  <a:lnTo>
                    <a:pt x="1663064" y="1635"/>
                  </a:lnTo>
                  <a:lnTo>
                    <a:pt x="1671300" y="1363"/>
                  </a:lnTo>
                  <a:lnTo>
                    <a:pt x="1677035" y="1270"/>
                  </a:lnTo>
                  <a:close/>
                </a:path>
                <a:path w="3009265" h="193040">
                  <a:moveTo>
                    <a:pt x="1044575" y="1270"/>
                  </a:moveTo>
                  <a:lnTo>
                    <a:pt x="1081659" y="10286"/>
                  </a:lnTo>
                  <a:lnTo>
                    <a:pt x="1095248" y="36449"/>
                  </a:lnTo>
                  <a:lnTo>
                    <a:pt x="1094628" y="44904"/>
                  </a:lnTo>
                  <a:lnTo>
                    <a:pt x="1073737" y="77247"/>
                  </a:lnTo>
                  <a:lnTo>
                    <a:pt x="1058799" y="83439"/>
                  </a:lnTo>
                  <a:lnTo>
                    <a:pt x="1091057" y="147700"/>
                  </a:lnTo>
                  <a:lnTo>
                    <a:pt x="1062101" y="147700"/>
                  </a:lnTo>
                  <a:lnTo>
                    <a:pt x="1034414" y="87756"/>
                  </a:lnTo>
                  <a:lnTo>
                    <a:pt x="1029843" y="87629"/>
                  </a:lnTo>
                  <a:lnTo>
                    <a:pt x="1024382" y="87375"/>
                  </a:lnTo>
                  <a:lnTo>
                    <a:pt x="1017905" y="86995"/>
                  </a:lnTo>
                  <a:lnTo>
                    <a:pt x="1006729" y="147700"/>
                  </a:lnTo>
                  <a:lnTo>
                    <a:pt x="980186" y="147700"/>
                  </a:lnTo>
                  <a:lnTo>
                    <a:pt x="1006729" y="2667"/>
                  </a:lnTo>
                  <a:lnTo>
                    <a:pt x="1019893" y="2073"/>
                  </a:lnTo>
                  <a:lnTo>
                    <a:pt x="1030605" y="1635"/>
                  </a:lnTo>
                  <a:lnTo>
                    <a:pt x="1038840" y="1363"/>
                  </a:lnTo>
                  <a:lnTo>
                    <a:pt x="1044575" y="1270"/>
                  </a:lnTo>
                  <a:close/>
                </a:path>
                <a:path w="3009265" h="193040">
                  <a:moveTo>
                    <a:pt x="1812798" y="761"/>
                  </a:moveTo>
                  <a:lnTo>
                    <a:pt x="1821942" y="761"/>
                  </a:lnTo>
                  <a:lnTo>
                    <a:pt x="1851787" y="147700"/>
                  </a:lnTo>
                  <a:lnTo>
                    <a:pt x="1824863" y="147700"/>
                  </a:lnTo>
                  <a:lnTo>
                    <a:pt x="1820418" y="118236"/>
                  </a:lnTo>
                  <a:lnTo>
                    <a:pt x="1768475" y="118236"/>
                  </a:lnTo>
                  <a:lnTo>
                    <a:pt x="1751457" y="147700"/>
                  </a:lnTo>
                  <a:lnTo>
                    <a:pt x="1724660" y="147700"/>
                  </a:lnTo>
                  <a:lnTo>
                    <a:pt x="1812798" y="761"/>
                  </a:lnTo>
                  <a:close/>
                </a:path>
                <a:path w="3009265" h="193040">
                  <a:moveTo>
                    <a:pt x="2451862" y="253"/>
                  </a:moveTo>
                  <a:lnTo>
                    <a:pt x="2460384" y="611"/>
                  </a:lnTo>
                  <a:lnTo>
                    <a:pt x="2468419" y="1682"/>
                  </a:lnTo>
                  <a:lnTo>
                    <a:pt x="2475954" y="3468"/>
                  </a:lnTo>
                  <a:lnTo>
                    <a:pt x="2482977" y="5969"/>
                  </a:lnTo>
                  <a:lnTo>
                    <a:pt x="2475738" y="30606"/>
                  </a:lnTo>
                  <a:lnTo>
                    <a:pt x="2469953" y="27106"/>
                  </a:lnTo>
                  <a:lnTo>
                    <a:pt x="2463847" y="24606"/>
                  </a:lnTo>
                  <a:lnTo>
                    <a:pt x="2457432" y="23106"/>
                  </a:lnTo>
                  <a:lnTo>
                    <a:pt x="2450719" y="22605"/>
                  </a:lnTo>
                  <a:lnTo>
                    <a:pt x="2440027" y="23937"/>
                  </a:lnTo>
                  <a:lnTo>
                    <a:pt x="2406733" y="54748"/>
                  </a:lnTo>
                  <a:lnTo>
                    <a:pt x="2398267" y="90931"/>
                  </a:lnTo>
                  <a:lnTo>
                    <a:pt x="2398770" y="98831"/>
                  </a:lnTo>
                  <a:lnTo>
                    <a:pt x="2419477" y="127634"/>
                  </a:lnTo>
                  <a:lnTo>
                    <a:pt x="2429256" y="127634"/>
                  </a:lnTo>
                  <a:lnTo>
                    <a:pt x="2440066" y="126851"/>
                  </a:lnTo>
                  <a:lnTo>
                    <a:pt x="2449639" y="124507"/>
                  </a:lnTo>
                  <a:lnTo>
                    <a:pt x="2457973" y="120616"/>
                  </a:lnTo>
                  <a:lnTo>
                    <a:pt x="2465070" y="115189"/>
                  </a:lnTo>
                  <a:lnTo>
                    <a:pt x="2464562" y="137922"/>
                  </a:lnTo>
                  <a:lnTo>
                    <a:pt x="2456749" y="143255"/>
                  </a:lnTo>
                  <a:lnTo>
                    <a:pt x="2447401" y="147066"/>
                  </a:lnTo>
                  <a:lnTo>
                    <a:pt x="2436504" y="149352"/>
                  </a:lnTo>
                  <a:lnTo>
                    <a:pt x="2424049" y="150114"/>
                  </a:lnTo>
                  <a:lnTo>
                    <a:pt x="2412829" y="149159"/>
                  </a:lnTo>
                  <a:lnTo>
                    <a:pt x="2379741" y="126384"/>
                  </a:lnTo>
                  <a:lnTo>
                    <a:pt x="2371598" y="94488"/>
                  </a:lnTo>
                  <a:lnTo>
                    <a:pt x="2372981" y="75293"/>
                  </a:lnTo>
                  <a:lnTo>
                    <a:pt x="2393823" y="27304"/>
                  </a:lnTo>
                  <a:lnTo>
                    <a:pt x="2434810" y="1944"/>
                  </a:lnTo>
                  <a:lnTo>
                    <a:pt x="2451862" y="253"/>
                  </a:lnTo>
                  <a:close/>
                </a:path>
                <a:path w="3009265" h="193040">
                  <a:moveTo>
                    <a:pt x="1926209" y="253"/>
                  </a:moveTo>
                  <a:lnTo>
                    <a:pt x="1931035" y="253"/>
                  </a:lnTo>
                  <a:lnTo>
                    <a:pt x="1937003" y="761"/>
                  </a:lnTo>
                  <a:lnTo>
                    <a:pt x="1944497" y="1904"/>
                  </a:lnTo>
                  <a:lnTo>
                    <a:pt x="1951863" y="2921"/>
                  </a:lnTo>
                  <a:lnTo>
                    <a:pt x="1957070" y="4191"/>
                  </a:lnTo>
                  <a:lnTo>
                    <a:pt x="1959990" y="5588"/>
                  </a:lnTo>
                  <a:lnTo>
                    <a:pt x="1952116" y="31369"/>
                  </a:lnTo>
                  <a:lnTo>
                    <a:pt x="1944370" y="25653"/>
                  </a:lnTo>
                  <a:lnTo>
                    <a:pt x="1936623" y="22859"/>
                  </a:lnTo>
                  <a:lnTo>
                    <a:pt x="1928749" y="22859"/>
                  </a:lnTo>
                  <a:lnTo>
                    <a:pt x="1918267" y="23999"/>
                  </a:lnTo>
                  <a:lnTo>
                    <a:pt x="1910810" y="27400"/>
                  </a:lnTo>
                  <a:lnTo>
                    <a:pt x="1906353" y="33039"/>
                  </a:lnTo>
                  <a:lnTo>
                    <a:pt x="1904873" y="40894"/>
                  </a:lnTo>
                  <a:lnTo>
                    <a:pt x="1904873" y="45974"/>
                  </a:lnTo>
                  <a:lnTo>
                    <a:pt x="1909064" y="52070"/>
                  </a:lnTo>
                  <a:lnTo>
                    <a:pt x="1917573" y="59181"/>
                  </a:lnTo>
                  <a:lnTo>
                    <a:pt x="1932432" y="71754"/>
                  </a:lnTo>
                  <a:lnTo>
                    <a:pt x="1947672" y="88010"/>
                  </a:lnTo>
                  <a:lnTo>
                    <a:pt x="1949703" y="91313"/>
                  </a:lnTo>
                  <a:lnTo>
                    <a:pt x="1951227" y="94488"/>
                  </a:lnTo>
                  <a:lnTo>
                    <a:pt x="1952116" y="97790"/>
                  </a:lnTo>
                  <a:lnTo>
                    <a:pt x="1953133" y="101092"/>
                  </a:lnTo>
                  <a:lnTo>
                    <a:pt x="1953640" y="104521"/>
                  </a:lnTo>
                  <a:lnTo>
                    <a:pt x="1953640" y="107950"/>
                  </a:lnTo>
                  <a:lnTo>
                    <a:pt x="1930782" y="143845"/>
                  </a:lnTo>
                  <a:lnTo>
                    <a:pt x="1900047" y="150114"/>
                  </a:lnTo>
                  <a:lnTo>
                    <a:pt x="1890454" y="149590"/>
                  </a:lnTo>
                  <a:lnTo>
                    <a:pt x="1881124" y="148018"/>
                  </a:lnTo>
                  <a:lnTo>
                    <a:pt x="1872079" y="145399"/>
                  </a:lnTo>
                  <a:lnTo>
                    <a:pt x="1863344" y="141731"/>
                  </a:lnTo>
                  <a:lnTo>
                    <a:pt x="1871599" y="116331"/>
                  </a:lnTo>
                  <a:lnTo>
                    <a:pt x="1878508" y="120685"/>
                  </a:lnTo>
                  <a:lnTo>
                    <a:pt x="1885918" y="123825"/>
                  </a:lnTo>
                  <a:lnTo>
                    <a:pt x="1893851" y="125726"/>
                  </a:lnTo>
                  <a:lnTo>
                    <a:pt x="1902333" y="126365"/>
                  </a:lnTo>
                  <a:lnTo>
                    <a:pt x="1909445" y="126365"/>
                  </a:lnTo>
                  <a:lnTo>
                    <a:pt x="1915287" y="124841"/>
                  </a:lnTo>
                  <a:lnTo>
                    <a:pt x="1919986" y="121793"/>
                  </a:lnTo>
                  <a:lnTo>
                    <a:pt x="1924558" y="118872"/>
                  </a:lnTo>
                  <a:lnTo>
                    <a:pt x="1926971" y="114553"/>
                  </a:lnTo>
                  <a:lnTo>
                    <a:pt x="1926971" y="108966"/>
                  </a:lnTo>
                  <a:lnTo>
                    <a:pt x="1926971" y="103504"/>
                  </a:lnTo>
                  <a:lnTo>
                    <a:pt x="1922652" y="97535"/>
                  </a:lnTo>
                  <a:lnTo>
                    <a:pt x="1914271" y="90931"/>
                  </a:lnTo>
                  <a:lnTo>
                    <a:pt x="1898650" y="78485"/>
                  </a:lnTo>
                  <a:lnTo>
                    <a:pt x="1893951" y="74675"/>
                  </a:lnTo>
                  <a:lnTo>
                    <a:pt x="1890776" y="71881"/>
                  </a:lnTo>
                  <a:lnTo>
                    <a:pt x="1889125" y="70230"/>
                  </a:lnTo>
                  <a:lnTo>
                    <a:pt x="1887347" y="68452"/>
                  </a:lnTo>
                  <a:lnTo>
                    <a:pt x="1885569" y="66040"/>
                  </a:lnTo>
                  <a:lnTo>
                    <a:pt x="1883790" y="62992"/>
                  </a:lnTo>
                  <a:lnTo>
                    <a:pt x="1881886" y="59944"/>
                  </a:lnTo>
                  <a:lnTo>
                    <a:pt x="1880489" y="56769"/>
                  </a:lnTo>
                  <a:lnTo>
                    <a:pt x="1879600" y="53594"/>
                  </a:lnTo>
                  <a:lnTo>
                    <a:pt x="1878711" y="50292"/>
                  </a:lnTo>
                  <a:lnTo>
                    <a:pt x="1878202" y="46990"/>
                  </a:lnTo>
                  <a:lnTo>
                    <a:pt x="1878202" y="43560"/>
                  </a:lnTo>
                  <a:lnTo>
                    <a:pt x="1898634" y="6844"/>
                  </a:lnTo>
                  <a:lnTo>
                    <a:pt x="1915969" y="990"/>
                  </a:lnTo>
                  <a:lnTo>
                    <a:pt x="1926209" y="253"/>
                  </a:lnTo>
                  <a:close/>
                </a:path>
                <a:path w="3009265" h="193040">
                  <a:moveTo>
                    <a:pt x="919226" y="126"/>
                  </a:moveTo>
                  <a:lnTo>
                    <a:pt x="959357" y="13970"/>
                  </a:lnTo>
                  <a:lnTo>
                    <a:pt x="973455" y="53848"/>
                  </a:lnTo>
                  <a:lnTo>
                    <a:pt x="972099" y="74277"/>
                  </a:lnTo>
                  <a:lnTo>
                    <a:pt x="951864" y="123444"/>
                  </a:lnTo>
                  <a:lnTo>
                    <a:pt x="910520" y="148447"/>
                  </a:lnTo>
                  <a:lnTo>
                    <a:pt x="892810" y="150114"/>
                  </a:lnTo>
                  <a:lnTo>
                    <a:pt x="881901" y="149159"/>
                  </a:lnTo>
                  <a:lnTo>
                    <a:pt x="850653" y="126337"/>
                  </a:lnTo>
                  <a:lnTo>
                    <a:pt x="843153" y="93725"/>
                  </a:lnTo>
                  <a:lnTo>
                    <a:pt x="844484" y="75082"/>
                  </a:lnTo>
                  <a:lnTo>
                    <a:pt x="864362" y="27558"/>
                  </a:lnTo>
                  <a:lnTo>
                    <a:pt x="903134" y="1841"/>
                  </a:lnTo>
                  <a:lnTo>
                    <a:pt x="919226" y="126"/>
                  </a:lnTo>
                  <a:close/>
                </a:path>
                <a:path w="3009265" h="193040">
                  <a:moveTo>
                    <a:pt x="147828" y="0"/>
                  </a:moveTo>
                  <a:lnTo>
                    <a:pt x="178772" y="37185"/>
                  </a:lnTo>
                  <a:lnTo>
                    <a:pt x="184023" y="73278"/>
                  </a:lnTo>
                  <a:lnTo>
                    <a:pt x="182856" y="90902"/>
                  </a:lnTo>
                  <a:lnTo>
                    <a:pt x="165353" y="141604"/>
                  </a:lnTo>
                  <a:lnTo>
                    <a:pt x="130653" y="182663"/>
                  </a:lnTo>
                  <a:lnTo>
                    <a:pt x="116078" y="192785"/>
                  </a:lnTo>
                  <a:lnTo>
                    <a:pt x="116078" y="175005"/>
                  </a:lnTo>
                  <a:lnTo>
                    <a:pt x="124698" y="166741"/>
                  </a:lnTo>
                  <a:lnTo>
                    <a:pt x="132461" y="155654"/>
                  </a:lnTo>
                  <a:lnTo>
                    <a:pt x="150342" y="106963"/>
                  </a:lnTo>
                  <a:lnTo>
                    <a:pt x="156718" y="55118"/>
                  </a:lnTo>
                  <a:lnTo>
                    <a:pt x="156168" y="43239"/>
                  </a:lnTo>
                  <a:lnTo>
                    <a:pt x="154511" y="32385"/>
                  </a:lnTo>
                  <a:lnTo>
                    <a:pt x="151735" y="22578"/>
                  </a:lnTo>
                  <a:lnTo>
                    <a:pt x="147828" y="13843"/>
                  </a:lnTo>
                  <a:lnTo>
                    <a:pt x="147828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61874" y="774851"/>
            <a:ext cx="2050414" cy="13595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4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Network</a:t>
            </a:r>
            <a:r>
              <a:rPr sz="1000" i="1" spc="-1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architecture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Network standards and</a:t>
            </a:r>
            <a:r>
              <a:rPr sz="1000" i="1" dirty="0">
                <a:latin typeface="Trebuchet MS"/>
                <a:cs typeface="Trebuchet MS"/>
              </a:rPr>
              <a:t> </a:t>
            </a:r>
            <a:r>
              <a:rPr sz="1000" i="1" spc="-20" dirty="0">
                <a:latin typeface="Trebuchet MS"/>
                <a:cs typeface="Trebuchet MS"/>
              </a:rPr>
              <a:t>protocols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Wireless</a:t>
            </a:r>
            <a:r>
              <a:rPr sz="1000" i="1" spc="-1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networks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The TCP/IP suite of</a:t>
            </a:r>
            <a:r>
              <a:rPr sz="1000" i="1" spc="-3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protocols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The global</a:t>
            </a:r>
            <a:r>
              <a:rPr sz="1000" i="1" spc="-1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Internet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Network</a:t>
            </a:r>
            <a:r>
              <a:rPr sz="1000" i="1" spc="-1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management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5" dirty="0">
                <a:latin typeface="Trebuchet MS"/>
                <a:cs typeface="Trebuchet MS"/>
              </a:rPr>
              <a:t>Networked</a:t>
            </a:r>
            <a:r>
              <a:rPr sz="1000" i="1" spc="-10" dirty="0">
                <a:latin typeface="Trebuchet MS"/>
                <a:cs typeface="Trebuchet MS"/>
              </a:rPr>
              <a:t> applications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5714" y="373443"/>
            <a:ext cx="2510790" cy="152400"/>
            <a:chOff x="255714" y="373443"/>
            <a:chExt cx="2510790" cy="152400"/>
          </a:xfrm>
        </p:grpSpPr>
        <p:sp>
          <p:nvSpPr>
            <p:cNvPr id="3" name="object 3"/>
            <p:cNvSpPr/>
            <p:nvPr/>
          </p:nvSpPr>
          <p:spPr>
            <a:xfrm>
              <a:off x="256667" y="374396"/>
              <a:ext cx="2508631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6667" y="374396"/>
              <a:ext cx="2508885" cy="150495"/>
            </a:xfrm>
            <a:custGeom>
              <a:avLst/>
              <a:gdLst/>
              <a:ahLst/>
              <a:cxnLst/>
              <a:rect l="l" t="t" r="r" b="b"/>
              <a:pathLst>
                <a:path w="2508885" h="150495">
                  <a:moveTo>
                    <a:pt x="1106297" y="44704"/>
                  </a:moveTo>
                  <a:lnTo>
                    <a:pt x="1076579" y="98806"/>
                  </a:lnTo>
                  <a:lnTo>
                    <a:pt x="1114552" y="98806"/>
                  </a:lnTo>
                  <a:lnTo>
                    <a:pt x="1106297" y="44704"/>
                  </a:lnTo>
                  <a:close/>
                </a:path>
                <a:path w="2508885" h="150495">
                  <a:moveTo>
                    <a:pt x="2321433" y="23876"/>
                  </a:moveTo>
                  <a:lnTo>
                    <a:pt x="2320417" y="23876"/>
                  </a:lnTo>
                  <a:lnTo>
                    <a:pt x="2317369" y="24130"/>
                  </a:lnTo>
                  <a:lnTo>
                    <a:pt x="2311908" y="24892"/>
                  </a:lnTo>
                  <a:lnTo>
                    <a:pt x="2304542" y="65405"/>
                  </a:lnTo>
                  <a:lnTo>
                    <a:pt x="2308479" y="65786"/>
                  </a:lnTo>
                  <a:lnTo>
                    <a:pt x="2311908" y="66040"/>
                  </a:lnTo>
                  <a:lnTo>
                    <a:pt x="2314956" y="66040"/>
                  </a:lnTo>
                  <a:lnTo>
                    <a:pt x="2331291" y="64561"/>
                  </a:lnTo>
                  <a:lnTo>
                    <a:pt x="2342959" y="60118"/>
                  </a:lnTo>
                  <a:lnTo>
                    <a:pt x="2349960" y="52699"/>
                  </a:lnTo>
                  <a:lnTo>
                    <a:pt x="2352294" y="42291"/>
                  </a:lnTo>
                  <a:lnTo>
                    <a:pt x="2352294" y="35560"/>
                  </a:lnTo>
                  <a:lnTo>
                    <a:pt x="2350008" y="30861"/>
                  </a:lnTo>
                  <a:lnTo>
                    <a:pt x="2345182" y="28067"/>
                  </a:lnTo>
                  <a:lnTo>
                    <a:pt x="2340356" y="25273"/>
                  </a:lnTo>
                  <a:lnTo>
                    <a:pt x="2332482" y="23876"/>
                  </a:lnTo>
                  <a:lnTo>
                    <a:pt x="2321433" y="23876"/>
                  </a:lnTo>
                  <a:close/>
                </a:path>
                <a:path w="2508885" h="150495">
                  <a:moveTo>
                    <a:pt x="1219581" y="23876"/>
                  </a:moveTo>
                  <a:lnTo>
                    <a:pt x="1218565" y="23876"/>
                  </a:lnTo>
                  <a:lnTo>
                    <a:pt x="1215517" y="24130"/>
                  </a:lnTo>
                  <a:lnTo>
                    <a:pt x="1210056" y="24892"/>
                  </a:lnTo>
                  <a:lnTo>
                    <a:pt x="1202690" y="65405"/>
                  </a:lnTo>
                  <a:lnTo>
                    <a:pt x="1206627" y="65786"/>
                  </a:lnTo>
                  <a:lnTo>
                    <a:pt x="1210056" y="66040"/>
                  </a:lnTo>
                  <a:lnTo>
                    <a:pt x="1213104" y="66040"/>
                  </a:lnTo>
                  <a:lnTo>
                    <a:pt x="1229439" y="64561"/>
                  </a:lnTo>
                  <a:lnTo>
                    <a:pt x="1241107" y="60118"/>
                  </a:lnTo>
                  <a:lnTo>
                    <a:pt x="1248108" y="52699"/>
                  </a:lnTo>
                  <a:lnTo>
                    <a:pt x="1250442" y="42291"/>
                  </a:lnTo>
                  <a:lnTo>
                    <a:pt x="1250442" y="35560"/>
                  </a:lnTo>
                  <a:lnTo>
                    <a:pt x="1248156" y="30861"/>
                  </a:lnTo>
                  <a:lnTo>
                    <a:pt x="1243330" y="28067"/>
                  </a:lnTo>
                  <a:lnTo>
                    <a:pt x="1238504" y="25273"/>
                  </a:lnTo>
                  <a:lnTo>
                    <a:pt x="1230630" y="23876"/>
                  </a:lnTo>
                  <a:lnTo>
                    <a:pt x="1219581" y="23876"/>
                  </a:lnTo>
                  <a:close/>
                </a:path>
                <a:path w="2508885" h="150495">
                  <a:moveTo>
                    <a:pt x="780669" y="23876"/>
                  </a:moveTo>
                  <a:lnTo>
                    <a:pt x="779653" y="23876"/>
                  </a:lnTo>
                  <a:lnTo>
                    <a:pt x="776605" y="24130"/>
                  </a:lnTo>
                  <a:lnTo>
                    <a:pt x="771144" y="24892"/>
                  </a:lnTo>
                  <a:lnTo>
                    <a:pt x="763778" y="65405"/>
                  </a:lnTo>
                  <a:lnTo>
                    <a:pt x="767715" y="65786"/>
                  </a:lnTo>
                  <a:lnTo>
                    <a:pt x="771144" y="66040"/>
                  </a:lnTo>
                  <a:lnTo>
                    <a:pt x="774191" y="66040"/>
                  </a:lnTo>
                  <a:lnTo>
                    <a:pt x="790527" y="64561"/>
                  </a:lnTo>
                  <a:lnTo>
                    <a:pt x="802195" y="60118"/>
                  </a:lnTo>
                  <a:lnTo>
                    <a:pt x="809196" y="52699"/>
                  </a:lnTo>
                  <a:lnTo>
                    <a:pt x="811530" y="42291"/>
                  </a:lnTo>
                  <a:lnTo>
                    <a:pt x="811530" y="35560"/>
                  </a:lnTo>
                  <a:lnTo>
                    <a:pt x="809244" y="30861"/>
                  </a:lnTo>
                  <a:lnTo>
                    <a:pt x="804418" y="28067"/>
                  </a:lnTo>
                  <a:lnTo>
                    <a:pt x="799591" y="25273"/>
                  </a:lnTo>
                  <a:lnTo>
                    <a:pt x="791718" y="23876"/>
                  </a:lnTo>
                  <a:lnTo>
                    <a:pt x="780669" y="23876"/>
                  </a:lnTo>
                  <a:close/>
                </a:path>
                <a:path w="2508885" h="150495">
                  <a:moveTo>
                    <a:pt x="659510" y="22479"/>
                  </a:moveTo>
                  <a:lnTo>
                    <a:pt x="625475" y="44196"/>
                  </a:lnTo>
                  <a:lnTo>
                    <a:pt x="612013" y="90932"/>
                  </a:lnTo>
                  <a:lnTo>
                    <a:pt x="612419" y="98885"/>
                  </a:lnTo>
                  <a:lnTo>
                    <a:pt x="629412" y="127508"/>
                  </a:lnTo>
                  <a:lnTo>
                    <a:pt x="638047" y="127508"/>
                  </a:lnTo>
                  <a:lnTo>
                    <a:pt x="675259" y="106299"/>
                  </a:lnTo>
                  <a:lnTo>
                    <a:pt x="687992" y="69919"/>
                  </a:lnTo>
                  <a:lnTo>
                    <a:pt x="688847" y="55753"/>
                  </a:lnTo>
                  <a:lnTo>
                    <a:pt x="687014" y="41177"/>
                  </a:lnTo>
                  <a:lnTo>
                    <a:pt x="681513" y="30781"/>
                  </a:lnTo>
                  <a:lnTo>
                    <a:pt x="672345" y="24552"/>
                  </a:lnTo>
                  <a:lnTo>
                    <a:pt x="659510" y="22479"/>
                  </a:lnTo>
                  <a:close/>
                </a:path>
                <a:path w="2508885" h="150495">
                  <a:moveTo>
                    <a:pt x="2415286" y="2540"/>
                  </a:moveTo>
                  <a:lnTo>
                    <a:pt x="2508631" y="2540"/>
                  </a:lnTo>
                  <a:lnTo>
                    <a:pt x="2504440" y="25146"/>
                  </a:lnTo>
                  <a:lnTo>
                    <a:pt x="2437511" y="25146"/>
                  </a:lnTo>
                  <a:lnTo>
                    <a:pt x="2431542" y="58547"/>
                  </a:lnTo>
                  <a:lnTo>
                    <a:pt x="2479421" y="58547"/>
                  </a:lnTo>
                  <a:lnTo>
                    <a:pt x="2475357" y="80137"/>
                  </a:lnTo>
                  <a:lnTo>
                    <a:pt x="2427478" y="80137"/>
                  </a:lnTo>
                  <a:lnTo>
                    <a:pt x="2419350" y="124968"/>
                  </a:lnTo>
                  <a:lnTo>
                    <a:pt x="2485136" y="124968"/>
                  </a:lnTo>
                  <a:lnTo>
                    <a:pt x="2480818" y="147574"/>
                  </a:lnTo>
                  <a:lnTo>
                    <a:pt x="2388616" y="147574"/>
                  </a:lnTo>
                  <a:lnTo>
                    <a:pt x="2415286" y="2540"/>
                  </a:lnTo>
                  <a:close/>
                </a:path>
                <a:path w="2508885" h="150495">
                  <a:moveTo>
                    <a:pt x="2155317" y="2540"/>
                  </a:moveTo>
                  <a:lnTo>
                    <a:pt x="2181860" y="2540"/>
                  </a:lnTo>
                  <a:lnTo>
                    <a:pt x="2163318" y="101346"/>
                  </a:lnTo>
                  <a:lnTo>
                    <a:pt x="2162937" y="103124"/>
                  </a:lnTo>
                  <a:lnTo>
                    <a:pt x="2162810" y="105029"/>
                  </a:lnTo>
                  <a:lnTo>
                    <a:pt x="2162810" y="106934"/>
                  </a:lnTo>
                  <a:lnTo>
                    <a:pt x="2162810" y="113537"/>
                  </a:lnTo>
                  <a:lnTo>
                    <a:pt x="2164842" y="118618"/>
                  </a:lnTo>
                  <a:lnTo>
                    <a:pt x="2168906" y="122174"/>
                  </a:lnTo>
                  <a:lnTo>
                    <a:pt x="2172843" y="125730"/>
                  </a:lnTo>
                  <a:lnTo>
                    <a:pt x="2178304" y="127508"/>
                  </a:lnTo>
                  <a:lnTo>
                    <a:pt x="2185289" y="127508"/>
                  </a:lnTo>
                  <a:lnTo>
                    <a:pt x="2194179" y="127508"/>
                  </a:lnTo>
                  <a:lnTo>
                    <a:pt x="2201418" y="125095"/>
                  </a:lnTo>
                  <a:lnTo>
                    <a:pt x="2236597" y="2540"/>
                  </a:lnTo>
                  <a:lnTo>
                    <a:pt x="2262759" y="2540"/>
                  </a:lnTo>
                  <a:lnTo>
                    <a:pt x="2244217" y="102997"/>
                  </a:lnTo>
                  <a:lnTo>
                    <a:pt x="2223516" y="137668"/>
                  </a:lnTo>
                  <a:lnTo>
                    <a:pt x="2182368" y="149987"/>
                  </a:lnTo>
                  <a:lnTo>
                    <a:pt x="2172559" y="149387"/>
                  </a:lnTo>
                  <a:lnTo>
                    <a:pt x="2139251" y="128476"/>
                  </a:lnTo>
                  <a:lnTo>
                    <a:pt x="2136013" y="113030"/>
                  </a:lnTo>
                  <a:lnTo>
                    <a:pt x="2136013" y="109474"/>
                  </a:lnTo>
                  <a:lnTo>
                    <a:pt x="2136394" y="105791"/>
                  </a:lnTo>
                  <a:lnTo>
                    <a:pt x="2137029" y="101854"/>
                  </a:lnTo>
                  <a:lnTo>
                    <a:pt x="2155317" y="2540"/>
                  </a:lnTo>
                  <a:close/>
                </a:path>
                <a:path w="2508885" h="150495">
                  <a:moveTo>
                    <a:pt x="2009140" y="2540"/>
                  </a:moveTo>
                  <a:lnTo>
                    <a:pt x="2127123" y="2540"/>
                  </a:lnTo>
                  <a:lnTo>
                    <a:pt x="2122805" y="25146"/>
                  </a:lnTo>
                  <a:lnTo>
                    <a:pt x="2077085" y="25146"/>
                  </a:lnTo>
                  <a:lnTo>
                    <a:pt x="2054733" y="147574"/>
                  </a:lnTo>
                  <a:lnTo>
                    <a:pt x="2028698" y="147574"/>
                  </a:lnTo>
                  <a:lnTo>
                    <a:pt x="2051050" y="25146"/>
                  </a:lnTo>
                  <a:lnTo>
                    <a:pt x="2004949" y="25146"/>
                  </a:lnTo>
                  <a:lnTo>
                    <a:pt x="2009140" y="2540"/>
                  </a:lnTo>
                  <a:close/>
                </a:path>
                <a:path w="2508885" h="150495">
                  <a:moveTo>
                    <a:pt x="1770634" y="2540"/>
                  </a:moveTo>
                  <a:lnTo>
                    <a:pt x="1863979" y="2540"/>
                  </a:lnTo>
                  <a:lnTo>
                    <a:pt x="1859788" y="25146"/>
                  </a:lnTo>
                  <a:lnTo>
                    <a:pt x="1792859" y="25146"/>
                  </a:lnTo>
                  <a:lnTo>
                    <a:pt x="1786889" y="58547"/>
                  </a:lnTo>
                  <a:lnTo>
                    <a:pt x="1834769" y="58547"/>
                  </a:lnTo>
                  <a:lnTo>
                    <a:pt x="1830705" y="80137"/>
                  </a:lnTo>
                  <a:lnTo>
                    <a:pt x="1782826" y="80137"/>
                  </a:lnTo>
                  <a:lnTo>
                    <a:pt x="1774698" y="124968"/>
                  </a:lnTo>
                  <a:lnTo>
                    <a:pt x="1840484" y="124968"/>
                  </a:lnTo>
                  <a:lnTo>
                    <a:pt x="1836165" y="147574"/>
                  </a:lnTo>
                  <a:lnTo>
                    <a:pt x="1743964" y="147574"/>
                  </a:lnTo>
                  <a:lnTo>
                    <a:pt x="1770634" y="2540"/>
                  </a:lnTo>
                  <a:close/>
                </a:path>
                <a:path w="2508885" h="150495">
                  <a:moveTo>
                    <a:pt x="1625092" y="2540"/>
                  </a:moveTo>
                  <a:lnTo>
                    <a:pt x="1743075" y="2540"/>
                  </a:lnTo>
                  <a:lnTo>
                    <a:pt x="1738757" y="25146"/>
                  </a:lnTo>
                  <a:lnTo>
                    <a:pt x="1693037" y="25146"/>
                  </a:lnTo>
                  <a:lnTo>
                    <a:pt x="1670685" y="147574"/>
                  </a:lnTo>
                  <a:lnTo>
                    <a:pt x="1644650" y="147574"/>
                  </a:lnTo>
                  <a:lnTo>
                    <a:pt x="1667002" y="25146"/>
                  </a:lnTo>
                  <a:lnTo>
                    <a:pt x="1620901" y="25146"/>
                  </a:lnTo>
                  <a:lnTo>
                    <a:pt x="1625092" y="2540"/>
                  </a:lnTo>
                  <a:close/>
                </a:path>
                <a:path w="2508885" h="150495">
                  <a:moveTo>
                    <a:pt x="1578102" y="2540"/>
                  </a:moveTo>
                  <a:lnTo>
                    <a:pt x="1604010" y="2540"/>
                  </a:lnTo>
                  <a:lnTo>
                    <a:pt x="1577213" y="147574"/>
                  </a:lnTo>
                  <a:lnTo>
                    <a:pt x="1551432" y="147574"/>
                  </a:lnTo>
                  <a:lnTo>
                    <a:pt x="1578102" y="2540"/>
                  </a:lnTo>
                  <a:close/>
                </a:path>
                <a:path w="2508885" h="150495">
                  <a:moveTo>
                    <a:pt x="1439418" y="2540"/>
                  </a:moveTo>
                  <a:lnTo>
                    <a:pt x="1465580" y="2540"/>
                  </a:lnTo>
                  <a:lnTo>
                    <a:pt x="1455293" y="58547"/>
                  </a:lnTo>
                  <a:lnTo>
                    <a:pt x="1512824" y="58547"/>
                  </a:lnTo>
                  <a:lnTo>
                    <a:pt x="1523111" y="2540"/>
                  </a:lnTo>
                  <a:lnTo>
                    <a:pt x="1549400" y="2540"/>
                  </a:lnTo>
                  <a:lnTo>
                    <a:pt x="1522603" y="147574"/>
                  </a:lnTo>
                  <a:lnTo>
                    <a:pt x="1496568" y="147574"/>
                  </a:lnTo>
                  <a:lnTo>
                    <a:pt x="1508887" y="80137"/>
                  </a:lnTo>
                  <a:lnTo>
                    <a:pt x="1451229" y="80137"/>
                  </a:lnTo>
                  <a:lnTo>
                    <a:pt x="1438910" y="147574"/>
                  </a:lnTo>
                  <a:lnTo>
                    <a:pt x="1412748" y="147574"/>
                  </a:lnTo>
                  <a:lnTo>
                    <a:pt x="1439418" y="2540"/>
                  </a:lnTo>
                  <a:close/>
                </a:path>
                <a:path w="2508885" h="150495">
                  <a:moveTo>
                    <a:pt x="877189" y="2540"/>
                  </a:moveTo>
                  <a:lnTo>
                    <a:pt x="902970" y="2540"/>
                  </a:lnTo>
                  <a:lnTo>
                    <a:pt x="891032" y="68453"/>
                  </a:lnTo>
                  <a:lnTo>
                    <a:pt x="951103" y="2540"/>
                  </a:lnTo>
                  <a:lnTo>
                    <a:pt x="981583" y="2540"/>
                  </a:lnTo>
                  <a:lnTo>
                    <a:pt x="924306" y="66294"/>
                  </a:lnTo>
                  <a:lnTo>
                    <a:pt x="960374" y="147574"/>
                  </a:lnTo>
                  <a:lnTo>
                    <a:pt x="931291" y="147574"/>
                  </a:lnTo>
                  <a:lnTo>
                    <a:pt x="904240" y="85598"/>
                  </a:lnTo>
                  <a:lnTo>
                    <a:pt x="883666" y="108331"/>
                  </a:lnTo>
                  <a:lnTo>
                    <a:pt x="876300" y="147574"/>
                  </a:lnTo>
                  <a:lnTo>
                    <a:pt x="850646" y="147574"/>
                  </a:lnTo>
                  <a:lnTo>
                    <a:pt x="877189" y="2540"/>
                  </a:lnTo>
                  <a:close/>
                </a:path>
                <a:path w="2508885" h="150495">
                  <a:moveTo>
                    <a:pt x="409828" y="2540"/>
                  </a:moveTo>
                  <a:lnTo>
                    <a:pt x="436118" y="2540"/>
                  </a:lnTo>
                  <a:lnTo>
                    <a:pt x="447040" y="90424"/>
                  </a:lnTo>
                  <a:lnTo>
                    <a:pt x="492759" y="2540"/>
                  </a:lnTo>
                  <a:lnTo>
                    <a:pt x="503935" y="2540"/>
                  </a:lnTo>
                  <a:lnTo>
                    <a:pt x="517397" y="89916"/>
                  </a:lnTo>
                  <a:lnTo>
                    <a:pt x="559816" y="2540"/>
                  </a:lnTo>
                  <a:lnTo>
                    <a:pt x="587756" y="2540"/>
                  </a:lnTo>
                  <a:lnTo>
                    <a:pt x="513841" y="149606"/>
                  </a:lnTo>
                  <a:lnTo>
                    <a:pt x="503428" y="149606"/>
                  </a:lnTo>
                  <a:lnTo>
                    <a:pt x="487807" y="61087"/>
                  </a:lnTo>
                  <a:lnTo>
                    <a:pt x="440690" y="149606"/>
                  </a:lnTo>
                  <a:lnTo>
                    <a:pt x="430403" y="149606"/>
                  </a:lnTo>
                  <a:lnTo>
                    <a:pt x="409828" y="2540"/>
                  </a:lnTo>
                  <a:close/>
                </a:path>
                <a:path w="2508885" h="150495">
                  <a:moveTo>
                    <a:pt x="273303" y="2540"/>
                  </a:moveTo>
                  <a:lnTo>
                    <a:pt x="391287" y="2540"/>
                  </a:lnTo>
                  <a:lnTo>
                    <a:pt x="386969" y="25146"/>
                  </a:lnTo>
                  <a:lnTo>
                    <a:pt x="341249" y="25146"/>
                  </a:lnTo>
                  <a:lnTo>
                    <a:pt x="318897" y="147574"/>
                  </a:lnTo>
                  <a:lnTo>
                    <a:pt x="292862" y="147574"/>
                  </a:lnTo>
                  <a:lnTo>
                    <a:pt x="315214" y="25146"/>
                  </a:lnTo>
                  <a:lnTo>
                    <a:pt x="269113" y="25146"/>
                  </a:lnTo>
                  <a:lnTo>
                    <a:pt x="273303" y="2540"/>
                  </a:lnTo>
                  <a:close/>
                </a:path>
                <a:path w="2508885" h="150495">
                  <a:moveTo>
                    <a:pt x="159766" y="2540"/>
                  </a:moveTo>
                  <a:lnTo>
                    <a:pt x="253110" y="2540"/>
                  </a:lnTo>
                  <a:lnTo>
                    <a:pt x="248920" y="25146"/>
                  </a:lnTo>
                  <a:lnTo>
                    <a:pt x="181991" y="25146"/>
                  </a:lnTo>
                  <a:lnTo>
                    <a:pt x="176022" y="58547"/>
                  </a:lnTo>
                  <a:lnTo>
                    <a:pt x="223901" y="58547"/>
                  </a:lnTo>
                  <a:lnTo>
                    <a:pt x="219837" y="80137"/>
                  </a:lnTo>
                  <a:lnTo>
                    <a:pt x="171958" y="80137"/>
                  </a:lnTo>
                  <a:lnTo>
                    <a:pt x="163830" y="124968"/>
                  </a:lnTo>
                  <a:lnTo>
                    <a:pt x="229615" y="124968"/>
                  </a:lnTo>
                  <a:lnTo>
                    <a:pt x="225298" y="147574"/>
                  </a:lnTo>
                  <a:lnTo>
                    <a:pt x="133096" y="147574"/>
                  </a:lnTo>
                  <a:lnTo>
                    <a:pt x="159766" y="2540"/>
                  </a:lnTo>
                  <a:close/>
                </a:path>
                <a:path w="2508885" h="150495">
                  <a:moveTo>
                    <a:pt x="26543" y="2540"/>
                  </a:moveTo>
                  <a:lnTo>
                    <a:pt x="38481" y="2540"/>
                  </a:lnTo>
                  <a:lnTo>
                    <a:pt x="90805" y="92456"/>
                  </a:lnTo>
                  <a:lnTo>
                    <a:pt x="106553" y="2540"/>
                  </a:lnTo>
                  <a:lnTo>
                    <a:pt x="131953" y="2540"/>
                  </a:lnTo>
                  <a:lnTo>
                    <a:pt x="104902" y="149606"/>
                  </a:lnTo>
                  <a:lnTo>
                    <a:pt x="94996" y="149606"/>
                  </a:lnTo>
                  <a:lnTo>
                    <a:pt x="41529" y="55880"/>
                  </a:lnTo>
                  <a:lnTo>
                    <a:pt x="25527" y="147574"/>
                  </a:lnTo>
                  <a:lnTo>
                    <a:pt x="0" y="147574"/>
                  </a:lnTo>
                  <a:lnTo>
                    <a:pt x="26543" y="2540"/>
                  </a:lnTo>
                  <a:close/>
                </a:path>
                <a:path w="2508885" h="150495">
                  <a:moveTo>
                    <a:pt x="2327402" y="1143"/>
                  </a:moveTo>
                  <a:lnTo>
                    <a:pt x="2364486" y="10160"/>
                  </a:lnTo>
                  <a:lnTo>
                    <a:pt x="2378075" y="36322"/>
                  </a:lnTo>
                  <a:lnTo>
                    <a:pt x="2377455" y="44777"/>
                  </a:lnTo>
                  <a:lnTo>
                    <a:pt x="2356564" y="77120"/>
                  </a:lnTo>
                  <a:lnTo>
                    <a:pt x="2341626" y="83312"/>
                  </a:lnTo>
                  <a:lnTo>
                    <a:pt x="2373884" y="147574"/>
                  </a:lnTo>
                  <a:lnTo>
                    <a:pt x="2344928" y="147574"/>
                  </a:lnTo>
                  <a:lnTo>
                    <a:pt x="2317242" y="87630"/>
                  </a:lnTo>
                  <a:lnTo>
                    <a:pt x="2312670" y="87503"/>
                  </a:lnTo>
                  <a:lnTo>
                    <a:pt x="2307209" y="87249"/>
                  </a:lnTo>
                  <a:lnTo>
                    <a:pt x="2300732" y="86868"/>
                  </a:lnTo>
                  <a:lnTo>
                    <a:pt x="2289556" y="147574"/>
                  </a:lnTo>
                  <a:lnTo>
                    <a:pt x="2263013" y="147574"/>
                  </a:lnTo>
                  <a:lnTo>
                    <a:pt x="2289556" y="2540"/>
                  </a:lnTo>
                  <a:lnTo>
                    <a:pt x="2302720" y="1946"/>
                  </a:lnTo>
                  <a:lnTo>
                    <a:pt x="2313432" y="1508"/>
                  </a:lnTo>
                  <a:lnTo>
                    <a:pt x="2321667" y="1236"/>
                  </a:lnTo>
                  <a:lnTo>
                    <a:pt x="2327402" y="1143"/>
                  </a:lnTo>
                  <a:close/>
                </a:path>
                <a:path w="2508885" h="150495">
                  <a:moveTo>
                    <a:pt x="1225550" y="1143"/>
                  </a:moveTo>
                  <a:lnTo>
                    <a:pt x="1262634" y="10160"/>
                  </a:lnTo>
                  <a:lnTo>
                    <a:pt x="1276223" y="36322"/>
                  </a:lnTo>
                  <a:lnTo>
                    <a:pt x="1275603" y="44777"/>
                  </a:lnTo>
                  <a:lnTo>
                    <a:pt x="1254712" y="77120"/>
                  </a:lnTo>
                  <a:lnTo>
                    <a:pt x="1239774" y="83312"/>
                  </a:lnTo>
                  <a:lnTo>
                    <a:pt x="1272032" y="147574"/>
                  </a:lnTo>
                  <a:lnTo>
                    <a:pt x="1243076" y="147574"/>
                  </a:lnTo>
                  <a:lnTo>
                    <a:pt x="1215390" y="87630"/>
                  </a:lnTo>
                  <a:lnTo>
                    <a:pt x="1210818" y="87503"/>
                  </a:lnTo>
                  <a:lnTo>
                    <a:pt x="1205357" y="87249"/>
                  </a:lnTo>
                  <a:lnTo>
                    <a:pt x="1198880" y="86868"/>
                  </a:lnTo>
                  <a:lnTo>
                    <a:pt x="1187704" y="147574"/>
                  </a:lnTo>
                  <a:lnTo>
                    <a:pt x="1161161" y="147574"/>
                  </a:lnTo>
                  <a:lnTo>
                    <a:pt x="1187704" y="2540"/>
                  </a:lnTo>
                  <a:lnTo>
                    <a:pt x="1200868" y="1946"/>
                  </a:lnTo>
                  <a:lnTo>
                    <a:pt x="1211580" y="1508"/>
                  </a:lnTo>
                  <a:lnTo>
                    <a:pt x="1219815" y="1236"/>
                  </a:lnTo>
                  <a:lnTo>
                    <a:pt x="1225550" y="1143"/>
                  </a:lnTo>
                  <a:close/>
                </a:path>
                <a:path w="2508885" h="150495">
                  <a:moveTo>
                    <a:pt x="786638" y="1143"/>
                  </a:moveTo>
                  <a:lnTo>
                    <a:pt x="823722" y="10160"/>
                  </a:lnTo>
                  <a:lnTo>
                    <a:pt x="837310" y="36322"/>
                  </a:lnTo>
                  <a:lnTo>
                    <a:pt x="836691" y="44777"/>
                  </a:lnTo>
                  <a:lnTo>
                    <a:pt x="815800" y="77120"/>
                  </a:lnTo>
                  <a:lnTo>
                    <a:pt x="800862" y="83312"/>
                  </a:lnTo>
                  <a:lnTo>
                    <a:pt x="833120" y="147574"/>
                  </a:lnTo>
                  <a:lnTo>
                    <a:pt x="804164" y="147574"/>
                  </a:lnTo>
                  <a:lnTo>
                    <a:pt x="776478" y="87630"/>
                  </a:lnTo>
                  <a:lnTo>
                    <a:pt x="771906" y="87503"/>
                  </a:lnTo>
                  <a:lnTo>
                    <a:pt x="766445" y="87249"/>
                  </a:lnTo>
                  <a:lnTo>
                    <a:pt x="759968" y="86868"/>
                  </a:lnTo>
                  <a:lnTo>
                    <a:pt x="748791" y="147574"/>
                  </a:lnTo>
                  <a:lnTo>
                    <a:pt x="722249" y="147574"/>
                  </a:lnTo>
                  <a:lnTo>
                    <a:pt x="748791" y="2540"/>
                  </a:lnTo>
                  <a:lnTo>
                    <a:pt x="761956" y="1946"/>
                  </a:lnTo>
                  <a:lnTo>
                    <a:pt x="772667" y="1508"/>
                  </a:lnTo>
                  <a:lnTo>
                    <a:pt x="780903" y="1236"/>
                  </a:lnTo>
                  <a:lnTo>
                    <a:pt x="786638" y="1143"/>
                  </a:lnTo>
                  <a:close/>
                </a:path>
                <a:path w="2508885" h="150495">
                  <a:moveTo>
                    <a:pt x="1109853" y="635"/>
                  </a:moveTo>
                  <a:lnTo>
                    <a:pt x="1118997" y="635"/>
                  </a:lnTo>
                  <a:lnTo>
                    <a:pt x="1148842" y="147574"/>
                  </a:lnTo>
                  <a:lnTo>
                    <a:pt x="1121918" y="147574"/>
                  </a:lnTo>
                  <a:lnTo>
                    <a:pt x="1117473" y="118110"/>
                  </a:lnTo>
                  <a:lnTo>
                    <a:pt x="1065530" y="118110"/>
                  </a:lnTo>
                  <a:lnTo>
                    <a:pt x="1048512" y="147574"/>
                  </a:lnTo>
                  <a:lnTo>
                    <a:pt x="1021715" y="147574"/>
                  </a:lnTo>
                  <a:lnTo>
                    <a:pt x="1109853" y="635"/>
                  </a:lnTo>
                  <a:close/>
                </a:path>
                <a:path w="2508885" h="150495">
                  <a:moveTo>
                    <a:pt x="1951609" y="127"/>
                  </a:moveTo>
                  <a:lnTo>
                    <a:pt x="1960131" y="484"/>
                  </a:lnTo>
                  <a:lnTo>
                    <a:pt x="1968166" y="1555"/>
                  </a:lnTo>
                  <a:lnTo>
                    <a:pt x="1975701" y="3341"/>
                  </a:lnTo>
                  <a:lnTo>
                    <a:pt x="1982724" y="5842"/>
                  </a:lnTo>
                  <a:lnTo>
                    <a:pt x="1975485" y="30480"/>
                  </a:lnTo>
                  <a:lnTo>
                    <a:pt x="1969700" y="26979"/>
                  </a:lnTo>
                  <a:lnTo>
                    <a:pt x="1963594" y="24479"/>
                  </a:lnTo>
                  <a:lnTo>
                    <a:pt x="1957179" y="22979"/>
                  </a:lnTo>
                  <a:lnTo>
                    <a:pt x="1950466" y="22479"/>
                  </a:lnTo>
                  <a:lnTo>
                    <a:pt x="1939774" y="23810"/>
                  </a:lnTo>
                  <a:lnTo>
                    <a:pt x="1906480" y="54621"/>
                  </a:lnTo>
                  <a:lnTo>
                    <a:pt x="1898015" y="90805"/>
                  </a:lnTo>
                  <a:lnTo>
                    <a:pt x="1898517" y="98704"/>
                  </a:lnTo>
                  <a:lnTo>
                    <a:pt x="1919224" y="127508"/>
                  </a:lnTo>
                  <a:lnTo>
                    <a:pt x="1929003" y="127508"/>
                  </a:lnTo>
                  <a:lnTo>
                    <a:pt x="1939813" y="126724"/>
                  </a:lnTo>
                  <a:lnTo>
                    <a:pt x="1949386" y="124380"/>
                  </a:lnTo>
                  <a:lnTo>
                    <a:pt x="1957720" y="120489"/>
                  </a:lnTo>
                  <a:lnTo>
                    <a:pt x="1964817" y="115062"/>
                  </a:lnTo>
                  <a:lnTo>
                    <a:pt x="1964309" y="137795"/>
                  </a:lnTo>
                  <a:lnTo>
                    <a:pt x="1956496" y="143129"/>
                  </a:lnTo>
                  <a:lnTo>
                    <a:pt x="1947148" y="146939"/>
                  </a:lnTo>
                  <a:lnTo>
                    <a:pt x="1936251" y="149225"/>
                  </a:lnTo>
                  <a:lnTo>
                    <a:pt x="1923796" y="149987"/>
                  </a:lnTo>
                  <a:lnTo>
                    <a:pt x="1912576" y="149032"/>
                  </a:lnTo>
                  <a:lnTo>
                    <a:pt x="1879488" y="126257"/>
                  </a:lnTo>
                  <a:lnTo>
                    <a:pt x="1871345" y="94361"/>
                  </a:lnTo>
                  <a:lnTo>
                    <a:pt x="1872728" y="75166"/>
                  </a:lnTo>
                  <a:lnTo>
                    <a:pt x="1893570" y="27178"/>
                  </a:lnTo>
                  <a:lnTo>
                    <a:pt x="1934557" y="1817"/>
                  </a:lnTo>
                  <a:lnTo>
                    <a:pt x="1951609" y="127"/>
                  </a:lnTo>
                  <a:close/>
                </a:path>
                <a:path w="2508885" h="150495">
                  <a:moveTo>
                    <a:pt x="1374013" y="127"/>
                  </a:moveTo>
                  <a:lnTo>
                    <a:pt x="1382535" y="484"/>
                  </a:lnTo>
                  <a:lnTo>
                    <a:pt x="1390570" y="1555"/>
                  </a:lnTo>
                  <a:lnTo>
                    <a:pt x="1398105" y="3341"/>
                  </a:lnTo>
                  <a:lnTo>
                    <a:pt x="1405128" y="5842"/>
                  </a:lnTo>
                  <a:lnTo>
                    <a:pt x="1397889" y="30480"/>
                  </a:lnTo>
                  <a:lnTo>
                    <a:pt x="1392104" y="26979"/>
                  </a:lnTo>
                  <a:lnTo>
                    <a:pt x="1385998" y="24479"/>
                  </a:lnTo>
                  <a:lnTo>
                    <a:pt x="1379583" y="22979"/>
                  </a:lnTo>
                  <a:lnTo>
                    <a:pt x="1372870" y="22479"/>
                  </a:lnTo>
                  <a:lnTo>
                    <a:pt x="1362178" y="23810"/>
                  </a:lnTo>
                  <a:lnTo>
                    <a:pt x="1328884" y="54621"/>
                  </a:lnTo>
                  <a:lnTo>
                    <a:pt x="1320419" y="90805"/>
                  </a:lnTo>
                  <a:lnTo>
                    <a:pt x="1320921" y="98704"/>
                  </a:lnTo>
                  <a:lnTo>
                    <a:pt x="1341755" y="127508"/>
                  </a:lnTo>
                  <a:lnTo>
                    <a:pt x="1351407" y="127508"/>
                  </a:lnTo>
                  <a:lnTo>
                    <a:pt x="1362217" y="126724"/>
                  </a:lnTo>
                  <a:lnTo>
                    <a:pt x="1371790" y="124380"/>
                  </a:lnTo>
                  <a:lnTo>
                    <a:pt x="1380124" y="120489"/>
                  </a:lnTo>
                  <a:lnTo>
                    <a:pt x="1387221" y="115062"/>
                  </a:lnTo>
                  <a:lnTo>
                    <a:pt x="1386713" y="137795"/>
                  </a:lnTo>
                  <a:lnTo>
                    <a:pt x="1378900" y="143129"/>
                  </a:lnTo>
                  <a:lnTo>
                    <a:pt x="1369552" y="146939"/>
                  </a:lnTo>
                  <a:lnTo>
                    <a:pt x="1358655" y="149225"/>
                  </a:lnTo>
                  <a:lnTo>
                    <a:pt x="1346200" y="149987"/>
                  </a:lnTo>
                  <a:lnTo>
                    <a:pt x="1334980" y="149032"/>
                  </a:lnTo>
                  <a:lnTo>
                    <a:pt x="1301892" y="126257"/>
                  </a:lnTo>
                  <a:lnTo>
                    <a:pt x="1293749" y="94361"/>
                  </a:lnTo>
                  <a:lnTo>
                    <a:pt x="1295132" y="75166"/>
                  </a:lnTo>
                  <a:lnTo>
                    <a:pt x="1315974" y="27178"/>
                  </a:lnTo>
                  <a:lnTo>
                    <a:pt x="1356961" y="1817"/>
                  </a:lnTo>
                  <a:lnTo>
                    <a:pt x="1374013" y="127"/>
                  </a:lnTo>
                  <a:close/>
                </a:path>
                <a:path w="2508885" h="150495">
                  <a:moveTo>
                    <a:pt x="661289" y="0"/>
                  </a:moveTo>
                  <a:lnTo>
                    <a:pt x="701421" y="13843"/>
                  </a:lnTo>
                  <a:lnTo>
                    <a:pt x="715518" y="53721"/>
                  </a:lnTo>
                  <a:lnTo>
                    <a:pt x="714162" y="74150"/>
                  </a:lnTo>
                  <a:lnTo>
                    <a:pt x="693928" y="123317"/>
                  </a:lnTo>
                  <a:lnTo>
                    <a:pt x="652583" y="148320"/>
                  </a:lnTo>
                  <a:lnTo>
                    <a:pt x="634872" y="149987"/>
                  </a:lnTo>
                  <a:lnTo>
                    <a:pt x="623964" y="149032"/>
                  </a:lnTo>
                  <a:lnTo>
                    <a:pt x="592716" y="126210"/>
                  </a:lnTo>
                  <a:lnTo>
                    <a:pt x="585216" y="93599"/>
                  </a:lnTo>
                  <a:lnTo>
                    <a:pt x="586547" y="74955"/>
                  </a:lnTo>
                  <a:lnTo>
                    <a:pt x="606425" y="27432"/>
                  </a:lnTo>
                  <a:lnTo>
                    <a:pt x="645197" y="1714"/>
                  </a:lnTo>
                  <a:lnTo>
                    <a:pt x="661289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5" dirty="0"/>
              <a:t>Jaringan Si </a:t>
            </a:r>
            <a:r>
              <a:rPr spc="-10" dirty="0"/>
              <a:t>dibangun untuk memenuhi kebutuhan dalam  berbagi sumber </a:t>
            </a:r>
            <a:r>
              <a:rPr spc="-5" dirty="0"/>
              <a:t>daya informasi antar perangkat </a:t>
            </a:r>
            <a:r>
              <a:rPr spc="-25" dirty="0"/>
              <a:t>komputer,  </a:t>
            </a:r>
            <a:r>
              <a:rPr spc="-5" dirty="0"/>
              <a:t>agar organisasi dapat meningkatkan </a:t>
            </a:r>
            <a:r>
              <a:rPr spc="-10" dirty="0"/>
              <a:t>proses </a:t>
            </a:r>
            <a:r>
              <a:rPr spc="-5" dirty="0"/>
              <a:t>bisnis </a:t>
            </a:r>
            <a:r>
              <a:rPr spc="-10" dirty="0"/>
              <a:t>dan  </a:t>
            </a:r>
            <a:r>
              <a:rPr spc="-5" dirty="0"/>
              <a:t>produktivitasnya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1425861"/>
            <a:ext cx="2025650" cy="105854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0" dirty="0">
                <a:latin typeface="Trebuchet MS"/>
                <a:cs typeface="Trebuchet MS"/>
              </a:rPr>
              <a:t>Tipe-tipe</a:t>
            </a:r>
            <a:r>
              <a:rPr sz="1000" spc="1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jaringan:</a:t>
            </a:r>
            <a:endParaRPr sz="10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Personal area network </a:t>
            </a:r>
            <a:r>
              <a:rPr sz="900" i="1" spc="-25" dirty="0">
                <a:solidFill>
                  <a:srgbClr val="6C6C6C"/>
                </a:solidFill>
                <a:latin typeface="Trebuchet MS"/>
                <a:cs typeface="Trebuchet MS"/>
              </a:rPr>
              <a:t>(PAN)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Local area network</a:t>
            </a:r>
            <a:r>
              <a:rPr sz="900" i="1" spc="-6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(LAN)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Wide area network</a:t>
            </a:r>
            <a:r>
              <a:rPr sz="900" i="1" spc="-8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(WAN)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Metropolitan area network</a:t>
            </a:r>
            <a:r>
              <a:rPr sz="900" i="1" spc="-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(MAN)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Storage area network</a:t>
            </a:r>
            <a:r>
              <a:rPr sz="900" i="1" spc="-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dirty="0">
                <a:solidFill>
                  <a:srgbClr val="6C6C6C"/>
                </a:solidFill>
                <a:latin typeface="Trebuchet MS"/>
                <a:cs typeface="Trebuchet MS"/>
              </a:rPr>
              <a:t>(SAN)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255143" y="382142"/>
            <a:ext cx="3297047" cy="13373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5" dirty="0"/>
              <a:t>Standar arsitektur jaringan memfasilitasi </a:t>
            </a:r>
            <a:r>
              <a:rPr spc="-10" dirty="0"/>
              <a:t>proses  pembuatan lingkungan terintegrasi </a:t>
            </a:r>
            <a:r>
              <a:rPr spc="-5" dirty="0"/>
              <a:t>sebagai </a:t>
            </a:r>
            <a:r>
              <a:rPr spc="-10" dirty="0"/>
              <a:t>model </a:t>
            </a:r>
            <a:r>
              <a:rPr spc="-5" dirty="0"/>
              <a:t>bagi  organisasi </a:t>
            </a:r>
            <a:r>
              <a:rPr spc="-10" dirty="0"/>
              <a:t>untuk menyusun struktur interkomputer dan  proses </a:t>
            </a:r>
            <a:r>
              <a:rPr spc="-5" dirty="0"/>
              <a:t>komunikasi</a:t>
            </a:r>
            <a:r>
              <a:rPr spc="10" dirty="0"/>
              <a:t> </a:t>
            </a:r>
            <a:r>
              <a:rPr spc="-5" dirty="0"/>
              <a:t>jaringan</a:t>
            </a:r>
            <a:endParaRPr sz="7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pc="-5" dirty="0"/>
              <a:t>Salah satu standar: </a:t>
            </a:r>
            <a:r>
              <a:rPr i="1" spc="-5" dirty="0">
                <a:latin typeface="Trebuchet MS"/>
                <a:cs typeface="Trebuchet MS"/>
              </a:rPr>
              <a:t>OSI</a:t>
            </a:r>
            <a:r>
              <a:rPr i="1" spc="-15" dirty="0">
                <a:latin typeface="Trebuchet MS"/>
                <a:cs typeface="Trebuchet MS"/>
              </a:rPr>
              <a:t> </a:t>
            </a:r>
            <a:r>
              <a:rPr i="1" spc="-30" dirty="0">
                <a:latin typeface="Trebuchet MS"/>
                <a:cs typeface="Trebuchet MS"/>
              </a:rPr>
              <a:t>Model</a:t>
            </a:r>
          </a:p>
          <a:p>
            <a:pPr marL="273050" lvl="1" indent="-114935">
              <a:lnSpc>
                <a:spcPct val="100000"/>
              </a:lnSpc>
              <a:spcBef>
                <a:spcPts val="26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Application</a:t>
            </a:r>
            <a:r>
              <a:rPr sz="900" i="1" spc="-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Presentation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Session 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Transport</a:t>
            </a:r>
            <a:r>
              <a:rPr sz="900" i="1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Network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Data link</a:t>
            </a:r>
            <a:r>
              <a:rPr sz="900" i="1" spc="-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Physical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layer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600200" y="343318"/>
            <a:ext cx="828040" cy="152400"/>
            <a:chOff x="260286" y="373443"/>
            <a:chExt cx="828040" cy="152400"/>
          </a:xfrm>
        </p:grpSpPr>
        <p:sp>
          <p:nvSpPr>
            <p:cNvPr id="3" name="object 3"/>
            <p:cNvSpPr/>
            <p:nvPr/>
          </p:nvSpPr>
          <p:spPr>
            <a:xfrm>
              <a:off x="261349" y="374396"/>
              <a:ext cx="826024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1239" y="374396"/>
              <a:ext cx="826135" cy="150495"/>
            </a:xfrm>
            <a:custGeom>
              <a:avLst/>
              <a:gdLst/>
              <a:ahLst/>
              <a:cxnLst/>
              <a:rect l="l" t="t" r="r" b="b"/>
              <a:pathLst>
                <a:path w="826135" h="150495">
                  <a:moveTo>
                    <a:pt x="74295" y="22479"/>
                  </a:moveTo>
                  <a:lnTo>
                    <a:pt x="40259" y="44196"/>
                  </a:lnTo>
                  <a:lnTo>
                    <a:pt x="26797" y="90932"/>
                  </a:lnTo>
                  <a:lnTo>
                    <a:pt x="27203" y="98885"/>
                  </a:lnTo>
                  <a:lnTo>
                    <a:pt x="44196" y="127508"/>
                  </a:lnTo>
                  <a:lnTo>
                    <a:pt x="52832" y="127508"/>
                  </a:lnTo>
                  <a:lnTo>
                    <a:pt x="90043" y="106299"/>
                  </a:lnTo>
                  <a:lnTo>
                    <a:pt x="102776" y="69919"/>
                  </a:lnTo>
                  <a:lnTo>
                    <a:pt x="103632" y="55753"/>
                  </a:lnTo>
                  <a:lnTo>
                    <a:pt x="101798" y="41177"/>
                  </a:lnTo>
                  <a:lnTo>
                    <a:pt x="96297" y="30781"/>
                  </a:lnTo>
                  <a:lnTo>
                    <a:pt x="87129" y="24552"/>
                  </a:lnTo>
                  <a:lnTo>
                    <a:pt x="74295" y="22479"/>
                  </a:lnTo>
                  <a:close/>
                </a:path>
                <a:path w="826135" h="150495">
                  <a:moveTo>
                    <a:pt x="732790" y="2540"/>
                  </a:moveTo>
                  <a:lnTo>
                    <a:pt x="826135" y="2540"/>
                  </a:lnTo>
                  <a:lnTo>
                    <a:pt x="821944" y="25146"/>
                  </a:lnTo>
                  <a:lnTo>
                    <a:pt x="755015" y="25146"/>
                  </a:lnTo>
                  <a:lnTo>
                    <a:pt x="749046" y="58547"/>
                  </a:lnTo>
                  <a:lnTo>
                    <a:pt x="796925" y="58547"/>
                  </a:lnTo>
                  <a:lnTo>
                    <a:pt x="792861" y="80137"/>
                  </a:lnTo>
                  <a:lnTo>
                    <a:pt x="744982" y="80137"/>
                  </a:lnTo>
                  <a:lnTo>
                    <a:pt x="736854" y="124968"/>
                  </a:lnTo>
                  <a:lnTo>
                    <a:pt x="802640" y="124968"/>
                  </a:lnTo>
                  <a:lnTo>
                    <a:pt x="798322" y="147574"/>
                  </a:lnTo>
                  <a:lnTo>
                    <a:pt x="706119" y="147574"/>
                  </a:lnTo>
                  <a:lnTo>
                    <a:pt x="732790" y="2540"/>
                  </a:lnTo>
                  <a:close/>
                </a:path>
                <a:path w="826135" h="150495">
                  <a:moveTo>
                    <a:pt x="599567" y="2540"/>
                  </a:moveTo>
                  <a:lnTo>
                    <a:pt x="611505" y="2540"/>
                  </a:lnTo>
                  <a:lnTo>
                    <a:pt x="663829" y="92456"/>
                  </a:lnTo>
                  <a:lnTo>
                    <a:pt x="679577" y="2540"/>
                  </a:lnTo>
                  <a:lnTo>
                    <a:pt x="704977" y="2540"/>
                  </a:lnTo>
                  <a:lnTo>
                    <a:pt x="677926" y="149606"/>
                  </a:lnTo>
                  <a:lnTo>
                    <a:pt x="668019" y="149606"/>
                  </a:lnTo>
                  <a:lnTo>
                    <a:pt x="614553" y="55880"/>
                  </a:lnTo>
                  <a:lnTo>
                    <a:pt x="598551" y="147574"/>
                  </a:lnTo>
                  <a:lnTo>
                    <a:pt x="573024" y="147574"/>
                  </a:lnTo>
                  <a:lnTo>
                    <a:pt x="599567" y="2540"/>
                  </a:lnTo>
                  <a:close/>
                </a:path>
                <a:path w="826135" h="150495">
                  <a:moveTo>
                    <a:pt x="544830" y="2540"/>
                  </a:moveTo>
                  <a:lnTo>
                    <a:pt x="570738" y="2540"/>
                  </a:lnTo>
                  <a:lnTo>
                    <a:pt x="543941" y="147574"/>
                  </a:lnTo>
                  <a:lnTo>
                    <a:pt x="518160" y="147574"/>
                  </a:lnTo>
                  <a:lnTo>
                    <a:pt x="544830" y="2540"/>
                  </a:lnTo>
                  <a:close/>
                </a:path>
                <a:path w="826135" h="150495">
                  <a:moveTo>
                    <a:pt x="436372" y="2540"/>
                  </a:moveTo>
                  <a:lnTo>
                    <a:pt x="462280" y="2540"/>
                  </a:lnTo>
                  <a:lnTo>
                    <a:pt x="439800" y="124968"/>
                  </a:lnTo>
                  <a:lnTo>
                    <a:pt x="505333" y="124968"/>
                  </a:lnTo>
                  <a:lnTo>
                    <a:pt x="501142" y="147574"/>
                  </a:lnTo>
                  <a:lnTo>
                    <a:pt x="409702" y="147574"/>
                  </a:lnTo>
                  <a:lnTo>
                    <a:pt x="436372" y="2540"/>
                  </a:lnTo>
                  <a:close/>
                </a:path>
                <a:path w="826135" h="150495">
                  <a:moveTo>
                    <a:pt x="290068" y="2540"/>
                  </a:moveTo>
                  <a:lnTo>
                    <a:pt x="408050" y="2540"/>
                  </a:lnTo>
                  <a:lnTo>
                    <a:pt x="403733" y="25146"/>
                  </a:lnTo>
                  <a:lnTo>
                    <a:pt x="358013" y="25146"/>
                  </a:lnTo>
                  <a:lnTo>
                    <a:pt x="335661" y="147574"/>
                  </a:lnTo>
                  <a:lnTo>
                    <a:pt x="309625" y="147574"/>
                  </a:lnTo>
                  <a:lnTo>
                    <a:pt x="331978" y="25146"/>
                  </a:lnTo>
                  <a:lnTo>
                    <a:pt x="285877" y="25146"/>
                  </a:lnTo>
                  <a:lnTo>
                    <a:pt x="290068" y="2540"/>
                  </a:lnTo>
                  <a:close/>
                </a:path>
                <a:path w="826135" h="150495">
                  <a:moveTo>
                    <a:pt x="163449" y="2540"/>
                  </a:moveTo>
                  <a:lnTo>
                    <a:pt x="189992" y="2540"/>
                  </a:lnTo>
                  <a:lnTo>
                    <a:pt x="171450" y="101346"/>
                  </a:lnTo>
                  <a:lnTo>
                    <a:pt x="171069" y="103124"/>
                  </a:lnTo>
                  <a:lnTo>
                    <a:pt x="170942" y="105029"/>
                  </a:lnTo>
                  <a:lnTo>
                    <a:pt x="170942" y="106934"/>
                  </a:lnTo>
                  <a:lnTo>
                    <a:pt x="170942" y="113537"/>
                  </a:lnTo>
                  <a:lnTo>
                    <a:pt x="172974" y="118618"/>
                  </a:lnTo>
                  <a:lnTo>
                    <a:pt x="177038" y="122174"/>
                  </a:lnTo>
                  <a:lnTo>
                    <a:pt x="180975" y="125730"/>
                  </a:lnTo>
                  <a:lnTo>
                    <a:pt x="186436" y="127508"/>
                  </a:lnTo>
                  <a:lnTo>
                    <a:pt x="193421" y="127508"/>
                  </a:lnTo>
                  <a:lnTo>
                    <a:pt x="202311" y="127508"/>
                  </a:lnTo>
                  <a:lnTo>
                    <a:pt x="209550" y="125095"/>
                  </a:lnTo>
                  <a:lnTo>
                    <a:pt x="244729" y="2540"/>
                  </a:lnTo>
                  <a:lnTo>
                    <a:pt x="270891" y="2540"/>
                  </a:lnTo>
                  <a:lnTo>
                    <a:pt x="252349" y="102997"/>
                  </a:lnTo>
                  <a:lnTo>
                    <a:pt x="231648" y="137668"/>
                  </a:lnTo>
                  <a:lnTo>
                    <a:pt x="190500" y="149987"/>
                  </a:lnTo>
                  <a:lnTo>
                    <a:pt x="180691" y="149387"/>
                  </a:lnTo>
                  <a:lnTo>
                    <a:pt x="147383" y="128476"/>
                  </a:lnTo>
                  <a:lnTo>
                    <a:pt x="144145" y="113030"/>
                  </a:lnTo>
                  <a:lnTo>
                    <a:pt x="144145" y="109474"/>
                  </a:lnTo>
                  <a:lnTo>
                    <a:pt x="144526" y="105791"/>
                  </a:lnTo>
                  <a:lnTo>
                    <a:pt x="145161" y="101854"/>
                  </a:lnTo>
                  <a:lnTo>
                    <a:pt x="163449" y="2540"/>
                  </a:lnTo>
                  <a:close/>
                </a:path>
                <a:path w="826135" h="150495">
                  <a:moveTo>
                    <a:pt x="76073" y="0"/>
                  </a:moveTo>
                  <a:lnTo>
                    <a:pt x="116205" y="13843"/>
                  </a:lnTo>
                  <a:lnTo>
                    <a:pt x="130302" y="53721"/>
                  </a:lnTo>
                  <a:lnTo>
                    <a:pt x="128946" y="74150"/>
                  </a:lnTo>
                  <a:lnTo>
                    <a:pt x="108712" y="123317"/>
                  </a:lnTo>
                  <a:lnTo>
                    <a:pt x="67367" y="148320"/>
                  </a:lnTo>
                  <a:lnTo>
                    <a:pt x="49657" y="149987"/>
                  </a:lnTo>
                  <a:lnTo>
                    <a:pt x="38748" y="149032"/>
                  </a:lnTo>
                  <a:lnTo>
                    <a:pt x="7500" y="126210"/>
                  </a:lnTo>
                  <a:lnTo>
                    <a:pt x="0" y="93599"/>
                  </a:lnTo>
                  <a:lnTo>
                    <a:pt x="1331" y="74955"/>
                  </a:lnTo>
                  <a:lnTo>
                    <a:pt x="21209" y="27432"/>
                  </a:lnTo>
                  <a:lnTo>
                    <a:pt x="59981" y="1714"/>
                  </a:lnTo>
                  <a:lnTo>
                    <a:pt x="76073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61874" y="775487"/>
            <a:ext cx="4157726" cy="13747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algn="r">
              <a:lnSpc>
                <a:spcPct val="100000"/>
              </a:lnSpc>
              <a:spcBef>
                <a:spcPts val="400"/>
              </a:spcBef>
              <a:tabLst>
                <a:tab pos="240665" algn="l"/>
              </a:tabLst>
            </a:pPr>
            <a:r>
              <a:rPr sz="1400" i="1" spc="10" dirty="0">
                <a:solidFill>
                  <a:srgbClr val="D1282D"/>
                </a:solidFill>
                <a:latin typeface="Trebuchet MS"/>
                <a:cs typeface="Trebuchet MS"/>
              </a:rPr>
              <a:t>1.	</a:t>
            </a:r>
            <a:r>
              <a:rPr sz="1400" i="1" spc="-5" dirty="0">
                <a:latin typeface="Trebuchet MS"/>
                <a:cs typeface="Trebuchet MS"/>
              </a:rPr>
              <a:t>IS</a:t>
            </a:r>
            <a:r>
              <a:rPr sz="1400" i="1" dirty="0">
                <a:latin typeface="Trebuchet MS"/>
                <a:cs typeface="Trebuchet MS"/>
              </a:rPr>
              <a:t> </a:t>
            </a:r>
            <a:r>
              <a:rPr sz="1400" i="1" spc="-5" dirty="0">
                <a:latin typeface="Trebuchet MS"/>
                <a:cs typeface="Trebuchet MS"/>
              </a:rPr>
              <a:t>operations</a:t>
            </a:r>
            <a:endParaRPr sz="1400" dirty="0">
              <a:latin typeface="Trebuchet MS"/>
              <a:cs typeface="Trebuchet MS"/>
            </a:endParaRPr>
          </a:p>
          <a:p>
            <a:pPr marL="12700" algn="r">
              <a:lnSpc>
                <a:spcPct val="100000"/>
              </a:lnSpc>
              <a:spcBef>
                <a:spcPts val="300"/>
              </a:spcBef>
              <a:tabLst>
                <a:tab pos="240665" algn="l"/>
              </a:tabLst>
            </a:pPr>
            <a:r>
              <a:rPr sz="1400" i="1" spc="10" dirty="0">
                <a:solidFill>
                  <a:srgbClr val="D1282D"/>
                </a:solidFill>
                <a:latin typeface="Trebuchet MS"/>
                <a:cs typeface="Trebuchet MS"/>
              </a:rPr>
              <a:t>2.	</a:t>
            </a:r>
            <a:r>
              <a:rPr sz="1400" i="1" spc="-5" dirty="0">
                <a:latin typeface="Trebuchet MS"/>
                <a:cs typeface="Trebuchet MS"/>
              </a:rPr>
              <a:t>IS</a:t>
            </a:r>
            <a:r>
              <a:rPr sz="1400" i="1" dirty="0">
                <a:latin typeface="Trebuchet MS"/>
                <a:cs typeface="Trebuchet MS"/>
              </a:rPr>
              <a:t> </a:t>
            </a:r>
            <a:r>
              <a:rPr sz="1400" i="1" spc="-5" dirty="0">
                <a:latin typeface="Trebuchet MS"/>
                <a:cs typeface="Trebuchet MS"/>
              </a:rPr>
              <a:t>hardware</a:t>
            </a:r>
            <a:endParaRPr sz="1400" dirty="0">
              <a:latin typeface="Trebuchet MS"/>
              <a:cs typeface="Trebuchet MS"/>
            </a:endParaRPr>
          </a:p>
          <a:p>
            <a:pPr marL="12700" algn="r">
              <a:lnSpc>
                <a:spcPct val="100000"/>
              </a:lnSpc>
              <a:spcBef>
                <a:spcPts val="300"/>
              </a:spcBef>
              <a:tabLst>
                <a:tab pos="240665" algn="l"/>
              </a:tabLst>
            </a:pPr>
            <a:r>
              <a:rPr sz="1200" i="1" spc="10" dirty="0">
                <a:solidFill>
                  <a:srgbClr val="D1282D"/>
                </a:solidFill>
                <a:latin typeface="Trebuchet MS"/>
                <a:cs typeface="Trebuchet MS"/>
              </a:rPr>
              <a:t>3.	</a:t>
            </a:r>
            <a:r>
              <a:rPr sz="1200" i="1" spc="-5" dirty="0">
                <a:latin typeface="Trebuchet MS"/>
                <a:cs typeface="Trebuchet MS"/>
              </a:rPr>
              <a:t>IS architecture and</a:t>
            </a:r>
            <a:r>
              <a:rPr sz="1200" i="1" spc="15" dirty="0">
                <a:latin typeface="Trebuchet MS"/>
                <a:cs typeface="Trebuchet MS"/>
              </a:rPr>
              <a:t> </a:t>
            </a:r>
            <a:r>
              <a:rPr sz="1200" i="1" spc="-5" dirty="0">
                <a:latin typeface="Trebuchet MS"/>
                <a:cs typeface="Trebuchet MS"/>
              </a:rPr>
              <a:t>software</a:t>
            </a:r>
            <a:endParaRPr sz="1200" dirty="0">
              <a:latin typeface="Trebuchet MS"/>
              <a:cs typeface="Trebuchet MS"/>
            </a:endParaRPr>
          </a:p>
          <a:p>
            <a:pPr marL="241300" marR="5080" indent="-228600" algn="r">
              <a:lnSpc>
                <a:spcPct val="100000"/>
              </a:lnSpc>
              <a:spcBef>
                <a:spcPts val="300"/>
              </a:spcBef>
              <a:tabLst>
                <a:tab pos="240665" algn="l"/>
              </a:tabLst>
            </a:pPr>
            <a:r>
              <a:rPr sz="1200" i="1" spc="10" dirty="0">
                <a:solidFill>
                  <a:srgbClr val="D1282D"/>
                </a:solidFill>
                <a:latin typeface="Trebuchet MS"/>
                <a:cs typeface="Trebuchet MS"/>
              </a:rPr>
              <a:t>4.	</a:t>
            </a:r>
            <a:r>
              <a:rPr sz="1200" i="1" spc="-5" dirty="0">
                <a:latin typeface="Trebuchet MS"/>
                <a:cs typeface="Trebuchet MS"/>
              </a:rPr>
              <a:t>Network infrastructure, technologies, models and  protocols</a:t>
            </a:r>
            <a:endParaRPr sz="1200" dirty="0">
              <a:latin typeface="Trebuchet MS"/>
              <a:cs typeface="Trebuchet MS"/>
            </a:endParaRPr>
          </a:p>
          <a:p>
            <a:pPr marL="12700" algn="r">
              <a:lnSpc>
                <a:spcPct val="100000"/>
              </a:lnSpc>
              <a:spcBef>
                <a:spcPts val="300"/>
              </a:spcBef>
              <a:tabLst>
                <a:tab pos="240665" algn="l"/>
              </a:tabLst>
            </a:pPr>
            <a:r>
              <a:rPr sz="1200" i="1" spc="10" dirty="0">
                <a:solidFill>
                  <a:srgbClr val="D1282D"/>
                </a:solidFill>
                <a:latin typeface="Trebuchet MS"/>
                <a:cs typeface="Trebuchet MS"/>
              </a:rPr>
              <a:t>5.	</a:t>
            </a:r>
            <a:r>
              <a:rPr sz="1200" i="1" spc="-10" dirty="0">
                <a:latin typeface="Trebuchet MS"/>
                <a:cs typeface="Trebuchet MS"/>
              </a:rPr>
              <a:t>Auditing </a:t>
            </a:r>
            <a:r>
              <a:rPr sz="1200" i="1" spc="-5" dirty="0">
                <a:latin typeface="Trebuchet MS"/>
                <a:cs typeface="Trebuchet MS"/>
              </a:rPr>
              <a:t>infrastructure and</a:t>
            </a:r>
            <a:r>
              <a:rPr sz="1200" i="1" spc="35" dirty="0">
                <a:latin typeface="Trebuchet MS"/>
                <a:cs typeface="Trebuchet MS"/>
              </a:rPr>
              <a:t> </a:t>
            </a:r>
            <a:r>
              <a:rPr sz="1200" i="1" spc="-5" dirty="0">
                <a:latin typeface="Trebuchet MS"/>
                <a:cs typeface="Trebuchet MS"/>
              </a:rPr>
              <a:t>operations</a:t>
            </a:r>
            <a:endParaRPr sz="12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60222" y="251460"/>
            <a:ext cx="3140075" cy="194945"/>
            <a:chOff x="260222" y="251460"/>
            <a:chExt cx="3140075" cy="194945"/>
          </a:xfrm>
        </p:grpSpPr>
        <p:sp>
          <p:nvSpPr>
            <p:cNvPr id="3" name="object 3"/>
            <p:cNvSpPr/>
            <p:nvPr/>
          </p:nvSpPr>
          <p:spPr>
            <a:xfrm>
              <a:off x="261111" y="252349"/>
              <a:ext cx="3138170" cy="19278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61111" y="252349"/>
              <a:ext cx="3138170" cy="193040"/>
            </a:xfrm>
            <a:custGeom>
              <a:avLst/>
              <a:gdLst/>
              <a:ahLst/>
              <a:cxnLst/>
              <a:rect l="l" t="t" r="r" b="b"/>
              <a:pathLst>
                <a:path w="3138170" h="193040">
                  <a:moveTo>
                    <a:pt x="1938527" y="44830"/>
                  </a:moveTo>
                  <a:lnTo>
                    <a:pt x="1908810" y="98932"/>
                  </a:lnTo>
                  <a:lnTo>
                    <a:pt x="1946783" y="98932"/>
                  </a:lnTo>
                  <a:lnTo>
                    <a:pt x="1938527" y="44830"/>
                  </a:lnTo>
                  <a:close/>
                </a:path>
                <a:path w="3138170" h="193040">
                  <a:moveTo>
                    <a:pt x="312419" y="44830"/>
                  </a:moveTo>
                  <a:lnTo>
                    <a:pt x="282701" y="98932"/>
                  </a:lnTo>
                  <a:lnTo>
                    <a:pt x="320675" y="98932"/>
                  </a:lnTo>
                  <a:lnTo>
                    <a:pt x="312419" y="44830"/>
                  </a:lnTo>
                  <a:close/>
                </a:path>
                <a:path w="3138170" h="193040">
                  <a:moveTo>
                    <a:pt x="2950972" y="24002"/>
                  </a:moveTo>
                  <a:lnTo>
                    <a:pt x="2949955" y="24002"/>
                  </a:lnTo>
                  <a:lnTo>
                    <a:pt x="2946908" y="24256"/>
                  </a:lnTo>
                  <a:lnTo>
                    <a:pt x="2941447" y="25018"/>
                  </a:lnTo>
                  <a:lnTo>
                    <a:pt x="2934080" y="65531"/>
                  </a:lnTo>
                  <a:lnTo>
                    <a:pt x="2938017" y="65912"/>
                  </a:lnTo>
                  <a:lnTo>
                    <a:pt x="2941447" y="66166"/>
                  </a:lnTo>
                  <a:lnTo>
                    <a:pt x="2944495" y="66166"/>
                  </a:lnTo>
                  <a:lnTo>
                    <a:pt x="2960830" y="64688"/>
                  </a:lnTo>
                  <a:lnTo>
                    <a:pt x="2972498" y="60245"/>
                  </a:lnTo>
                  <a:lnTo>
                    <a:pt x="2979499" y="52826"/>
                  </a:lnTo>
                  <a:lnTo>
                    <a:pt x="2981833" y="42417"/>
                  </a:lnTo>
                  <a:lnTo>
                    <a:pt x="2981833" y="35687"/>
                  </a:lnTo>
                  <a:lnTo>
                    <a:pt x="2979547" y="30987"/>
                  </a:lnTo>
                  <a:lnTo>
                    <a:pt x="2974721" y="28193"/>
                  </a:lnTo>
                  <a:lnTo>
                    <a:pt x="2969895" y="25400"/>
                  </a:lnTo>
                  <a:lnTo>
                    <a:pt x="2962021" y="24002"/>
                  </a:lnTo>
                  <a:lnTo>
                    <a:pt x="2950972" y="24002"/>
                  </a:lnTo>
                  <a:close/>
                </a:path>
                <a:path w="3138170" h="193040">
                  <a:moveTo>
                    <a:pt x="2292604" y="24002"/>
                  </a:moveTo>
                  <a:lnTo>
                    <a:pt x="2291588" y="24002"/>
                  </a:lnTo>
                  <a:lnTo>
                    <a:pt x="2288540" y="24256"/>
                  </a:lnTo>
                  <a:lnTo>
                    <a:pt x="2283079" y="25018"/>
                  </a:lnTo>
                  <a:lnTo>
                    <a:pt x="2275713" y="65531"/>
                  </a:lnTo>
                  <a:lnTo>
                    <a:pt x="2279650" y="65912"/>
                  </a:lnTo>
                  <a:lnTo>
                    <a:pt x="2283079" y="66166"/>
                  </a:lnTo>
                  <a:lnTo>
                    <a:pt x="2286127" y="66166"/>
                  </a:lnTo>
                  <a:lnTo>
                    <a:pt x="2302462" y="64688"/>
                  </a:lnTo>
                  <a:lnTo>
                    <a:pt x="2314130" y="60245"/>
                  </a:lnTo>
                  <a:lnTo>
                    <a:pt x="2321131" y="52826"/>
                  </a:lnTo>
                  <a:lnTo>
                    <a:pt x="2323465" y="42417"/>
                  </a:lnTo>
                  <a:lnTo>
                    <a:pt x="2323465" y="35687"/>
                  </a:lnTo>
                  <a:lnTo>
                    <a:pt x="2321179" y="30987"/>
                  </a:lnTo>
                  <a:lnTo>
                    <a:pt x="2316353" y="28193"/>
                  </a:lnTo>
                  <a:lnTo>
                    <a:pt x="2311527" y="25400"/>
                  </a:lnTo>
                  <a:lnTo>
                    <a:pt x="2303653" y="24002"/>
                  </a:lnTo>
                  <a:lnTo>
                    <a:pt x="2292604" y="24002"/>
                  </a:lnTo>
                  <a:close/>
                </a:path>
                <a:path w="3138170" h="193040">
                  <a:moveTo>
                    <a:pt x="1800352" y="24002"/>
                  </a:moveTo>
                  <a:lnTo>
                    <a:pt x="1799336" y="24002"/>
                  </a:lnTo>
                  <a:lnTo>
                    <a:pt x="1796288" y="24256"/>
                  </a:lnTo>
                  <a:lnTo>
                    <a:pt x="1790827" y="25018"/>
                  </a:lnTo>
                  <a:lnTo>
                    <a:pt x="1783461" y="65531"/>
                  </a:lnTo>
                  <a:lnTo>
                    <a:pt x="1787398" y="65912"/>
                  </a:lnTo>
                  <a:lnTo>
                    <a:pt x="1790827" y="66166"/>
                  </a:lnTo>
                  <a:lnTo>
                    <a:pt x="1793875" y="66166"/>
                  </a:lnTo>
                  <a:lnTo>
                    <a:pt x="1810210" y="64688"/>
                  </a:lnTo>
                  <a:lnTo>
                    <a:pt x="1821878" y="60245"/>
                  </a:lnTo>
                  <a:lnTo>
                    <a:pt x="1828879" y="52826"/>
                  </a:lnTo>
                  <a:lnTo>
                    <a:pt x="1831213" y="42417"/>
                  </a:lnTo>
                  <a:lnTo>
                    <a:pt x="1831213" y="35687"/>
                  </a:lnTo>
                  <a:lnTo>
                    <a:pt x="1828927" y="30987"/>
                  </a:lnTo>
                  <a:lnTo>
                    <a:pt x="1824101" y="28193"/>
                  </a:lnTo>
                  <a:lnTo>
                    <a:pt x="1819275" y="25400"/>
                  </a:lnTo>
                  <a:lnTo>
                    <a:pt x="1811401" y="24002"/>
                  </a:lnTo>
                  <a:lnTo>
                    <a:pt x="1800352" y="24002"/>
                  </a:lnTo>
                  <a:close/>
                </a:path>
                <a:path w="3138170" h="193040">
                  <a:moveTo>
                    <a:pt x="558038" y="22859"/>
                  </a:moveTo>
                  <a:lnTo>
                    <a:pt x="554863" y="22859"/>
                  </a:lnTo>
                  <a:lnTo>
                    <a:pt x="551688" y="23240"/>
                  </a:lnTo>
                  <a:lnTo>
                    <a:pt x="548513" y="23875"/>
                  </a:lnTo>
                  <a:lnTo>
                    <a:pt x="530860" y="124587"/>
                  </a:lnTo>
                  <a:lnTo>
                    <a:pt x="533781" y="124840"/>
                  </a:lnTo>
                  <a:lnTo>
                    <a:pt x="536448" y="125094"/>
                  </a:lnTo>
                  <a:lnTo>
                    <a:pt x="538733" y="125094"/>
                  </a:lnTo>
                  <a:lnTo>
                    <a:pt x="551358" y="123908"/>
                  </a:lnTo>
                  <a:lnTo>
                    <a:pt x="587732" y="96297"/>
                  </a:lnTo>
                  <a:lnTo>
                    <a:pt x="596519" y="58292"/>
                  </a:lnTo>
                  <a:lnTo>
                    <a:pt x="595850" y="50694"/>
                  </a:lnTo>
                  <a:lnTo>
                    <a:pt x="566132" y="23477"/>
                  </a:lnTo>
                  <a:lnTo>
                    <a:pt x="558038" y="22859"/>
                  </a:lnTo>
                  <a:close/>
                </a:path>
                <a:path w="3138170" h="193040">
                  <a:moveTo>
                    <a:pt x="3044825" y="2666"/>
                  </a:moveTo>
                  <a:lnTo>
                    <a:pt x="3138170" y="2666"/>
                  </a:lnTo>
                  <a:lnTo>
                    <a:pt x="3133979" y="25273"/>
                  </a:lnTo>
                  <a:lnTo>
                    <a:pt x="3067050" y="25273"/>
                  </a:lnTo>
                  <a:lnTo>
                    <a:pt x="3061080" y="58674"/>
                  </a:lnTo>
                  <a:lnTo>
                    <a:pt x="3108960" y="58674"/>
                  </a:lnTo>
                  <a:lnTo>
                    <a:pt x="3104896" y="80263"/>
                  </a:lnTo>
                  <a:lnTo>
                    <a:pt x="3057016" y="80263"/>
                  </a:lnTo>
                  <a:lnTo>
                    <a:pt x="3048889" y="125094"/>
                  </a:lnTo>
                  <a:lnTo>
                    <a:pt x="3114675" y="125094"/>
                  </a:lnTo>
                  <a:lnTo>
                    <a:pt x="3110357" y="147700"/>
                  </a:lnTo>
                  <a:lnTo>
                    <a:pt x="3018154" y="147700"/>
                  </a:lnTo>
                  <a:lnTo>
                    <a:pt x="3044825" y="2666"/>
                  </a:lnTo>
                  <a:close/>
                </a:path>
                <a:path w="3138170" h="193040">
                  <a:moveTo>
                    <a:pt x="2784855" y="2666"/>
                  </a:moveTo>
                  <a:lnTo>
                    <a:pt x="2811399" y="2666"/>
                  </a:lnTo>
                  <a:lnTo>
                    <a:pt x="2792857" y="101473"/>
                  </a:lnTo>
                  <a:lnTo>
                    <a:pt x="2792476" y="103250"/>
                  </a:lnTo>
                  <a:lnTo>
                    <a:pt x="2792349" y="105155"/>
                  </a:lnTo>
                  <a:lnTo>
                    <a:pt x="2792349" y="107061"/>
                  </a:lnTo>
                  <a:lnTo>
                    <a:pt x="2792349" y="113664"/>
                  </a:lnTo>
                  <a:lnTo>
                    <a:pt x="2794380" y="118744"/>
                  </a:lnTo>
                  <a:lnTo>
                    <a:pt x="2798445" y="122300"/>
                  </a:lnTo>
                  <a:lnTo>
                    <a:pt x="2802382" y="125856"/>
                  </a:lnTo>
                  <a:lnTo>
                    <a:pt x="2807842" y="127634"/>
                  </a:lnTo>
                  <a:lnTo>
                    <a:pt x="2814828" y="127634"/>
                  </a:lnTo>
                  <a:lnTo>
                    <a:pt x="2823717" y="127634"/>
                  </a:lnTo>
                  <a:lnTo>
                    <a:pt x="2830957" y="125221"/>
                  </a:lnTo>
                  <a:lnTo>
                    <a:pt x="2866136" y="2666"/>
                  </a:lnTo>
                  <a:lnTo>
                    <a:pt x="2892298" y="2666"/>
                  </a:lnTo>
                  <a:lnTo>
                    <a:pt x="2873755" y="103124"/>
                  </a:lnTo>
                  <a:lnTo>
                    <a:pt x="2853054" y="137794"/>
                  </a:lnTo>
                  <a:lnTo>
                    <a:pt x="2811907" y="150113"/>
                  </a:lnTo>
                  <a:lnTo>
                    <a:pt x="2802098" y="149514"/>
                  </a:lnTo>
                  <a:lnTo>
                    <a:pt x="2768790" y="128603"/>
                  </a:lnTo>
                  <a:lnTo>
                    <a:pt x="2765552" y="113156"/>
                  </a:lnTo>
                  <a:lnTo>
                    <a:pt x="2765552" y="109600"/>
                  </a:lnTo>
                  <a:lnTo>
                    <a:pt x="2765933" y="105917"/>
                  </a:lnTo>
                  <a:lnTo>
                    <a:pt x="2766567" y="101980"/>
                  </a:lnTo>
                  <a:lnTo>
                    <a:pt x="2784855" y="2666"/>
                  </a:lnTo>
                  <a:close/>
                </a:path>
                <a:path w="3138170" h="193040">
                  <a:moveTo>
                    <a:pt x="2638679" y="2666"/>
                  </a:moveTo>
                  <a:lnTo>
                    <a:pt x="2756662" y="2666"/>
                  </a:lnTo>
                  <a:lnTo>
                    <a:pt x="2752343" y="25273"/>
                  </a:lnTo>
                  <a:lnTo>
                    <a:pt x="2706624" y="25273"/>
                  </a:lnTo>
                  <a:lnTo>
                    <a:pt x="2684272" y="147700"/>
                  </a:lnTo>
                  <a:lnTo>
                    <a:pt x="2658237" y="147700"/>
                  </a:lnTo>
                  <a:lnTo>
                    <a:pt x="2680589" y="25273"/>
                  </a:lnTo>
                  <a:lnTo>
                    <a:pt x="2634488" y="25273"/>
                  </a:lnTo>
                  <a:lnTo>
                    <a:pt x="2638679" y="2666"/>
                  </a:lnTo>
                  <a:close/>
                </a:path>
                <a:path w="3138170" h="193040">
                  <a:moveTo>
                    <a:pt x="2387091" y="2666"/>
                  </a:moveTo>
                  <a:lnTo>
                    <a:pt x="2413635" y="2666"/>
                  </a:lnTo>
                  <a:lnTo>
                    <a:pt x="2395092" y="101473"/>
                  </a:lnTo>
                  <a:lnTo>
                    <a:pt x="2394712" y="103250"/>
                  </a:lnTo>
                  <a:lnTo>
                    <a:pt x="2394585" y="105155"/>
                  </a:lnTo>
                  <a:lnTo>
                    <a:pt x="2394585" y="107061"/>
                  </a:lnTo>
                  <a:lnTo>
                    <a:pt x="2394585" y="113664"/>
                  </a:lnTo>
                  <a:lnTo>
                    <a:pt x="2396616" y="118744"/>
                  </a:lnTo>
                  <a:lnTo>
                    <a:pt x="2400680" y="122300"/>
                  </a:lnTo>
                  <a:lnTo>
                    <a:pt x="2404617" y="125856"/>
                  </a:lnTo>
                  <a:lnTo>
                    <a:pt x="2410079" y="127634"/>
                  </a:lnTo>
                  <a:lnTo>
                    <a:pt x="2417064" y="127634"/>
                  </a:lnTo>
                  <a:lnTo>
                    <a:pt x="2425954" y="127634"/>
                  </a:lnTo>
                  <a:lnTo>
                    <a:pt x="2433192" y="125221"/>
                  </a:lnTo>
                  <a:lnTo>
                    <a:pt x="2468372" y="2666"/>
                  </a:lnTo>
                  <a:lnTo>
                    <a:pt x="2494534" y="2666"/>
                  </a:lnTo>
                  <a:lnTo>
                    <a:pt x="2475991" y="103124"/>
                  </a:lnTo>
                  <a:lnTo>
                    <a:pt x="2455291" y="137794"/>
                  </a:lnTo>
                  <a:lnTo>
                    <a:pt x="2414142" y="150113"/>
                  </a:lnTo>
                  <a:lnTo>
                    <a:pt x="2404334" y="149514"/>
                  </a:lnTo>
                  <a:lnTo>
                    <a:pt x="2371026" y="128603"/>
                  </a:lnTo>
                  <a:lnTo>
                    <a:pt x="2367788" y="113156"/>
                  </a:lnTo>
                  <a:lnTo>
                    <a:pt x="2367788" y="109600"/>
                  </a:lnTo>
                  <a:lnTo>
                    <a:pt x="2368168" y="105917"/>
                  </a:lnTo>
                  <a:lnTo>
                    <a:pt x="2368804" y="101980"/>
                  </a:lnTo>
                  <a:lnTo>
                    <a:pt x="2387091" y="2666"/>
                  </a:lnTo>
                  <a:close/>
                </a:path>
                <a:path w="3138170" h="193040">
                  <a:moveTo>
                    <a:pt x="2114423" y="2666"/>
                  </a:moveTo>
                  <a:lnTo>
                    <a:pt x="2232405" y="2666"/>
                  </a:lnTo>
                  <a:lnTo>
                    <a:pt x="2228088" y="25273"/>
                  </a:lnTo>
                  <a:lnTo>
                    <a:pt x="2182367" y="25273"/>
                  </a:lnTo>
                  <a:lnTo>
                    <a:pt x="2160016" y="147700"/>
                  </a:lnTo>
                  <a:lnTo>
                    <a:pt x="2133980" y="147700"/>
                  </a:lnTo>
                  <a:lnTo>
                    <a:pt x="2156333" y="25273"/>
                  </a:lnTo>
                  <a:lnTo>
                    <a:pt x="2110232" y="25273"/>
                  </a:lnTo>
                  <a:lnTo>
                    <a:pt x="2114423" y="2666"/>
                  </a:lnTo>
                  <a:close/>
                </a:path>
                <a:path w="3138170" h="193040">
                  <a:moveTo>
                    <a:pt x="1648968" y="2666"/>
                  </a:moveTo>
                  <a:lnTo>
                    <a:pt x="1744852" y="2666"/>
                  </a:lnTo>
                  <a:lnTo>
                    <a:pt x="1740662" y="25273"/>
                  </a:lnTo>
                  <a:lnTo>
                    <a:pt x="1670939" y="25273"/>
                  </a:lnTo>
                  <a:lnTo>
                    <a:pt x="1664843" y="58674"/>
                  </a:lnTo>
                  <a:lnTo>
                    <a:pt x="1715896" y="58674"/>
                  </a:lnTo>
                  <a:lnTo>
                    <a:pt x="1711833" y="80263"/>
                  </a:lnTo>
                  <a:lnTo>
                    <a:pt x="1660779" y="80263"/>
                  </a:lnTo>
                  <a:lnTo>
                    <a:pt x="1648460" y="147700"/>
                  </a:lnTo>
                  <a:lnTo>
                    <a:pt x="1622044" y="147700"/>
                  </a:lnTo>
                  <a:lnTo>
                    <a:pt x="1648968" y="2666"/>
                  </a:lnTo>
                  <a:close/>
                </a:path>
                <a:path w="3138170" h="193040">
                  <a:moveTo>
                    <a:pt x="1515618" y="2666"/>
                  </a:moveTo>
                  <a:lnTo>
                    <a:pt x="1527556" y="2666"/>
                  </a:lnTo>
                  <a:lnTo>
                    <a:pt x="1579880" y="92582"/>
                  </a:lnTo>
                  <a:lnTo>
                    <a:pt x="1595627" y="2666"/>
                  </a:lnTo>
                  <a:lnTo>
                    <a:pt x="1621027" y="2666"/>
                  </a:lnTo>
                  <a:lnTo>
                    <a:pt x="1593977" y="149732"/>
                  </a:lnTo>
                  <a:lnTo>
                    <a:pt x="1584070" y="149732"/>
                  </a:lnTo>
                  <a:lnTo>
                    <a:pt x="1530604" y="56006"/>
                  </a:lnTo>
                  <a:lnTo>
                    <a:pt x="1514602" y="147700"/>
                  </a:lnTo>
                  <a:lnTo>
                    <a:pt x="1489075" y="147700"/>
                  </a:lnTo>
                  <a:lnTo>
                    <a:pt x="1515618" y="2666"/>
                  </a:lnTo>
                  <a:close/>
                </a:path>
                <a:path w="3138170" h="193040">
                  <a:moveTo>
                    <a:pt x="1460881" y="2666"/>
                  </a:moveTo>
                  <a:lnTo>
                    <a:pt x="1486789" y="2666"/>
                  </a:lnTo>
                  <a:lnTo>
                    <a:pt x="1459992" y="147700"/>
                  </a:lnTo>
                  <a:lnTo>
                    <a:pt x="1434211" y="147700"/>
                  </a:lnTo>
                  <a:lnTo>
                    <a:pt x="1460881" y="2666"/>
                  </a:lnTo>
                  <a:close/>
                </a:path>
                <a:path w="3138170" h="193040">
                  <a:moveTo>
                    <a:pt x="1242949" y="2666"/>
                  </a:moveTo>
                  <a:lnTo>
                    <a:pt x="1268857" y="2666"/>
                  </a:lnTo>
                  <a:lnTo>
                    <a:pt x="1242060" y="147700"/>
                  </a:lnTo>
                  <a:lnTo>
                    <a:pt x="1216279" y="147700"/>
                  </a:lnTo>
                  <a:lnTo>
                    <a:pt x="1242949" y="2666"/>
                  </a:lnTo>
                  <a:close/>
                </a:path>
                <a:path w="3138170" h="193040">
                  <a:moveTo>
                    <a:pt x="907542" y="2666"/>
                  </a:moveTo>
                  <a:lnTo>
                    <a:pt x="919480" y="2666"/>
                  </a:lnTo>
                  <a:lnTo>
                    <a:pt x="971804" y="92582"/>
                  </a:lnTo>
                  <a:lnTo>
                    <a:pt x="987551" y="2666"/>
                  </a:lnTo>
                  <a:lnTo>
                    <a:pt x="1012951" y="2666"/>
                  </a:lnTo>
                  <a:lnTo>
                    <a:pt x="985901" y="149732"/>
                  </a:lnTo>
                  <a:lnTo>
                    <a:pt x="975994" y="149732"/>
                  </a:lnTo>
                  <a:lnTo>
                    <a:pt x="922527" y="56006"/>
                  </a:lnTo>
                  <a:lnTo>
                    <a:pt x="906526" y="147700"/>
                  </a:lnTo>
                  <a:lnTo>
                    <a:pt x="880999" y="147700"/>
                  </a:lnTo>
                  <a:lnTo>
                    <a:pt x="907542" y="2666"/>
                  </a:lnTo>
                  <a:close/>
                </a:path>
                <a:path w="3138170" h="193040">
                  <a:moveTo>
                    <a:pt x="852805" y="2666"/>
                  </a:moveTo>
                  <a:lnTo>
                    <a:pt x="878713" y="2666"/>
                  </a:lnTo>
                  <a:lnTo>
                    <a:pt x="851915" y="147700"/>
                  </a:lnTo>
                  <a:lnTo>
                    <a:pt x="826135" y="147700"/>
                  </a:lnTo>
                  <a:lnTo>
                    <a:pt x="852805" y="2666"/>
                  </a:lnTo>
                  <a:close/>
                </a:path>
                <a:path w="3138170" h="193040">
                  <a:moveTo>
                    <a:pt x="704723" y="2666"/>
                  </a:moveTo>
                  <a:lnTo>
                    <a:pt x="822706" y="2666"/>
                  </a:lnTo>
                  <a:lnTo>
                    <a:pt x="818388" y="25273"/>
                  </a:lnTo>
                  <a:lnTo>
                    <a:pt x="772668" y="25273"/>
                  </a:lnTo>
                  <a:lnTo>
                    <a:pt x="750315" y="147700"/>
                  </a:lnTo>
                  <a:lnTo>
                    <a:pt x="724281" y="147700"/>
                  </a:lnTo>
                  <a:lnTo>
                    <a:pt x="746632" y="25273"/>
                  </a:lnTo>
                  <a:lnTo>
                    <a:pt x="700532" y="25273"/>
                  </a:lnTo>
                  <a:lnTo>
                    <a:pt x="704723" y="2666"/>
                  </a:lnTo>
                  <a:close/>
                </a:path>
                <a:path w="3138170" h="193040">
                  <a:moveTo>
                    <a:pt x="657732" y="2666"/>
                  </a:moveTo>
                  <a:lnTo>
                    <a:pt x="683640" y="2666"/>
                  </a:lnTo>
                  <a:lnTo>
                    <a:pt x="656844" y="147700"/>
                  </a:lnTo>
                  <a:lnTo>
                    <a:pt x="631063" y="147700"/>
                  </a:lnTo>
                  <a:lnTo>
                    <a:pt x="657732" y="2666"/>
                  </a:lnTo>
                  <a:close/>
                </a:path>
                <a:path w="3138170" h="193040">
                  <a:moveTo>
                    <a:pt x="393700" y="2666"/>
                  </a:moveTo>
                  <a:lnTo>
                    <a:pt x="420243" y="2666"/>
                  </a:lnTo>
                  <a:lnTo>
                    <a:pt x="401700" y="101473"/>
                  </a:lnTo>
                  <a:lnTo>
                    <a:pt x="401319" y="103250"/>
                  </a:lnTo>
                  <a:lnTo>
                    <a:pt x="401193" y="105155"/>
                  </a:lnTo>
                  <a:lnTo>
                    <a:pt x="401193" y="107061"/>
                  </a:lnTo>
                  <a:lnTo>
                    <a:pt x="401193" y="113664"/>
                  </a:lnTo>
                  <a:lnTo>
                    <a:pt x="403225" y="118744"/>
                  </a:lnTo>
                  <a:lnTo>
                    <a:pt x="407288" y="122300"/>
                  </a:lnTo>
                  <a:lnTo>
                    <a:pt x="411225" y="125856"/>
                  </a:lnTo>
                  <a:lnTo>
                    <a:pt x="416687" y="127634"/>
                  </a:lnTo>
                  <a:lnTo>
                    <a:pt x="423671" y="127634"/>
                  </a:lnTo>
                  <a:lnTo>
                    <a:pt x="432562" y="127634"/>
                  </a:lnTo>
                  <a:lnTo>
                    <a:pt x="439800" y="125221"/>
                  </a:lnTo>
                  <a:lnTo>
                    <a:pt x="474980" y="2666"/>
                  </a:lnTo>
                  <a:lnTo>
                    <a:pt x="501142" y="2666"/>
                  </a:lnTo>
                  <a:lnTo>
                    <a:pt x="482600" y="103124"/>
                  </a:lnTo>
                  <a:lnTo>
                    <a:pt x="461899" y="137794"/>
                  </a:lnTo>
                  <a:lnTo>
                    <a:pt x="420750" y="150113"/>
                  </a:lnTo>
                  <a:lnTo>
                    <a:pt x="410942" y="149514"/>
                  </a:lnTo>
                  <a:lnTo>
                    <a:pt x="377634" y="128603"/>
                  </a:lnTo>
                  <a:lnTo>
                    <a:pt x="374395" y="113156"/>
                  </a:lnTo>
                  <a:lnTo>
                    <a:pt x="374395" y="109600"/>
                  </a:lnTo>
                  <a:lnTo>
                    <a:pt x="374776" y="105917"/>
                  </a:lnTo>
                  <a:lnTo>
                    <a:pt x="375412" y="101980"/>
                  </a:lnTo>
                  <a:lnTo>
                    <a:pt x="393700" y="2666"/>
                  </a:lnTo>
                  <a:close/>
                </a:path>
                <a:path w="3138170" h="193040">
                  <a:moveTo>
                    <a:pt x="26415" y="2158"/>
                  </a:moveTo>
                  <a:lnTo>
                    <a:pt x="105537" y="2158"/>
                  </a:lnTo>
                  <a:lnTo>
                    <a:pt x="101346" y="24764"/>
                  </a:lnTo>
                  <a:lnTo>
                    <a:pt x="48006" y="24764"/>
                  </a:lnTo>
                  <a:lnTo>
                    <a:pt x="43434" y="49149"/>
                  </a:lnTo>
                  <a:lnTo>
                    <a:pt x="48006" y="47498"/>
                  </a:lnTo>
                  <a:lnTo>
                    <a:pt x="52959" y="46608"/>
                  </a:lnTo>
                  <a:lnTo>
                    <a:pt x="58293" y="46608"/>
                  </a:lnTo>
                  <a:lnTo>
                    <a:pt x="93551" y="67992"/>
                  </a:lnTo>
                  <a:lnTo>
                    <a:pt x="96393" y="81914"/>
                  </a:lnTo>
                  <a:lnTo>
                    <a:pt x="92463" y="111585"/>
                  </a:lnTo>
                  <a:lnTo>
                    <a:pt x="80676" y="132778"/>
                  </a:lnTo>
                  <a:lnTo>
                    <a:pt x="61031" y="145494"/>
                  </a:lnTo>
                  <a:lnTo>
                    <a:pt x="33528" y="149732"/>
                  </a:lnTo>
                  <a:lnTo>
                    <a:pt x="23788" y="148947"/>
                  </a:lnTo>
                  <a:lnTo>
                    <a:pt x="14954" y="146589"/>
                  </a:lnTo>
                  <a:lnTo>
                    <a:pt x="7024" y="142660"/>
                  </a:lnTo>
                  <a:lnTo>
                    <a:pt x="0" y="137159"/>
                  </a:lnTo>
                  <a:lnTo>
                    <a:pt x="11175" y="114300"/>
                  </a:lnTo>
                  <a:lnTo>
                    <a:pt x="14224" y="117855"/>
                  </a:lnTo>
                  <a:lnTo>
                    <a:pt x="18160" y="120776"/>
                  </a:lnTo>
                  <a:lnTo>
                    <a:pt x="22859" y="123316"/>
                  </a:lnTo>
                  <a:lnTo>
                    <a:pt x="27685" y="125729"/>
                  </a:lnTo>
                  <a:lnTo>
                    <a:pt x="32131" y="127000"/>
                  </a:lnTo>
                  <a:lnTo>
                    <a:pt x="36321" y="127000"/>
                  </a:lnTo>
                  <a:lnTo>
                    <a:pt x="67690" y="102282"/>
                  </a:lnTo>
                  <a:lnTo>
                    <a:pt x="69976" y="86487"/>
                  </a:lnTo>
                  <a:lnTo>
                    <a:pt x="69976" y="80517"/>
                  </a:lnTo>
                  <a:lnTo>
                    <a:pt x="68072" y="75945"/>
                  </a:lnTo>
                  <a:lnTo>
                    <a:pt x="64007" y="72516"/>
                  </a:lnTo>
                  <a:lnTo>
                    <a:pt x="60071" y="69087"/>
                  </a:lnTo>
                  <a:lnTo>
                    <a:pt x="54863" y="67309"/>
                  </a:lnTo>
                  <a:lnTo>
                    <a:pt x="48513" y="67309"/>
                  </a:lnTo>
                  <a:lnTo>
                    <a:pt x="42183" y="68022"/>
                  </a:lnTo>
                  <a:lnTo>
                    <a:pt x="36163" y="70151"/>
                  </a:lnTo>
                  <a:lnTo>
                    <a:pt x="30476" y="73685"/>
                  </a:lnTo>
                  <a:lnTo>
                    <a:pt x="25146" y="78612"/>
                  </a:lnTo>
                  <a:lnTo>
                    <a:pt x="13969" y="73532"/>
                  </a:lnTo>
                  <a:lnTo>
                    <a:pt x="26415" y="2158"/>
                  </a:lnTo>
                  <a:close/>
                </a:path>
                <a:path w="3138170" h="193040">
                  <a:moveTo>
                    <a:pt x="2956941" y="1269"/>
                  </a:moveTo>
                  <a:lnTo>
                    <a:pt x="2994025" y="10287"/>
                  </a:lnTo>
                  <a:lnTo>
                    <a:pt x="3007614" y="36449"/>
                  </a:lnTo>
                  <a:lnTo>
                    <a:pt x="3006994" y="44904"/>
                  </a:lnTo>
                  <a:lnTo>
                    <a:pt x="2986103" y="77247"/>
                  </a:lnTo>
                  <a:lnTo>
                    <a:pt x="2971165" y="83438"/>
                  </a:lnTo>
                  <a:lnTo>
                    <a:pt x="3003423" y="147700"/>
                  </a:lnTo>
                  <a:lnTo>
                    <a:pt x="2974466" y="147700"/>
                  </a:lnTo>
                  <a:lnTo>
                    <a:pt x="2946780" y="87756"/>
                  </a:lnTo>
                  <a:lnTo>
                    <a:pt x="2942209" y="87629"/>
                  </a:lnTo>
                  <a:lnTo>
                    <a:pt x="2936748" y="87375"/>
                  </a:lnTo>
                  <a:lnTo>
                    <a:pt x="2930271" y="86994"/>
                  </a:lnTo>
                  <a:lnTo>
                    <a:pt x="2919095" y="147700"/>
                  </a:lnTo>
                  <a:lnTo>
                    <a:pt x="2892552" y="147700"/>
                  </a:lnTo>
                  <a:lnTo>
                    <a:pt x="2919095" y="2666"/>
                  </a:lnTo>
                  <a:lnTo>
                    <a:pt x="2932259" y="2073"/>
                  </a:lnTo>
                  <a:lnTo>
                    <a:pt x="2942971" y="1635"/>
                  </a:lnTo>
                  <a:lnTo>
                    <a:pt x="2951206" y="1363"/>
                  </a:lnTo>
                  <a:lnTo>
                    <a:pt x="2956941" y="1269"/>
                  </a:lnTo>
                  <a:close/>
                </a:path>
                <a:path w="3138170" h="193040">
                  <a:moveTo>
                    <a:pt x="2298573" y="1269"/>
                  </a:moveTo>
                  <a:lnTo>
                    <a:pt x="2335657" y="10287"/>
                  </a:lnTo>
                  <a:lnTo>
                    <a:pt x="2349246" y="36449"/>
                  </a:lnTo>
                  <a:lnTo>
                    <a:pt x="2348626" y="44904"/>
                  </a:lnTo>
                  <a:lnTo>
                    <a:pt x="2327735" y="77247"/>
                  </a:lnTo>
                  <a:lnTo>
                    <a:pt x="2312797" y="83438"/>
                  </a:lnTo>
                  <a:lnTo>
                    <a:pt x="2345054" y="147700"/>
                  </a:lnTo>
                  <a:lnTo>
                    <a:pt x="2316099" y="147700"/>
                  </a:lnTo>
                  <a:lnTo>
                    <a:pt x="2288413" y="87756"/>
                  </a:lnTo>
                  <a:lnTo>
                    <a:pt x="2283841" y="87629"/>
                  </a:lnTo>
                  <a:lnTo>
                    <a:pt x="2278379" y="87375"/>
                  </a:lnTo>
                  <a:lnTo>
                    <a:pt x="2271903" y="86994"/>
                  </a:lnTo>
                  <a:lnTo>
                    <a:pt x="2260727" y="147700"/>
                  </a:lnTo>
                  <a:lnTo>
                    <a:pt x="2234184" y="147700"/>
                  </a:lnTo>
                  <a:lnTo>
                    <a:pt x="2260727" y="2666"/>
                  </a:lnTo>
                  <a:lnTo>
                    <a:pt x="2273891" y="2073"/>
                  </a:lnTo>
                  <a:lnTo>
                    <a:pt x="2284603" y="1635"/>
                  </a:lnTo>
                  <a:lnTo>
                    <a:pt x="2292838" y="1363"/>
                  </a:lnTo>
                  <a:lnTo>
                    <a:pt x="2298573" y="1269"/>
                  </a:lnTo>
                  <a:close/>
                </a:path>
                <a:path w="3138170" h="193040">
                  <a:moveTo>
                    <a:pt x="1806320" y="1269"/>
                  </a:moveTo>
                  <a:lnTo>
                    <a:pt x="1843405" y="10287"/>
                  </a:lnTo>
                  <a:lnTo>
                    <a:pt x="1856993" y="36449"/>
                  </a:lnTo>
                  <a:lnTo>
                    <a:pt x="1856374" y="44904"/>
                  </a:lnTo>
                  <a:lnTo>
                    <a:pt x="1835483" y="77247"/>
                  </a:lnTo>
                  <a:lnTo>
                    <a:pt x="1820545" y="83438"/>
                  </a:lnTo>
                  <a:lnTo>
                    <a:pt x="1852802" y="147700"/>
                  </a:lnTo>
                  <a:lnTo>
                    <a:pt x="1823846" y="147700"/>
                  </a:lnTo>
                  <a:lnTo>
                    <a:pt x="1796161" y="87756"/>
                  </a:lnTo>
                  <a:lnTo>
                    <a:pt x="1791589" y="87629"/>
                  </a:lnTo>
                  <a:lnTo>
                    <a:pt x="1786127" y="87375"/>
                  </a:lnTo>
                  <a:lnTo>
                    <a:pt x="1779651" y="86994"/>
                  </a:lnTo>
                  <a:lnTo>
                    <a:pt x="1768475" y="147700"/>
                  </a:lnTo>
                  <a:lnTo>
                    <a:pt x="1741932" y="147700"/>
                  </a:lnTo>
                  <a:lnTo>
                    <a:pt x="1768475" y="2666"/>
                  </a:lnTo>
                  <a:lnTo>
                    <a:pt x="1781639" y="2073"/>
                  </a:lnTo>
                  <a:lnTo>
                    <a:pt x="1792351" y="1635"/>
                  </a:lnTo>
                  <a:lnTo>
                    <a:pt x="1800586" y="1363"/>
                  </a:lnTo>
                  <a:lnTo>
                    <a:pt x="1806320" y="1269"/>
                  </a:lnTo>
                  <a:close/>
                </a:path>
                <a:path w="3138170" h="193040">
                  <a:moveTo>
                    <a:pt x="1942084" y="762"/>
                  </a:moveTo>
                  <a:lnTo>
                    <a:pt x="1951227" y="762"/>
                  </a:lnTo>
                  <a:lnTo>
                    <a:pt x="1981073" y="147700"/>
                  </a:lnTo>
                  <a:lnTo>
                    <a:pt x="1954149" y="147700"/>
                  </a:lnTo>
                  <a:lnTo>
                    <a:pt x="1949703" y="118237"/>
                  </a:lnTo>
                  <a:lnTo>
                    <a:pt x="1897761" y="118237"/>
                  </a:lnTo>
                  <a:lnTo>
                    <a:pt x="1880742" y="147700"/>
                  </a:lnTo>
                  <a:lnTo>
                    <a:pt x="1853946" y="147700"/>
                  </a:lnTo>
                  <a:lnTo>
                    <a:pt x="1942084" y="762"/>
                  </a:lnTo>
                  <a:close/>
                </a:path>
                <a:path w="3138170" h="193040">
                  <a:moveTo>
                    <a:pt x="315975" y="762"/>
                  </a:moveTo>
                  <a:lnTo>
                    <a:pt x="325119" y="762"/>
                  </a:lnTo>
                  <a:lnTo>
                    <a:pt x="354964" y="147700"/>
                  </a:lnTo>
                  <a:lnTo>
                    <a:pt x="328040" y="147700"/>
                  </a:lnTo>
                  <a:lnTo>
                    <a:pt x="323595" y="118237"/>
                  </a:lnTo>
                  <a:lnTo>
                    <a:pt x="271652" y="118237"/>
                  </a:lnTo>
                  <a:lnTo>
                    <a:pt x="254635" y="147700"/>
                  </a:lnTo>
                  <a:lnTo>
                    <a:pt x="227837" y="147700"/>
                  </a:lnTo>
                  <a:lnTo>
                    <a:pt x="315975" y="762"/>
                  </a:lnTo>
                  <a:close/>
                </a:path>
                <a:path w="3138170" h="193040">
                  <a:moveTo>
                    <a:pt x="554101" y="380"/>
                  </a:moveTo>
                  <a:lnTo>
                    <a:pt x="595409" y="8953"/>
                  </a:lnTo>
                  <a:lnTo>
                    <a:pt x="622321" y="45910"/>
                  </a:lnTo>
                  <a:lnTo>
                    <a:pt x="623443" y="59436"/>
                  </a:lnTo>
                  <a:lnTo>
                    <a:pt x="621962" y="78531"/>
                  </a:lnTo>
                  <a:lnTo>
                    <a:pt x="599567" y="123698"/>
                  </a:lnTo>
                  <a:lnTo>
                    <a:pt x="554561" y="146200"/>
                  </a:lnTo>
                  <a:lnTo>
                    <a:pt x="535558" y="147700"/>
                  </a:lnTo>
                  <a:lnTo>
                    <a:pt x="500633" y="147700"/>
                  </a:lnTo>
                  <a:lnTo>
                    <a:pt x="527050" y="3048"/>
                  </a:lnTo>
                  <a:lnTo>
                    <a:pt x="554101" y="380"/>
                  </a:lnTo>
                  <a:close/>
                </a:path>
                <a:path w="3138170" h="193040">
                  <a:moveTo>
                    <a:pt x="2581148" y="253"/>
                  </a:moveTo>
                  <a:lnTo>
                    <a:pt x="2589670" y="611"/>
                  </a:lnTo>
                  <a:lnTo>
                    <a:pt x="2597705" y="1682"/>
                  </a:lnTo>
                  <a:lnTo>
                    <a:pt x="2605240" y="3468"/>
                  </a:lnTo>
                  <a:lnTo>
                    <a:pt x="2612263" y="5968"/>
                  </a:lnTo>
                  <a:lnTo>
                    <a:pt x="2605024" y="30606"/>
                  </a:lnTo>
                  <a:lnTo>
                    <a:pt x="2599239" y="27106"/>
                  </a:lnTo>
                  <a:lnTo>
                    <a:pt x="2593133" y="24606"/>
                  </a:lnTo>
                  <a:lnTo>
                    <a:pt x="2586718" y="23106"/>
                  </a:lnTo>
                  <a:lnTo>
                    <a:pt x="2580004" y="22605"/>
                  </a:lnTo>
                  <a:lnTo>
                    <a:pt x="2569313" y="23937"/>
                  </a:lnTo>
                  <a:lnTo>
                    <a:pt x="2536019" y="54748"/>
                  </a:lnTo>
                  <a:lnTo>
                    <a:pt x="2527554" y="90931"/>
                  </a:lnTo>
                  <a:lnTo>
                    <a:pt x="2528056" y="98831"/>
                  </a:lnTo>
                  <a:lnTo>
                    <a:pt x="2548763" y="127634"/>
                  </a:lnTo>
                  <a:lnTo>
                    <a:pt x="2558541" y="127634"/>
                  </a:lnTo>
                  <a:lnTo>
                    <a:pt x="2569352" y="126851"/>
                  </a:lnTo>
                  <a:lnTo>
                    <a:pt x="2578925" y="124507"/>
                  </a:lnTo>
                  <a:lnTo>
                    <a:pt x="2587259" y="120616"/>
                  </a:lnTo>
                  <a:lnTo>
                    <a:pt x="2594355" y="115188"/>
                  </a:lnTo>
                  <a:lnTo>
                    <a:pt x="2593848" y="137921"/>
                  </a:lnTo>
                  <a:lnTo>
                    <a:pt x="2586035" y="143255"/>
                  </a:lnTo>
                  <a:lnTo>
                    <a:pt x="2576687" y="147065"/>
                  </a:lnTo>
                  <a:lnTo>
                    <a:pt x="2565790" y="149351"/>
                  </a:lnTo>
                  <a:lnTo>
                    <a:pt x="2553335" y="150113"/>
                  </a:lnTo>
                  <a:lnTo>
                    <a:pt x="2542115" y="149159"/>
                  </a:lnTo>
                  <a:lnTo>
                    <a:pt x="2509027" y="126384"/>
                  </a:lnTo>
                  <a:lnTo>
                    <a:pt x="2500884" y="94487"/>
                  </a:lnTo>
                  <a:lnTo>
                    <a:pt x="2502267" y="75293"/>
                  </a:lnTo>
                  <a:lnTo>
                    <a:pt x="2523109" y="27304"/>
                  </a:lnTo>
                  <a:lnTo>
                    <a:pt x="2564096" y="1944"/>
                  </a:lnTo>
                  <a:lnTo>
                    <a:pt x="2581148" y="253"/>
                  </a:lnTo>
                  <a:close/>
                </a:path>
                <a:path w="3138170" h="193040">
                  <a:moveTo>
                    <a:pt x="2055495" y="253"/>
                  </a:moveTo>
                  <a:lnTo>
                    <a:pt x="2060321" y="253"/>
                  </a:lnTo>
                  <a:lnTo>
                    <a:pt x="2066289" y="762"/>
                  </a:lnTo>
                  <a:lnTo>
                    <a:pt x="2073783" y="1904"/>
                  </a:lnTo>
                  <a:lnTo>
                    <a:pt x="2081149" y="2920"/>
                  </a:lnTo>
                  <a:lnTo>
                    <a:pt x="2086355" y="4190"/>
                  </a:lnTo>
                  <a:lnTo>
                    <a:pt x="2089277" y="5587"/>
                  </a:lnTo>
                  <a:lnTo>
                    <a:pt x="2081402" y="31368"/>
                  </a:lnTo>
                  <a:lnTo>
                    <a:pt x="2073655" y="25653"/>
                  </a:lnTo>
                  <a:lnTo>
                    <a:pt x="2065909" y="22859"/>
                  </a:lnTo>
                  <a:lnTo>
                    <a:pt x="2058035" y="22859"/>
                  </a:lnTo>
                  <a:lnTo>
                    <a:pt x="2047553" y="23999"/>
                  </a:lnTo>
                  <a:lnTo>
                    <a:pt x="2040096" y="27400"/>
                  </a:lnTo>
                  <a:lnTo>
                    <a:pt x="2035639" y="33039"/>
                  </a:lnTo>
                  <a:lnTo>
                    <a:pt x="2034159" y="40893"/>
                  </a:lnTo>
                  <a:lnTo>
                    <a:pt x="2034159" y="45974"/>
                  </a:lnTo>
                  <a:lnTo>
                    <a:pt x="2038350" y="52069"/>
                  </a:lnTo>
                  <a:lnTo>
                    <a:pt x="2046859" y="59181"/>
                  </a:lnTo>
                  <a:lnTo>
                    <a:pt x="2061717" y="71754"/>
                  </a:lnTo>
                  <a:lnTo>
                    <a:pt x="2076958" y="88011"/>
                  </a:lnTo>
                  <a:lnTo>
                    <a:pt x="2078989" y="91312"/>
                  </a:lnTo>
                  <a:lnTo>
                    <a:pt x="2080514" y="94487"/>
                  </a:lnTo>
                  <a:lnTo>
                    <a:pt x="2081402" y="97789"/>
                  </a:lnTo>
                  <a:lnTo>
                    <a:pt x="2082418" y="101091"/>
                  </a:lnTo>
                  <a:lnTo>
                    <a:pt x="2082927" y="104520"/>
                  </a:lnTo>
                  <a:lnTo>
                    <a:pt x="2082927" y="107950"/>
                  </a:lnTo>
                  <a:lnTo>
                    <a:pt x="2060068" y="143845"/>
                  </a:lnTo>
                  <a:lnTo>
                    <a:pt x="2029333" y="150113"/>
                  </a:lnTo>
                  <a:lnTo>
                    <a:pt x="2019740" y="149590"/>
                  </a:lnTo>
                  <a:lnTo>
                    <a:pt x="2010410" y="148018"/>
                  </a:lnTo>
                  <a:lnTo>
                    <a:pt x="2001365" y="145399"/>
                  </a:lnTo>
                  <a:lnTo>
                    <a:pt x="1992629" y="141731"/>
                  </a:lnTo>
                  <a:lnTo>
                    <a:pt x="2000885" y="116331"/>
                  </a:lnTo>
                  <a:lnTo>
                    <a:pt x="2007794" y="120685"/>
                  </a:lnTo>
                  <a:lnTo>
                    <a:pt x="2015204" y="123825"/>
                  </a:lnTo>
                  <a:lnTo>
                    <a:pt x="2023137" y="125726"/>
                  </a:lnTo>
                  <a:lnTo>
                    <a:pt x="2031618" y="126364"/>
                  </a:lnTo>
                  <a:lnTo>
                    <a:pt x="2038730" y="126364"/>
                  </a:lnTo>
                  <a:lnTo>
                    <a:pt x="2044573" y="124840"/>
                  </a:lnTo>
                  <a:lnTo>
                    <a:pt x="2049272" y="121792"/>
                  </a:lnTo>
                  <a:lnTo>
                    <a:pt x="2053843" y="118871"/>
                  </a:lnTo>
                  <a:lnTo>
                    <a:pt x="2056257" y="114553"/>
                  </a:lnTo>
                  <a:lnTo>
                    <a:pt x="2056257" y="108965"/>
                  </a:lnTo>
                  <a:lnTo>
                    <a:pt x="2056257" y="103504"/>
                  </a:lnTo>
                  <a:lnTo>
                    <a:pt x="2051939" y="97536"/>
                  </a:lnTo>
                  <a:lnTo>
                    <a:pt x="2043557" y="90931"/>
                  </a:lnTo>
                  <a:lnTo>
                    <a:pt x="2027936" y="78486"/>
                  </a:lnTo>
                  <a:lnTo>
                    <a:pt x="2023237" y="74675"/>
                  </a:lnTo>
                  <a:lnTo>
                    <a:pt x="2020062" y="71881"/>
                  </a:lnTo>
                  <a:lnTo>
                    <a:pt x="2018411" y="70230"/>
                  </a:lnTo>
                  <a:lnTo>
                    <a:pt x="2016633" y="68452"/>
                  </a:lnTo>
                  <a:lnTo>
                    <a:pt x="2014854" y="66039"/>
                  </a:lnTo>
                  <a:lnTo>
                    <a:pt x="2013077" y="62991"/>
                  </a:lnTo>
                  <a:lnTo>
                    <a:pt x="2011172" y="59943"/>
                  </a:lnTo>
                  <a:lnTo>
                    <a:pt x="2009775" y="56768"/>
                  </a:lnTo>
                  <a:lnTo>
                    <a:pt x="2008886" y="53593"/>
                  </a:lnTo>
                  <a:lnTo>
                    <a:pt x="2007997" y="50291"/>
                  </a:lnTo>
                  <a:lnTo>
                    <a:pt x="2007489" y="46989"/>
                  </a:lnTo>
                  <a:lnTo>
                    <a:pt x="2007489" y="43561"/>
                  </a:lnTo>
                  <a:lnTo>
                    <a:pt x="2027920" y="6790"/>
                  </a:lnTo>
                  <a:lnTo>
                    <a:pt x="2045255" y="972"/>
                  </a:lnTo>
                  <a:lnTo>
                    <a:pt x="2055495" y="253"/>
                  </a:lnTo>
                  <a:close/>
                </a:path>
                <a:path w="3138170" h="193040">
                  <a:moveTo>
                    <a:pt x="1333119" y="253"/>
                  </a:moveTo>
                  <a:lnTo>
                    <a:pt x="1337945" y="253"/>
                  </a:lnTo>
                  <a:lnTo>
                    <a:pt x="1343914" y="762"/>
                  </a:lnTo>
                  <a:lnTo>
                    <a:pt x="1351407" y="1904"/>
                  </a:lnTo>
                  <a:lnTo>
                    <a:pt x="1358773" y="2920"/>
                  </a:lnTo>
                  <a:lnTo>
                    <a:pt x="1363980" y="4190"/>
                  </a:lnTo>
                  <a:lnTo>
                    <a:pt x="1366901" y="5587"/>
                  </a:lnTo>
                  <a:lnTo>
                    <a:pt x="1359027" y="31368"/>
                  </a:lnTo>
                  <a:lnTo>
                    <a:pt x="1351280" y="25653"/>
                  </a:lnTo>
                  <a:lnTo>
                    <a:pt x="1343533" y="22859"/>
                  </a:lnTo>
                  <a:lnTo>
                    <a:pt x="1335658" y="22859"/>
                  </a:lnTo>
                  <a:lnTo>
                    <a:pt x="1325177" y="23999"/>
                  </a:lnTo>
                  <a:lnTo>
                    <a:pt x="1317720" y="27400"/>
                  </a:lnTo>
                  <a:lnTo>
                    <a:pt x="1313263" y="33039"/>
                  </a:lnTo>
                  <a:lnTo>
                    <a:pt x="1311783" y="40893"/>
                  </a:lnTo>
                  <a:lnTo>
                    <a:pt x="1311783" y="45974"/>
                  </a:lnTo>
                  <a:lnTo>
                    <a:pt x="1315974" y="52069"/>
                  </a:lnTo>
                  <a:lnTo>
                    <a:pt x="1324483" y="59181"/>
                  </a:lnTo>
                  <a:lnTo>
                    <a:pt x="1339342" y="71754"/>
                  </a:lnTo>
                  <a:lnTo>
                    <a:pt x="1354582" y="88011"/>
                  </a:lnTo>
                  <a:lnTo>
                    <a:pt x="1356614" y="91312"/>
                  </a:lnTo>
                  <a:lnTo>
                    <a:pt x="1358138" y="94487"/>
                  </a:lnTo>
                  <a:lnTo>
                    <a:pt x="1359027" y="97789"/>
                  </a:lnTo>
                  <a:lnTo>
                    <a:pt x="1360043" y="101091"/>
                  </a:lnTo>
                  <a:lnTo>
                    <a:pt x="1360551" y="104520"/>
                  </a:lnTo>
                  <a:lnTo>
                    <a:pt x="1360551" y="107950"/>
                  </a:lnTo>
                  <a:lnTo>
                    <a:pt x="1337692" y="143845"/>
                  </a:lnTo>
                  <a:lnTo>
                    <a:pt x="1306957" y="150113"/>
                  </a:lnTo>
                  <a:lnTo>
                    <a:pt x="1297364" y="149590"/>
                  </a:lnTo>
                  <a:lnTo>
                    <a:pt x="1288033" y="148018"/>
                  </a:lnTo>
                  <a:lnTo>
                    <a:pt x="1278989" y="145399"/>
                  </a:lnTo>
                  <a:lnTo>
                    <a:pt x="1270254" y="141731"/>
                  </a:lnTo>
                  <a:lnTo>
                    <a:pt x="1278508" y="116331"/>
                  </a:lnTo>
                  <a:lnTo>
                    <a:pt x="1285418" y="120685"/>
                  </a:lnTo>
                  <a:lnTo>
                    <a:pt x="1292828" y="123825"/>
                  </a:lnTo>
                  <a:lnTo>
                    <a:pt x="1300761" y="125726"/>
                  </a:lnTo>
                  <a:lnTo>
                    <a:pt x="1309243" y="126364"/>
                  </a:lnTo>
                  <a:lnTo>
                    <a:pt x="1316355" y="126364"/>
                  </a:lnTo>
                  <a:lnTo>
                    <a:pt x="1322196" y="124840"/>
                  </a:lnTo>
                  <a:lnTo>
                    <a:pt x="1326895" y="121792"/>
                  </a:lnTo>
                  <a:lnTo>
                    <a:pt x="1331468" y="118871"/>
                  </a:lnTo>
                  <a:lnTo>
                    <a:pt x="1333881" y="114553"/>
                  </a:lnTo>
                  <a:lnTo>
                    <a:pt x="1333881" y="108965"/>
                  </a:lnTo>
                  <a:lnTo>
                    <a:pt x="1333881" y="103504"/>
                  </a:lnTo>
                  <a:lnTo>
                    <a:pt x="1329563" y="97536"/>
                  </a:lnTo>
                  <a:lnTo>
                    <a:pt x="1321181" y="90931"/>
                  </a:lnTo>
                  <a:lnTo>
                    <a:pt x="1305560" y="78486"/>
                  </a:lnTo>
                  <a:lnTo>
                    <a:pt x="1300861" y="74675"/>
                  </a:lnTo>
                  <a:lnTo>
                    <a:pt x="1297686" y="71881"/>
                  </a:lnTo>
                  <a:lnTo>
                    <a:pt x="1296035" y="70230"/>
                  </a:lnTo>
                  <a:lnTo>
                    <a:pt x="1294257" y="68452"/>
                  </a:lnTo>
                  <a:lnTo>
                    <a:pt x="1292479" y="66039"/>
                  </a:lnTo>
                  <a:lnTo>
                    <a:pt x="1290701" y="62991"/>
                  </a:lnTo>
                  <a:lnTo>
                    <a:pt x="1288795" y="59943"/>
                  </a:lnTo>
                  <a:lnTo>
                    <a:pt x="1287399" y="56768"/>
                  </a:lnTo>
                  <a:lnTo>
                    <a:pt x="1286510" y="53593"/>
                  </a:lnTo>
                  <a:lnTo>
                    <a:pt x="1285620" y="50291"/>
                  </a:lnTo>
                  <a:lnTo>
                    <a:pt x="1285113" y="46989"/>
                  </a:lnTo>
                  <a:lnTo>
                    <a:pt x="1285113" y="43561"/>
                  </a:lnTo>
                  <a:lnTo>
                    <a:pt x="1305544" y="6790"/>
                  </a:lnTo>
                  <a:lnTo>
                    <a:pt x="1322879" y="972"/>
                  </a:lnTo>
                  <a:lnTo>
                    <a:pt x="1333119" y="253"/>
                  </a:lnTo>
                  <a:close/>
                </a:path>
                <a:path w="3138170" h="193040">
                  <a:moveTo>
                    <a:pt x="1106551" y="253"/>
                  </a:moveTo>
                  <a:lnTo>
                    <a:pt x="1116887" y="873"/>
                  </a:lnTo>
                  <a:lnTo>
                    <a:pt x="1125807" y="2730"/>
                  </a:lnTo>
                  <a:lnTo>
                    <a:pt x="1133322" y="5826"/>
                  </a:lnTo>
                  <a:lnTo>
                    <a:pt x="1139444" y="10159"/>
                  </a:lnTo>
                  <a:lnTo>
                    <a:pt x="1131696" y="31623"/>
                  </a:lnTo>
                  <a:lnTo>
                    <a:pt x="1124458" y="27789"/>
                  </a:lnTo>
                  <a:lnTo>
                    <a:pt x="1117219" y="25050"/>
                  </a:lnTo>
                  <a:lnTo>
                    <a:pt x="1109980" y="23407"/>
                  </a:lnTo>
                  <a:lnTo>
                    <a:pt x="1102740" y="22859"/>
                  </a:lnTo>
                  <a:lnTo>
                    <a:pt x="1090334" y="24050"/>
                  </a:lnTo>
                  <a:lnTo>
                    <a:pt x="1053849" y="52125"/>
                  </a:lnTo>
                  <a:lnTo>
                    <a:pt x="1044956" y="89915"/>
                  </a:lnTo>
                  <a:lnTo>
                    <a:pt x="1045573" y="98296"/>
                  </a:lnTo>
                  <a:lnTo>
                    <a:pt x="1073487" y="127013"/>
                  </a:lnTo>
                  <a:lnTo>
                    <a:pt x="1081532" y="127634"/>
                  </a:lnTo>
                  <a:lnTo>
                    <a:pt x="1088419" y="127136"/>
                  </a:lnTo>
                  <a:lnTo>
                    <a:pt x="1111504" y="91058"/>
                  </a:lnTo>
                  <a:lnTo>
                    <a:pt x="1091438" y="91058"/>
                  </a:lnTo>
                  <a:lnTo>
                    <a:pt x="1095375" y="69468"/>
                  </a:lnTo>
                  <a:lnTo>
                    <a:pt x="1141095" y="69468"/>
                  </a:lnTo>
                  <a:lnTo>
                    <a:pt x="1129030" y="134492"/>
                  </a:lnTo>
                  <a:lnTo>
                    <a:pt x="1117244" y="141327"/>
                  </a:lnTo>
                  <a:lnTo>
                    <a:pt x="1104185" y="146208"/>
                  </a:lnTo>
                  <a:lnTo>
                    <a:pt x="1089864" y="149137"/>
                  </a:lnTo>
                  <a:lnTo>
                    <a:pt x="1074293" y="150113"/>
                  </a:lnTo>
                  <a:lnTo>
                    <a:pt x="1062408" y="149133"/>
                  </a:lnTo>
                  <a:lnTo>
                    <a:pt x="1026945" y="125694"/>
                  </a:lnTo>
                  <a:lnTo>
                    <a:pt x="1018158" y="93725"/>
                  </a:lnTo>
                  <a:lnTo>
                    <a:pt x="1019655" y="73298"/>
                  </a:lnTo>
                  <a:lnTo>
                    <a:pt x="1041907" y="25400"/>
                  </a:lnTo>
                  <a:lnTo>
                    <a:pt x="1087163" y="1825"/>
                  </a:lnTo>
                  <a:lnTo>
                    <a:pt x="1106551" y="253"/>
                  </a:lnTo>
                  <a:close/>
                </a:path>
                <a:path w="3138170" h="193040">
                  <a:moveTo>
                    <a:pt x="139953" y="0"/>
                  </a:moveTo>
                  <a:lnTo>
                    <a:pt x="170898" y="37185"/>
                  </a:lnTo>
                  <a:lnTo>
                    <a:pt x="176149" y="73278"/>
                  </a:lnTo>
                  <a:lnTo>
                    <a:pt x="174982" y="90902"/>
                  </a:lnTo>
                  <a:lnTo>
                    <a:pt x="157479" y="141604"/>
                  </a:lnTo>
                  <a:lnTo>
                    <a:pt x="122779" y="182663"/>
                  </a:lnTo>
                  <a:lnTo>
                    <a:pt x="108203" y="192786"/>
                  </a:lnTo>
                  <a:lnTo>
                    <a:pt x="108203" y="175005"/>
                  </a:lnTo>
                  <a:lnTo>
                    <a:pt x="116824" y="166741"/>
                  </a:lnTo>
                  <a:lnTo>
                    <a:pt x="124587" y="155654"/>
                  </a:lnTo>
                  <a:lnTo>
                    <a:pt x="142468" y="106963"/>
                  </a:lnTo>
                  <a:lnTo>
                    <a:pt x="148844" y="55117"/>
                  </a:lnTo>
                  <a:lnTo>
                    <a:pt x="148294" y="43239"/>
                  </a:lnTo>
                  <a:lnTo>
                    <a:pt x="146637" y="32384"/>
                  </a:lnTo>
                  <a:lnTo>
                    <a:pt x="143861" y="22578"/>
                  </a:lnTo>
                  <a:lnTo>
                    <a:pt x="139953" y="13842"/>
                  </a:lnTo>
                  <a:lnTo>
                    <a:pt x="139953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5" name="object 5"/>
          <p:cNvGrpSpPr/>
          <p:nvPr/>
        </p:nvGrpSpPr>
        <p:grpSpPr>
          <a:xfrm>
            <a:off x="241109" y="495363"/>
            <a:ext cx="1645920" cy="152400"/>
            <a:chOff x="241109" y="495363"/>
            <a:chExt cx="1645920" cy="152400"/>
          </a:xfrm>
        </p:grpSpPr>
        <p:sp>
          <p:nvSpPr>
            <p:cNvPr id="6" name="object 6"/>
            <p:cNvSpPr/>
            <p:nvPr/>
          </p:nvSpPr>
          <p:spPr>
            <a:xfrm>
              <a:off x="242062" y="496316"/>
              <a:ext cx="1643507" cy="14998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42062" y="496316"/>
              <a:ext cx="1644014" cy="150495"/>
            </a:xfrm>
            <a:custGeom>
              <a:avLst/>
              <a:gdLst/>
              <a:ahLst/>
              <a:cxnLst/>
              <a:rect l="l" t="t" r="r" b="b"/>
              <a:pathLst>
                <a:path w="1644014" h="150495">
                  <a:moveTo>
                    <a:pt x="1040130" y="44703"/>
                  </a:moveTo>
                  <a:lnTo>
                    <a:pt x="1010412" y="98806"/>
                  </a:lnTo>
                  <a:lnTo>
                    <a:pt x="1048385" y="98806"/>
                  </a:lnTo>
                  <a:lnTo>
                    <a:pt x="1040130" y="44703"/>
                  </a:lnTo>
                  <a:close/>
                </a:path>
                <a:path w="1644014" h="150495">
                  <a:moveTo>
                    <a:pt x="84581" y="44703"/>
                  </a:moveTo>
                  <a:lnTo>
                    <a:pt x="54863" y="98806"/>
                  </a:lnTo>
                  <a:lnTo>
                    <a:pt x="92837" y="98806"/>
                  </a:lnTo>
                  <a:lnTo>
                    <a:pt x="84581" y="44703"/>
                  </a:lnTo>
                  <a:close/>
                </a:path>
                <a:path w="1644014" h="150495">
                  <a:moveTo>
                    <a:pt x="901954" y="23875"/>
                  </a:moveTo>
                  <a:lnTo>
                    <a:pt x="900938" y="23875"/>
                  </a:lnTo>
                  <a:lnTo>
                    <a:pt x="897889" y="24129"/>
                  </a:lnTo>
                  <a:lnTo>
                    <a:pt x="892429" y="24891"/>
                  </a:lnTo>
                  <a:lnTo>
                    <a:pt x="885063" y="65404"/>
                  </a:lnTo>
                  <a:lnTo>
                    <a:pt x="889000" y="65786"/>
                  </a:lnTo>
                  <a:lnTo>
                    <a:pt x="892429" y="66039"/>
                  </a:lnTo>
                  <a:lnTo>
                    <a:pt x="895476" y="66039"/>
                  </a:lnTo>
                  <a:lnTo>
                    <a:pt x="911812" y="64561"/>
                  </a:lnTo>
                  <a:lnTo>
                    <a:pt x="923480" y="60118"/>
                  </a:lnTo>
                  <a:lnTo>
                    <a:pt x="930481" y="52699"/>
                  </a:lnTo>
                  <a:lnTo>
                    <a:pt x="932814" y="42290"/>
                  </a:lnTo>
                  <a:lnTo>
                    <a:pt x="932814" y="35560"/>
                  </a:lnTo>
                  <a:lnTo>
                    <a:pt x="930529" y="30861"/>
                  </a:lnTo>
                  <a:lnTo>
                    <a:pt x="925702" y="28066"/>
                  </a:lnTo>
                  <a:lnTo>
                    <a:pt x="920876" y="25273"/>
                  </a:lnTo>
                  <a:lnTo>
                    <a:pt x="913002" y="23875"/>
                  </a:lnTo>
                  <a:lnTo>
                    <a:pt x="901954" y="23875"/>
                  </a:lnTo>
                  <a:close/>
                </a:path>
                <a:path w="1644014" h="150495">
                  <a:moveTo>
                    <a:pt x="667765" y="22860"/>
                  </a:moveTo>
                  <a:lnTo>
                    <a:pt x="663194" y="22860"/>
                  </a:lnTo>
                  <a:lnTo>
                    <a:pt x="658113" y="23367"/>
                  </a:lnTo>
                  <a:lnTo>
                    <a:pt x="652780" y="24511"/>
                  </a:lnTo>
                  <a:lnTo>
                    <a:pt x="644270" y="72389"/>
                  </a:lnTo>
                  <a:lnTo>
                    <a:pt x="647573" y="73278"/>
                  </a:lnTo>
                  <a:lnTo>
                    <a:pt x="651890" y="73787"/>
                  </a:lnTo>
                  <a:lnTo>
                    <a:pt x="657098" y="73787"/>
                  </a:lnTo>
                  <a:lnTo>
                    <a:pt x="693674" y="54737"/>
                  </a:lnTo>
                  <a:lnTo>
                    <a:pt x="693674" y="45720"/>
                  </a:lnTo>
                  <a:lnTo>
                    <a:pt x="692054" y="35718"/>
                  </a:lnTo>
                  <a:lnTo>
                    <a:pt x="687197" y="28575"/>
                  </a:lnTo>
                  <a:lnTo>
                    <a:pt x="679100" y="24288"/>
                  </a:lnTo>
                  <a:lnTo>
                    <a:pt x="667765" y="22860"/>
                  </a:lnTo>
                  <a:close/>
                </a:path>
                <a:path w="1644014" h="150495">
                  <a:moveTo>
                    <a:pt x="330200" y="22733"/>
                  </a:moveTo>
                  <a:lnTo>
                    <a:pt x="327025" y="22733"/>
                  </a:lnTo>
                  <a:lnTo>
                    <a:pt x="323850" y="23113"/>
                  </a:lnTo>
                  <a:lnTo>
                    <a:pt x="320675" y="23749"/>
                  </a:lnTo>
                  <a:lnTo>
                    <a:pt x="303021" y="124460"/>
                  </a:lnTo>
                  <a:lnTo>
                    <a:pt x="305943" y="124840"/>
                  </a:lnTo>
                  <a:lnTo>
                    <a:pt x="308610" y="124967"/>
                  </a:lnTo>
                  <a:lnTo>
                    <a:pt x="310895" y="124967"/>
                  </a:lnTo>
                  <a:lnTo>
                    <a:pt x="353060" y="106172"/>
                  </a:lnTo>
                  <a:lnTo>
                    <a:pt x="368681" y="58165"/>
                  </a:lnTo>
                  <a:lnTo>
                    <a:pt x="368012" y="50567"/>
                  </a:lnTo>
                  <a:lnTo>
                    <a:pt x="338294" y="23350"/>
                  </a:lnTo>
                  <a:lnTo>
                    <a:pt x="330200" y="22733"/>
                  </a:lnTo>
                  <a:close/>
                </a:path>
                <a:path w="1644014" h="150495">
                  <a:moveTo>
                    <a:pt x="1350771" y="22478"/>
                  </a:moveTo>
                  <a:lnTo>
                    <a:pt x="1316736" y="44196"/>
                  </a:lnTo>
                  <a:lnTo>
                    <a:pt x="1303274" y="90932"/>
                  </a:lnTo>
                  <a:lnTo>
                    <a:pt x="1303680" y="98885"/>
                  </a:lnTo>
                  <a:lnTo>
                    <a:pt x="1320673" y="127508"/>
                  </a:lnTo>
                  <a:lnTo>
                    <a:pt x="1329308" y="127508"/>
                  </a:lnTo>
                  <a:lnTo>
                    <a:pt x="1366520" y="106299"/>
                  </a:lnTo>
                  <a:lnTo>
                    <a:pt x="1379253" y="69919"/>
                  </a:lnTo>
                  <a:lnTo>
                    <a:pt x="1380108" y="55752"/>
                  </a:lnTo>
                  <a:lnTo>
                    <a:pt x="1378275" y="41177"/>
                  </a:lnTo>
                  <a:lnTo>
                    <a:pt x="1372774" y="30781"/>
                  </a:lnTo>
                  <a:lnTo>
                    <a:pt x="1363606" y="24552"/>
                  </a:lnTo>
                  <a:lnTo>
                    <a:pt x="1350771" y="22478"/>
                  </a:lnTo>
                  <a:close/>
                </a:path>
                <a:path w="1644014" h="150495">
                  <a:moveTo>
                    <a:pt x="541527" y="22478"/>
                  </a:moveTo>
                  <a:lnTo>
                    <a:pt x="507492" y="44196"/>
                  </a:lnTo>
                  <a:lnTo>
                    <a:pt x="494030" y="90932"/>
                  </a:lnTo>
                  <a:lnTo>
                    <a:pt x="494436" y="98885"/>
                  </a:lnTo>
                  <a:lnTo>
                    <a:pt x="511429" y="127508"/>
                  </a:lnTo>
                  <a:lnTo>
                    <a:pt x="520064" y="127508"/>
                  </a:lnTo>
                  <a:lnTo>
                    <a:pt x="557276" y="106299"/>
                  </a:lnTo>
                  <a:lnTo>
                    <a:pt x="570009" y="69919"/>
                  </a:lnTo>
                  <a:lnTo>
                    <a:pt x="570864" y="55752"/>
                  </a:lnTo>
                  <a:lnTo>
                    <a:pt x="569031" y="41177"/>
                  </a:lnTo>
                  <a:lnTo>
                    <a:pt x="563530" y="30781"/>
                  </a:lnTo>
                  <a:lnTo>
                    <a:pt x="554362" y="24552"/>
                  </a:lnTo>
                  <a:lnTo>
                    <a:pt x="541527" y="22478"/>
                  </a:lnTo>
                  <a:close/>
                </a:path>
                <a:path w="1644014" h="150495">
                  <a:moveTo>
                    <a:pt x="1440180" y="2539"/>
                  </a:moveTo>
                  <a:lnTo>
                    <a:pt x="1452118" y="2539"/>
                  </a:lnTo>
                  <a:lnTo>
                    <a:pt x="1504442" y="92456"/>
                  </a:lnTo>
                  <a:lnTo>
                    <a:pt x="1520189" y="2539"/>
                  </a:lnTo>
                  <a:lnTo>
                    <a:pt x="1545589" y="2539"/>
                  </a:lnTo>
                  <a:lnTo>
                    <a:pt x="1518539" y="149606"/>
                  </a:lnTo>
                  <a:lnTo>
                    <a:pt x="1508633" y="149606"/>
                  </a:lnTo>
                  <a:lnTo>
                    <a:pt x="1455165" y="55879"/>
                  </a:lnTo>
                  <a:lnTo>
                    <a:pt x="1439164" y="147574"/>
                  </a:lnTo>
                  <a:lnTo>
                    <a:pt x="1413637" y="147574"/>
                  </a:lnTo>
                  <a:lnTo>
                    <a:pt x="1440180" y="2539"/>
                  </a:lnTo>
                  <a:close/>
                </a:path>
                <a:path w="1644014" h="150495">
                  <a:moveTo>
                    <a:pt x="1243711" y="2539"/>
                  </a:moveTo>
                  <a:lnTo>
                    <a:pt x="1269619" y="2539"/>
                  </a:lnTo>
                  <a:lnTo>
                    <a:pt x="1242821" y="147574"/>
                  </a:lnTo>
                  <a:lnTo>
                    <a:pt x="1217040" y="147574"/>
                  </a:lnTo>
                  <a:lnTo>
                    <a:pt x="1243711" y="2539"/>
                  </a:lnTo>
                  <a:close/>
                </a:path>
                <a:path w="1644014" h="150495">
                  <a:moveTo>
                    <a:pt x="1095629" y="2539"/>
                  </a:moveTo>
                  <a:lnTo>
                    <a:pt x="1213612" y="2539"/>
                  </a:lnTo>
                  <a:lnTo>
                    <a:pt x="1209294" y="25146"/>
                  </a:lnTo>
                  <a:lnTo>
                    <a:pt x="1163574" y="25146"/>
                  </a:lnTo>
                  <a:lnTo>
                    <a:pt x="1141221" y="147574"/>
                  </a:lnTo>
                  <a:lnTo>
                    <a:pt x="1115187" y="147574"/>
                  </a:lnTo>
                  <a:lnTo>
                    <a:pt x="1137539" y="25146"/>
                  </a:lnTo>
                  <a:lnTo>
                    <a:pt x="1091438" y="25146"/>
                  </a:lnTo>
                  <a:lnTo>
                    <a:pt x="1095629" y="2539"/>
                  </a:lnTo>
                  <a:close/>
                </a:path>
                <a:path w="1644014" h="150495">
                  <a:moveTo>
                    <a:pt x="748919" y="2539"/>
                  </a:moveTo>
                  <a:lnTo>
                    <a:pt x="842263" y="2539"/>
                  </a:lnTo>
                  <a:lnTo>
                    <a:pt x="838073" y="25146"/>
                  </a:lnTo>
                  <a:lnTo>
                    <a:pt x="771144" y="25146"/>
                  </a:lnTo>
                  <a:lnTo>
                    <a:pt x="765175" y="58547"/>
                  </a:lnTo>
                  <a:lnTo>
                    <a:pt x="813054" y="58547"/>
                  </a:lnTo>
                  <a:lnTo>
                    <a:pt x="808989" y="80137"/>
                  </a:lnTo>
                  <a:lnTo>
                    <a:pt x="761111" y="80137"/>
                  </a:lnTo>
                  <a:lnTo>
                    <a:pt x="752982" y="124967"/>
                  </a:lnTo>
                  <a:lnTo>
                    <a:pt x="818769" y="124967"/>
                  </a:lnTo>
                  <a:lnTo>
                    <a:pt x="814451" y="147574"/>
                  </a:lnTo>
                  <a:lnTo>
                    <a:pt x="722249" y="147574"/>
                  </a:lnTo>
                  <a:lnTo>
                    <a:pt x="748919" y="2539"/>
                  </a:lnTo>
                  <a:close/>
                </a:path>
                <a:path w="1644014" h="150495">
                  <a:moveTo>
                    <a:pt x="166115" y="2539"/>
                  </a:moveTo>
                  <a:lnTo>
                    <a:pt x="178053" y="2539"/>
                  </a:lnTo>
                  <a:lnTo>
                    <a:pt x="230378" y="92456"/>
                  </a:lnTo>
                  <a:lnTo>
                    <a:pt x="246125" y="2539"/>
                  </a:lnTo>
                  <a:lnTo>
                    <a:pt x="271525" y="2539"/>
                  </a:lnTo>
                  <a:lnTo>
                    <a:pt x="244475" y="149606"/>
                  </a:lnTo>
                  <a:lnTo>
                    <a:pt x="234569" y="149606"/>
                  </a:lnTo>
                  <a:lnTo>
                    <a:pt x="181101" y="55879"/>
                  </a:lnTo>
                  <a:lnTo>
                    <a:pt x="165100" y="147574"/>
                  </a:lnTo>
                  <a:lnTo>
                    <a:pt x="139572" y="147574"/>
                  </a:lnTo>
                  <a:lnTo>
                    <a:pt x="166115" y="2539"/>
                  </a:lnTo>
                  <a:close/>
                </a:path>
                <a:path w="1644014" h="150495">
                  <a:moveTo>
                    <a:pt x="907923" y="1142"/>
                  </a:moveTo>
                  <a:lnTo>
                    <a:pt x="945007" y="10160"/>
                  </a:lnTo>
                  <a:lnTo>
                    <a:pt x="958595" y="36322"/>
                  </a:lnTo>
                  <a:lnTo>
                    <a:pt x="957976" y="44777"/>
                  </a:lnTo>
                  <a:lnTo>
                    <a:pt x="937085" y="77120"/>
                  </a:lnTo>
                  <a:lnTo>
                    <a:pt x="922146" y="83312"/>
                  </a:lnTo>
                  <a:lnTo>
                    <a:pt x="954405" y="147574"/>
                  </a:lnTo>
                  <a:lnTo>
                    <a:pt x="925449" y="147574"/>
                  </a:lnTo>
                  <a:lnTo>
                    <a:pt x="897763" y="87629"/>
                  </a:lnTo>
                  <a:lnTo>
                    <a:pt x="893190" y="87502"/>
                  </a:lnTo>
                  <a:lnTo>
                    <a:pt x="887730" y="87249"/>
                  </a:lnTo>
                  <a:lnTo>
                    <a:pt x="881252" y="86867"/>
                  </a:lnTo>
                  <a:lnTo>
                    <a:pt x="870076" y="147574"/>
                  </a:lnTo>
                  <a:lnTo>
                    <a:pt x="843533" y="147574"/>
                  </a:lnTo>
                  <a:lnTo>
                    <a:pt x="870076" y="2539"/>
                  </a:lnTo>
                  <a:lnTo>
                    <a:pt x="883241" y="1946"/>
                  </a:lnTo>
                  <a:lnTo>
                    <a:pt x="893952" y="1508"/>
                  </a:lnTo>
                  <a:lnTo>
                    <a:pt x="902188" y="1236"/>
                  </a:lnTo>
                  <a:lnTo>
                    <a:pt x="907923" y="1142"/>
                  </a:lnTo>
                  <a:close/>
                </a:path>
                <a:path w="1644014" h="150495">
                  <a:moveTo>
                    <a:pt x="1043686" y="635"/>
                  </a:moveTo>
                  <a:lnTo>
                    <a:pt x="1052830" y="635"/>
                  </a:lnTo>
                  <a:lnTo>
                    <a:pt x="1082675" y="147574"/>
                  </a:lnTo>
                  <a:lnTo>
                    <a:pt x="1055751" y="147574"/>
                  </a:lnTo>
                  <a:lnTo>
                    <a:pt x="1051306" y="118110"/>
                  </a:lnTo>
                  <a:lnTo>
                    <a:pt x="999363" y="118110"/>
                  </a:lnTo>
                  <a:lnTo>
                    <a:pt x="982344" y="147574"/>
                  </a:lnTo>
                  <a:lnTo>
                    <a:pt x="955548" y="147574"/>
                  </a:lnTo>
                  <a:lnTo>
                    <a:pt x="1043686" y="635"/>
                  </a:lnTo>
                  <a:close/>
                </a:path>
                <a:path w="1644014" h="150495">
                  <a:moveTo>
                    <a:pt x="662939" y="635"/>
                  </a:moveTo>
                  <a:lnTo>
                    <a:pt x="688109" y="3327"/>
                  </a:lnTo>
                  <a:lnTo>
                    <a:pt x="706088" y="11414"/>
                  </a:lnTo>
                  <a:lnTo>
                    <a:pt x="716875" y="24905"/>
                  </a:lnTo>
                  <a:lnTo>
                    <a:pt x="720470" y="43814"/>
                  </a:lnTo>
                  <a:lnTo>
                    <a:pt x="719375" y="55342"/>
                  </a:lnTo>
                  <a:lnTo>
                    <a:pt x="693558" y="88136"/>
                  </a:lnTo>
                  <a:lnTo>
                    <a:pt x="657732" y="96012"/>
                  </a:lnTo>
                  <a:lnTo>
                    <a:pt x="651763" y="96012"/>
                  </a:lnTo>
                  <a:lnTo>
                    <a:pt x="645921" y="95503"/>
                  </a:lnTo>
                  <a:lnTo>
                    <a:pt x="640207" y="94361"/>
                  </a:lnTo>
                  <a:lnTo>
                    <a:pt x="630301" y="147574"/>
                  </a:lnTo>
                  <a:lnTo>
                    <a:pt x="604012" y="147574"/>
                  </a:lnTo>
                  <a:lnTo>
                    <a:pt x="631317" y="2794"/>
                  </a:lnTo>
                  <a:lnTo>
                    <a:pt x="641080" y="1813"/>
                  </a:lnTo>
                  <a:lnTo>
                    <a:pt x="649605" y="1143"/>
                  </a:lnTo>
                  <a:lnTo>
                    <a:pt x="656891" y="758"/>
                  </a:lnTo>
                  <a:lnTo>
                    <a:pt x="662939" y="635"/>
                  </a:lnTo>
                  <a:close/>
                </a:path>
                <a:path w="1644014" h="150495">
                  <a:moveTo>
                    <a:pt x="88137" y="635"/>
                  </a:moveTo>
                  <a:lnTo>
                    <a:pt x="97281" y="635"/>
                  </a:lnTo>
                  <a:lnTo>
                    <a:pt x="127126" y="147574"/>
                  </a:lnTo>
                  <a:lnTo>
                    <a:pt x="100203" y="147574"/>
                  </a:lnTo>
                  <a:lnTo>
                    <a:pt x="95757" y="118110"/>
                  </a:lnTo>
                  <a:lnTo>
                    <a:pt x="43815" y="118110"/>
                  </a:lnTo>
                  <a:lnTo>
                    <a:pt x="26796" y="147574"/>
                  </a:lnTo>
                  <a:lnTo>
                    <a:pt x="0" y="147574"/>
                  </a:lnTo>
                  <a:lnTo>
                    <a:pt x="88137" y="635"/>
                  </a:lnTo>
                  <a:close/>
                </a:path>
                <a:path w="1644014" h="150495">
                  <a:moveTo>
                    <a:pt x="326263" y="253"/>
                  </a:moveTo>
                  <a:lnTo>
                    <a:pt x="367571" y="8826"/>
                  </a:lnTo>
                  <a:lnTo>
                    <a:pt x="394483" y="45783"/>
                  </a:lnTo>
                  <a:lnTo>
                    <a:pt x="395605" y="59309"/>
                  </a:lnTo>
                  <a:lnTo>
                    <a:pt x="394124" y="78404"/>
                  </a:lnTo>
                  <a:lnTo>
                    <a:pt x="371729" y="123571"/>
                  </a:lnTo>
                  <a:lnTo>
                    <a:pt x="326723" y="146073"/>
                  </a:lnTo>
                  <a:lnTo>
                    <a:pt x="307720" y="147574"/>
                  </a:lnTo>
                  <a:lnTo>
                    <a:pt x="272795" y="147574"/>
                  </a:lnTo>
                  <a:lnTo>
                    <a:pt x="299212" y="2921"/>
                  </a:lnTo>
                  <a:lnTo>
                    <a:pt x="326263" y="253"/>
                  </a:lnTo>
                  <a:close/>
                </a:path>
                <a:path w="1644014" h="150495">
                  <a:moveTo>
                    <a:pt x="1609725" y="126"/>
                  </a:moveTo>
                  <a:lnTo>
                    <a:pt x="1614551" y="126"/>
                  </a:lnTo>
                  <a:lnTo>
                    <a:pt x="1620520" y="635"/>
                  </a:lnTo>
                  <a:lnTo>
                    <a:pt x="1628013" y="1777"/>
                  </a:lnTo>
                  <a:lnTo>
                    <a:pt x="1635379" y="2794"/>
                  </a:lnTo>
                  <a:lnTo>
                    <a:pt x="1640586" y="4063"/>
                  </a:lnTo>
                  <a:lnTo>
                    <a:pt x="1643507" y="5461"/>
                  </a:lnTo>
                  <a:lnTo>
                    <a:pt x="1635633" y="31241"/>
                  </a:lnTo>
                  <a:lnTo>
                    <a:pt x="1627886" y="25526"/>
                  </a:lnTo>
                  <a:lnTo>
                    <a:pt x="1620139" y="22733"/>
                  </a:lnTo>
                  <a:lnTo>
                    <a:pt x="1612264" y="22733"/>
                  </a:lnTo>
                  <a:lnTo>
                    <a:pt x="1601783" y="23872"/>
                  </a:lnTo>
                  <a:lnTo>
                    <a:pt x="1594326" y="27273"/>
                  </a:lnTo>
                  <a:lnTo>
                    <a:pt x="1589869" y="32912"/>
                  </a:lnTo>
                  <a:lnTo>
                    <a:pt x="1588389" y="40766"/>
                  </a:lnTo>
                  <a:lnTo>
                    <a:pt x="1588389" y="45847"/>
                  </a:lnTo>
                  <a:lnTo>
                    <a:pt x="1592580" y="51942"/>
                  </a:lnTo>
                  <a:lnTo>
                    <a:pt x="1601089" y="59054"/>
                  </a:lnTo>
                  <a:lnTo>
                    <a:pt x="1615948" y="71627"/>
                  </a:lnTo>
                  <a:lnTo>
                    <a:pt x="1631188" y="87884"/>
                  </a:lnTo>
                  <a:lnTo>
                    <a:pt x="1633220" y="91186"/>
                  </a:lnTo>
                  <a:lnTo>
                    <a:pt x="1634744" y="94361"/>
                  </a:lnTo>
                  <a:lnTo>
                    <a:pt x="1635633" y="97662"/>
                  </a:lnTo>
                  <a:lnTo>
                    <a:pt x="1636649" y="100964"/>
                  </a:lnTo>
                  <a:lnTo>
                    <a:pt x="1637157" y="104394"/>
                  </a:lnTo>
                  <a:lnTo>
                    <a:pt x="1637157" y="107823"/>
                  </a:lnTo>
                  <a:lnTo>
                    <a:pt x="1614298" y="143718"/>
                  </a:lnTo>
                  <a:lnTo>
                    <a:pt x="1583563" y="149987"/>
                  </a:lnTo>
                  <a:lnTo>
                    <a:pt x="1573970" y="149463"/>
                  </a:lnTo>
                  <a:lnTo>
                    <a:pt x="1564639" y="147891"/>
                  </a:lnTo>
                  <a:lnTo>
                    <a:pt x="1555595" y="145272"/>
                  </a:lnTo>
                  <a:lnTo>
                    <a:pt x="1546860" y="141604"/>
                  </a:lnTo>
                  <a:lnTo>
                    <a:pt x="1555114" y="116204"/>
                  </a:lnTo>
                  <a:lnTo>
                    <a:pt x="1562024" y="120558"/>
                  </a:lnTo>
                  <a:lnTo>
                    <a:pt x="1569434" y="123698"/>
                  </a:lnTo>
                  <a:lnTo>
                    <a:pt x="1577367" y="125599"/>
                  </a:lnTo>
                  <a:lnTo>
                    <a:pt x="1585849" y="126237"/>
                  </a:lnTo>
                  <a:lnTo>
                    <a:pt x="1592961" y="126237"/>
                  </a:lnTo>
                  <a:lnTo>
                    <a:pt x="1598802" y="124713"/>
                  </a:lnTo>
                  <a:lnTo>
                    <a:pt x="1603502" y="121665"/>
                  </a:lnTo>
                  <a:lnTo>
                    <a:pt x="1608074" y="118745"/>
                  </a:lnTo>
                  <a:lnTo>
                    <a:pt x="1610487" y="114426"/>
                  </a:lnTo>
                  <a:lnTo>
                    <a:pt x="1610487" y="108838"/>
                  </a:lnTo>
                  <a:lnTo>
                    <a:pt x="1610487" y="103377"/>
                  </a:lnTo>
                  <a:lnTo>
                    <a:pt x="1606169" y="97409"/>
                  </a:lnTo>
                  <a:lnTo>
                    <a:pt x="1597787" y="90804"/>
                  </a:lnTo>
                  <a:lnTo>
                    <a:pt x="1582165" y="78359"/>
                  </a:lnTo>
                  <a:lnTo>
                    <a:pt x="1567307" y="62864"/>
                  </a:lnTo>
                  <a:lnTo>
                    <a:pt x="1565402" y="59816"/>
                  </a:lnTo>
                  <a:lnTo>
                    <a:pt x="1564005" y="56641"/>
                  </a:lnTo>
                  <a:lnTo>
                    <a:pt x="1563115" y="53466"/>
                  </a:lnTo>
                  <a:lnTo>
                    <a:pt x="1562227" y="50164"/>
                  </a:lnTo>
                  <a:lnTo>
                    <a:pt x="1561719" y="46862"/>
                  </a:lnTo>
                  <a:lnTo>
                    <a:pt x="1561719" y="43434"/>
                  </a:lnTo>
                  <a:lnTo>
                    <a:pt x="1582150" y="6663"/>
                  </a:lnTo>
                  <a:lnTo>
                    <a:pt x="1599485" y="845"/>
                  </a:lnTo>
                  <a:lnTo>
                    <a:pt x="1609725" y="126"/>
                  </a:lnTo>
                  <a:close/>
                </a:path>
                <a:path w="1644014" h="150495">
                  <a:moveTo>
                    <a:pt x="1352550" y="0"/>
                  </a:moveTo>
                  <a:lnTo>
                    <a:pt x="1392682" y="13842"/>
                  </a:lnTo>
                  <a:lnTo>
                    <a:pt x="1406779" y="53721"/>
                  </a:lnTo>
                  <a:lnTo>
                    <a:pt x="1405423" y="74150"/>
                  </a:lnTo>
                  <a:lnTo>
                    <a:pt x="1385189" y="123316"/>
                  </a:lnTo>
                  <a:lnTo>
                    <a:pt x="1343844" y="148320"/>
                  </a:lnTo>
                  <a:lnTo>
                    <a:pt x="1326133" y="149987"/>
                  </a:lnTo>
                  <a:lnTo>
                    <a:pt x="1315225" y="149032"/>
                  </a:lnTo>
                  <a:lnTo>
                    <a:pt x="1283977" y="126210"/>
                  </a:lnTo>
                  <a:lnTo>
                    <a:pt x="1276477" y="93599"/>
                  </a:lnTo>
                  <a:lnTo>
                    <a:pt x="1277808" y="74955"/>
                  </a:lnTo>
                  <a:lnTo>
                    <a:pt x="1297686" y="27432"/>
                  </a:lnTo>
                  <a:lnTo>
                    <a:pt x="1336458" y="1714"/>
                  </a:lnTo>
                  <a:lnTo>
                    <a:pt x="1352550" y="0"/>
                  </a:lnTo>
                  <a:close/>
                </a:path>
                <a:path w="1644014" h="150495">
                  <a:moveTo>
                    <a:pt x="543306" y="0"/>
                  </a:moveTo>
                  <a:lnTo>
                    <a:pt x="583438" y="13842"/>
                  </a:lnTo>
                  <a:lnTo>
                    <a:pt x="597535" y="53721"/>
                  </a:lnTo>
                  <a:lnTo>
                    <a:pt x="596179" y="74150"/>
                  </a:lnTo>
                  <a:lnTo>
                    <a:pt x="575944" y="123316"/>
                  </a:lnTo>
                  <a:lnTo>
                    <a:pt x="534600" y="148320"/>
                  </a:lnTo>
                  <a:lnTo>
                    <a:pt x="516889" y="149987"/>
                  </a:lnTo>
                  <a:lnTo>
                    <a:pt x="505981" y="149032"/>
                  </a:lnTo>
                  <a:lnTo>
                    <a:pt x="474733" y="126210"/>
                  </a:lnTo>
                  <a:lnTo>
                    <a:pt x="467232" y="93599"/>
                  </a:lnTo>
                  <a:lnTo>
                    <a:pt x="468564" y="74955"/>
                  </a:lnTo>
                  <a:lnTo>
                    <a:pt x="488442" y="27432"/>
                  </a:lnTo>
                  <a:lnTo>
                    <a:pt x="527214" y="1714"/>
                  </a:lnTo>
                  <a:lnTo>
                    <a:pt x="543306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61874" y="775487"/>
            <a:ext cx="2578735" cy="212153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4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IS</a:t>
            </a:r>
            <a:r>
              <a:rPr sz="1000" i="1" spc="2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hardware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operating</a:t>
            </a:r>
            <a:r>
              <a:rPr sz="1000" i="1" spc="2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systems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file</a:t>
            </a:r>
            <a:r>
              <a:rPr sz="1000" i="1" spc="2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systems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</a:t>
            </a:r>
            <a:r>
              <a:rPr sz="1000" i="1" spc="15" dirty="0">
                <a:latin typeface="Trebuchet MS"/>
                <a:cs typeface="Trebuchet MS"/>
              </a:rPr>
              <a:t> </a:t>
            </a:r>
            <a:r>
              <a:rPr sz="1000" i="1" spc="-10" dirty="0">
                <a:latin typeface="Trebuchet MS"/>
                <a:cs typeface="Trebuchet MS"/>
              </a:rPr>
              <a:t>DBMS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network</a:t>
            </a:r>
            <a:r>
              <a:rPr sz="1000" i="1" spc="2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infrastructure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network operating</a:t>
            </a:r>
            <a:r>
              <a:rPr sz="1000" i="1" spc="2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controls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IS</a:t>
            </a:r>
            <a:r>
              <a:rPr sz="1000" i="1" spc="2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operations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lights-out</a:t>
            </a:r>
            <a:r>
              <a:rPr sz="1000" i="1" spc="2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operations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problem management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15" dirty="0">
                <a:latin typeface="Trebuchet MS"/>
                <a:cs typeface="Trebuchet MS"/>
              </a:rPr>
              <a:t>operations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 </a:t>
            </a:r>
            <a:r>
              <a:rPr sz="1000" i="1" spc="-5" dirty="0">
                <a:latin typeface="Trebuchet MS"/>
                <a:cs typeface="Trebuchet MS"/>
              </a:rPr>
              <a:t>monitoring</a:t>
            </a:r>
            <a:r>
              <a:rPr sz="1000" i="1" spc="30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operations</a:t>
            </a:r>
            <a:endParaRPr sz="10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i="1" spc="-10" dirty="0">
                <a:latin typeface="Trebuchet MS"/>
                <a:cs typeface="Trebuchet MS"/>
              </a:rPr>
              <a:t>Auditing</a:t>
            </a:r>
            <a:r>
              <a:rPr sz="1000" i="1" spc="15" dirty="0">
                <a:latin typeface="Trebuchet MS"/>
                <a:cs typeface="Trebuchet MS"/>
              </a:rPr>
              <a:t> </a:t>
            </a:r>
            <a:r>
              <a:rPr sz="1000" i="1" spc="-5" dirty="0">
                <a:latin typeface="Trebuchet MS"/>
                <a:cs typeface="Trebuchet MS"/>
              </a:rPr>
              <a:t>procurement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109" y="236410"/>
            <a:ext cx="2259965" cy="151765"/>
            <a:chOff x="241109" y="236410"/>
            <a:chExt cx="2259965" cy="151765"/>
          </a:xfrm>
        </p:grpSpPr>
        <p:sp>
          <p:nvSpPr>
            <p:cNvPr id="3" name="object 3"/>
            <p:cNvSpPr/>
            <p:nvPr/>
          </p:nvSpPr>
          <p:spPr>
            <a:xfrm>
              <a:off x="242062" y="237362"/>
              <a:ext cx="2258060" cy="14985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062" y="237362"/>
              <a:ext cx="2258060" cy="149860"/>
            </a:xfrm>
            <a:custGeom>
              <a:avLst/>
              <a:gdLst/>
              <a:ahLst/>
              <a:cxnLst/>
              <a:rect l="l" t="t" r="r" b="b"/>
              <a:pathLst>
                <a:path w="2258060" h="149860">
                  <a:moveTo>
                    <a:pt x="1957577" y="44576"/>
                  </a:moveTo>
                  <a:lnTo>
                    <a:pt x="1927860" y="98678"/>
                  </a:lnTo>
                  <a:lnTo>
                    <a:pt x="1965833" y="98678"/>
                  </a:lnTo>
                  <a:lnTo>
                    <a:pt x="1957577" y="44576"/>
                  </a:lnTo>
                  <a:close/>
                </a:path>
                <a:path w="2258060" h="149860">
                  <a:moveTo>
                    <a:pt x="1411986" y="44576"/>
                  </a:moveTo>
                  <a:lnTo>
                    <a:pt x="1382268" y="98678"/>
                  </a:lnTo>
                  <a:lnTo>
                    <a:pt x="1420240" y="98678"/>
                  </a:lnTo>
                  <a:lnTo>
                    <a:pt x="1411986" y="44576"/>
                  </a:lnTo>
                  <a:close/>
                </a:path>
                <a:path w="2258060" h="149860">
                  <a:moveTo>
                    <a:pt x="84581" y="44576"/>
                  </a:moveTo>
                  <a:lnTo>
                    <a:pt x="54863" y="98678"/>
                  </a:lnTo>
                  <a:lnTo>
                    <a:pt x="92837" y="98678"/>
                  </a:lnTo>
                  <a:lnTo>
                    <a:pt x="84581" y="44576"/>
                  </a:lnTo>
                  <a:close/>
                </a:path>
                <a:path w="2258060" h="149860">
                  <a:moveTo>
                    <a:pt x="2070862" y="23749"/>
                  </a:moveTo>
                  <a:lnTo>
                    <a:pt x="2069846" y="23749"/>
                  </a:lnTo>
                  <a:lnTo>
                    <a:pt x="2066798" y="24002"/>
                  </a:lnTo>
                  <a:lnTo>
                    <a:pt x="2061337" y="24764"/>
                  </a:lnTo>
                  <a:lnTo>
                    <a:pt x="2053971" y="65277"/>
                  </a:lnTo>
                  <a:lnTo>
                    <a:pt x="2057908" y="65658"/>
                  </a:lnTo>
                  <a:lnTo>
                    <a:pt x="2061337" y="65912"/>
                  </a:lnTo>
                  <a:lnTo>
                    <a:pt x="2064385" y="65912"/>
                  </a:lnTo>
                  <a:lnTo>
                    <a:pt x="2080720" y="64434"/>
                  </a:lnTo>
                  <a:lnTo>
                    <a:pt x="2092388" y="59991"/>
                  </a:lnTo>
                  <a:lnTo>
                    <a:pt x="2099389" y="52572"/>
                  </a:lnTo>
                  <a:lnTo>
                    <a:pt x="2101723" y="42163"/>
                  </a:lnTo>
                  <a:lnTo>
                    <a:pt x="2101723" y="35432"/>
                  </a:lnTo>
                  <a:lnTo>
                    <a:pt x="2099437" y="30733"/>
                  </a:lnTo>
                  <a:lnTo>
                    <a:pt x="2094611" y="27939"/>
                  </a:lnTo>
                  <a:lnTo>
                    <a:pt x="2089785" y="25146"/>
                  </a:lnTo>
                  <a:lnTo>
                    <a:pt x="2081911" y="23749"/>
                  </a:lnTo>
                  <a:lnTo>
                    <a:pt x="2070862" y="23749"/>
                  </a:lnTo>
                  <a:close/>
                </a:path>
                <a:path w="2258060" h="149860">
                  <a:moveTo>
                    <a:pt x="1525270" y="23749"/>
                  </a:moveTo>
                  <a:lnTo>
                    <a:pt x="1524254" y="23749"/>
                  </a:lnTo>
                  <a:lnTo>
                    <a:pt x="1521206" y="24002"/>
                  </a:lnTo>
                  <a:lnTo>
                    <a:pt x="1515745" y="24764"/>
                  </a:lnTo>
                  <a:lnTo>
                    <a:pt x="1508379" y="65277"/>
                  </a:lnTo>
                  <a:lnTo>
                    <a:pt x="1512315" y="65658"/>
                  </a:lnTo>
                  <a:lnTo>
                    <a:pt x="1515745" y="65912"/>
                  </a:lnTo>
                  <a:lnTo>
                    <a:pt x="1518793" y="65912"/>
                  </a:lnTo>
                  <a:lnTo>
                    <a:pt x="1535128" y="64434"/>
                  </a:lnTo>
                  <a:lnTo>
                    <a:pt x="1546796" y="59991"/>
                  </a:lnTo>
                  <a:lnTo>
                    <a:pt x="1553797" y="52572"/>
                  </a:lnTo>
                  <a:lnTo>
                    <a:pt x="1556131" y="42163"/>
                  </a:lnTo>
                  <a:lnTo>
                    <a:pt x="1556131" y="35432"/>
                  </a:lnTo>
                  <a:lnTo>
                    <a:pt x="1553845" y="30733"/>
                  </a:lnTo>
                  <a:lnTo>
                    <a:pt x="1549019" y="27939"/>
                  </a:lnTo>
                  <a:lnTo>
                    <a:pt x="1544193" y="25146"/>
                  </a:lnTo>
                  <a:lnTo>
                    <a:pt x="1536319" y="23749"/>
                  </a:lnTo>
                  <a:lnTo>
                    <a:pt x="1525270" y="23749"/>
                  </a:lnTo>
                  <a:close/>
                </a:path>
                <a:path w="2258060" h="149860">
                  <a:moveTo>
                    <a:pt x="1649983" y="22605"/>
                  </a:moveTo>
                  <a:lnTo>
                    <a:pt x="1646808" y="22605"/>
                  </a:lnTo>
                  <a:lnTo>
                    <a:pt x="1643633" y="22986"/>
                  </a:lnTo>
                  <a:lnTo>
                    <a:pt x="1640458" y="23622"/>
                  </a:lnTo>
                  <a:lnTo>
                    <a:pt x="1622806" y="124332"/>
                  </a:lnTo>
                  <a:lnTo>
                    <a:pt x="1625727" y="124713"/>
                  </a:lnTo>
                  <a:lnTo>
                    <a:pt x="1628394" y="124840"/>
                  </a:lnTo>
                  <a:lnTo>
                    <a:pt x="1630680" y="124840"/>
                  </a:lnTo>
                  <a:lnTo>
                    <a:pt x="1672844" y="106045"/>
                  </a:lnTo>
                  <a:lnTo>
                    <a:pt x="1688464" y="58038"/>
                  </a:lnTo>
                  <a:lnTo>
                    <a:pt x="1687796" y="50440"/>
                  </a:lnTo>
                  <a:lnTo>
                    <a:pt x="1658078" y="23223"/>
                  </a:lnTo>
                  <a:lnTo>
                    <a:pt x="1649983" y="22605"/>
                  </a:lnTo>
                  <a:close/>
                </a:path>
                <a:path w="2258060" h="149860">
                  <a:moveTo>
                    <a:pt x="330200" y="22605"/>
                  </a:moveTo>
                  <a:lnTo>
                    <a:pt x="327025" y="22605"/>
                  </a:lnTo>
                  <a:lnTo>
                    <a:pt x="323850" y="22986"/>
                  </a:lnTo>
                  <a:lnTo>
                    <a:pt x="320675" y="23622"/>
                  </a:lnTo>
                  <a:lnTo>
                    <a:pt x="303021" y="124332"/>
                  </a:lnTo>
                  <a:lnTo>
                    <a:pt x="305943" y="124713"/>
                  </a:lnTo>
                  <a:lnTo>
                    <a:pt x="308610" y="124840"/>
                  </a:lnTo>
                  <a:lnTo>
                    <a:pt x="310895" y="124840"/>
                  </a:lnTo>
                  <a:lnTo>
                    <a:pt x="353060" y="106045"/>
                  </a:lnTo>
                  <a:lnTo>
                    <a:pt x="368681" y="58038"/>
                  </a:lnTo>
                  <a:lnTo>
                    <a:pt x="368012" y="50440"/>
                  </a:lnTo>
                  <a:lnTo>
                    <a:pt x="338294" y="23223"/>
                  </a:lnTo>
                  <a:lnTo>
                    <a:pt x="330200" y="22605"/>
                  </a:lnTo>
                  <a:close/>
                </a:path>
                <a:path w="2258060" h="149860">
                  <a:moveTo>
                    <a:pt x="2164715" y="2412"/>
                  </a:moveTo>
                  <a:lnTo>
                    <a:pt x="2258060" y="2412"/>
                  </a:lnTo>
                  <a:lnTo>
                    <a:pt x="2253868" y="25019"/>
                  </a:lnTo>
                  <a:lnTo>
                    <a:pt x="2186940" y="25019"/>
                  </a:lnTo>
                  <a:lnTo>
                    <a:pt x="2180971" y="58420"/>
                  </a:lnTo>
                  <a:lnTo>
                    <a:pt x="2228850" y="58420"/>
                  </a:lnTo>
                  <a:lnTo>
                    <a:pt x="2224786" y="80009"/>
                  </a:lnTo>
                  <a:lnTo>
                    <a:pt x="2176907" y="80009"/>
                  </a:lnTo>
                  <a:lnTo>
                    <a:pt x="2168779" y="124840"/>
                  </a:lnTo>
                  <a:lnTo>
                    <a:pt x="2234565" y="124840"/>
                  </a:lnTo>
                  <a:lnTo>
                    <a:pt x="2230247" y="147447"/>
                  </a:lnTo>
                  <a:lnTo>
                    <a:pt x="2138045" y="147447"/>
                  </a:lnTo>
                  <a:lnTo>
                    <a:pt x="2164715" y="2412"/>
                  </a:lnTo>
                  <a:close/>
                </a:path>
                <a:path w="2258060" h="149860">
                  <a:moveTo>
                    <a:pt x="1738121" y="2412"/>
                  </a:moveTo>
                  <a:lnTo>
                    <a:pt x="1764411" y="2412"/>
                  </a:lnTo>
                  <a:lnTo>
                    <a:pt x="1775333" y="90297"/>
                  </a:lnTo>
                  <a:lnTo>
                    <a:pt x="1821052" y="2412"/>
                  </a:lnTo>
                  <a:lnTo>
                    <a:pt x="1832229" y="2412"/>
                  </a:lnTo>
                  <a:lnTo>
                    <a:pt x="1845690" y="89788"/>
                  </a:lnTo>
                  <a:lnTo>
                    <a:pt x="1888109" y="2412"/>
                  </a:lnTo>
                  <a:lnTo>
                    <a:pt x="1916049" y="2412"/>
                  </a:lnTo>
                  <a:lnTo>
                    <a:pt x="1842135" y="149478"/>
                  </a:lnTo>
                  <a:lnTo>
                    <a:pt x="1831720" y="149478"/>
                  </a:lnTo>
                  <a:lnTo>
                    <a:pt x="1816100" y="60959"/>
                  </a:lnTo>
                  <a:lnTo>
                    <a:pt x="1768983" y="149478"/>
                  </a:lnTo>
                  <a:lnTo>
                    <a:pt x="1758695" y="149478"/>
                  </a:lnTo>
                  <a:lnTo>
                    <a:pt x="1738121" y="2412"/>
                  </a:lnTo>
                  <a:close/>
                </a:path>
                <a:path w="2258060" h="149860">
                  <a:moveTo>
                    <a:pt x="1231519" y="2412"/>
                  </a:moveTo>
                  <a:lnTo>
                    <a:pt x="1257681" y="2412"/>
                  </a:lnTo>
                  <a:lnTo>
                    <a:pt x="1247394" y="58420"/>
                  </a:lnTo>
                  <a:lnTo>
                    <a:pt x="1304925" y="58420"/>
                  </a:lnTo>
                  <a:lnTo>
                    <a:pt x="1315212" y="2412"/>
                  </a:lnTo>
                  <a:lnTo>
                    <a:pt x="1341501" y="2412"/>
                  </a:lnTo>
                  <a:lnTo>
                    <a:pt x="1314704" y="147447"/>
                  </a:lnTo>
                  <a:lnTo>
                    <a:pt x="1288669" y="147447"/>
                  </a:lnTo>
                  <a:lnTo>
                    <a:pt x="1300988" y="80009"/>
                  </a:lnTo>
                  <a:lnTo>
                    <a:pt x="1243330" y="80009"/>
                  </a:lnTo>
                  <a:lnTo>
                    <a:pt x="1231011" y="147447"/>
                  </a:lnTo>
                  <a:lnTo>
                    <a:pt x="1204849" y="147447"/>
                  </a:lnTo>
                  <a:lnTo>
                    <a:pt x="1231519" y="2412"/>
                  </a:lnTo>
                  <a:close/>
                </a:path>
                <a:path w="2258060" h="149860">
                  <a:moveTo>
                    <a:pt x="1015111" y="2412"/>
                  </a:moveTo>
                  <a:lnTo>
                    <a:pt x="1041019" y="2412"/>
                  </a:lnTo>
                  <a:lnTo>
                    <a:pt x="1014221" y="147447"/>
                  </a:lnTo>
                  <a:lnTo>
                    <a:pt x="988440" y="147447"/>
                  </a:lnTo>
                  <a:lnTo>
                    <a:pt x="1015111" y="2412"/>
                  </a:lnTo>
                  <a:close/>
                </a:path>
                <a:path w="2258060" h="149860">
                  <a:moveTo>
                    <a:pt x="679704" y="2412"/>
                  </a:moveTo>
                  <a:lnTo>
                    <a:pt x="691642" y="2412"/>
                  </a:lnTo>
                  <a:lnTo>
                    <a:pt x="743965" y="92328"/>
                  </a:lnTo>
                  <a:lnTo>
                    <a:pt x="759713" y="2412"/>
                  </a:lnTo>
                  <a:lnTo>
                    <a:pt x="785113" y="2412"/>
                  </a:lnTo>
                  <a:lnTo>
                    <a:pt x="758063" y="149478"/>
                  </a:lnTo>
                  <a:lnTo>
                    <a:pt x="748157" y="149478"/>
                  </a:lnTo>
                  <a:lnTo>
                    <a:pt x="694689" y="55752"/>
                  </a:lnTo>
                  <a:lnTo>
                    <a:pt x="678688" y="147447"/>
                  </a:lnTo>
                  <a:lnTo>
                    <a:pt x="653161" y="147447"/>
                  </a:lnTo>
                  <a:lnTo>
                    <a:pt x="679704" y="2412"/>
                  </a:lnTo>
                  <a:close/>
                </a:path>
                <a:path w="2258060" h="149860">
                  <a:moveTo>
                    <a:pt x="624967" y="2412"/>
                  </a:moveTo>
                  <a:lnTo>
                    <a:pt x="650875" y="2412"/>
                  </a:lnTo>
                  <a:lnTo>
                    <a:pt x="624077" y="147447"/>
                  </a:lnTo>
                  <a:lnTo>
                    <a:pt x="598296" y="147447"/>
                  </a:lnTo>
                  <a:lnTo>
                    <a:pt x="624967" y="2412"/>
                  </a:lnTo>
                  <a:close/>
                </a:path>
                <a:path w="2258060" h="149860">
                  <a:moveTo>
                    <a:pt x="476885" y="2412"/>
                  </a:moveTo>
                  <a:lnTo>
                    <a:pt x="594868" y="2412"/>
                  </a:lnTo>
                  <a:lnTo>
                    <a:pt x="590550" y="25019"/>
                  </a:lnTo>
                  <a:lnTo>
                    <a:pt x="544830" y="25019"/>
                  </a:lnTo>
                  <a:lnTo>
                    <a:pt x="522477" y="147447"/>
                  </a:lnTo>
                  <a:lnTo>
                    <a:pt x="496443" y="147447"/>
                  </a:lnTo>
                  <a:lnTo>
                    <a:pt x="518794" y="25019"/>
                  </a:lnTo>
                  <a:lnTo>
                    <a:pt x="472694" y="25019"/>
                  </a:lnTo>
                  <a:lnTo>
                    <a:pt x="476885" y="2412"/>
                  </a:lnTo>
                  <a:close/>
                </a:path>
                <a:path w="2258060" h="149860">
                  <a:moveTo>
                    <a:pt x="429894" y="2412"/>
                  </a:moveTo>
                  <a:lnTo>
                    <a:pt x="455802" y="2412"/>
                  </a:lnTo>
                  <a:lnTo>
                    <a:pt x="429006" y="147447"/>
                  </a:lnTo>
                  <a:lnTo>
                    <a:pt x="403225" y="147447"/>
                  </a:lnTo>
                  <a:lnTo>
                    <a:pt x="429894" y="2412"/>
                  </a:lnTo>
                  <a:close/>
                </a:path>
                <a:path w="2258060" h="149860">
                  <a:moveTo>
                    <a:pt x="165862" y="2412"/>
                  </a:moveTo>
                  <a:lnTo>
                    <a:pt x="192404" y="2412"/>
                  </a:lnTo>
                  <a:lnTo>
                    <a:pt x="173862" y="101219"/>
                  </a:lnTo>
                  <a:lnTo>
                    <a:pt x="173481" y="102997"/>
                  </a:lnTo>
                  <a:lnTo>
                    <a:pt x="173354" y="104901"/>
                  </a:lnTo>
                  <a:lnTo>
                    <a:pt x="173354" y="106806"/>
                  </a:lnTo>
                  <a:lnTo>
                    <a:pt x="173354" y="113410"/>
                  </a:lnTo>
                  <a:lnTo>
                    <a:pt x="175387" y="118490"/>
                  </a:lnTo>
                  <a:lnTo>
                    <a:pt x="179450" y="122047"/>
                  </a:lnTo>
                  <a:lnTo>
                    <a:pt x="183387" y="125602"/>
                  </a:lnTo>
                  <a:lnTo>
                    <a:pt x="188849" y="127380"/>
                  </a:lnTo>
                  <a:lnTo>
                    <a:pt x="195834" y="127380"/>
                  </a:lnTo>
                  <a:lnTo>
                    <a:pt x="204724" y="127380"/>
                  </a:lnTo>
                  <a:lnTo>
                    <a:pt x="211962" y="124967"/>
                  </a:lnTo>
                  <a:lnTo>
                    <a:pt x="247142" y="2412"/>
                  </a:lnTo>
                  <a:lnTo>
                    <a:pt x="273304" y="2412"/>
                  </a:lnTo>
                  <a:lnTo>
                    <a:pt x="254762" y="102870"/>
                  </a:lnTo>
                  <a:lnTo>
                    <a:pt x="234060" y="137540"/>
                  </a:lnTo>
                  <a:lnTo>
                    <a:pt x="192912" y="149859"/>
                  </a:lnTo>
                  <a:lnTo>
                    <a:pt x="183104" y="149260"/>
                  </a:lnTo>
                  <a:lnTo>
                    <a:pt x="149796" y="128349"/>
                  </a:lnTo>
                  <a:lnTo>
                    <a:pt x="146557" y="112902"/>
                  </a:lnTo>
                  <a:lnTo>
                    <a:pt x="146557" y="109347"/>
                  </a:lnTo>
                  <a:lnTo>
                    <a:pt x="146938" y="105663"/>
                  </a:lnTo>
                  <a:lnTo>
                    <a:pt x="147574" y="101726"/>
                  </a:lnTo>
                  <a:lnTo>
                    <a:pt x="165862" y="2412"/>
                  </a:lnTo>
                  <a:close/>
                </a:path>
                <a:path w="2258060" h="149860">
                  <a:moveTo>
                    <a:pt x="2076830" y="1015"/>
                  </a:moveTo>
                  <a:lnTo>
                    <a:pt x="2113915" y="10032"/>
                  </a:lnTo>
                  <a:lnTo>
                    <a:pt x="2127504" y="36195"/>
                  </a:lnTo>
                  <a:lnTo>
                    <a:pt x="2126884" y="44650"/>
                  </a:lnTo>
                  <a:lnTo>
                    <a:pt x="2105993" y="76993"/>
                  </a:lnTo>
                  <a:lnTo>
                    <a:pt x="2091054" y="83184"/>
                  </a:lnTo>
                  <a:lnTo>
                    <a:pt x="2123313" y="147447"/>
                  </a:lnTo>
                  <a:lnTo>
                    <a:pt x="2094357" y="147447"/>
                  </a:lnTo>
                  <a:lnTo>
                    <a:pt x="2066671" y="87502"/>
                  </a:lnTo>
                  <a:lnTo>
                    <a:pt x="2062099" y="87375"/>
                  </a:lnTo>
                  <a:lnTo>
                    <a:pt x="2056638" y="87122"/>
                  </a:lnTo>
                  <a:lnTo>
                    <a:pt x="2050161" y="86740"/>
                  </a:lnTo>
                  <a:lnTo>
                    <a:pt x="2038985" y="147447"/>
                  </a:lnTo>
                  <a:lnTo>
                    <a:pt x="2012441" y="147447"/>
                  </a:lnTo>
                  <a:lnTo>
                    <a:pt x="2038985" y="2412"/>
                  </a:lnTo>
                  <a:lnTo>
                    <a:pt x="2052149" y="1819"/>
                  </a:lnTo>
                  <a:lnTo>
                    <a:pt x="2062861" y="1381"/>
                  </a:lnTo>
                  <a:lnTo>
                    <a:pt x="2071096" y="1109"/>
                  </a:lnTo>
                  <a:lnTo>
                    <a:pt x="2076830" y="1015"/>
                  </a:lnTo>
                  <a:close/>
                </a:path>
                <a:path w="2258060" h="149860">
                  <a:moveTo>
                    <a:pt x="1531239" y="1015"/>
                  </a:moveTo>
                  <a:lnTo>
                    <a:pt x="1568323" y="10032"/>
                  </a:lnTo>
                  <a:lnTo>
                    <a:pt x="1581912" y="36195"/>
                  </a:lnTo>
                  <a:lnTo>
                    <a:pt x="1581292" y="44650"/>
                  </a:lnTo>
                  <a:lnTo>
                    <a:pt x="1560401" y="76993"/>
                  </a:lnTo>
                  <a:lnTo>
                    <a:pt x="1545463" y="83184"/>
                  </a:lnTo>
                  <a:lnTo>
                    <a:pt x="1577720" y="147447"/>
                  </a:lnTo>
                  <a:lnTo>
                    <a:pt x="1548764" y="147447"/>
                  </a:lnTo>
                  <a:lnTo>
                    <a:pt x="1521079" y="87502"/>
                  </a:lnTo>
                  <a:lnTo>
                    <a:pt x="1516507" y="87375"/>
                  </a:lnTo>
                  <a:lnTo>
                    <a:pt x="1511045" y="87122"/>
                  </a:lnTo>
                  <a:lnTo>
                    <a:pt x="1504569" y="86740"/>
                  </a:lnTo>
                  <a:lnTo>
                    <a:pt x="1493393" y="147447"/>
                  </a:lnTo>
                  <a:lnTo>
                    <a:pt x="1466850" y="147447"/>
                  </a:lnTo>
                  <a:lnTo>
                    <a:pt x="1493393" y="2412"/>
                  </a:lnTo>
                  <a:lnTo>
                    <a:pt x="1506557" y="1819"/>
                  </a:lnTo>
                  <a:lnTo>
                    <a:pt x="1517269" y="1381"/>
                  </a:lnTo>
                  <a:lnTo>
                    <a:pt x="1525504" y="1109"/>
                  </a:lnTo>
                  <a:lnTo>
                    <a:pt x="1531239" y="1015"/>
                  </a:lnTo>
                  <a:close/>
                </a:path>
                <a:path w="2258060" h="149860">
                  <a:moveTo>
                    <a:pt x="1961134" y="507"/>
                  </a:moveTo>
                  <a:lnTo>
                    <a:pt x="1970277" y="507"/>
                  </a:lnTo>
                  <a:lnTo>
                    <a:pt x="2000123" y="147447"/>
                  </a:lnTo>
                  <a:lnTo>
                    <a:pt x="1973199" y="147447"/>
                  </a:lnTo>
                  <a:lnTo>
                    <a:pt x="1968753" y="117982"/>
                  </a:lnTo>
                  <a:lnTo>
                    <a:pt x="1916811" y="117982"/>
                  </a:lnTo>
                  <a:lnTo>
                    <a:pt x="1899792" y="147447"/>
                  </a:lnTo>
                  <a:lnTo>
                    <a:pt x="1872996" y="147447"/>
                  </a:lnTo>
                  <a:lnTo>
                    <a:pt x="1961134" y="507"/>
                  </a:lnTo>
                  <a:close/>
                </a:path>
                <a:path w="2258060" h="149860">
                  <a:moveTo>
                    <a:pt x="1415542" y="507"/>
                  </a:moveTo>
                  <a:lnTo>
                    <a:pt x="1424686" y="507"/>
                  </a:lnTo>
                  <a:lnTo>
                    <a:pt x="1454531" y="147447"/>
                  </a:lnTo>
                  <a:lnTo>
                    <a:pt x="1427607" y="147447"/>
                  </a:lnTo>
                  <a:lnTo>
                    <a:pt x="1423162" y="117982"/>
                  </a:lnTo>
                  <a:lnTo>
                    <a:pt x="1371219" y="117982"/>
                  </a:lnTo>
                  <a:lnTo>
                    <a:pt x="1354201" y="147447"/>
                  </a:lnTo>
                  <a:lnTo>
                    <a:pt x="1327404" y="147447"/>
                  </a:lnTo>
                  <a:lnTo>
                    <a:pt x="1415542" y="507"/>
                  </a:lnTo>
                  <a:close/>
                </a:path>
                <a:path w="2258060" h="149860">
                  <a:moveTo>
                    <a:pt x="88137" y="507"/>
                  </a:moveTo>
                  <a:lnTo>
                    <a:pt x="97281" y="507"/>
                  </a:lnTo>
                  <a:lnTo>
                    <a:pt x="127126" y="147447"/>
                  </a:lnTo>
                  <a:lnTo>
                    <a:pt x="100203" y="147447"/>
                  </a:lnTo>
                  <a:lnTo>
                    <a:pt x="95757" y="117982"/>
                  </a:lnTo>
                  <a:lnTo>
                    <a:pt x="43815" y="117982"/>
                  </a:lnTo>
                  <a:lnTo>
                    <a:pt x="26796" y="147447"/>
                  </a:lnTo>
                  <a:lnTo>
                    <a:pt x="0" y="147447"/>
                  </a:lnTo>
                  <a:lnTo>
                    <a:pt x="88137" y="507"/>
                  </a:lnTo>
                  <a:close/>
                </a:path>
                <a:path w="2258060" h="149860">
                  <a:moveTo>
                    <a:pt x="1646046" y="126"/>
                  </a:moveTo>
                  <a:lnTo>
                    <a:pt x="1687355" y="8699"/>
                  </a:lnTo>
                  <a:lnTo>
                    <a:pt x="1714267" y="45656"/>
                  </a:lnTo>
                  <a:lnTo>
                    <a:pt x="1715389" y="59181"/>
                  </a:lnTo>
                  <a:lnTo>
                    <a:pt x="1713908" y="78277"/>
                  </a:lnTo>
                  <a:lnTo>
                    <a:pt x="1691513" y="123444"/>
                  </a:lnTo>
                  <a:lnTo>
                    <a:pt x="1646507" y="145946"/>
                  </a:lnTo>
                  <a:lnTo>
                    <a:pt x="1627505" y="147447"/>
                  </a:lnTo>
                  <a:lnTo>
                    <a:pt x="1592580" y="147447"/>
                  </a:lnTo>
                  <a:lnTo>
                    <a:pt x="1618995" y="2794"/>
                  </a:lnTo>
                  <a:lnTo>
                    <a:pt x="1646046" y="126"/>
                  </a:lnTo>
                  <a:close/>
                </a:path>
                <a:path w="2258060" h="149860">
                  <a:moveTo>
                    <a:pt x="326263" y="126"/>
                  </a:moveTo>
                  <a:lnTo>
                    <a:pt x="367571" y="8699"/>
                  </a:lnTo>
                  <a:lnTo>
                    <a:pt x="394483" y="45656"/>
                  </a:lnTo>
                  <a:lnTo>
                    <a:pt x="395605" y="59181"/>
                  </a:lnTo>
                  <a:lnTo>
                    <a:pt x="394124" y="78277"/>
                  </a:lnTo>
                  <a:lnTo>
                    <a:pt x="371729" y="123444"/>
                  </a:lnTo>
                  <a:lnTo>
                    <a:pt x="326723" y="145946"/>
                  </a:lnTo>
                  <a:lnTo>
                    <a:pt x="307720" y="147447"/>
                  </a:lnTo>
                  <a:lnTo>
                    <a:pt x="272795" y="147447"/>
                  </a:lnTo>
                  <a:lnTo>
                    <a:pt x="299212" y="2794"/>
                  </a:lnTo>
                  <a:lnTo>
                    <a:pt x="326263" y="126"/>
                  </a:lnTo>
                  <a:close/>
                </a:path>
                <a:path w="2258060" h="149860">
                  <a:moveTo>
                    <a:pt x="1105281" y="0"/>
                  </a:moveTo>
                  <a:lnTo>
                    <a:pt x="1110107" y="0"/>
                  </a:lnTo>
                  <a:lnTo>
                    <a:pt x="1116076" y="507"/>
                  </a:lnTo>
                  <a:lnTo>
                    <a:pt x="1123569" y="1650"/>
                  </a:lnTo>
                  <a:lnTo>
                    <a:pt x="1130935" y="2666"/>
                  </a:lnTo>
                  <a:lnTo>
                    <a:pt x="1136142" y="3936"/>
                  </a:lnTo>
                  <a:lnTo>
                    <a:pt x="1139063" y="5333"/>
                  </a:lnTo>
                  <a:lnTo>
                    <a:pt x="1131189" y="31114"/>
                  </a:lnTo>
                  <a:lnTo>
                    <a:pt x="1123442" y="25400"/>
                  </a:lnTo>
                  <a:lnTo>
                    <a:pt x="1115695" y="22605"/>
                  </a:lnTo>
                  <a:lnTo>
                    <a:pt x="1107820" y="22605"/>
                  </a:lnTo>
                  <a:lnTo>
                    <a:pt x="1097339" y="23745"/>
                  </a:lnTo>
                  <a:lnTo>
                    <a:pt x="1089882" y="27146"/>
                  </a:lnTo>
                  <a:lnTo>
                    <a:pt x="1085425" y="32785"/>
                  </a:lnTo>
                  <a:lnTo>
                    <a:pt x="1083945" y="40639"/>
                  </a:lnTo>
                  <a:lnTo>
                    <a:pt x="1083945" y="45720"/>
                  </a:lnTo>
                  <a:lnTo>
                    <a:pt x="1088136" y="51815"/>
                  </a:lnTo>
                  <a:lnTo>
                    <a:pt x="1096645" y="58927"/>
                  </a:lnTo>
                  <a:lnTo>
                    <a:pt x="1111504" y="71500"/>
                  </a:lnTo>
                  <a:lnTo>
                    <a:pt x="1126744" y="87756"/>
                  </a:lnTo>
                  <a:lnTo>
                    <a:pt x="1128776" y="91058"/>
                  </a:lnTo>
                  <a:lnTo>
                    <a:pt x="1130300" y="94233"/>
                  </a:lnTo>
                  <a:lnTo>
                    <a:pt x="1131189" y="97535"/>
                  </a:lnTo>
                  <a:lnTo>
                    <a:pt x="1132205" y="100837"/>
                  </a:lnTo>
                  <a:lnTo>
                    <a:pt x="1132713" y="104266"/>
                  </a:lnTo>
                  <a:lnTo>
                    <a:pt x="1132713" y="107696"/>
                  </a:lnTo>
                  <a:lnTo>
                    <a:pt x="1109854" y="143591"/>
                  </a:lnTo>
                  <a:lnTo>
                    <a:pt x="1079119" y="149859"/>
                  </a:lnTo>
                  <a:lnTo>
                    <a:pt x="1069526" y="149336"/>
                  </a:lnTo>
                  <a:lnTo>
                    <a:pt x="1060195" y="147764"/>
                  </a:lnTo>
                  <a:lnTo>
                    <a:pt x="1051151" y="145145"/>
                  </a:lnTo>
                  <a:lnTo>
                    <a:pt x="1042415" y="141477"/>
                  </a:lnTo>
                  <a:lnTo>
                    <a:pt x="1050670" y="116077"/>
                  </a:lnTo>
                  <a:lnTo>
                    <a:pt x="1057580" y="120431"/>
                  </a:lnTo>
                  <a:lnTo>
                    <a:pt x="1064990" y="123571"/>
                  </a:lnTo>
                  <a:lnTo>
                    <a:pt x="1072923" y="125472"/>
                  </a:lnTo>
                  <a:lnTo>
                    <a:pt x="1081405" y="126110"/>
                  </a:lnTo>
                  <a:lnTo>
                    <a:pt x="1088517" y="126110"/>
                  </a:lnTo>
                  <a:lnTo>
                    <a:pt x="1094358" y="124586"/>
                  </a:lnTo>
                  <a:lnTo>
                    <a:pt x="1099058" y="121538"/>
                  </a:lnTo>
                  <a:lnTo>
                    <a:pt x="1103630" y="118617"/>
                  </a:lnTo>
                  <a:lnTo>
                    <a:pt x="1106043" y="114300"/>
                  </a:lnTo>
                  <a:lnTo>
                    <a:pt x="1106043" y="108711"/>
                  </a:lnTo>
                  <a:lnTo>
                    <a:pt x="1106043" y="103250"/>
                  </a:lnTo>
                  <a:lnTo>
                    <a:pt x="1101725" y="97281"/>
                  </a:lnTo>
                  <a:lnTo>
                    <a:pt x="1093343" y="90677"/>
                  </a:lnTo>
                  <a:lnTo>
                    <a:pt x="1077721" y="78231"/>
                  </a:lnTo>
                  <a:lnTo>
                    <a:pt x="1062863" y="62737"/>
                  </a:lnTo>
                  <a:lnTo>
                    <a:pt x="1060958" y="59689"/>
                  </a:lnTo>
                  <a:lnTo>
                    <a:pt x="1059561" y="56514"/>
                  </a:lnTo>
                  <a:lnTo>
                    <a:pt x="1058671" y="53339"/>
                  </a:lnTo>
                  <a:lnTo>
                    <a:pt x="1057783" y="50037"/>
                  </a:lnTo>
                  <a:lnTo>
                    <a:pt x="1057275" y="46735"/>
                  </a:lnTo>
                  <a:lnTo>
                    <a:pt x="1057275" y="43306"/>
                  </a:lnTo>
                  <a:lnTo>
                    <a:pt x="1077706" y="6590"/>
                  </a:lnTo>
                  <a:lnTo>
                    <a:pt x="1095041" y="736"/>
                  </a:lnTo>
                  <a:lnTo>
                    <a:pt x="1105281" y="0"/>
                  </a:lnTo>
                  <a:close/>
                </a:path>
                <a:path w="2258060" h="149860">
                  <a:moveTo>
                    <a:pt x="878713" y="0"/>
                  </a:moveTo>
                  <a:lnTo>
                    <a:pt x="889049" y="619"/>
                  </a:lnTo>
                  <a:lnTo>
                    <a:pt x="897969" y="2476"/>
                  </a:lnTo>
                  <a:lnTo>
                    <a:pt x="905484" y="5572"/>
                  </a:lnTo>
                  <a:lnTo>
                    <a:pt x="911606" y="9905"/>
                  </a:lnTo>
                  <a:lnTo>
                    <a:pt x="903858" y="31369"/>
                  </a:lnTo>
                  <a:lnTo>
                    <a:pt x="896619" y="27535"/>
                  </a:lnTo>
                  <a:lnTo>
                    <a:pt x="889381" y="24796"/>
                  </a:lnTo>
                  <a:lnTo>
                    <a:pt x="882142" y="23153"/>
                  </a:lnTo>
                  <a:lnTo>
                    <a:pt x="874902" y="22605"/>
                  </a:lnTo>
                  <a:lnTo>
                    <a:pt x="862496" y="23796"/>
                  </a:lnTo>
                  <a:lnTo>
                    <a:pt x="826011" y="51871"/>
                  </a:lnTo>
                  <a:lnTo>
                    <a:pt x="817118" y="89661"/>
                  </a:lnTo>
                  <a:lnTo>
                    <a:pt x="817735" y="98042"/>
                  </a:lnTo>
                  <a:lnTo>
                    <a:pt x="845649" y="126759"/>
                  </a:lnTo>
                  <a:lnTo>
                    <a:pt x="853694" y="127380"/>
                  </a:lnTo>
                  <a:lnTo>
                    <a:pt x="860581" y="126882"/>
                  </a:lnTo>
                  <a:lnTo>
                    <a:pt x="883665" y="90804"/>
                  </a:lnTo>
                  <a:lnTo>
                    <a:pt x="863600" y="90804"/>
                  </a:lnTo>
                  <a:lnTo>
                    <a:pt x="867537" y="69214"/>
                  </a:lnTo>
                  <a:lnTo>
                    <a:pt x="913257" y="69214"/>
                  </a:lnTo>
                  <a:lnTo>
                    <a:pt x="901192" y="134238"/>
                  </a:lnTo>
                  <a:lnTo>
                    <a:pt x="889406" y="141073"/>
                  </a:lnTo>
                  <a:lnTo>
                    <a:pt x="876347" y="145954"/>
                  </a:lnTo>
                  <a:lnTo>
                    <a:pt x="862026" y="148883"/>
                  </a:lnTo>
                  <a:lnTo>
                    <a:pt x="846455" y="149859"/>
                  </a:lnTo>
                  <a:lnTo>
                    <a:pt x="834570" y="148879"/>
                  </a:lnTo>
                  <a:lnTo>
                    <a:pt x="799107" y="125440"/>
                  </a:lnTo>
                  <a:lnTo>
                    <a:pt x="790320" y="93472"/>
                  </a:lnTo>
                  <a:lnTo>
                    <a:pt x="791817" y="73044"/>
                  </a:lnTo>
                  <a:lnTo>
                    <a:pt x="814069" y="25146"/>
                  </a:lnTo>
                  <a:lnTo>
                    <a:pt x="859325" y="1571"/>
                  </a:lnTo>
                  <a:lnTo>
                    <a:pt x="878713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49225" y="569848"/>
          <a:ext cx="3848100" cy="274319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28700"/>
                <a:gridCol w="2819400"/>
              </a:tblGrid>
              <a:tr h="200914">
                <a:tc>
                  <a:txBody>
                    <a:bodyPr/>
                    <a:lstStyle/>
                    <a:p>
                      <a:pPr marL="1327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Areas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review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  <a:tc>
                  <a:txBody>
                    <a:bodyPr/>
                    <a:lstStyle/>
                    <a:p>
                      <a:pPr marL="6972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Question samples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consider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</a:tr>
              <a:tr h="313562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Hw acquisition</a:t>
                      </a:r>
                      <a:r>
                        <a:rPr sz="800" i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plan aligned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with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business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requirements?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plan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synchronized with IS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57785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Acquisition of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hw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9461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acquisition 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line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with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hardware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acquisition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marR="438150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 and forms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 established to  facilitate 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acquisition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approval</a:t>
                      </a:r>
                      <a:r>
                        <a:rPr sz="800" i="1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process?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45770">
                <a:tc>
                  <a:txBody>
                    <a:bodyPr/>
                    <a:lstStyle/>
                    <a:p>
                      <a:pPr marL="45720" marR="1892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Capacity  management</a:t>
                      </a:r>
                      <a:r>
                        <a:rPr sz="800" i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 monitoring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3462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criteria used 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hardware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performance  monitoring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 based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on historical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</a:t>
                      </a:r>
                      <a:r>
                        <a:rPr sz="800" i="1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analysis?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445643">
                <a:tc>
                  <a:txBody>
                    <a:bodyPr/>
                    <a:lstStyle/>
                    <a:p>
                      <a:pPr marL="45720" marR="38417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Preventive  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inten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schedule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6794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prescribed maintenance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frequency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recommended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by 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respective hw vendors being</a:t>
                      </a:r>
                      <a:r>
                        <a:rPr sz="800" i="1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observed?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313689">
                <a:tc>
                  <a:txBody>
                    <a:bodyPr/>
                    <a:lstStyle/>
                    <a:p>
                      <a:pPr marL="45720" marR="876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Hw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availability</a:t>
                      </a:r>
                      <a:r>
                        <a:rPr sz="800" i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 utilization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reports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6413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scheduling adequate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meet workload schedules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 user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requirements?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445769">
                <a:tc>
                  <a:txBody>
                    <a:bodyPr/>
                    <a:lstStyle/>
                    <a:p>
                      <a:pPr marL="45720" marR="1098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Problem logs,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job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accountung</a:t>
                      </a:r>
                      <a:r>
                        <a:rPr sz="800" i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system  reports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98755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management staff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reviewed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hardware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malfunctinos, reruns, abnormal system</a:t>
                      </a:r>
                      <a:r>
                        <a:rPr sz="800" i="1" spc="-1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terminations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operator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actions?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109" y="76263"/>
            <a:ext cx="2994660" cy="152400"/>
            <a:chOff x="241109" y="76263"/>
            <a:chExt cx="2994660" cy="152400"/>
          </a:xfrm>
        </p:grpSpPr>
        <p:sp>
          <p:nvSpPr>
            <p:cNvPr id="3" name="object 3"/>
            <p:cNvSpPr/>
            <p:nvPr/>
          </p:nvSpPr>
          <p:spPr>
            <a:xfrm>
              <a:off x="242062" y="77216"/>
              <a:ext cx="2992247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062" y="77343"/>
              <a:ext cx="2992755" cy="149860"/>
            </a:xfrm>
            <a:custGeom>
              <a:avLst/>
              <a:gdLst/>
              <a:ahLst/>
              <a:cxnLst/>
              <a:rect l="l" t="t" r="r" b="b"/>
              <a:pathLst>
                <a:path w="2992755" h="149860">
                  <a:moveTo>
                    <a:pt x="1564386" y="44576"/>
                  </a:moveTo>
                  <a:lnTo>
                    <a:pt x="1534668" y="98679"/>
                  </a:lnTo>
                  <a:lnTo>
                    <a:pt x="1572640" y="98679"/>
                  </a:lnTo>
                  <a:lnTo>
                    <a:pt x="1564386" y="44576"/>
                  </a:lnTo>
                  <a:close/>
                </a:path>
                <a:path w="2992755" h="149860">
                  <a:moveTo>
                    <a:pt x="84581" y="44576"/>
                  </a:moveTo>
                  <a:lnTo>
                    <a:pt x="54863" y="98679"/>
                  </a:lnTo>
                  <a:lnTo>
                    <a:pt x="92837" y="98679"/>
                  </a:lnTo>
                  <a:lnTo>
                    <a:pt x="84581" y="44576"/>
                  </a:lnTo>
                  <a:close/>
                </a:path>
                <a:path w="2992755" h="149860">
                  <a:moveTo>
                    <a:pt x="1426210" y="23749"/>
                  </a:moveTo>
                  <a:lnTo>
                    <a:pt x="1425194" y="23749"/>
                  </a:lnTo>
                  <a:lnTo>
                    <a:pt x="1422145" y="24002"/>
                  </a:lnTo>
                  <a:lnTo>
                    <a:pt x="1416685" y="24764"/>
                  </a:lnTo>
                  <a:lnTo>
                    <a:pt x="1409319" y="65277"/>
                  </a:lnTo>
                  <a:lnTo>
                    <a:pt x="1413256" y="65659"/>
                  </a:lnTo>
                  <a:lnTo>
                    <a:pt x="1416685" y="65912"/>
                  </a:lnTo>
                  <a:lnTo>
                    <a:pt x="1419733" y="65912"/>
                  </a:lnTo>
                  <a:lnTo>
                    <a:pt x="1436068" y="64434"/>
                  </a:lnTo>
                  <a:lnTo>
                    <a:pt x="1447736" y="59991"/>
                  </a:lnTo>
                  <a:lnTo>
                    <a:pt x="1454737" y="52572"/>
                  </a:lnTo>
                  <a:lnTo>
                    <a:pt x="1457070" y="42163"/>
                  </a:lnTo>
                  <a:lnTo>
                    <a:pt x="1457070" y="35433"/>
                  </a:lnTo>
                  <a:lnTo>
                    <a:pt x="1454785" y="30734"/>
                  </a:lnTo>
                  <a:lnTo>
                    <a:pt x="1449958" y="27939"/>
                  </a:lnTo>
                  <a:lnTo>
                    <a:pt x="1445133" y="25146"/>
                  </a:lnTo>
                  <a:lnTo>
                    <a:pt x="1437258" y="23749"/>
                  </a:lnTo>
                  <a:lnTo>
                    <a:pt x="1426210" y="23749"/>
                  </a:lnTo>
                  <a:close/>
                </a:path>
                <a:path w="2992755" h="149860">
                  <a:moveTo>
                    <a:pt x="1192021" y="22733"/>
                  </a:moveTo>
                  <a:lnTo>
                    <a:pt x="1187450" y="22733"/>
                  </a:lnTo>
                  <a:lnTo>
                    <a:pt x="1182370" y="23240"/>
                  </a:lnTo>
                  <a:lnTo>
                    <a:pt x="1177036" y="24384"/>
                  </a:lnTo>
                  <a:lnTo>
                    <a:pt x="1168527" y="72262"/>
                  </a:lnTo>
                  <a:lnTo>
                    <a:pt x="1171829" y="73151"/>
                  </a:lnTo>
                  <a:lnTo>
                    <a:pt x="1176146" y="73660"/>
                  </a:lnTo>
                  <a:lnTo>
                    <a:pt x="1181354" y="73660"/>
                  </a:lnTo>
                  <a:lnTo>
                    <a:pt x="1217930" y="54610"/>
                  </a:lnTo>
                  <a:lnTo>
                    <a:pt x="1217930" y="45593"/>
                  </a:lnTo>
                  <a:lnTo>
                    <a:pt x="1216310" y="35591"/>
                  </a:lnTo>
                  <a:lnTo>
                    <a:pt x="1211453" y="28448"/>
                  </a:lnTo>
                  <a:lnTo>
                    <a:pt x="1203356" y="24161"/>
                  </a:lnTo>
                  <a:lnTo>
                    <a:pt x="1192021" y="22733"/>
                  </a:lnTo>
                  <a:close/>
                </a:path>
                <a:path w="2992755" h="149860">
                  <a:moveTo>
                    <a:pt x="330200" y="22606"/>
                  </a:moveTo>
                  <a:lnTo>
                    <a:pt x="327025" y="22606"/>
                  </a:lnTo>
                  <a:lnTo>
                    <a:pt x="323850" y="22987"/>
                  </a:lnTo>
                  <a:lnTo>
                    <a:pt x="320675" y="23622"/>
                  </a:lnTo>
                  <a:lnTo>
                    <a:pt x="303021" y="124333"/>
                  </a:lnTo>
                  <a:lnTo>
                    <a:pt x="305943" y="124713"/>
                  </a:lnTo>
                  <a:lnTo>
                    <a:pt x="308610" y="124840"/>
                  </a:lnTo>
                  <a:lnTo>
                    <a:pt x="310895" y="124840"/>
                  </a:lnTo>
                  <a:lnTo>
                    <a:pt x="353060" y="106045"/>
                  </a:lnTo>
                  <a:lnTo>
                    <a:pt x="368681" y="58038"/>
                  </a:lnTo>
                  <a:lnTo>
                    <a:pt x="368012" y="50440"/>
                  </a:lnTo>
                  <a:lnTo>
                    <a:pt x="338294" y="23223"/>
                  </a:lnTo>
                  <a:lnTo>
                    <a:pt x="330200" y="22606"/>
                  </a:lnTo>
                  <a:close/>
                </a:path>
                <a:path w="2992755" h="149860">
                  <a:moveTo>
                    <a:pt x="1875027" y="22351"/>
                  </a:moveTo>
                  <a:lnTo>
                    <a:pt x="1840992" y="44069"/>
                  </a:lnTo>
                  <a:lnTo>
                    <a:pt x="1827530" y="90805"/>
                  </a:lnTo>
                  <a:lnTo>
                    <a:pt x="1827936" y="98758"/>
                  </a:lnTo>
                  <a:lnTo>
                    <a:pt x="1844929" y="127381"/>
                  </a:lnTo>
                  <a:lnTo>
                    <a:pt x="1853564" y="127381"/>
                  </a:lnTo>
                  <a:lnTo>
                    <a:pt x="1890776" y="106172"/>
                  </a:lnTo>
                  <a:lnTo>
                    <a:pt x="1903509" y="69792"/>
                  </a:lnTo>
                  <a:lnTo>
                    <a:pt x="1904364" y="55625"/>
                  </a:lnTo>
                  <a:lnTo>
                    <a:pt x="1902531" y="41050"/>
                  </a:lnTo>
                  <a:lnTo>
                    <a:pt x="1897030" y="30654"/>
                  </a:lnTo>
                  <a:lnTo>
                    <a:pt x="1887862" y="24425"/>
                  </a:lnTo>
                  <a:lnTo>
                    <a:pt x="1875027" y="22351"/>
                  </a:lnTo>
                  <a:close/>
                </a:path>
                <a:path w="2992755" h="149860">
                  <a:moveTo>
                    <a:pt x="1065783" y="22351"/>
                  </a:moveTo>
                  <a:lnTo>
                    <a:pt x="1031748" y="44069"/>
                  </a:lnTo>
                  <a:lnTo>
                    <a:pt x="1018286" y="90805"/>
                  </a:lnTo>
                  <a:lnTo>
                    <a:pt x="1018692" y="98758"/>
                  </a:lnTo>
                  <a:lnTo>
                    <a:pt x="1035685" y="127381"/>
                  </a:lnTo>
                  <a:lnTo>
                    <a:pt x="1044320" y="127381"/>
                  </a:lnTo>
                  <a:lnTo>
                    <a:pt x="1081532" y="106172"/>
                  </a:lnTo>
                  <a:lnTo>
                    <a:pt x="1094265" y="69792"/>
                  </a:lnTo>
                  <a:lnTo>
                    <a:pt x="1095120" y="55625"/>
                  </a:lnTo>
                  <a:lnTo>
                    <a:pt x="1093287" y="41050"/>
                  </a:lnTo>
                  <a:lnTo>
                    <a:pt x="1087786" y="30654"/>
                  </a:lnTo>
                  <a:lnTo>
                    <a:pt x="1078618" y="24425"/>
                  </a:lnTo>
                  <a:lnTo>
                    <a:pt x="1065783" y="22351"/>
                  </a:lnTo>
                  <a:close/>
                </a:path>
                <a:path w="2992755" h="149860">
                  <a:moveTo>
                    <a:pt x="2783459" y="2412"/>
                  </a:moveTo>
                  <a:lnTo>
                    <a:pt x="2797937" y="2412"/>
                  </a:lnTo>
                  <a:lnTo>
                    <a:pt x="2812668" y="94361"/>
                  </a:lnTo>
                  <a:lnTo>
                    <a:pt x="2860548" y="2412"/>
                  </a:lnTo>
                  <a:lnTo>
                    <a:pt x="2875407" y="2412"/>
                  </a:lnTo>
                  <a:lnTo>
                    <a:pt x="2879471" y="147447"/>
                  </a:lnTo>
                  <a:lnTo>
                    <a:pt x="2853943" y="147447"/>
                  </a:lnTo>
                  <a:lnTo>
                    <a:pt x="2852292" y="68961"/>
                  </a:lnTo>
                  <a:lnTo>
                    <a:pt x="2808224" y="149479"/>
                  </a:lnTo>
                  <a:lnTo>
                    <a:pt x="2799207" y="149479"/>
                  </a:lnTo>
                  <a:lnTo>
                    <a:pt x="2784855" y="68199"/>
                  </a:lnTo>
                  <a:lnTo>
                    <a:pt x="2754503" y="147447"/>
                  </a:lnTo>
                  <a:lnTo>
                    <a:pt x="2729738" y="147447"/>
                  </a:lnTo>
                  <a:lnTo>
                    <a:pt x="2783459" y="2412"/>
                  </a:lnTo>
                  <a:close/>
                </a:path>
                <a:path w="2992755" h="149860">
                  <a:moveTo>
                    <a:pt x="2641727" y="2412"/>
                  </a:moveTo>
                  <a:lnTo>
                    <a:pt x="2735072" y="2412"/>
                  </a:lnTo>
                  <a:lnTo>
                    <a:pt x="2730880" y="25019"/>
                  </a:lnTo>
                  <a:lnTo>
                    <a:pt x="2663952" y="25019"/>
                  </a:lnTo>
                  <a:lnTo>
                    <a:pt x="2657983" y="58420"/>
                  </a:lnTo>
                  <a:lnTo>
                    <a:pt x="2705862" y="58420"/>
                  </a:lnTo>
                  <a:lnTo>
                    <a:pt x="2701798" y="80010"/>
                  </a:lnTo>
                  <a:lnTo>
                    <a:pt x="2653918" y="80010"/>
                  </a:lnTo>
                  <a:lnTo>
                    <a:pt x="2645791" y="124840"/>
                  </a:lnTo>
                  <a:lnTo>
                    <a:pt x="2711577" y="124840"/>
                  </a:lnTo>
                  <a:lnTo>
                    <a:pt x="2707259" y="147447"/>
                  </a:lnTo>
                  <a:lnTo>
                    <a:pt x="2615057" y="147447"/>
                  </a:lnTo>
                  <a:lnTo>
                    <a:pt x="2641727" y="2412"/>
                  </a:lnTo>
                  <a:close/>
                </a:path>
                <a:path w="2992755" h="149860">
                  <a:moveTo>
                    <a:pt x="2496185" y="2412"/>
                  </a:moveTo>
                  <a:lnTo>
                    <a:pt x="2614167" y="2412"/>
                  </a:lnTo>
                  <a:lnTo>
                    <a:pt x="2609850" y="25019"/>
                  </a:lnTo>
                  <a:lnTo>
                    <a:pt x="2564129" y="25019"/>
                  </a:lnTo>
                  <a:lnTo>
                    <a:pt x="2541778" y="147447"/>
                  </a:lnTo>
                  <a:lnTo>
                    <a:pt x="2515742" y="147447"/>
                  </a:lnTo>
                  <a:lnTo>
                    <a:pt x="2538095" y="25019"/>
                  </a:lnTo>
                  <a:lnTo>
                    <a:pt x="2491993" y="25019"/>
                  </a:lnTo>
                  <a:lnTo>
                    <a:pt x="2496185" y="2412"/>
                  </a:lnTo>
                  <a:close/>
                </a:path>
                <a:path w="2992755" h="149860">
                  <a:moveTo>
                    <a:pt x="2255774" y="2412"/>
                  </a:moveTo>
                  <a:lnTo>
                    <a:pt x="2282698" y="2412"/>
                  </a:lnTo>
                  <a:lnTo>
                    <a:pt x="2306066" y="59182"/>
                  </a:lnTo>
                  <a:lnTo>
                    <a:pt x="2349500" y="2412"/>
                  </a:lnTo>
                  <a:lnTo>
                    <a:pt x="2378837" y="2412"/>
                  </a:lnTo>
                  <a:lnTo>
                    <a:pt x="2315337" y="83312"/>
                  </a:lnTo>
                  <a:lnTo>
                    <a:pt x="2303526" y="147447"/>
                  </a:lnTo>
                  <a:lnTo>
                    <a:pt x="2277999" y="147447"/>
                  </a:lnTo>
                  <a:lnTo>
                    <a:pt x="2289937" y="82550"/>
                  </a:lnTo>
                  <a:lnTo>
                    <a:pt x="2255774" y="2412"/>
                  </a:lnTo>
                  <a:close/>
                </a:path>
                <a:path w="2992755" h="149860">
                  <a:moveTo>
                    <a:pt x="1964436" y="2412"/>
                  </a:moveTo>
                  <a:lnTo>
                    <a:pt x="1976374" y="2412"/>
                  </a:lnTo>
                  <a:lnTo>
                    <a:pt x="2028698" y="92329"/>
                  </a:lnTo>
                  <a:lnTo>
                    <a:pt x="2044446" y="2412"/>
                  </a:lnTo>
                  <a:lnTo>
                    <a:pt x="2069846" y="2412"/>
                  </a:lnTo>
                  <a:lnTo>
                    <a:pt x="2042795" y="149479"/>
                  </a:lnTo>
                  <a:lnTo>
                    <a:pt x="2032889" y="149479"/>
                  </a:lnTo>
                  <a:lnTo>
                    <a:pt x="1979422" y="55752"/>
                  </a:lnTo>
                  <a:lnTo>
                    <a:pt x="1963420" y="147447"/>
                  </a:lnTo>
                  <a:lnTo>
                    <a:pt x="1937892" y="147447"/>
                  </a:lnTo>
                  <a:lnTo>
                    <a:pt x="1964436" y="2412"/>
                  </a:lnTo>
                  <a:close/>
                </a:path>
                <a:path w="2992755" h="149860">
                  <a:moveTo>
                    <a:pt x="1767967" y="2412"/>
                  </a:moveTo>
                  <a:lnTo>
                    <a:pt x="1793875" y="2412"/>
                  </a:lnTo>
                  <a:lnTo>
                    <a:pt x="1767077" y="147447"/>
                  </a:lnTo>
                  <a:lnTo>
                    <a:pt x="1741296" y="147447"/>
                  </a:lnTo>
                  <a:lnTo>
                    <a:pt x="1767967" y="2412"/>
                  </a:lnTo>
                  <a:close/>
                </a:path>
                <a:path w="2992755" h="149860">
                  <a:moveTo>
                    <a:pt x="1619885" y="2412"/>
                  </a:moveTo>
                  <a:lnTo>
                    <a:pt x="1737868" y="2412"/>
                  </a:lnTo>
                  <a:lnTo>
                    <a:pt x="1733550" y="25019"/>
                  </a:lnTo>
                  <a:lnTo>
                    <a:pt x="1687830" y="25019"/>
                  </a:lnTo>
                  <a:lnTo>
                    <a:pt x="1665477" y="147447"/>
                  </a:lnTo>
                  <a:lnTo>
                    <a:pt x="1639443" y="147447"/>
                  </a:lnTo>
                  <a:lnTo>
                    <a:pt x="1661795" y="25019"/>
                  </a:lnTo>
                  <a:lnTo>
                    <a:pt x="1615694" y="25019"/>
                  </a:lnTo>
                  <a:lnTo>
                    <a:pt x="1619885" y="2412"/>
                  </a:lnTo>
                  <a:close/>
                </a:path>
                <a:path w="2992755" h="149860">
                  <a:moveTo>
                    <a:pt x="1273175" y="2412"/>
                  </a:moveTo>
                  <a:lnTo>
                    <a:pt x="1366520" y="2412"/>
                  </a:lnTo>
                  <a:lnTo>
                    <a:pt x="1362329" y="25019"/>
                  </a:lnTo>
                  <a:lnTo>
                    <a:pt x="1295400" y="25019"/>
                  </a:lnTo>
                  <a:lnTo>
                    <a:pt x="1289431" y="58420"/>
                  </a:lnTo>
                  <a:lnTo>
                    <a:pt x="1337310" y="58420"/>
                  </a:lnTo>
                  <a:lnTo>
                    <a:pt x="1333245" y="80010"/>
                  </a:lnTo>
                  <a:lnTo>
                    <a:pt x="1285367" y="80010"/>
                  </a:lnTo>
                  <a:lnTo>
                    <a:pt x="1277239" y="124840"/>
                  </a:lnTo>
                  <a:lnTo>
                    <a:pt x="1343025" y="124840"/>
                  </a:lnTo>
                  <a:lnTo>
                    <a:pt x="1338707" y="147447"/>
                  </a:lnTo>
                  <a:lnTo>
                    <a:pt x="1246505" y="147447"/>
                  </a:lnTo>
                  <a:lnTo>
                    <a:pt x="1273175" y="2412"/>
                  </a:lnTo>
                  <a:close/>
                </a:path>
                <a:path w="2992755" h="149860">
                  <a:moveTo>
                    <a:pt x="679704" y="2412"/>
                  </a:moveTo>
                  <a:lnTo>
                    <a:pt x="691642" y="2412"/>
                  </a:lnTo>
                  <a:lnTo>
                    <a:pt x="743965" y="92329"/>
                  </a:lnTo>
                  <a:lnTo>
                    <a:pt x="759713" y="2412"/>
                  </a:lnTo>
                  <a:lnTo>
                    <a:pt x="785113" y="2412"/>
                  </a:lnTo>
                  <a:lnTo>
                    <a:pt x="758063" y="149479"/>
                  </a:lnTo>
                  <a:lnTo>
                    <a:pt x="748157" y="149479"/>
                  </a:lnTo>
                  <a:lnTo>
                    <a:pt x="694689" y="55752"/>
                  </a:lnTo>
                  <a:lnTo>
                    <a:pt x="678688" y="147447"/>
                  </a:lnTo>
                  <a:lnTo>
                    <a:pt x="653161" y="147447"/>
                  </a:lnTo>
                  <a:lnTo>
                    <a:pt x="679704" y="2412"/>
                  </a:lnTo>
                  <a:close/>
                </a:path>
                <a:path w="2992755" h="149860">
                  <a:moveTo>
                    <a:pt x="624967" y="2412"/>
                  </a:moveTo>
                  <a:lnTo>
                    <a:pt x="650875" y="2412"/>
                  </a:lnTo>
                  <a:lnTo>
                    <a:pt x="624077" y="147447"/>
                  </a:lnTo>
                  <a:lnTo>
                    <a:pt x="598296" y="147447"/>
                  </a:lnTo>
                  <a:lnTo>
                    <a:pt x="624967" y="2412"/>
                  </a:lnTo>
                  <a:close/>
                </a:path>
                <a:path w="2992755" h="149860">
                  <a:moveTo>
                    <a:pt x="476885" y="2412"/>
                  </a:moveTo>
                  <a:lnTo>
                    <a:pt x="594868" y="2412"/>
                  </a:lnTo>
                  <a:lnTo>
                    <a:pt x="590550" y="25019"/>
                  </a:lnTo>
                  <a:lnTo>
                    <a:pt x="544830" y="25019"/>
                  </a:lnTo>
                  <a:lnTo>
                    <a:pt x="522477" y="147447"/>
                  </a:lnTo>
                  <a:lnTo>
                    <a:pt x="496443" y="147447"/>
                  </a:lnTo>
                  <a:lnTo>
                    <a:pt x="518794" y="25019"/>
                  </a:lnTo>
                  <a:lnTo>
                    <a:pt x="472694" y="25019"/>
                  </a:lnTo>
                  <a:lnTo>
                    <a:pt x="476885" y="2412"/>
                  </a:lnTo>
                  <a:close/>
                </a:path>
                <a:path w="2992755" h="149860">
                  <a:moveTo>
                    <a:pt x="429894" y="2412"/>
                  </a:moveTo>
                  <a:lnTo>
                    <a:pt x="455802" y="2412"/>
                  </a:lnTo>
                  <a:lnTo>
                    <a:pt x="429006" y="147447"/>
                  </a:lnTo>
                  <a:lnTo>
                    <a:pt x="403225" y="147447"/>
                  </a:lnTo>
                  <a:lnTo>
                    <a:pt x="429894" y="2412"/>
                  </a:lnTo>
                  <a:close/>
                </a:path>
                <a:path w="2992755" h="149860">
                  <a:moveTo>
                    <a:pt x="165862" y="2412"/>
                  </a:moveTo>
                  <a:lnTo>
                    <a:pt x="192404" y="2412"/>
                  </a:lnTo>
                  <a:lnTo>
                    <a:pt x="173862" y="101219"/>
                  </a:lnTo>
                  <a:lnTo>
                    <a:pt x="173481" y="102997"/>
                  </a:lnTo>
                  <a:lnTo>
                    <a:pt x="173354" y="104901"/>
                  </a:lnTo>
                  <a:lnTo>
                    <a:pt x="173354" y="106807"/>
                  </a:lnTo>
                  <a:lnTo>
                    <a:pt x="173354" y="113411"/>
                  </a:lnTo>
                  <a:lnTo>
                    <a:pt x="175387" y="118490"/>
                  </a:lnTo>
                  <a:lnTo>
                    <a:pt x="179450" y="122047"/>
                  </a:lnTo>
                  <a:lnTo>
                    <a:pt x="183387" y="125602"/>
                  </a:lnTo>
                  <a:lnTo>
                    <a:pt x="188849" y="127381"/>
                  </a:lnTo>
                  <a:lnTo>
                    <a:pt x="195834" y="127381"/>
                  </a:lnTo>
                  <a:lnTo>
                    <a:pt x="204724" y="127381"/>
                  </a:lnTo>
                  <a:lnTo>
                    <a:pt x="211962" y="124968"/>
                  </a:lnTo>
                  <a:lnTo>
                    <a:pt x="247142" y="2412"/>
                  </a:lnTo>
                  <a:lnTo>
                    <a:pt x="273304" y="2412"/>
                  </a:lnTo>
                  <a:lnTo>
                    <a:pt x="254762" y="102870"/>
                  </a:lnTo>
                  <a:lnTo>
                    <a:pt x="234060" y="137540"/>
                  </a:lnTo>
                  <a:lnTo>
                    <a:pt x="192912" y="149860"/>
                  </a:lnTo>
                  <a:lnTo>
                    <a:pt x="183104" y="149260"/>
                  </a:lnTo>
                  <a:lnTo>
                    <a:pt x="149796" y="128349"/>
                  </a:lnTo>
                  <a:lnTo>
                    <a:pt x="146557" y="112902"/>
                  </a:lnTo>
                  <a:lnTo>
                    <a:pt x="146557" y="109347"/>
                  </a:lnTo>
                  <a:lnTo>
                    <a:pt x="146938" y="105663"/>
                  </a:lnTo>
                  <a:lnTo>
                    <a:pt x="147574" y="101726"/>
                  </a:lnTo>
                  <a:lnTo>
                    <a:pt x="165862" y="2412"/>
                  </a:lnTo>
                  <a:close/>
                </a:path>
                <a:path w="2992755" h="149860">
                  <a:moveTo>
                    <a:pt x="1432179" y="1015"/>
                  </a:moveTo>
                  <a:lnTo>
                    <a:pt x="1469263" y="10033"/>
                  </a:lnTo>
                  <a:lnTo>
                    <a:pt x="1482852" y="36195"/>
                  </a:lnTo>
                  <a:lnTo>
                    <a:pt x="1482232" y="44650"/>
                  </a:lnTo>
                  <a:lnTo>
                    <a:pt x="1461341" y="76993"/>
                  </a:lnTo>
                  <a:lnTo>
                    <a:pt x="1446402" y="83185"/>
                  </a:lnTo>
                  <a:lnTo>
                    <a:pt x="1478661" y="147447"/>
                  </a:lnTo>
                  <a:lnTo>
                    <a:pt x="1449705" y="147447"/>
                  </a:lnTo>
                  <a:lnTo>
                    <a:pt x="1422019" y="87502"/>
                  </a:lnTo>
                  <a:lnTo>
                    <a:pt x="1417446" y="87375"/>
                  </a:lnTo>
                  <a:lnTo>
                    <a:pt x="1411986" y="87122"/>
                  </a:lnTo>
                  <a:lnTo>
                    <a:pt x="1405508" y="86740"/>
                  </a:lnTo>
                  <a:lnTo>
                    <a:pt x="1394333" y="147447"/>
                  </a:lnTo>
                  <a:lnTo>
                    <a:pt x="1367789" y="147447"/>
                  </a:lnTo>
                  <a:lnTo>
                    <a:pt x="1394333" y="2412"/>
                  </a:lnTo>
                  <a:lnTo>
                    <a:pt x="1407497" y="1819"/>
                  </a:lnTo>
                  <a:lnTo>
                    <a:pt x="1418208" y="1381"/>
                  </a:lnTo>
                  <a:lnTo>
                    <a:pt x="1426444" y="1109"/>
                  </a:lnTo>
                  <a:lnTo>
                    <a:pt x="1432179" y="1015"/>
                  </a:lnTo>
                  <a:close/>
                </a:path>
                <a:path w="2992755" h="149860">
                  <a:moveTo>
                    <a:pt x="1567942" y="508"/>
                  </a:moveTo>
                  <a:lnTo>
                    <a:pt x="1577086" y="508"/>
                  </a:lnTo>
                  <a:lnTo>
                    <a:pt x="1606931" y="147447"/>
                  </a:lnTo>
                  <a:lnTo>
                    <a:pt x="1580007" y="147447"/>
                  </a:lnTo>
                  <a:lnTo>
                    <a:pt x="1575562" y="117983"/>
                  </a:lnTo>
                  <a:lnTo>
                    <a:pt x="1523619" y="117983"/>
                  </a:lnTo>
                  <a:lnTo>
                    <a:pt x="1506601" y="147447"/>
                  </a:lnTo>
                  <a:lnTo>
                    <a:pt x="1479804" y="147447"/>
                  </a:lnTo>
                  <a:lnTo>
                    <a:pt x="1567942" y="508"/>
                  </a:lnTo>
                  <a:close/>
                </a:path>
                <a:path w="2992755" h="149860">
                  <a:moveTo>
                    <a:pt x="1187195" y="508"/>
                  </a:moveTo>
                  <a:lnTo>
                    <a:pt x="1212365" y="3200"/>
                  </a:lnTo>
                  <a:lnTo>
                    <a:pt x="1230344" y="11287"/>
                  </a:lnTo>
                  <a:lnTo>
                    <a:pt x="1241131" y="24778"/>
                  </a:lnTo>
                  <a:lnTo>
                    <a:pt x="1244727" y="43687"/>
                  </a:lnTo>
                  <a:lnTo>
                    <a:pt x="1243631" y="55215"/>
                  </a:lnTo>
                  <a:lnTo>
                    <a:pt x="1217814" y="88009"/>
                  </a:lnTo>
                  <a:lnTo>
                    <a:pt x="1181989" y="95885"/>
                  </a:lnTo>
                  <a:lnTo>
                    <a:pt x="1176020" y="95885"/>
                  </a:lnTo>
                  <a:lnTo>
                    <a:pt x="1170177" y="95376"/>
                  </a:lnTo>
                  <a:lnTo>
                    <a:pt x="1164463" y="94234"/>
                  </a:lnTo>
                  <a:lnTo>
                    <a:pt x="1154557" y="147447"/>
                  </a:lnTo>
                  <a:lnTo>
                    <a:pt x="1128268" y="147447"/>
                  </a:lnTo>
                  <a:lnTo>
                    <a:pt x="1155573" y="2667"/>
                  </a:lnTo>
                  <a:lnTo>
                    <a:pt x="1165336" y="1686"/>
                  </a:lnTo>
                  <a:lnTo>
                    <a:pt x="1173860" y="1016"/>
                  </a:lnTo>
                  <a:lnTo>
                    <a:pt x="1181147" y="631"/>
                  </a:lnTo>
                  <a:lnTo>
                    <a:pt x="1187195" y="508"/>
                  </a:lnTo>
                  <a:close/>
                </a:path>
                <a:path w="2992755" h="149860">
                  <a:moveTo>
                    <a:pt x="88137" y="508"/>
                  </a:moveTo>
                  <a:lnTo>
                    <a:pt x="97281" y="508"/>
                  </a:lnTo>
                  <a:lnTo>
                    <a:pt x="127126" y="147447"/>
                  </a:lnTo>
                  <a:lnTo>
                    <a:pt x="100203" y="147447"/>
                  </a:lnTo>
                  <a:lnTo>
                    <a:pt x="95757" y="117983"/>
                  </a:lnTo>
                  <a:lnTo>
                    <a:pt x="43815" y="117983"/>
                  </a:lnTo>
                  <a:lnTo>
                    <a:pt x="26796" y="147447"/>
                  </a:lnTo>
                  <a:lnTo>
                    <a:pt x="0" y="147447"/>
                  </a:lnTo>
                  <a:lnTo>
                    <a:pt x="88137" y="508"/>
                  </a:lnTo>
                  <a:close/>
                </a:path>
                <a:path w="2992755" h="149860">
                  <a:moveTo>
                    <a:pt x="326263" y="126"/>
                  </a:moveTo>
                  <a:lnTo>
                    <a:pt x="367571" y="8699"/>
                  </a:lnTo>
                  <a:lnTo>
                    <a:pt x="394483" y="45656"/>
                  </a:lnTo>
                  <a:lnTo>
                    <a:pt x="395605" y="59182"/>
                  </a:lnTo>
                  <a:lnTo>
                    <a:pt x="394124" y="78277"/>
                  </a:lnTo>
                  <a:lnTo>
                    <a:pt x="371729" y="123444"/>
                  </a:lnTo>
                  <a:lnTo>
                    <a:pt x="326723" y="145946"/>
                  </a:lnTo>
                  <a:lnTo>
                    <a:pt x="307720" y="147447"/>
                  </a:lnTo>
                  <a:lnTo>
                    <a:pt x="272795" y="147447"/>
                  </a:lnTo>
                  <a:lnTo>
                    <a:pt x="299212" y="2794"/>
                  </a:lnTo>
                  <a:lnTo>
                    <a:pt x="326263" y="126"/>
                  </a:lnTo>
                  <a:close/>
                </a:path>
                <a:path w="2992755" h="149860">
                  <a:moveTo>
                    <a:pt x="2958465" y="0"/>
                  </a:moveTo>
                  <a:lnTo>
                    <a:pt x="2963291" y="0"/>
                  </a:lnTo>
                  <a:lnTo>
                    <a:pt x="2969260" y="508"/>
                  </a:lnTo>
                  <a:lnTo>
                    <a:pt x="2976753" y="1650"/>
                  </a:lnTo>
                  <a:lnTo>
                    <a:pt x="2984118" y="2667"/>
                  </a:lnTo>
                  <a:lnTo>
                    <a:pt x="2989326" y="3937"/>
                  </a:lnTo>
                  <a:lnTo>
                    <a:pt x="2992247" y="5334"/>
                  </a:lnTo>
                  <a:lnTo>
                    <a:pt x="2984373" y="31114"/>
                  </a:lnTo>
                  <a:lnTo>
                    <a:pt x="2976626" y="25400"/>
                  </a:lnTo>
                  <a:lnTo>
                    <a:pt x="2968879" y="22606"/>
                  </a:lnTo>
                  <a:lnTo>
                    <a:pt x="2961004" y="22606"/>
                  </a:lnTo>
                  <a:lnTo>
                    <a:pt x="2950523" y="23745"/>
                  </a:lnTo>
                  <a:lnTo>
                    <a:pt x="2943066" y="27146"/>
                  </a:lnTo>
                  <a:lnTo>
                    <a:pt x="2938609" y="32785"/>
                  </a:lnTo>
                  <a:lnTo>
                    <a:pt x="2937129" y="40639"/>
                  </a:lnTo>
                  <a:lnTo>
                    <a:pt x="2937129" y="45720"/>
                  </a:lnTo>
                  <a:lnTo>
                    <a:pt x="2941320" y="51815"/>
                  </a:lnTo>
                  <a:lnTo>
                    <a:pt x="2949829" y="58927"/>
                  </a:lnTo>
                  <a:lnTo>
                    <a:pt x="2964688" y="71500"/>
                  </a:lnTo>
                  <a:lnTo>
                    <a:pt x="2979928" y="87757"/>
                  </a:lnTo>
                  <a:lnTo>
                    <a:pt x="2981960" y="91059"/>
                  </a:lnTo>
                  <a:lnTo>
                    <a:pt x="2983484" y="94234"/>
                  </a:lnTo>
                  <a:lnTo>
                    <a:pt x="2984373" y="97536"/>
                  </a:lnTo>
                  <a:lnTo>
                    <a:pt x="2985389" y="100837"/>
                  </a:lnTo>
                  <a:lnTo>
                    <a:pt x="2985897" y="104267"/>
                  </a:lnTo>
                  <a:lnTo>
                    <a:pt x="2985897" y="107696"/>
                  </a:lnTo>
                  <a:lnTo>
                    <a:pt x="2963038" y="143591"/>
                  </a:lnTo>
                  <a:lnTo>
                    <a:pt x="2932303" y="149860"/>
                  </a:lnTo>
                  <a:lnTo>
                    <a:pt x="2922710" y="149336"/>
                  </a:lnTo>
                  <a:lnTo>
                    <a:pt x="2913379" y="147764"/>
                  </a:lnTo>
                  <a:lnTo>
                    <a:pt x="2904335" y="145145"/>
                  </a:lnTo>
                  <a:lnTo>
                    <a:pt x="2895600" y="141477"/>
                  </a:lnTo>
                  <a:lnTo>
                    <a:pt x="2903854" y="116077"/>
                  </a:lnTo>
                  <a:lnTo>
                    <a:pt x="2910764" y="120431"/>
                  </a:lnTo>
                  <a:lnTo>
                    <a:pt x="2918174" y="123571"/>
                  </a:lnTo>
                  <a:lnTo>
                    <a:pt x="2926107" y="125472"/>
                  </a:lnTo>
                  <a:lnTo>
                    <a:pt x="2934589" y="126111"/>
                  </a:lnTo>
                  <a:lnTo>
                    <a:pt x="2941701" y="126111"/>
                  </a:lnTo>
                  <a:lnTo>
                    <a:pt x="2947542" y="124587"/>
                  </a:lnTo>
                  <a:lnTo>
                    <a:pt x="2952241" y="121538"/>
                  </a:lnTo>
                  <a:lnTo>
                    <a:pt x="2956814" y="118618"/>
                  </a:lnTo>
                  <a:lnTo>
                    <a:pt x="2959227" y="114300"/>
                  </a:lnTo>
                  <a:lnTo>
                    <a:pt x="2959227" y="108712"/>
                  </a:lnTo>
                  <a:lnTo>
                    <a:pt x="2959227" y="103250"/>
                  </a:lnTo>
                  <a:lnTo>
                    <a:pt x="2954909" y="97282"/>
                  </a:lnTo>
                  <a:lnTo>
                    <a:pt x="2946527" y="90677"/>
                  </a:lnTo>
                  <a:lnTo>
                    <a:pt x="2930905" y="78232"/>
                  </a:lnTo>
                  <a:lnTo>
                    <a:pt x="2916047" y="62737"/>
                  </a:lnTo>
                  <a:lnTo>
                    <a:pt x="2914141" y="59689"/>
                  </a:lnTo>
                  <a:lnTo>
                    <a:pt x="2912745" y="56514"/>
                  </a:lnTo>
                  <a:lnTo>
                    <a:pt x="2911855" y="53339"/>
                  </a:lnTo>
                  <a:lnTo>
                    <a:pt x="2910966" y="50037"/>
                  </a:lnTo>
                  <a:lnTo>
                    <a:pt x="2910459" y="46736"/>
                  </a:lnTo>
                  <a:lnTo>
                    <a:pt x="2910459" y="43307"/>
                  </a:lnTo>
                  <a:lnTo>
                    <a:pt x="2930890" y="6536"/>
                  </a:lnTo>
                  <a:lnTo>
                    <a:pt x="2948225" y="718"/>
                  </a:lnTo>
                  <a:lnTo>
                    <a:pt x="2958465" y="0"/>
                  </a:lnTo>
                  <a:close/>
                </a:path>
                <a:path w="2992755" h="149860">
                  <a:moveTo>
                    <a:pt x="2437257" y="0"/>
                  </a:moveTo>
                  <a:lnTo>
                    <a:pt x="2442083" y="0"/>
                  </a:lnTo>
                  <a:lnTo>
                    <a:pt x="2448052" y="508"/>
                  </a:lnTo>
                  <a:lnTo>
                    <a:pt x="2455545" y="1650"/>
                  </a:lnTo>
                  <a:lnTo>
                    <a:pt x="2462911" y="2667"/>
                  </a:lnTo>
                  <a:lnTo>
                    <a:pt x="2468117" y="3937"/>
                  </a:lnTo>
                  <a:lnTo>
                    <a:pt x="2471039" y="5334"/>
                  </a:lnTo>
                  <a:lnTo>
                    <a:pt x="2463165" y="31114"/>
                  </a:lnTo>
                  <a:lnTo>
                    <a:pt x="2455417" y="25400"/>
                  </a:lnTo>
                  <a:lnTo>
                    <a:pt x="2447671" y="22606"/>
                  </a:lnTo>
                  <a:lnTo>
                    <a:pt x="2439797" y="22606"/>
                  </a:lnTo>
                  <a:lnTo>
                    <a:pt x="2429315" y="23745"/>
                  </a:lnTo>
                  <a:lnTo>
                    <a:pt x="2421858" y="27146"/>
                  </a:lnTo>
                  <a:lnTo>
                    <a:pt x="2417401" y="32785"/>
                  </a:lnTo>
                  <a:lnTo>
                    <a:pt x="2415921" y="40639"/>
                  </a:lnTo>
                  <a:lnTo>
                    <a:pt x="2415921" y="45720"/>
                  </a:lnTo>
                  <a:lnTo>
                    <a:pt x="2420112" y="51815"/>
                  </a:lnTo>
                  <a:lnTo>
                    <a:pt x="2428621" y="58927"/>
                  </a:lnTo>
                  <a:lnTo>
                    <a:pt x="2443479" y="71500"/>
                  </a:lnTo>
                  <a:lnTo>
                    <a:pt x="2458720" y="87757"/>
                  </a:lnTo>
                  <a:lnTo>
                    <a:pt x="2460752" y="91059"/>
                  </a:lnTo>
                  <a:lnTo>
                    <a:pt x="2462276" y="94234"/>
                  </a:lnTo>
                  <a:lnTo>
                    <a:pt x="2463165" y="97536"/>
                  </a:lnTo>
                  <a:lnTo>
                    <a:pt x="2464180" y="100837"/>
                  </a:lnTo>
                  <a:lnTo>
                    <a:pt x="2464689" y="104267"/>
                  </a:lnTo>
                  <a:lnTo>
                    <a:pt x="2464689" y="107696"/>
                  </a:lnTo>
                  <a:lnTo>
                    <a:pt x="2441830" y="143591"/>
                  </a:lnTo>
                  <a:lnTo>
                    <a:pt x="2411095" y="149860"/>
                  </a:lnTo>
                  <a:lnTo>
                    <a:pt x="2401502" y="149336"/>
                  </a:lnTo>
                  <a:lnTo>
                    <a:pt x="2392172" y="147764"/>
                  </a:lnTo>
                  <a:lnTo>
                    <a:pt x="2383127" y="145145"/>
                  </a:lnTo>
                  <a:lnTo>
                    <a:pt x="2374391" y="141477"/>
                  </a:lnTo>
                  <a:lnTo>
                    <a:pt x="2382647" y="116077"/>
                  </a:lnTo>
                  <a:lnTo>
                    <a:pt x="2389556" y="120431"/>
                  </a:lnTo>
                  <a:lnTo>
                    <a:pt x="2396966" y="123571"/>
                  </a:lnTo>
                  <a:lnTo>
                    <a:pt x="2404899" y="125472"/>
                  </a:lnTo>
                  <a:lnTo>
                    <a:pt x="2413380" y="126111"/>
                  </a:lnTo>
                  <a:lnTo>
                    <a:pt x="2420492" y="126111"/>
                  </a:lnTo>
                  <a:lnTo>
                    <a:pt x="2426335" y="124587"/>
                  </a:lnTo>
                  <a:lnTo>
                    <a:pt x="2431034" y="121538"/>
                  </a:lnTo>
                  <a:lnTo>
                    <a:pt x="2435605" y="118618"/>
                  </a:lnTo>
                  <a:lnTo>
                    <a:pt x="2438018" y="114300"/>
                  </a:lnTo>
                  <a:lnTo>
                    <a:pt x="2438018" y="108712"/>
                  </a:lnTo>
                  <a:lnTo>
                    <a:pt x="2438018" y="103250"/>
                  </a:lnTo>
                  <a:lnTo>
                    <a:pt x="2433701" y="97282"/>
                  </a:lnTo>
                  <a:lnTo>
                    <a:pt x="2425318" y="90677"/>
                  </a:lnTo>
                  <a:lnTo>
                    <a:pt x="2409698" y="78232"/>
                  </a:lnTo>
                  <a:lnTo>
                    <a:pt x="2404999" y="74422"/>
                  </a:lnTo>
                  <a:lnTo>
                    <a:pt x="2401824" y="71627"/>
                  </a:lnTo>
                  <a:lnTo>
                    <a:pt x="2400173" y="69976"/>
                  </a:lnTo>
                  <a:lnTo>
                    <a:pt x="2398395" y="68199"/>
                  </a:lnTo>
                  <a:lnTo>
                    <a:pt x="2396616" y="65786"/>
                  </a:lnTo>
                  <a:lnTo>
                    <a:pt x="2394839" y="62737"/>
                  </a:lnTo>
                  <a:lnTo>
                    <a:pt x="2392934" y="59689"/>
                  </a:lnTo>
                  <a:lnTo>
                    <a:pt x="2391537" y="56514"/>
                  </a:lnTo>
                  <a:lnTo>
                    <a:pt x="2390648" y="53339"/>
                  </a:lnTo>
                  <a:lnTo>
                    <a:pt x="2389759" y="50037"/>
                  </a:lnTo>
                  <a:lnTo>
                    <a:pt x="2389251" y="46736"/>
                  </a:lnTo>
                  <a:lnTo>
                    <a:pt x="2389251" y="43307"/>
                  </a:lnTo>
                  <a:lnTo>
                    <a:pt x="2409682" y="6536"/>
                  </a:lnTo>
                  <a:lnTo>
                    <a:pt x="2427017" y="718"/>
                  </a:lnTo>
                  <a:lnTo>
                    <a:pt x="2437257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374773" y="76454"/>
              <a:ext cx="98425" cy="151637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032383" y="77216"/>
              <a:ext cx="1141095" cy="150495"/>
            </a:xfrm>
            <a:custGeom>
              <a:avLst/>
              <a:gdLst/>
              <a:ahLst/>
              <a:cxnLst/>
              <a:rect l="l" t="t" r="r" b="b"/>
              <a:pathLst>
                <a:path w="1141095" h="150495">
                  <a:moveTo>
                    <a:pt x="88392" y="126"/>
                  </a:moveTo>
                  <a:lnTo>
                    <a:pt x="98728" y="746"/>
                  </a:lnTo>
                  <a:lnTo>
                    <a:pt x="107648" y="2603"/>
                  </a:lnTo>
                  <a:lnTo>
                    <a:pt x="115163" y="5699"/>
                  </a:lnTo>
                  <a:lnTo>
                    <a:pt x="121285" y="10033"/>
                  </a:lnTo>
                  <a:lnTo>
                    <a:pt x="113537" y="31496"/>
                  </a:lnTo>
                  <a:lnTo>
                    <a:pt x="106299" y="27662"/>
                  </a:lnTo>
                  <a:lnTo>
                    <a:pt x="99060" y="24923"/>
                  </a:lnTo>
                  <a:lnTo>
                    <a:pt x="91821" y="23280"/>
                  </a:lnTo>
                  <a:lnTo>
                    <a:pt x="84581" y="22733"/>
                  </a:lnTo>
                  <a:lnTo>
                    <a:pt x="72175" y="23923"/>
                  </a:lnTo>
                  <a:lnTo>
                    <a:pt x="35690" y="51998"/>
                  </a:lnTo>
                  <a:lnTo>
                    <a:pt x="26797" y="89788"/>
                  </a:lnTo>
                  <a:lnTo>
                    <a:pt x="27414" y="98169"/>
                  </a:lnTo>
                  <a:lnTo>
                    <a:pt x="55328" y="126886"/>
                  </a:lnTo>
                  <a:lnTo>
                    <a:pt x="63373" y="127508"/>
                  </a:lnTo>
                  <a:lnTo>
                    <a:pt x="70260" y="127009"/>
                  </a:lnTo>
                  <a:lnTo>
                    <a:pt x="93344" y="90932"/>
                  </a:lnTo>
                  <a:lnTo>
                    <a:pt x="73279" y="90932"/>
                  </a:lnTo>
                  <a:lnTo>
                    <a:pt x="77216" y="69341"/>
                  </a:lnTo>
                  <a:lnTo>
                    <a:pt x="122936" y="69341"/>
                  </a:lnTo>
                  <a:lnTo>
                    <a:pt x="110871" y="134365"/>
                  </a:lnTo>
                  <a:lnTo>
                    <a:pt x="99085" y="141200"/>
                  </a:lnTo>
                  <a:lnTo>
                    <a:pt x="86026" y="146081"/>
                  </a:lnTo>
                  <a:lnTo>
                    <a:pt x="71705" y="149010"/>
                  </a:lnTo>
                  <a:lnTo>
                    <a:pt x="56134" y="149987"/>
                  </a:lnTo>
                  <a:lnTo>
                    <a:pt x="44249" y="149006"/>
                  </a:lnTo>
                  <a:lnTo>
                    <a:pt x="8786" y="125567"/>
                  </a:lnTo>
                  <a:lnTo>
                    <a:pt x="0" y="93599"/>
                  </a:lnTo>
                  <a:lnTo>
                    <a:pt x="1496" y="73171"/>
                  </a:lnTo>
                  <a:lnTo>
                    <a:pt x="23749" y="25273"/>
                  </a:lnTo>
                  <a:lnTo>
                    <a:pt x="69004" y="1698"/>
                  </a:lnTo>
                  <a:lnTo>
                    <a:pt x="88392" y="126"/>
                  </a:lnTo>
                  <a:close/>
                </a:path>
                <a:path w="1141095" h="150495">
                  <a:moveTo>
                    <a:pt x="1086484" y="0"/>
                  </a:moveTo>
                  <a:lnTo>
                    <a:pt x="1126617" y="13842"/>
                  </a:lnTo>
                  <a:lnTo>
                    <a:pt x="1140714" y="53721"/>
                  </a:lnTo>
                  <a:lnTo>
                    <a:pt x="1139358" y="74150"/>
                  </a:lnTo>
                  <a:lnTo>
                    <a:pt x="1119124" y="123316"/>
                  </a:lnTo>
                  <a:lnTo>
                    <a:pt x="1077779" y="148320"/>
                  </a:lnTo>
                  <a:lnTo>
                    <a:pt x="1060069" y="149987"/>
                  </a:lnTo>
                  <a:lnTo>
                    <a:pt x="1049160" y="149032"/>
                  </a:lnTo>
                  <a:lnTo>
                    <a:pt x="1017912" y="126210"/>
                  </a:lnTo>
                  <a:lnTo>
                    <a:pt x="1010412" y="93599"/>
                  </a:lnTo>
                  <a:lnTo>
                    <a:pt x="1011743" y="74955"/>
                  </a:lnTo>
                  <a:lnTo>
                    <a:pt x="1031621" y="27432"/>
                  </a:lnTo>
                  <a:lnTo>
                    <a:pt x="1070393" y="1714"/>
                  </a:lnTo>
                  <a:lnTo>
                    <a:pt x="1086484" y="0"/>
                  </a:lnTo>
                  <a:close/>
                </a:path>
                <a:path w="1141095" h="150495">
                  <a:moveTo>
                    <a:pt x="277241" y="0"/>
                  </a:moveTo>
                  <a:lnTo>
                    <a:pt x="317373" y="13842"/>
                  </a:lnTo>
                  <a:lnTo>
                    <a:pt x="331469" y="53721"/>
                  </a:lnTo>
                  <a:lnTo>
                    <a:pt x="330114" y="74150"/>
                  </a:lnTo>
                  <a:lnTo>
                    <a:pt x="309880" y="123316"/>
                  </a:lnTo>
                  <a:lnTo>
                    <a:pt x="268535" y="148320"/>
                  </a:lnTo>
                  <a:lnTo>
                    <a:pt x="250825" y="149987"/>
                  </a:lnTo>
                  <a:lnTo>
                    <a:pt x="239916" y="149032"/>
                  </a:lnTo>
                  <a:lnTo>
                    <a:pt x="208668" y="126210"/>
                  </a:lnTo>
                  <a:lnTo>
                    <a:pt x="201168" y="93599"/>
                  </a:lnTo>
                  <a:lnTo>
                    <a:pt x="202499" y="74955"/>
                  </a:lnTo>
                  <a:lnTo>
                    <a:pt x="222377" y="27432"/>
                  </a:lnTo>
                  <a:lnTo>
                    <a:pt x="261149" y="1714"/>
                  </a:lnTo>
                  <a:lnTo>
                    <a:pt x="277241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11125" y="333629"/>
          <a:ext cx="3847465" cy="30175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93470"/>
                <a:gridCol w="2753995"/>
              </a:tblGrid>
              <a:tr h="167639">
                <a:tc>
                  <a:txBody>
                    <a:bodyPr/>
                    <a:lstStyle/>
                    <a:p>
                      <a:pPr marR="157480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Areas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7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review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  <a:tc>
                  <a:txBody>
                    <a:bodyPr/>
                    <a:lstStyle/>
                    <a:p>
                      <a:pPr marL="66548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Question samples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consider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123189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sw</a:t>
                      </a:r>
                      <a:r>
                        <a:rPr sz="800" i="1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selection  procedures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4145">
                        <a:lnSpc>
                          <a:spcPct val="100000"/>
                        </a:lnSpc>
                        <a:spcBef>
                          <a:spcPts val="16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they comply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with sort- and long-range IS</a:t>
                      </a:r>
                      <a:r>
                        <a:rPr sz="800" i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4145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they meet 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</a:t>
                      </a:r>
                      <a:r>
                        <a:rPr sz="800" i="1" spc="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requirements?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25654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Feasibility </a:t>
                      </a:r>
                      <a:r>
                        <a:rPr sz="800" i="1" spc="-20" dirty="0">
                          <a:latin typeface="Trebuchet MS"/>
                          <a:cs typeface="Trebuchet MS"/>
                        </a:rPr>
                        <a:t>study,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selection</a:t>
                      </a:r>
                      <a:r>
                        <a:rPr sz="800" i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process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4145">
                        <a:lnSpc>
                          <a:spcPct val="100000"/>
                        </a:lnSpc>
                        <a:spcBef>
                          <a:spcPts val="16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proposed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consistent with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800" i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request?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4145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same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selection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criteria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applied to all</a:t>
                      </a:r>
                      <a:r>
                        <a:rPr sz="800" i="1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proposals?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R="170815" algn="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sw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security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80645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 implemented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limit access to  the system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interrupt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capability?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30162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sw  implementation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57175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controls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adequate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 change&amp; authorization  procedures? Access security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features?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Audit</a:t>
                      </a:r>
                      <a:r>
                        <a:rPr sz="800" i="1" spc="-1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trails?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34734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Authorization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oc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nt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tion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424815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additions,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deletions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changes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authorization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</a:t>
                      </a:r>
                      <a:r>
                        <a:rPr sz="800" i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documented?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3473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 d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oc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nt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tion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69850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instalation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statements, parameter tables,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activity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logs/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reports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adequately</a:t>
                      </a:r>
                      <a:r>
                        <a:rPr sz="800" i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documented?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45720" marR="4489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sw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inten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activities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70180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Is documentation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available for changes made to the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system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 sw?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4145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current versinos of sw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supported by the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vendor?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21907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System sw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change  controls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48590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to the libraries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containing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system sw  limited 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individual(s) needing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such</a:t>
                      </a:r>
                      <a:r>
                        <a:rPr sz="800" i="1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45720" marR="172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Controls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over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 installation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 changed system</a:t>
                      </a:r>
                      <a:r>
                        <a:rPr sz="800" i="1" spc="-114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4145">
                        <a:lnSpc>
                          <a:spcPct val="100000"/>
                        </a:lnSpc>
                        <a:spcBef>
                          <a:spcPts val="17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all appropriate levels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sw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</a:t>
                      </a:r>
                      <a:r>
                        <a:rPr sz="800" i="1" spc="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implemented?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marR="384175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written plan been established for testing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changes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by system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sw?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109" y="209740"/>
            <a:ext cx="1934210" cy="151765"/>
            <a:chOff x="241109" y="209740"/>
            <a:chExt cx="1934210" cy="151765"/>
          </a:xfrm>
        </p:grpSpPr>
        <p:sp>
          <p:nvSpPr>
            <p:cNvPr id="3" name="object 3"/>
            <p:cNvSpPr/>
            <p:nvPr/>
          </p:nvSpPr>
          <p:spPr>
            <a:xfrm>
              <a:off x="242062" y="210692"/>
              <a:ext cx="1931924" cy="14985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062" y="210692"/>
              <a:ext cx="1932305" cy="149860"/>
            </a:xfrm>
            <a:custGeom>
              <a:avLst/>
              <a:gdLst/>
              <a:ahLst/>
              <a:cxnLst/>
              <a:rect l="l" t="t" r="r" b="b"/>
              <a:pathLst>
                <a:path w="1932305" h="149860">
                  <a:moveTo>
                    <a:pt x="1516380" y="76326"/>
                  </a:moveTo>
                  <a:lnTo>
                    <a:pt x="1506346" y="76834"/>
                  </a:lnTo>
                  <a:lnTo>
                    <a:pt x="1497076" y="126365"/>
                  </a:lnTo>
                  <a:lnTo>
                    <a:pt x="1500124" y="126746"/>
                  </a:lnTo>
                  <a:lnTo>
                    <a:pt x="1503045" y="126873"/>
                  </a:lnTo>
                  <a:lnTo>
                    <a:pt x="1505839" y="126873"/>
                  </a:lnTo>
                  <a:lnTo>
                    <a:pt x="1544446" y="115570"/>
                  </a:lnTo>
                  <a:lnTo>
                    <a:pt x="1548130" y="109093"/>
                  </a:lnTo>
                  <a:lnTo>
                    <a:pt x="1548130" y="100583"/>
                  </a:lnTo>
                  <a:lnTo>
                    <a:pt x="1546151" y="89989"/>
                  </a:lnTo>
                  <a:lnTo>
                    <a:pt x="1540208" y="82407"/>
                  </a:lnTo>
                  <a:lnTo>
                    <a:pt x="1530288" y="77849"/>
                  </a:lnTo>
                  <a:lnTo>
                    <a:pt x="1516380" y="76326"/>
                  </a:lnTo>
                  <a:close/>
                </a:path>
                <a:path w="1932305" h="149860">
                  <a:moveTo>
                    <a:pt x="1655826" y="44576"/>
                  </a:moveTo>
                  <a:lnTo>
                    <a:pt x="1626108" y="98678"/>
                  </a:lnTo>
                  <a:lnTo>
                    <a:pt x="1664081" y="98678"/>
                  </a:lnTo>
                  <a:lnTo>
                    <a:pt x="1655826" y="44576"/>
                  </a:lnTo>
                  <a:close/>
                </a:path>
                <a:path w="1932305" h="149860">
                  <a:moveTo>
                    <a:pt x="1411986" y="44576"/>
                  </a:moveTo>
                  <a:lnTo>
                    <a:pt x="1382268" y="98678"/>
                  </a:lnTo>
                  <a:lnTo>
                    <a:pt x="1420240" y="98678"/>
                  </a:lnTo>
                  <a:lnTo>
                    <a:pt x="1411986" y="44576"/>
                  </a:lnTo>
                  <a:close/>
                </a:path>
                <a:path w="1932305" h="149860">
                  <a:moveTo>
                    <a:pt x="1184910" y="44576"/>
                  </a:moveTo>
                  <a:lnTo>
                    <a:pt x="1155192" y="98678"/>
                  </a:lnTo>
                  <a:lnTo>
                    <a:pt x="1193164" y="98678"/>
                  </a:lnTo>
                  <a:lnTo>
                    <a:pt x="1184910" y="44576"/>
                  </a:lnTo>
                  <a:close/>
                </a:path>
                <a:path w="1932305" h="149860">
                  <a:moveTo>
                    <a:pt x="84581" y="44576"/>
                  </a:moveTo>
                  <a:lnTo>
                    <a:pt x="54863" y="98678"/>
                  </a:lnTo>
                  <a:lnTo>
                    <a:pt x="92837" y="98678"/>
                  </a:lnTo>
                  <a:lnTo>
                    <a:pt x="84581" y="44576"/>
                  </a:lnTo>
                  <a:close/>
                </a:path>
                <a:path w="1932305" h="149860">
                  <a:moveTo>
                    <a:pt x="1043432" y="22605"/>
                  </a:moveTo>
                  <a:lnTo>
                    <a:pt x="1040257" y="22605"/>
                  </a:lnTo>
                  <a:lnTo>
                    <a:pt x="1037082" y="22986"/>
                  </a:lnTo>
                  <a:lnTo>
                    <a:pt x="1033907" y="23622"/>
                  </a:lnTo>
                  <a:lnTo>
                    <a:pt x="1016254" y="124332"/>
                  </a:lnTo>
                  <a:lnTo>
                    <a:pt x="1019175" y="124586"/>
                  </a:lnTo>
                  <a:lnTo>
                    <a:pt x="1021842" y="124841"/>
                  </a:lnTo>
                  <a:lnTo>
                    <a:pt x="1024127" y="124841"/>
                  </a:lnTo>
                  <a:lnTo>
                    <a:pt x="1036752" y="123654"/>
                  </a:lnTo>
                  <a:lnTo>
                    <a:pt x="1073126" y="96043"/>
                  </a:lnTo>
                  <a:lnTo>
                    <a:pt x="1081913" y="58039"/>
                  </a:lnTo>
                  <a:lnTo>
                    <a:pt x="1081244" y="50440"/>
                  </a:lnTo>
                  <a:lnTo>
                    <a:pt x="1051526" y="23223"/>
                  </a:lnTo>
                  <a:lnTo>
                    <a:pt x="1043432" y="22605"/>
                  </a:lnTo>
                  <a:close/>
                </a:path>
                <a:path w="1932305" h="149860">
                  <a:moveTo>
                    <a:pt x="330200" y="22605"/>
                  </a:moveTo>
                  <a:lnTo>
                    <a:pt x="327025" y="22605"/>
                  </a:lnTo>
                  <a:lnTo>
                    <a:pt x="323850" y="22986"/>
                  </a:lnTo>
                  <a:lnTo>
                    <a:pt x="320675" y="23622"/>
                  </a:lnTo>
                  <a:lnTo>
                    <a:pt x="303021" y="124332"/>
                  </a:lnTo>
                  <a:lnTo>
                    <a:pt x="305943" y="124586"/>
                  </a:lnTo>
                  <a:lnTo>
                    <a:pt x="308610" y="124841"/>
                  </a:lnTo>
                  <a:lnTo>
                    <a:pt x="310895" y="124841"/>
                  </a:lnTo>
                  <a:lnTo>
                    <a:pt x="323520" y="123654"/>
                  </a:lnTo>
                  <a:lnTo>
                    <a:pt x="359894" y="96043"/>
                  </a:lnTo>
                  <a:lnTo>
                    <a:pt x="368681" y="58039"/>
                  </a:lnTo>
                  <a:lnTo>
                    <a:pt x="368012" y="50440"/>
                  </a:lnTo>
                  <a:lnTo>
                    <a:pt x="338294" y="23223"/>
                  </a:lnTo>
                  <a:lnTo>
                    <a:pt x="330200" y="22605"/>
                  </a:lnTo>
                  <a:close/>
                </a:path>
                <a:path w="1932305" h="149860">
                  <a:moveTo>
                    <a:pt x="1528445" y="22098"/>
                  </a:moveTo>
                  <a:lnTo>
                    <a:pt x="1525270" y="22098"/>
                  </a:lnTo>
                  <a:lnTo>
                    <a:pt x="1521206" y="22351"/>
                  </a:lnTo>
                  <a:lnTo>
                    <a:pt x="1515999" y="22732"/>
                  </a:lnTo>
                  <a:lnTo>
                    <a:pt x="1509776" y="58166"/>
                  </a:lnTo>
                  <a:lnTo>
                    <a:pt x="1513713" y="58420"/>
                  </a:lnTo>
                  <a:lnTo>
                    <a:pt x="1517269" y="58420"/>
                  </a:lnTo>
                  <a:lnTo>
                    <a:pt x="1520444" y="58420"/>
                  </a:lnTo>
                  <a:lnTo>
                    <a:pt x="1529842" y="58420"/>
                  </a:lnTo>
                  <a:lnTo>
                    <a:pt x="1537462" y="56515"/>
                  </a:lnTo>
                  <a:lnTo>
                    <a:pt x="1543050" y="52450"/>
                  </a:lnTo>
                  <a:lnTo>
                    <a:pt x="1548638" y="48514"/>
                  </a:lnTo>
                  <a:lnTo>
                    <a:pt x="1551432" y="42799"/>
                  </a:lnTo>
                  <a:lnTo>
                    <a:pt x="1551432" y="35178"/>
                  </a:lnTo>
                  <a:lnTo>
                    <a:pt x="1550001" y="29491"/>
                  </a:lnTo>
                  <a:lnTo>
                    <a:pt x="1545701" y="25400"/>
                  </a:lnTo>
                  <a:lnTo>
                    <a:pt x="1538519" y="22927"/>
                  </a:lnTo>
                  <a:lnTo>
                    <a:pt x="1528445" y="22098"/>
                  </a:lnTo>
                  <a:close/>
                </a:path>
                <a:path w="1932305" h="149860">
                  <a:moveTo>
                    <a:pt x="1838579" y="2412"/>
                  </a:moveTo>
                  <a:lnTo>
                    <a:pt x="1931924" y="2412"/>
                  </a:lnTo>
                  <a:lnTo>
                    <a:pt x="1927733" y="25019"/>
                  </a:lnTo>
                  <a:lnTo>
                    <a:pt x="1860804" y="25019"/>
                  </a:lnTo>
                  <a:lnTo>
                    <a:pt x="1854835" y="58420"/>
                  </a:lnTo>
                  <a:lnTo>
                    <a:pt x="1902714" y="58420"/>
                  </a:lnTo>
                  <a:lnTo>
                    <a:pt x="1898650" y="80009"/>
                  </a:lnTo>
                  <a:lnTo>
                    <a:pt x="1850770" y="80009"/>
                  </a:lnTo>
                  <a:lnTo>
                    <a:pt x="1842643" y="124841"/>
                  </a:lnTo>
                  <a:lnTo>
                    <a:pt x="1908428" y="124841"/>
                  </a:lnTo>
                  <a:lnTo>
                    <a:pt x="1904111" y="147447"/>
                  </a:lnTo>
                  <a:lnTo>
                    <a:pt x="1811908" y="147447"/>
                  </a:lnTo>
                  <a:lnTo>
                    <a:pt x="1838579" y="2412"/>
                  </a:lnTo>
                  <a:close/>
                </a:path>
                <a:path w="1932305" h="149860">
                  <a:moveTo>
                    <a:pt x="1240408" y="2412"/>
                  </a:moveTo>
                  <a:lnTo>
                    <a:pt x="1358392" y="2412"/>
                  </a:lnTo>
                  <a:lnTo>
                    <a:pt x="1354074" y="25019"/>
                  </a:lnTo>
                  <a:lnTo>
                    <a:pt x="1308354" y="25019"/>
                  </a:lnTo>
                  <a:lnTo>
                    <a:pt x="1286002" y="147447"/>
                  </a:lnTo>
                  <a:lnTo>
                    <a:pt x="1259967" y="147447"/>
                  </a:lnTo>
                  <a:lnTo>
                    <a:pt x="1282319" y="25019"/>
                  </a:lnTo>
                  <a:lnTo>
                    <a:pt x="1236218" y="25019"/>
                  </a:lnTo>
                  <a:lnTo>
                    <a:pt x="1240408" y="2412"/>
                  </a:lnTo>
                  <a:close/>
                </a:path>
                <a:path w="1932305" h="149860">
                  <a:moveTo>
                    <a:pt x="679704" y="2412"/>
                  </a:moveTo>
                  <a:lnTo>
                    <a:pt x="691642" y="2412"/>
                  </a:lnTo>
                  <a:lnTo>
                    <a:pt x="743965" y="92328"/>
                  </a:lnTo>
                  <a:lnTo>
                    <a:pt x="759713" y="2412"/>
                  </a:lnTo>
                  <a:lnTo>
                    <a:pt x="785113" y="2412"/>
                  </a:lnTo>
                  <a:lnTo>
                    <a:pt x="758063" y="149478"/>
                  </a:lnTo>
                  <a:lnTo>
                    <a:pt x="748157" y="149478"/>
                  </a:lnTo>
                  <a:lnTo>
                    <a:pt x="694689" y="55752"/>
                  </a:lnTo>
                  <a:lnTo>
                    <a:pt x="678688" y="147447"/>
                  </a:lnTo>
                  <a:lnTo>
                    <a:pt x="653161" y="147447"/>
                  </a:lnTo>
                  <a:lnTo>
                    <a:pt x="679704" y="2412"/>
                  </a:lnTo>
                  <a:close/>
                </a:path>
                <a:path w="1932305" h="149860">
                  <a:moveTo>
                    <a:pt x="624967" y="2412"/>
                  </a:moveTo>
                  <a:lnTo>
                    <a:pt x="650875" y="2412"/>
                  </a:lnTo>
                  <a:lnTo>
                    <a:pt x="624077" y="147447"/>
                  </a:lnTo>
                  <a:lnTo>
                    <a:pt x="598296" y="147447"/>
                  </a:lnTo>
                  <a:lnTo>
                    <a:pt x="624967" y="2412"/>
                  </a:lnTo>
                  <a:close/>
                </a:path>
                <a:path w="1932305" h="149860">
                  <a:moveTo>
                    <a:pt x="476885" y="2412"/>
                  </a:moveTo>
                  <a:lnTo>
                    <a:pt x="594868" y="2412"/>
                  </a:lnTo>
                  <a:lnTo>
                    <a:pt x="590550" y="25019"/>
                  </a:lnTo>
                  <a:lnTo>
                    <a:pt x="544830" y="25019"/>
                  </a:lnTo>
                  <a:lnTo>
                    <a:pt x="522477" y="147447"/>
                  </a:lnTo>
                  <a:lnTo>
                    <a:pt x="496443" y="147447"/>
                  </a:lnTo>
                  <a:lnTo>
                    <a:pt x="518794" y="25019"/>
                  </a:lnTo>
                  <a:lnTo>
                    <a:pt x="472694" y="25019"/>
                  </a:lnTo>
                  <a:lnTo>
                    <a:pt x="476885" y="2412"/>
                  </a:lnTo>
                  <a:close/>
                </a:path>
                <a:path w="1932305" h="149860">
                  <a:moveTo>
                    <a:pt x="429894" y="2412"/>
                  </a:moveTo>
                  <a:lnTo>
                    <a:pt x="455802" y="2412"/>
                  </a:lnTo>
                  <a:lnTo>
                    <a:pt x="429006" y="147447"/>
                  </a:lnTo>
                  <a:lnTo>
                    <a:pt x="403225" y="147447"/>
                  </a:lnTo>
                  <a:lnTo>
                    <a:pt x="429894" y="2412"/>
                  </a:lnTo>
                  <a:close/>
                </a:path>
                <a:path w="1932305" h="149860">
                  <a:moveTo>
                    <a:pt x="165862" y="2412"/>
                  </a:moveTo>
                  <a:lnTo>
                    <a:pt x="192404" y="2412"/>
                  </a:lnTo>
                  <a:lnTo>
                    <a:pt x="173862" y="101219"/>
                  </a:lnTo>
                  <a:lnTo>
                    <a:pt x="173481" y="102997"/>
                  </a:lnTo>
                  <a:lnTo>
                    <a:pt x="173354" y="104901"/>
                  </a:lnTo>
                  <a:lnTo>
                    <a:pt x="173354" y="106806"/>
                  </a:lnTo>
                  <a:lnTo>
                    <a:pt x="173354" y="113410"/>
                  </a:lnTo>
                  <a:lnTo>
                    <a:pt x="175387" y="118491"/>
                  </a:lnTo>
                  <a:lnTo>
                    <a:pt x="179450" y="122047"/>
                  </a:lnTo>
                  <a:lnTo>
                    <a:pt x="183387" y="125602"/>
                  </a:lnTo>
                  <a:lnTo>
                    <a:pt x="188849" y="127380"/>
                  </a:lnTo>
                  <a:lnTo>
                    <a:pt x="195834" y="127380"/>
                  </a:lnTo>
                  <a:lnTo>
                    <a:pt x="204724" y="127380"/>
                  </a:lnTo>
                  <a:lnTo>
                    <a:pt x="211962" y="124968"/>
                  </a:lnTo>
                  <a:lnTo>
                    <a:pt x="247142" y="2412"/>
                  </a:lnTo>
                  <a:lnTo>
                    <a:pt x="273304" y="2412"/>
                  </a:lnTo>
                  <a:lnTo>
                    <a:pt x="254762" y="102870"/>
                  </a:lnTo>
                  <a:lnTo>
                    <a:pt x="234060" y="137541"/>
                  </a:lnTo>
                  <a:lnTo>
                    <a:pt x="192912" y="149859"/>
                  </a:lnTo>
                  <a:lnTo>
                    <a:pt x="183104" y="149260"/>
                  </a:lnTo>
                  <a:lnTo>
                    <a:pt x="149796" y="128349"/>
                  </a:lnTo>
                  <a:lnTo>
                    <a:pt x="146557" y="112902"/>
                  </a:lnTo>
                  <a:lnTo>
                    <a:pt x="146557" y="109347"/>
                  </a:lnTo>
                  <a:lnTo>
                    <a:pt x="146938" y="105664"/>
                  </a:lnTo>
                  <a:lnTo>
                    <a:pt x="147574" y="101726"/>
                  </a:lnTo>
                  <a:lnTo>
                    <a:pt x="165862" y="2412"/>
                  </a:lnTo>
                  <a:close/>
                </a:path>
                <a:path w="1932305" h="149860">
                  <a:moveTo>
                    <a:pt x="1659382" y="507"/>
                  </a:moveTo>
                  <a:lnTo>
                    <a:pt x="1668526" y="507"/>
                  </a:lnTo>
                  <a:lnTo>
                    <a:pt x="1698370" y="147447"/>
                  </a:lnTo>
                  <a:lnTo>
                    <a:pt x="1671446" y="147447"/>
                  </a:lnTo>
                  <a:lnTo>
                    <a:pt x="1667002" y="117982"/>
                  </a:lnTo>
                  <a:lnTo>
                    <a:pt x="1615058" y="117982"/>
                  </a:lnTo>
                  <a:lnTo>
                    <a:pt x="1598040" y="147447"/>
                  </a:lnTo>
                  <a:lnTo>
                    <a:pt x="1571244" y="147447"/>
                  </a:lnTo>
                  <a:lnTo>
                    <a:pt x="1659382" y="507"/>
                  </a:lnTo>
                  <a:close/>
                </a:path>
                <a:path w="1932305" h="149860">
                  <a:moveTo>
                    <a:pt x="1415542" y="507"/>
                  </a:moveTo>
                  <a:lnTo>
                    <a:pt x="1424686" y="507"/>
                  </a:lnTo>
                  <a:lnTo>
                    <a:pt x="1454531" y="147447"/>
                  </a:lnTo>
                  <a:lnTo>
                    <a:pt x="1427607" y="147447"/>
                  </a:lnTo>
                  <a:lnTo>
                    <a:pt x="1423162" y="117982"/>
                  </a:lnTo>
                  <a:lnTo>
                    <a:pt x="1371219" y="117982"/>
                  </a:lnTo>
                  <a:lnTo>
                    <a:pt x="1354201" y="147447"/>
                  </a:lnTo>
                  <a:lnTo>
                    <a:pt x="1327404" y="147447"/>
                  </a:lnTo>
                  <a:lnTo>
                    <a:pt x="1415542" y="507"/>
                  </a:lnTo>
                  <a:close/>
                </a:path>
                <a:path w="1932305" h="149860">
                  <a:moveTo>
                    <a:pt x="1188465" y="507"/>
                  </a:moveTo>
                  <a:lnTo>
                    <a:pt x="1197610" y="507"/>
                  </a:lnTo>
                  <a:lnTo>
                    <a:pt x="1227455" y="147447"/>
                  </a:lnTo>
                  <a:lnTo>
                    <a:pt x="1200531" y="147447"/>
                  </a:lnTo>
                  <a:lnTo>
                    <a:pt x="1196086" y="117982"/>
                  </a:lnTo>
                  <a:lnTo>
                    <a:pt x="1144143" y="117982"/>
                  </a:lnTo>
                  <a:lnTo>
                    <a:pt x="1127125" y="147447"/>
                  </a:lnTo>
                  <a:lnTo>
                    <a:pt x="1100327" y="147447"/>
                  </a:lnTo>
                  <a:lnTo>
                    <a:pt x="1188465" y="507"/>
                  </a:lnTo>
                  <a:close/>
                </a:path>
                <a:path w="1932305" h="149860">
                  <a:moveTo>
                    <a:pt x="88137" y="507"/>
                  </a:moveTo>
                  <a:lnTo>
                    <a:pt x="97281" y="507"/>
                  </a:lnTo>
                  <a:lnTo>
                    <a:pt x="127126" y="147447"/>
                  </a:lnTo>
                  <a:lnTo>
                    <a:pt x="100203" y="147447"/>
                  </a:lnTo>
                  <a:lnTo>
                    <a:pt x="95757" y="117982"/>
                  </a:lnTo>
                  <a:lnTo>
                    <a:pt x="43815" y="117982"/>
                  </a:lnTo>
                  <a:lnTo>
                    <a:pt x="26796" y="147447"/>
                  </a:lnTo>
                  <a:lnTo>
                    <a:pt x="0" y="147447"/>
                  </a:lnTo>
                  <a:lnTo>
                    <a:pt x="88137" y="507"/>
                  </a:lnTo>
                  <a:close/>
                </a:path>
                <a:path w="1932305" h="149860">
                  <a:moveTo>
                    <a:pt x="1523238" y="253"/>
                  </a:moveTo>
                  <a:lnTo>
                    <a:pt x="1546887" y="2490"/>
                  </a:lnTo>
                  <a:lnTo>
                    <a:pt x="1563751" y="9191"/>
                  </a:lnTo>
                  <a:lnTo>
                    <a:pt x="1573851" y="20345"/>
                  </a:lnTo>
                  <a:lnTo>
                    <a:pt x="1577213" y="35941"/>
                  </a:lnTo>
                  <a:lnTo>
                    <a:pt x="1577213" y="42291"/>
                  </a:lnTo>
                  <a:lnTo>
                    <a:pt x="1556893" y="66548"/>
                  </a:lnTo>
                  <a:lnTo>
                    <a:pt x="1561845" y="68706"/>
                  </a:lnTo>
                  <a:lnTo>
                    <a:pt x="1565910" y="72771"/>
                  </a:lnTo>
                  <a:lnTo>
                    <a:pt x="1569339" y="78994"/>
                  </a:lnTo>
                  <a:lnTo>
                    <a:pt x="1572640" y="85090"/>
                  </a:lnTo>
                  <a:lnTo>
                    <a:pt x="1574292" y="91567"/>
                  </a:lnTo>
                  <a:lnTo>
                    <a:pt x="1574292" y="98551"/>
                  </a:lnTo>
                  <a:lnTo>
                    <a:pt x="1556639" y="136144"/>
                  </a:lnTo>
                  <a:lnTo>
                    <a:pt x="1517973" y="147806"/>
                  </a:lnTo>
                  <a:lnTo>
                    <a:pt x="1499615" y="148590"/>
                  </a:lnTo>
                  <a:lnTo>
                    <a:pt x="1492714" y="148518"/>
                  </a:lnTo>
                  <a:lnTo>
                    <a:pt x="1484979" y="148304"/>
                  </a:lnTo>
                  <a:lnTo>
                    <a:pt x="1476434" y="147947"/>
                  </a:lnTo>
                  <a:lnTo>
                    <a:pt x="1467104" y="147447"/>
                  </a:lnTo>
                  <a:lnTo>
                    <a:pt x="1493646" y="2667"/>
                  </a:lnTo>
                  <a:lnTo>
                    <a:pt x="1501717" y="1593"/>
                  </a:lnTo>
                  <a:lnTo>
                    <a:pt x="1509347" y="841"/>
                  </a:lnTo>
                  <a:lnTo>
                    <a:pt x="1516524" y="398"/>
                  </a:lnTo>
                  <a:lnTo>
                    <a:pt x="1523238" y="253"/>
                  </a:lnTo>
                  <a:close/>
                </a:path>
                <a:path w="1932305" h="149860">
                  <a:moveTo>
                    <a:pt x="1039494" y="126"/>
                  </a:moveTo>
                  <a:lnTo>
                    <a:pt x="1080803" y="8699"/>
                  </a:lnTo>
                  <a:lnTo>
                    <a:pt x="1107715" y="45656"/>
                  </a:lnTo>
                  <a:lnTo>
                    <a:pt x="1108837" y="59181"/>
                  </a:lnTo>
                  <a:lnTo>
                    <a:pt x="1107356" y="78277"/>
                  </a:lnTo>
                  <a:lnTo>
                    <a:pt x="1084961" y="123444"/>
                  </a:lnTo>
                  <a:lnTo>
                    <a:pt x="1039955" y="145946"/>
                  </a:lnTo>
                  <a:lnTo>
                    <a:pt x="1020952" y="147447"/>
                  </a:lnTo>
                  <a:lnTo>
                    <a:pt x="986027" y="147447"/>
                  </a:lnTo>
                  <a:lnTo>
                    <a:pt x="1012444" y="2794"/>
                  </a:lnTo>
                  <a:lnTo>
                    <a:pt x="1039494" y="126"/>
                  </a:lnTo>
                  <a:close/>
                </a:path>
                <a:path w="1932305" h="149860">
                  <a:moveTo>
                    <a:pt x="326263" y="126"/>
                  </a:moveTo>
                  <a:lnTo>
                    <a:pt x="367571" y="8699"/>
                  </a:lnTo>
                  <a:lnTo>
                    <a:pt x="394483" y="45656"/>
                  </a:lnTo>
                  <a:lnTo>
                    <a:pt x="395605" y="59181"/>
                  </a:lnTo>
                  <a:lnTo>
                    <a:pt x="394124" y="78277"/>
                  </a:lnTo>
                  <a:lnTo>
                    <a:pt x="371729" y="123444"/>
                  </a:lnTo>
                  <a:lnTo>
                    <a:pt x="326723" y="145946"/>
                  </a:lnTo>
                  <a:lnTo>
                    <a:pt x="307720" y="147447"/>
                  </a:lnTo>
                  <a:lnTo>
                    <a:pt x="272795" y="147447"/>
                  </a:lnTo>
                  <a:lnTo>
                    <a:pt x="299212" y="2794"/>
                  </a:lnTo>
                  <a:lnTo>
                    <a:pt x="326263" y="126"/>
                  </a:lnTo>
                  <a:close/>
                </a:path>
                <a:path w="1932305" h="149860">
                  <a:moveTo>
                    <a:pt x="1772793" y="0"/>
                  </a:moveTo>
                  <a:lnTo>
                    <a:pt x="1777619" y="0"/>
                  </a:lnTo>
                  <a:lnTo>
                    <a:pt x="1783588" y="507"/>
                  </a:lnTo>
                  <a:lnTo>
                    <a:pt x="1791081" y="1650"/>
                  </a:lnTo>
                  <a:lnTo>
                    <a:pt x="1798446" y="2667"/>
                  </a:lnTo>
                  <a:lnTo>
                    <a:pt x="1803654" y="3936"/>
                  </a:lnTo>
                  <a:lnTo>
                    <a:pt x="1806575" y="5333"/>
                  </a:lnTo>
                  <a:lnTo>
                    <a:pt x="1798701" y="31115"/>
                  </a:lnTo>
                  <a:lnTo>
                    <a:pt x="1790954" y="25400"/>
                  </a:lnTo>
                  <a:lnTo>
                    <a:pt x="1783207" y="22605"/>
                  </a:lnTo>
                  <a:lnTo>
                    <a:pt x="1775333" y="22605"/>
                  </a:lnTo>
                  <a:lnTo>
                    <a:pt x="1764851" y="23745"/>
                  </a:lnTo>
                  <a:lnTo>
                    <a:pt x="1757394" y="27146"/>
                  </a:lnTo>
                  <a:lnTo>
                    <a:pt x="1752937" y="32785"/>
                  </a:lnTo>
                  <a:lnTo>
                    <a:pt x="1751457" y="40640"/>
                  </a:lnTo>
                  <a:lnTo>
                    <a:pt x="1751457" y="45720"/>
                  </a:lnTo>
                  <a:lnTo>
                    <a:pt x="1755648" y="51816"/>
                  </a:lnTo>
                  <a:lnTo>
                    <a:pt x="1764157" y="58927"/>
                  </a:lnTo>
                  <a:lnTo>
                    <a:pt x="1779015" y="71500"/>
                  </a:lnTo>
                  <a:lnTo>
                    <a:pt x="1794256" y="87756"/>
                  </a:lnTo>
                  <a:lnTo>
                    <a:pt x="1796288" y="91058"/>
                  </a:lnTo>
                  <a:lnTo>
                    <a:pt x="1797812" y="94233"/>
                  </a:lnTo>
                  <a:lnTo>
                    <a:pt x="1798701" y="97535"/>
                  </a:lnTo>
                  <a:lnTo>
                    <a:pt x="1799717" y="100837"/>
                  </a:lnTo>
                  <a:lnTo>
                    <a:pt x="1800225" y="104267"/>
                  </a:lnTo>
                  <a:lnTo>
                    <a:pt x="1800225" y="107696"/>
                  </a:lnTo>
                  <a:lnTo>
                    <a:pt x="1777366" y="143591"/>
                  </a:lnTo>
                  <a:lnTo>
                    <a:pt x="1746631" y="149859"/>
                  </a:lnTo>
                  <a:lnTo>
                    <a:pt x="1737038" y="149336"/>
                  </a:lnTo>
                  <a:lnTo>
                    <a:pt x="1727708" y="147764"/>
                  </a:lnTo>
                  <a:lnTo>
                    <a:pt x="1718663" y="145145"/>
                  </a:lnTo>
                  <a:lnTo>
                    <a:pt x="1709927" y="141477"/>
                  </a:lnTo>
                  <a:lnTo>
                    <a:pt x="1718183" y="116077"/>
                  </a:lnTo>
                  <a:lnTo>
                    <a:pt x="1725092" y="120431"/>
                  </a:lnTo>
                  <a:lnTo>
                    <a:pt x="1732502" y="123571"/>
                  </a:lnTo>
                  <a:lnTo>
                    <a:pt x="1740435" y="125472"/>
                  </a:lnTo>
                  <a:lnTo>
                    <a:pt x="1748917" y="126110"/>
                  </a:lnTo>
                  <a:lnTo>
                    <a:pt x="1756029" y="126110"/>
                  </a:lnTo>
                  <a:lnTo>
                    <a:pt x="1761870" y="124586"/>
                  </a:lnTo>
                  <a:lnTo>
                    <a:pt x="1766570" y="121539"/>
                  </a:lnTo>
                  <a:lnTo>
                    <a:pt x="1771142" y="118618"/>
                  </a:lnTo>
                  <a:lnTo>
                    <a:pt x="1773555" y="114300"/>
                  </a:lnTo>
                  <a:lnTo>
                    <a:pt x="1773555" y="108711"/>
                  </a:lnTo>
                  <a:lnTo>
                    <a:pt x="1773555" y="103250"/>
                  </a:lnTo>
                  <a:lnTo>
                    <a:pt x="1769237" y="97281"/>
                  </a:lnTo>
                  <a:lnTo>
                    <a:pt x="1760855" y="90677"/>
                  </a:lnTo>
                  <a:lnTo>
                    <a:pt x="1745233" y="78231"/>
                  </a:lnTo>
                  <a:lnTo>
                    <a:pt x="1730375" y="62737"/>
                  </a:lnTo>
                  <a:lnTo>
                    <a:pt x="1728470" y="59690"/>
                  </a:lnTo>
                  <a:lnTo>
                    <a:pt x="1727073" y="56515"/>
                  </a:lnTo>
                  <a:lnTo>
                    <a:pt x="1726183" y="53340"/>
                  </a:lnTo>
                  <a:lnTo>
                    <a:pt x="1725295" y="50037"/>
                  </a:lnTo>
                  <a:lnTo>
                    <a:pt x="1724787" y="46735"/>
                  </a:lnTo>
                  <a:lnTo>
                    <a:pt x="1724787" y="43306"/>
                  </a:lnTo>
                  <a:lnTo>
                    <a:pt x="1745218" y="6536"/>
                  </a:lnTo>
                  <a:lnTo>
                    <a:pt x="1762553" y="718"/>
                  </a:lnTo>
                  <a:lnTo>
                    <a:pt x="1772793" y="0"/>
                  </a:lnTo>
                  <a:close/>
                </a:path>
                <a:path w="1932305" h="149860">
                  <a:moveTo>
                    <a:pt x="878713" y="0"/>
                  </a:moveTo>
                  <a:lnTo>
                    <a:pt x="889049" y="619"/>
                  </a:lnTo>
                  <a:lnTo>
                    <a:pt x="897969" y="2476"/>
                  </a:lnTo>
                  <a:lnTo>
                    <a:pt x="905484" y="5572"/>
                  </a:lnTo>
                  <a:lnTo>
                    <a:pt x="911606" y="9905"/>
                  </a:lnTo>
                  <a:lnTo>
                    <a:pt x="903858" y="31369"/>
                  </a:lnTo>
                  <a:lnTo>
                    <a:pt x="896619" y="27535"/>
                  </a:lnTo>
                  <a:lnTo>
                    <a:pt x="889381" y="24796"/>
                  </a:lnTo>
                  <a:lnTo>
                    <a:pt x="882142" y="23153"/>
                  </a:lnTo>
                  <a:lnTo>
                    <a:pt x="874902" y="22605"/>
                  </a:lnTo>
                  <a:lnTo>
                    <a:pt x="862496" y="23796"/>
                  </a:lnTo>
                  <a:lnTo>
                    <a:pt x="826011" y="51871"/>
                  </a:lnTo>
                  <a:lnTo>
                    <a:pt x="817118" y="89661"/>
                  </a:lnTo>
                  <a:lnTo>
                    <a:pt x="817735" y="98042"/>
                  </a:lnTo>
                  <a:lnTo>
                    <a:pt x="845649" y="126759"/>
                  </a:lnTo>
                  <a:lnTo>
                    <a:pt x="853694" y="127380"/>
                  </a:lnTo>
                  <a:lnTo>
                    <a:pt x="860581" y="126882"/>
                  </a:lnTo>
                  <a:lnTo>
                    <a:pt x="883665" y="90804"/>
                  </a:lnTo>
                  <a:lnTo>
                    <a:pt x="863600" y="90804"/>
                  </a:lnTo>
                  <a:lnTo>
                    <a:pt x="867537" y="69215"/>
                  </a:lnTo>
                  <a:lnTo>
                    <a:pt x="913257" y="69215"/>
                  </a:lnTo>
                  <a:lnTo>
                    <a:pt x="901192" y="134239"/>
                  </a:lnTo>
                  <a:lnTo>
                    <a:pt x="889406" y="141073"/>
                  </a:lnTo>
                  <a:lnTo>
                    <a:pt x="876347" y="145954"/>
                  </a:lnTo>
                  <a:lnTo>
                    <a:pt x="862026" y="148883"/>
                  </a:lnTo>
                  <a:lnTo>
                    <a:pt x="846455" y="149859"/>
                  </a:lnTo>
                  <a:lnTo>
                    <a:pt x="834570" y="148879"/>
                  </a:lnTo>
                  <a:lnTo>
                    <a:pt x="799107" y="125440"/>
                  </a:lnTo>
                  <a:lnTo>
                    <a:pt x="790320" y="93472"/>
                  </a:lnTo>
                  <a:lnTo>
                    <a:pt x="791817" y="73044"/>
                  </a:lnTo>
                  <a:lnTo>
                    <a:pt x="814069" y="25146"/>
                  </a:lnTo>
                  <a:lnTo>
                    <a:pt x="859325" y="1571"/>
                  </a:lnTo>
                  <a:lnTo>
                    <a:pt x="878713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1125" y="531748"/>
          <a:ext cx="3848100" cy="2821937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066800"/>
                <a:gridCol w="2781300"/>
              </a:tblGrid>
              <a:tr h="185420">
                <a:tc>
                  <a:txBody>
                    <a:bodyPr/>
                    <a:lstStyle/>
                    <a:p>
                      <a:pPr marL="15113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Areas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2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review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  <a:tc>
                  <a:txBody>
                    <a:bodyPr/>
                    <a:lstStyle/>
                    <a:p>
                      <a:pPr marL="67881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Question samples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consider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Logical</a:t>
                      </a:r>
                      <a:r>
                        <a:rPr sz="800" i="1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schema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entities 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ERD exist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as tables/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views?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relations represented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through foreign</a:t>
                      </a:r>
                      <a:r>
                        <a:rPr sz="800" i="1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keys?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Physical</a:t>
                      </a:r>
                      <a:r>
                        <a:rPr sz="800" i="1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schema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9969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Has allocation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initial and extension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space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(storage)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for tables, logs, indexes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temporary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areas been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done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based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requirements?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Access time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reports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indexes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to minimize access</a:t>
                      </a:r>
                      <a:r>
                        <a:rPr sz="800" i="1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time?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indexes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constructed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correctly?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DB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security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4318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security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levels for 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users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their roles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identified within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DB,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rights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for 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users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and/or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groups of users</a:t>
                      </a:r>
                      <a:r>
                        <a:rPr sz="800" i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justified?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10477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Interfaces with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other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programs/</a:t>
                      </a:r>
                      <a:r>
                        <a:rPr sz="800" i="1" spc="-8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16839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integrity and confidentiality 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not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affected  by data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import and export</a:t>
                      </a:r>
                      <a:r>
                        <a:rPr sz="800" i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45720" marR="78105" algn="just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Backup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disaster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recovery</a:t>
                      </a:r>
                      <a:r>
                        <a:rPr sz="800" i="1" spc="-9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  and</a:t>
                      </a:r>
                      <a:r>
                        <a:rPr sz="800" i="1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8224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backup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disaster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recovery procedures exist to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ensure the reliability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availability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800" i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DB?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marR="106680" indent="-14351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there techical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controls 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ensure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high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availability  and/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or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fast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recovey 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800" i="1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DB?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45720" marR="285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DB-supported</a:t>
                      </a:r>
                      <a:r>
                        <a:rPr sz="800" i="1" spc="-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 controls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to share data appropriate?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marR="48260" indent="-143510">
                        <a:lnSpc>
                          <a:spcPct val="100000"/>
                        </a:lnSpc>
                        <a:spcBef>
                          <a:spcPts val="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adequate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change procedures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utilized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ensure the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integrity 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</a:t>
                      </a:r>
                      <a:r>
                        <a:rPr sz="800" i="1" spc="-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DBMS?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109" y="236283"/>
            <a:ext cx="1970405" cy="152400"/>
            <a:chOff x="241109" y="236283"/>
            <a:chExt cx="1970405" cy="152400"/>
          </a:xfrm>
        </p:grpSpPr>
        <p:sp>
          <p:nvSpPr>
            <p:cNvPr id="3" name="object 3"/>
            <p:cNvSpPr/>
            <p:nvPr/>
          </p:nvSpPr>
          <p:spPr>
            <a:xfrm>
              <a:off x="242062" y="237236"/>
              <a:ext cx="1968500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062" y="237236"/>
              <a:ext cx="1968500" cy="150495"/>
            </a:xfrm>
            <a:custGeom>
              <a:avLst/>
              <a:gdLst/>
              <a:ahLst/>
              <a:cxnLst/>
              <a:rect l="l" t="t" r="r" b="b"/>
              <a:pathLst>
                <a:path w="1968500" h="150495">
                  <a:moveTo>
                    <a:pt x="84581" y="44703"/>
                  </a:moveTo>
                  <a:lnTo>
                    <a:pt x="54863" y="98805"/>
                  </a:lnTo>
                  <a:lnTo>
                    <a:pt x="92837" y="98805"/>
                  </a:lnTo>
                  <a:lnTo>
                    <a:pt x="84581" y="44703"/>
                  </a:lnTo>
                  <a:close/>
                </a:path>
                <a:path w="1968500" h="150495">
                  <a:moveTo>
                    <a:pt x="1767586" y="23875"/>
                  </a:moveTo>
                  <a:lnTo>
                    <a:pt x="1766570" y="23875"/>
                  </a:lnTo>
                  <a:lnTo>
                    <a:pt x="1763521" y="24129"/>
                  </a:lnTo>
                  <a:lnTo>
                    <a:pt x="1758061" y="24891"/>
                  </a:lnTo>
                  <a:lnTo>
                    <a:pt x="1750695" y="65404"/>
                  </a:lnTo>
                  <a:lnTo>
                    <a:pt x="1754632" y="65786"/>
                  </a:lnTo>
                  <a:lnTo>
                    <a:pt x="1758061" y="66039"/>
                  </a:lnTo>
                  <a:lnTo>
                    <a:pt x="1761108" y="66039"/>
                  </a:lnTo>
                  <a:lnTo>
                    <a:pt x="1777444" y="64561"/>
                  </a:lnTo>
                  <a:lnTo>
                    <a:pt x="1789112" y="60118"/>
                  </a:lnTo>
                  <a:lnTo>
                    <a:pt x="1796113" y="52699"/>
                  </a:lnTo>
                  <a:lnTo>
                    <a:pt x="1798446" y="42290"/>
                  </a:lnTo>
                  <a:lnTo>
                    <a:pt x="1798446" y="35559"/>
                  </a:lnTo>
                  <a:lnTo>
                    <a:pt x="1796161" y="30861"/>
                  </a:lnTo>
                  <a:lnTo>
                    <a:pt x="1791335" y="28066"/>
                  </a:lnTo>
                  <a:lnTo>
                    <a:pt x="1786508" y="25272"/>
                  </a:lnTo>
                  <a:lnTo>
                    <a:pt x="1778635" y="23875"/>
                  </a:lnTo>
                  <a:lnTo>
                    <a:pt x="1767586" y="23875"/>
                  </a:lnTo>
                  <a:close/>
                </a:path>
                <a:path w="1968500" h="150495">
                  <a:moveTo>
                    <a:pt x="330200" y="22732"/>
                  </a:moveTo>
                  <a:lnTo>
                    <a:pt x="327025" y="22732"/>
                  </a:lnTo>
                  <a:lnTo>
                    <a:pt x="323850" y="23113"/>
                  </a:lnTo>
                  <a:lnTo>
                    <a:pt x="320675" y="23749"/>
                  </a:lnTo>
                  <a:lnTo>
                    <a:pt x="303021" y="124459"/>
                  </a:lnTo>
                  <a:lnTo>
                    <a:pt x="305943" y="124713"/>
                  </a:lnTo>
                  <a:lnTo>
                    <a:pt x="308610" y="124967"/>
                  </a:lnTo>
                  <a:lnTo>
                    <a:pt x="310895" y="124967"/>
                  </a:lnTo>
                  <a:lnTo>
                    <a:pt x="323520" y="123781"/>
                  </a:lnTo>
                  <a:lnTo>
                    <a:pt x="359894" y="96170"/>
                  </a:lnTo>
                  <a:lnTo>
                    <a:pt x="368681" y="58165"/>
                  </a:lnTo>
                  <a:lnTo>
                    <a:pt x="368012" y="50567"/>
                  </a:lnTo>
                  <a:lnTo>
                    <a:pt x="338294" y="23350"/>
                  </a:lnTo>
                  <a:lnTo>
                    <a:pt x="330200" y="22732"/>
                  </a:lnTo>
                  <a:close/>
                </a:path>
                <a:path w="1968500" h="150495">
                  <a:moveTo>
                    <a:pt x="1646427" y="22478"/>
                  </a:moveTo>
                  <a:lnTo>
                    <a:pt x="1612392" y="44195"/>
                  </a:lnTo>
                  <a:lnTo>
                    <a:pt x="1598930" y="90931"/>
                  </a:lnTo>
                  <a:lnTo>
                    <a:pt x="1599336" y="98885"/>
                  </a:lnTo>
                  <a:lnTo>
                    <a:pt x="1616329" y="127507"/>
                  </a:lnTo>
                  <a:lnTo>
                    <a:pt x="1624964" y="127507"/>
                  </a:lnTo>
                  <a:lnTo>
                    <a:pt x="1662176" y="106299"/>
                  </a:lnTo>
                  <a:lnTo>
                    <a:pt x="1674909" y="69919"/>
                  </a:lnTo>
                  <a:lnTo>
                    <a:pt x="1675764" y="55752"/>
                  </a:lnTo>
                  <a:lnTo>
                    <a:pt x="1673931" y="41177"/>
                  </a:lnTo>
                  <a:lnTo>
                    <a:pt x="1668430" y="30781"/>
                  </a:lnTo>
                  <a:lnTo>
                    <a:pt x="1659262" y="24552"/>
                  </a:lnTo>
                  <a:lnTo>
                    <a:pt x="1646427" y="22478"/>
                  </a:lnTo>
                  <a:close/>
                </a:path>
                <a:path w="1968500" h="150495">
                  <a:moveTo>
                    <a:pt x="1864106" y="2539"/>
                  </a:moveTo>
                  <a:lnTo>
                    <a:pt x="1889887" y="2539"/>
                  </a:lnTo>
                  <a:lnTo>
                    <a:pt x="1877949" y="68452"/>
                  </a:lnTo>
                  <a:lnTo>
                    <a:pt x="1938020" y="2539"/>
                  </a:lnTo>
                  <a:lnTo>
                    <a:pt x="1968500" y="2539"/>
                  </a:lnTo>
                  <a:lnTo>
                    <a:pt x="1911223" y="66293"/>
                  </a:lnTo>
                  <a:lnTo>
                    <a:pt x="1947290" y="147574"/>
                  </a:lnTo>
                  <a:lnTo>
                    <a:pt x="1918208" y="147574"/>
                  </a:lnTo>
                  <a:lnTo>
                    <a:pt x="1891157" y="85597"/>
                  </a:lnTo>
                  <a:lnTo>
                    <a:pt x="1870583" y="108330"/>
                  </a:lnTo>
                  <a:lnTo>
                    <a:pt x="1863217" y="147574"/>
                  </a:lnTo>
                  <a:lnTo>
                    <a:pt x="1837563" y="147574"/>
                  </a:lnTo>
                  <a:lnTo>
                    <a:pt x="1864106" y="2539"/>
                  </a:lnTo>
                  <a:close/>
                </a:path>
                <a:path w="1968500" h="150495">
                  <a:moveTo>
                    <a:pt x="1396745" y="2539"/>
                  </a:moveTo>
                  <a:lnTo>
                    <a:pt x="1423035" y="2539"/>
                  </a:lnTo>
                  <a:lnTo>
                    <a:pt x="1433957" y="90424"/>
                  </a:lnTo>
                  <a:lnTo>
                    <a:pt x="1479677" y="2539"/>
                  </a:lnTo>
                  <a:lnTo>
                    <a:pt x="1490852" y="2539"/>
                  </a:lnTo>
                  <a:lnTo>
                    <a:pt x="1504314" y="89915"/>
                  </a:lnTo>
                  <a:lnTo>
                    <a:pt x="1546733" y="2539"/>
                  </a:lnTo>
                  <a:lnTo>
                    <a:pt x="1574673" y="2539"/>
                  </a:lnTo>
                  <a:lnTo>
                    <a:pt x="1500758" y="149605"/>
                  </a:lnTo>
                  <a:lnTo>
                    <a:pt x="1490345" y="149605"/>
                  </a:lnTo>
                  <a:lnTo>
                    <a:pt x="1474724" y="61087"/>
                  </a:lnTo>
                  <a:lnTo>
                    <a:pt x="1427607" y="149605"/>
                  </a:lnTo>
                  <a:lnTo>
                    <a:pt x="1417320" y="149605"/>
                  </a:lnTo>
                  <a:lnTo>
                    <a:pt x="1396745" y="2539"/>
                  </a:lnTo>
                  <a:close/>
                </a:path>
                <a:path w="1968500" h="150495">
                  <a:moveTo>
                    <a:pt x="1260220" y="2539"/>
                  </a:moveTo>
                  <a:lnTo>
                    <a:pt x="1378204" y="2539"/>
                  </a:lnTo>
                  <a:lnTo>
                    <a:pt x="1373886" y="25145"/>
                  </a:lnTo>
                  <a:lnTo>
                    <a:pt x="1328165" y="25145"/>
                  </a:lnTo>
                  <a:lnTo>
                    <a:pt x="1305814" y="147574"/>
                  </a:lnTo>
                  <a:lnTo>
                    <a:pt x="1279779" y="147574"/>
                  </a:lnTo>
                  <a:lnTo>
                    <a:pt x="1302131" y="25145"/>
                  </a:lnTo>
                  <a:lnTo>
                    <a:pt x="1256030" y="25145"/>
                  </a:lnTo>
                  <a:lnTo>
                    <a:pt x="1260220" y="2539"/>
                  </a:lnTo>
                  <a:close/>
                </a:path>
                <a:path w="1968500" h="150495">
                  <a:moveTo>
                    <a:pt x="1146683" y="2539"/>
                  </a:moveTo>
                  <a:lnTo>
                    <a:pt x="1240027" y="2539"/>
                  </a:lnTo>
                  <a:lnTo>
                    <a:pt x="1235837" y="25145"/>
                  </a:lnTo>
                  <a:lnTo>
                    <a:pt x="1168908" y="25145"/>
                  </a:lnTo>
                  <a:lnTo>
                    <a:pt x="1162939" y="58546"/>
                  </a:lnTo>
                  <a:lnTo>
                    <a:pt x="1210818" y="58546"/>
                  </a:lnTo>
                  <a:lnTo>
                    <a:pt x="1206754" y="80137"/>
                  </a:lnTo>
                  <a:lnTo>
                    <a:pt x="1158875" y="80137"/>
                  </a:lnTo>
                  <a:lnTo>
                    <a:pt x="1150746" y="124967"/>
                  </a:lnTo>
                  <a:lnTo>
                    <a:pt x="1216533" y="124967"/>
                  </a:lnTo>
                  <a:lnTo>
                    <a:pt x="1212214" y="147574"/>
                  </a:lnTo>
                  <a:lnTo>
                    <a:pt x="1120013" y="147574"/>
                  </a:lnTo>
                  <a:lnTo>
                    <a:pt x="1146683" y="2539"/>
                  </a:lnTo>
                  <a:close/>
                </a:path>
                <a:path w="1968500" h="150495">
                  <a:moveTo>
                    <a:pt x="1013460" y="2539"/>
                  </a:moveTo>
                  <a:lnTo>
                    <a:pt x="1025398" y="2539"/>
                  </a:lnTo>
                  <a:lnTo>
                    <a:pt x="1077721" y="92455"/>
                  </a:lnTo>
                  <a:lnTo>
                    <a:pt x="1093470" y="2539"/>
                  </a:lnTo>
                  <a:lnTo>
                    <a:pt x="1118870" y="2539"/>
                  </a:lnTo>
                  <a:lnTo>
                    <a:pt x="1091819" y="149605"/>
                  </a:lnTo>
                  <a:lnTo>
                    <a:pt x="1081913" y="149605"/>
                  </a:lnTo>
                  <a:lnTo>
                    <a:pt x="1028445" y="55879"/>
                  </a:lnTo>
                  <a:lnTo>
                    <a:pt x="1012444" y="147574"/>
                  </a:lnTo>
                  <a:lnTo>
                    <a:pt x="986917" y="147574"/>
                  </a:lnTo>
                  <a:lnTo>
                    <a:pt x="1013460" y="2539"/>
                  </a:lnTo>
                  <a:close/>
                </a:path>
                <a:path w="1968500" h="150495">
                  <a:moveTo>
                    <a:pt x="679704" y="2539"/>
                  </a:moveTo>
                  <a:lnTo>
                    <a:pt x="691642" y="2539"/>
                  </a:lnTo>
                  <a:lnTo>
                    <a:pt x="743965" y="92455"/>
                  </a:lnTo>
                  <a:lnTo>
                    <a:pt x="759713" y="2539"/>
                  </a:lnTo>
                  <a:lnTo>
                    <a:pt x="785113" y="2539"/>
                  </a:lnTo>
                  <a:lnTo>
                    <a:pt x="758063" y="149605"/>
                  </a:lnTo>
                  <a:lnTo>
                    <a:pt x="748157" y="149605"/>
                  </a:lnTo>
                  <a:lnTo>
                    <a:pt x="694689" y="55879"/>
                  </a:lnTo>
                  <a:lnTo>
                    <a:pt x="678688" y="147574"/>
                  </a:lnTo>
                  <a:lnTo>
                    <a:pt x="653161" y="147574"/>
                  </a:lnTo>
                  <a:lnTo>
                    <a:pt x="679704" y="2539"/>
                  </a:lnTo>
                  <a:close/>
                </a:path>
                <a:path w="1968500" h="150495">
                  <a:moveTo>
                    <a:pt x="624967" y="2539"/>
                  </a:moveTo>
                  <a:lnTo>
                    <a:pt x="650875" y="2539"/>
                  </a:lnTo>
                  <a:lnTo>
                    <a:pt x="624077" y="147574"/>
                  </a:lnTo>
                  <a:lnTo>
                    <a:pt x="598296" y="147574"/>
                  </a:lnTo>
                  <a:lnTo>
                    <a:pt x="624967" y="2539"/>
                  </a:lnTo>
                  <a:close/>
                </a:path>
                <a:path w="1968500" h="150495">
                  <a:moveTo>
                    <a:pt x="476885" y="2539"/>
                  </a:moveTo>
                  <a:lnTo>
                    <a:pt x="594868" y="2539"/>
                  </a:lnTo>
                  <a:lnTo>
                    <a:pt x="590550" y="25145"/>
                  </a:lnTo>
                  <a:lnTo>
                    <a:pt x="544830" y="25145"/>
                  </a:lnTo>
                  <a:lnTo>
                    <a:pt x="522477" y="147574"/>
                  </a:lnTo>
                  <a:lnTo>
                    <a:pt x="496443" y="147574"/>
                  </a:lnTo>
                  <a:lnTo>
                    <a:pt x="518794" y="25145"/>
                  </a:lnTo>
                  <a:lnTo>
                    <a:pt x="472694" y="25145"/>
                  </a:lnTo>
                  <a:lnTo>
                    <a:pt x="476885" y="2539"/>
                  </a:lnTo>
                  <a:close/>
                </a:path>
                <a:path w="1968500" h="150495">
                  <a:moveTo>
                    <a:pt x="429894" y="2539"/>
                  </a:moveTo>
                  <a:lnTo>
                    <a:pt x="455802" y="2539"/>
                  </a:lnTo>
                  <a:lnTo>
                    <a:pt x="429006" y="147574"/>
                  </a:lnTo>
                  <a:lnTo>
                    <a:pt x="403225" y="147574"/>
                  </a:lnTo>
                  <a:lnTo>
                    <a:pt x="429894" y="2539"/>
                  </a:lnTo>
                  <a:close/>
                </a:path>
                <a:path w="1968500" h="150495">
                  <a:moveTo>
                    <a:pt x="165862" y="2539"/>
                  </a:moveTo>
                  <a:lnTo>
                    <a:pt x="192404" y="2539"/>
                  </a:lnTo>
                  <a:lnTo>
                    <a:pt x="173862" y="101345"/>
                  </a:lnTo>
                  <a:lnTo>
                    <a:pt x="173481" y="103124"/>
                  </a:lnTo>
                  <a:lnTo>
                    <a:pt x="173354" y="105028"/>
                  </a:lnTo>
                  <a:lnTo>
                    <a:pt x="173354" y="106933"/>
                  </a:lnTo>
                  <a:lnTo>
                    <a:pt x="173354" y="113537"/>
                  </a:lnTo>
                  <a:lnTo>
                    <a:pt x="175387" y="118617"/>
                  </a:lnTo>
                  <a:lnTo>
                    <a:pt x="179450" y="122174"/>
                  </a:lnTo>
                  <a:lnTo>
                    <a:pt x="183387" y="125729"/>
                  </a:lnTo>
                  <a:lnTo>
                    <a:pt x="188849" y="127507"/>
                  </a:lnTo>
                  <a:lnTo>
                    <a:pt x="195834" y="127507"/>
                  </a:lnTo>
                  <a:lnTo>
                    <a:pt x="204724" y="127507"/>
                  </a:lnTo>
                  <a:lnTo>
                    <a:pt x="211962" y="125094"/>
                  </a:lnTo>
                  <a:lnTo>
                    <a:pt x="247142" y="2539"/>
                  </a:lnTo>
                  <a:lnTo>
                    <a:pt x="273304" y="2539"/>
                  </a:lnTo>
                  <a:lnTo>
                    <a:pt x="254762" y="102996"/>
                  </a:lnTo>
                  <a:lnTo>
                    <a:pt x="234060" y="137667"/>
                  </a:lnTo>
                  <a:lnTo>
                    <a:pt x="192912" y="149987"/>
                  </a:lnTo>
                  <a:lnTo>
                    <a:pt x="183104" y="149387"/>
                  </a:lnTo>
                  <a:lnTo>
                    <a:pt x="149796" y="128476"/>
                  </a:lnTo>
                  <a:lnTo>
                    <a:pt x="146557" y="113029"/>
                  </a:lnTo>
                  <a:lnTo>
                    <a:pt x="146557" y="109474"/>
                  </a:lnTo>
                  <a:lnTo>
                    <a:pt x="146938" y="105790"/>
                  </a:lnTo>
                  <a:lnTo>
                    <a:pt x="147574" y="101853"/>
                  </a:lnTo>
                  <a:lnTo>
                    <a:pt x="165862" y="2539"/>
                  </a:lnTo>
                  <a:close/>
                </a:path>
                <a:path w="1968500" h="150495">
                  <a:moveTo>
                    <a:pt x="1773555" y="1142"/>
                  </a:moveTo>
                  <a:lnTo>
                    <a:pt x="1810639" y="10159"/>
                  </a:lnTo>
                  <a:lnTo>
                    <a:pt x="1824227" y="36321"/>
                  </a:lnTo>
                  <a:lnTo>
                    <a:pt x="1823608" y="44777"/>
                  </a:lnTo>
                  <a:lnTo>
                    <a:pt x="1802717" y="77120"/>
                  </a:lnTo>
                  <a:lnTo>
                    <a:pt x="1787779" y="83312"/>
                  </a:lnTo>
                  <a:lnTo>
                    <a:pt x="1820037" y="147574"/>
                  </a:lnTo>
                  <a:lnTo>
                    <a:pt x="1791081" y="147574"/>
                  </a:lnTo>
                  <a:lnTo>
                    <a:pt x="1763395" y="87629"/>
                  </a:lnTo>
                  <a:lnTo>
                    <a:pt x="1758823" y="87502"/>
                  </a:lnTo>
                  <a:lnTo>
                    <a:pt x="1753362" y="87249"/>
                  </a:lnTo>
                  <a:lnTo>
                    <a:pt x="1746885" y="86867"/>
                  </a:lnTo>
                  <a:lnTo>
                    <a:pt x="1735708" y="147574"/>
                  </a:lnTo>
                  <a:lnTo>
                    <a:pt x="1709165" y="147574"/>
                  </a:lnTo>
                  <a:lnTo>
                    <a:pt x="1735708" y="2539"/>
                  </a:lnTo>
                  <a:lnTo>
                    <a:pt x="1748873" y="1946"/>
                  </a:lnTo>
                  <a:lnTo>
                    <a:pt x="1759584" y="1508"/>
                  </a:lnTo>
                  <a:lnTo>
                    <a:pt x="1767820" y="1236"/>
                  </a:lnTo>
                  <a:lnTo>
                    <a:pt x="1773555" y="1142"/>
                  </a:lnTo>
                  <a:close/>
                </a:path>
                <a:path w="1968500" h="150495">
                  <a:moveTo>
                    <a:pt x="88137" y="634"/>
                  </a:moveTo>
                  <a:lnTo>
                    <a:pt x="97281" y="634"/>
                  </a:lnTo>
                  <a:lnTo>
                    <a:pt x="127126" y="147574"/>
                  </a:lnTo>
                  <a:lnTo>
                    <a:pt x="100203" y="147574"/>
                  </a:lnTo>
                  <a:lnTo>
                    <a:pt x="95757" y="118109"/>
                  </a:lnTo>
                  <a:lnTo>
                    <a:pt x="43815" y="118109"/>
                  </a:lnTo>
                  <a:lnTo>
                    <a:pt x="26796" y="147574"/>
                  </a:lnTo>
                  <a:lnTo>
                    <a:pt x="0" y="147574"/>
                  </a:lnTo>
                  <a:lnTo>
                    <a:pt x="88137" y="634"/>
                  </a:lnTo>
                  <a:close/>
                </a:path>
                <a:path w="1968500" h="150495">
                  <a:moveTo>
                    <a:pt x="326263" y="253"/>
                  </a:moveTo>
                  <a:lnTo>
                    <a:pt x="367571" y="8826"/>
                  </a:lnTo>
                  <a:lnTo>
                    <a:pt x="394483" y="45783"/>
                  </a:lnTo>
                  <a:lnTo>
                    <a:pt x="395605" y="59308"/>
                  </a:lnTo>
                  <a:lnTo>
                    <a:pt x="394124" y="78404"/>
                  </a:lnTo>
                  <a:lnTo>
                    <a:pt x="371729" y="123570"/>
                  </a:lnTo>
                  <a:lnTo>
                    <a:pt x="326723" y="146073"/>
                  </a:lnTo>
                  <a:lnTo>
                    <a:pt x="307720" y="147574"/>
                  </a:lnTo>
                  <a:lnTo>
                    <a:pt x="272795" y="147574"/>
                  </a:lnTo>
                  <a:lnTo>
                    <a:pt x="299212" y="2920"/>
                  </a:lnTo>
                  <a:lnTo>
                    <a:pt x="326263" y="253"/>
                  </a:lnTo>
                  <a:close/>
                </a:path>
                <a:path w="1968500" h="150495">
                  <a:moveTo>
                    <a:pt x="878713" y="126"/>
                  </a:moveTo>
                  <a:lnTo>
                    <a:pt x="889049" y="746"/>
                  </a:lnTo>
                  <a:lnTo>
                    <a:pt x="897969" y="2603"/>
                  </a:lnTo>
                  <a:lnTo>
                    <a:pt x="905484" y="5699"/>
                  </a:lnTo>
                  <a:lnTo>
                    <a:pt x="911606" y="10032"/>
                  </a:lnTo>
                  <a:lnTo>
                    <a:pt x="903858" y="31495"/>
                  </a:lnTo>
                  <a:lnTo>
                    <a:pt x="896619" y="27662"/>
                  </a:lnTo>
                  <a:lnTo>
                    <a:pt x="889381" y="24923"/>
                  </a:lnTo>
                  <a:lnTo>
                    <a:pt x="882142" y="23280"/>
                  </a:lnTo>
                  <a:lnTo>
                    <a:pt x="874902" y="22732"/>
                  </a:lnTo>
                  <a:lnTo>
                    <a:pt x="862496" y="23923"/>
                  </a:lnTo>
                  <a:lnTo>
                    <a:pt x="826011" y="51998"/>
                  </a:lnTo>
                  <a:lnTo>
                    <a:pt x="817118" y="89788"/>
                  </a:lnTo>
                  <a:lnTo>
                    <a:pt x="817735" y="98169"/>
                  </a:lnTo>
                  <a:lnTo>
                    <a:pt x="845649" y="126886"/>
                  </a:lnTo>
                  <a:lnTo>
                    <a:pt x="853694" y="127507"/>
                  </a:lnTo>
                  <a:lnTo>
                    <a:pt x="860581" y="127009"/>
                  </a:lnTo>
                  <a:lnTo>
                    <a:pt x="883665" y="90931"/>
                  </a:lnTo>
                  <a:lnTo>
                    <a:pt x="863600" y="90931"/>
                  </a:lnTo>
                  <a:lnTo>
                    <a:pt x="867537" y="69341"/>
                  </a:lnTo>
                  <a:lnTo>
                    <a:pt x="913257" y="69341"/>
                  </a:lnTo>
                  <a:lnTo>
                    <a:pt x="901192" y="134365"/>
                  </a:lnTo>
                  <a:lnTo>
                    <a:pt x="889406" y="141200"/>
                  </a:lnTo>
                  <a:lnTo>
                    <a:pt x="876347" y="146081"/>
                  </a:lnTo>
                  <a:lnTo>
                    <a:pt x="862026" y="149010"/>
                  </a:lnTo>
                  <a:lnTo>
                    <a:pt x="846455" y="149987"/>
                  </a:lnTo>
                  <a:lnTo>
                    <a:pt x="834570" y="149006"/>
                  </a:lnTo>
                  <a:lnTo>
                    <a:pt x="799107" y="125565"/>
                  </a:lnTo>
                  <a:lnTo>
                    <a:pt x="790320" y="93471"/>
                  </a:lnTo>
                  <a:lnTo>
                    <a:pt x="791817" y="73118"/>
                  </a:lnTo>
                  <a:lnTo>
                    <a:pt x="814069" y="25272"/>
                  </a:lnTo>
                  <a:lnTo>
                    <a:pt x="859325" y="1698"/>
                  </a:lnTo>
                  <a:lnTo>
                    <a:pt x="878713" y="126"/>
                  </a:lnTo>
                  <a:close/>
                </a:path>
                <a:path w="1968500" h="150495">
                  <a:moveTo>
                    <a:pt x="1648206" y="0"/>
                  </a:moveTo>
                  <a:lnTo>
                    <a:pt x="1688338" y="13842"/>
                  </a:lnTo>
                  <a:lnTo>
                    <a:pt x="1702435" y="53720"/>
                  </a:lnTo>
                  <a:lnTo>
                    <a:pt x="1701079" y="74150"/>
                  </a:lnTo>
                  <a:lnTo>
                    <a:pt x="1680845" y="123316"/>
                  </a:lnTo>
                  <a:lnTo>
                    <a:pt x="1639500" y="148320"/>
                  </a:lnTo>
                  <a:lnTo>
                    <a:pt x="1621789" y="149987"/>
                  </a:lnTo>
                  <a:lnTo>
                    <a:pt x="1610881" y="149032"/>
                  </a:lnTo>
                  <a:lnTo>
                    <a:pt x="1579633" y="126210"/>
                  </a:lnTo>
                  <a:lnTo>
                    <a:pt x="1572133" y="93599"/>
                  </a:lnTo>
                  <a:lnTo>
                    <a:pt x="1573464" y="74955"/>
                  </a:lnTo>
                  <a:lnTo>
                    <a:pt x="1593342" y="27431"/>
                  </a:lnTo>
                  <a:lnTo>
                    <a:pt x="1632114" y="1714"/>
                  </a:lnTo>
                  <a:lnTo>
                    <a:pt x="1648206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1125" y="531749"/>
          <a:ext cx="3848100" cy="28192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76300"/>
                <a:gridCol w="2971800"/>
              </a:tblGrid>
              <a:tr h="167639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Areas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4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review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  <a:tc>
                  <a:txBody>
                    <a:bodyPr/>
                    <a:lstStyle/>
                    <a:p>
                      <a:pPr marL="7734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Question samples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consider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2724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</a:t>
                      </a:r>
                      <a:r>
                        <a:rPr sz="800" i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hw  devices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3241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hw devices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localed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 a secure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facility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 restricted 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network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administrator?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Key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logs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85115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keys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network file server facilitates  controlled to prevent 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risk 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unauthorized</a:t>
                      </a:r>
                      <a:r>
                        <a:rPr sz="800" i="1" spc="5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Server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facility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temperature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humidity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controls</a:t>
                      </a:r>
                      <a:r>
                        <a:rPr sz="800" i="1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adequate?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  <a:p>
                      <a:pPr marL="189230" indent="-143510">
                        <a:lnSpc>
                          <a:spcPct val="100000"/>
                        </a:lnSpc>
                        <a:buFont typeface="Trebuchet MS"/>
                        <a:buChar char="-"/>
                        <a:tabLst>
                          <a:tab pos="189865" algn="l"/>
                        </a:tabLst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static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electricity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guards been put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place?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16763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Passwords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463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users assigned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uniques</a:t>
                      </a:r>
                      <a:r>
                        <a:rPr sz="800" i="1" spc="3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passwords?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2101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</a:t>
                      </a:r>
                      <a:r>
                        <a:rPr sz="800" i="1" spc="-7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user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64465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workstations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automatically disabled after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short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period of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inactivity?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8318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access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change</a:t>
                      </a:r>
                      <a:r>
                        <a:rPr sz="800" i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requests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74320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access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change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requests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authorized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by the  appropriate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manager? 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standard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forms</a:t>
                      </a:r>
                      <a:r>
                        <a:rPr sz="800" i="1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used?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11480">
                <a:tc>
                  <a:txBody>
                    <a:bodyPr/>
                    <a:lstStyle/>
                    <a:p>
                      <a:pPr marL="45720" marR="2692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Security  m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nisms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24154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sensitive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files/ datasets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network been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identified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requirements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for their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security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determined?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1028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 operation</a:t>
                      </a:r>
                      <a:r>
                        <a:rPr sz="800" i="1" spc="-6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74295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provisions to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ensure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consistency with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laws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 regulations governing transmission of</a:t>
                      </a:r>
                      <a:r>
                        <a:rPr sz="800" i="1" spc="-1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33514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Interview</a:t>
                      </a:r>
                      <a:r>
                        <a:rPr sz="800" i="1" spc="-4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users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56540" indent="-1435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users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aware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management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policies regarding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network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security and</a:t>
                      </a:r>
                      <a:r>
                        <a:rPr sz="800" i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confidentiality?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159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1109" y="293433"/>
            <a:ext cx="2387600" cy="152400"/>
            <a:chOff x="241109" y="293433"/>
            <a:chExt cx="2387600" cy="152400"/>
          </a:xfrm>
        </p:grpSpPr>
        <p:sp>
          <p:nvSpPr>
            <p:cNvPr id="3" name="object 3"/>
            <p:cNvSpPr/>
            <p:nvPr/>
          </p:nvSpPr>
          <p:spPr>
            <a:xfrm>
              <a:off x="242062" y="294385"/>
              <a:ext cx="2385695" cy="14998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2062" y="294385"/>
              <a:ext cx="2385695" cy="150495"/>
            </a:xfrm>
            <a:custGeom>
              <a:avLst/>
              <a:gdLst/>
              <a:ahLst/>
              <a:cxnLst/>
              <a:rect l="l" t="t" r="r" b="b"/>
              <a:pathLst>
                <a:path w="2385695" h="150495">
                  <a:moveTo>
                    <a:pt x="1782318" y="44703"/>
                  </a:moveTo>
                  <a:lnTo>
                    <a:pt x="1752600" y="98805"/>
                  </a:lnTo>
                  <a:lnTo>
                    <a:pt x="1790573" y="98805"/>
                  </a:lnTo>
                  <a:lnTo>
                    <a:pt x="1782318" y="44703"/>
                  </a:lnTo>
                  <a:close/>
                </a:path>
                <a:path w="2385695" h="150495">
                  <a:moveTo>
                    <a:pt x="84581" y="44703"/>
                  </a:moveTo>
                  <a:lnTo>
                    <a:pt x="54863" y="98805"/>
                  </a:lnTo>
                  <a:lnTo>
                    <a:pt x="92837" y="98805"/>
                  </a:lnTo>
                  <a:lnTo>
                    <a:pt x="84581" y="44703"/>
                  </a:lnTo>
                  <a:close/>
                </a:path>
                <a:path w="2385695" h="150495">
                  <a:moveTo>
                    <a:pt x="1644142" y="23875"/>
                  </a:moveTo>
                  <a:lnTo>
                    <a:pt x="1643126" y="23875"/>
                  </a:lnTo>
                  <a:lnTo>
                    <a:pt x="1640077" y="24129"/>
                  </a:lnTo>
                  <a:lnTo>
                    <a:pt x="1634617" y="24891"/>
                  </a:lnTo>
                  <a:lnTo>
                    <a:pt x="1627251" y="65404"/>
                  </a:lnTo>
                  <a:lnTo>
                    <a:pt x="1631188" y="65785"/>
                  </a:lnTo>
                  <a:lnTo>
                    <a:pt x="1634617" y="66039"/>
                  </a:lnTo>
                  <a:lnTo>
                    <a:pt x="1637664" y="66039"/>
                  </a:lnTo>
                  <a:lnTo>
                    <a:pt x="1654000" y="64561"/>
                  </a:lnTo>
                  <a:lnTo>
                    <a:pt x="1665668" y="60118"/>
                  </a:lnTo>
                  <a:lnTo>
                    <a:pt x="1672669" y="52699"/>
                  </a:lnTo>
                  <a:lnTo>
                    <a:pt x="1675002" y="42290"/>
                  </a:lnTo>
                  <a:lnTo>
                    <a:pt x="1675002" y="35559"/>
                  </a:lnTo>
                  <a:lnTo>
                    <a:pt x="1672717" y="30860"/>
                  </a:lnTo>
                  <a:lnTo>
                    <a:pt x="1667890" y="28066"/>
                  </a:lnTo>
                  <a:lnTo>
                    <a:pt x="1663064" y="25273"/>
                  </a:lnTo>
                  <a:lnTo>
                    <a:pt x="1655190" y="23875"/>
                  </a:lnTo>
                  <a:lnTo>
                    <a:pt x="1644142" y="23875"/>
                  </a:lnTo>
                  <a:close/>
                </a:path>
                <a:path w="2385695" h="150495">
                  <a:moveTo>
                    <a:pt x="1409954" y="22859"/>
                  </a:moveTo>
                  <a:lnTo>
                    <a:pt x="1405382" y="22859"/>
                  </a:lnTo>
                  <a:lnTo>
                    <a:pt x="1400302" y="23367"/>
                  </a:lnTo>
                  <a:lnTo>
                    <a:pt x="1394968" y="24510"/>
                  </a:lnTo>
                  <a:lnTo>
                    <a:pt x="1386458" y="72389"/>
                  </a:lnTo>
                  <a:lnTo>
                    <a:pt x="1389761" y="73278"/>
                  </a:lnTo>
                  <a:lnTo>
                    <a:pt x="1394079" y="73786"/>
                  </a:lnTo>
                  <a:lnTo>
                    <a:pt x="1399286" y="73786"/>
                  </a:lnTo>
                  <a:lnTo>
                    <a:pt x="1435862" y="54736"/>
                  </a:lnTo>
                  <a:lnTo>
                    <a:pt x="1435862" y="45719"/>
                  </a:lnTo>
                  <a:lnTo>
                    <a:pt x="1434242" y="35718"/>
                  </a:lnTo>
                  <a:lnTo>
                    <a:pt x="1429385" y="28575"/>
                  </a:lnTo>
                  <a:lnTo>
                    <a:pt x="1421288" y="24288"/>
                  </a:lnTo>
                  <a:lnTo>
                    <a:pt x="1409954" y="22859"/>
                  </a:lnTo>
                  <a:close/>
                </a:path>
                <a:path w="2385695" h="150495">
                  <a:moveTo>
                    <a:pt x="330200" y="22732"/>
                  </a:moveTo>
                  <a:lnTo>
                    <a:pt x="327025" y="22732"/>
                  </a:lnTo>
                  <a:lnTo>
                    <a:pt x="323850" y="23113"/>
                  </a:lnTo>
                  <a:lnTo>
                    <a:pt x="320675" y="23749"/>
                  </a:lnTo>
                  <a:lnTo>
                    <a:pt x="303021" y="124459"/>
                  </a:lnTo>
                  <a:lnTo>
                    <a:pt x="305943" y="124840"/>
                  </a:lnTo>
                  <a:lnTo>
                    <a:pt x="308610" y="124967"/>
                  </a:lnTo>
                  <a:lnTo>
                    <a:pt x="310895" y="124967"/>
                  </a:lnTo>
                  <a:lnTo>
                    <a:pt x="353060" y="106172"/>
                  </a:lnTo>
                  <a:lnTo>
                    <a:pt x="368681" y="58165"/>
                  </a:lnTo>
                  <a:lnTo>
                    <a:pt x="368012" y="50567"/>
                  </a:lnTo>
                  <a:lnTo>
                    <a:pt x="338294" y="23350"/>
                  </a:lnTo>
                  <a:lnTo>
                    <a:pt x="330200" y="22732"/>
                  </a:lnTo>
                  <a:close/>
                </a:path>
                <a:path w="2385695" h="150495">
                  <a:moveTo>
                    <a:pt x="2092960" y="22478"/>
                  </a:moveTo>
                  <a:lnTo>
                    <a:pt x="2058924" y="44196"/>
                  </a:lnTo>
                  <a:lnTo>
                    <a:pt x="2045462" y="90931"/>
                  </a:lnTo>
                  <a:lnTo>
                    <a:pt x="2045868" y="98885"/>
                  </a:lnTo>
                  <a:lnTo>
                    <a:pt x="2062861" y="127507"/>
                  </a:lnTo>
                  <a:lnTo>
                    <a:pt x="2071497" y="127507"/>
                  </a:lnTo>
                  <a:lnTo>
                    <a:pt x="2108708" y="106299"/>
                  </a:lnTo>
                  <a:lnTo>
                    <a:pt x="2121441" y="69919"/>
                  </a:lnTo>
                  <a:lnTo>
                    <a:pt x="2122297" y="55752"/>
                  </a:lnTo>
                  <a:lnTo>
                    <a:pt x="2120463" y="41177"/>
                  </a:lnTo>
                  <a:lnTo>
                    <a:pt x="2114962" y="30781"/>
                  </a:lnTo>
                  <a:lnTo>
                    <a:pt x="2105794" y="24552"/>
                  </a:lnTo>
                  <a:lnTo>
                    <a:pt x="2092960" y="22478"/>
                  </a:lnTo>
                  <a:close/>
                </a:path>
                <a:path w="2385695" h="150495">
                  <a:moveTo>
                    <a:pt x="1283715" y="22478"/>
                  </a:moveTo>
                  <a:lnTo>
                    <a:pt x="1249680" y="44196"/>
                  </a:lnTo>
                  <a:lnTo>
                    <a:pt x="1236218" y="90931"/>
                  </a:lnTo>
                  <a:lnTo>
                    <a:pt x="1236624" y="98885"/>
                  </a:lnTo>
                  <a:lnTo>
                    <a:pt x="1253617" y="127507"/>
                  </a:lnTo>
                  <a:lnTo>
                    <a:pt x="1262252" y="127507"/>
                  </a:lnTo>
                  <a:lnTo>
                    <a:pt x="1299464" y="106299"/>
                  </a:lnTo>
                  <a:lnTo>
                    <a:pt x="1312197" y="69919"/>
                  </a:lnTo>
                  <a:lnTo>
                    <a:pt x="1313052" y="55752"/>
                  </a:lnTo>
                  <a:lnTo>
                    <a:pt x="1311219" y="41177"/>
                  </a:lnTo>
                  <a:lnTo>
                    <a:pt x="1305718" y="30781"/>
                  </a:lnTo>
                  <a:lnTo>
                    <a:pt x="1296550" y="24552"/>
                  </a:lnTo>
                  <a:lnTo>
                    <a:pt x="1283715" y="22478"/>
                  </a:lnTo>
                  <a:close/>
                </a:path>
                <a:path w="2385695" h="150495">
                  <a:moveTo>
                    <a:pt x="2182367" y="2539"/>
                  </a:moveTo>
                  <a:lnTo>
                    <a:pt x="2194305" y="2539"/>
                  </a:lnTo>
                  <a:lnTo>
                    <a:pt x="2246629" y="92455"/>
                  </a:lnTo>
                  <a:lnTo>
                    <a:pt x="2262378" y="2539"/>
                  </a:lnTo>
                  <a:lnTo>
                    <a:pt x="2287778" y="2539"/>
                  </a:lnTo>
                  <a:lnTo>
                    <a:pt x="2260727" y="149605"/>
                  </a:lnTo>
                  <a:lnTo>
                    <a:pt x="2250821" y="149605"/>
                  </a:lnTo>
                  <a:lnTo>
                    <a:pt x="2197354" y="55879"/>
                  </a:lnTo>
                  <a:lnTo>
                    <a:pt x="2181352" y="147574"/>
                  </a:lnTo>
                  <a:lnTo>
                    <a:pt x="2155825" y="147574"/>
                  </a:lnTo>
                  <a:lnTo>
                    <a:pt x="2182367" y="2539"/>
                  </a:lnTo>
                  <a:close/>
                </a:path>
                <a:path w="2385695" h="150495">
                  <a:moveTo>
                    <a:pt x="1985899" y="2539"/>
                  </a:moveTo>
                  <a:lnTo>
                    <a:pt x="2011807" y="2539"/>
                  </a:lnTo>
                  <a:lnTo>
                    <a:pt x="1985010" y="147574"/>
                  </a:lnTo>
                  <a:lnTo>
                    <a:pt x="1959228" y="147574"/>
                  </a:lnTo>
                  <a:lnTo>
                    <a:pt x="1985899" y="2539"/>
                  </a:lnTo>
                  <a:close/>
                </a:path>
                <a:path w="2385695" h="150495">
                  <a:moveTo>
                    <a:pt x="1837817" y="2539"/>
                  </a:moveTo>
                  <a:lnTo>
                    <a:pt x="1955800" y="2539"/>
                  </a:lnTo>
                  <a:lnTo>
                    <a:pt x="1951482" y="25146"/>
                  </a:lnTo>
                  <a:lnTo>
                    <a:pt x="1905762" y="25146"/>
                  </a:lnTo>
                  <a:lnTo>
                    <a:pt x="1883410" y="147574"/>
                  </a:lnTo>
                  <a:lnTo>
                    <a:pt x="1857375" y="147574"/>
                  </a:lnTo>
                  <a:lnTo>
                    <a:pt x="1879727" y="25146"/>
                  </a:lnTo>
                  <a:lnTo>
                    <a:pt x="1833626" y="25146"/>
                  </a:lnTo>
                  <a:lnTo>
                    <a:pt x="1837817" y="2539"/>
                  </a:lnTo>
                  <a:close/>
                </a:path>
                <a:path w="2385695" h="150495">
                  <a:moveTo>
                    <a:pt x="1491107" y="2539"/>
                  </a:moveTo>
                  <a:lnTo>
                    <a:pt x="1584452" y="2539"/>
                  </a:lnTo>
                  <a:lnTo>
                    <a:pt x="1580261" y="25146"/>
                  </a:lnTo>
                  <a:lnTo>
                    <a:pt x="1513332" y="25146"/>
                  </a:lnTo>
                  <a:lnTo>
                    <a:pt x="1507363" y="58547"/>
                  </a:lnTo>
                  <a:lnTo>
                    <a:pt x="1555242" y="58547"/>
                  </a:lnTo>
                  <a:lnTo>
                    <a:pt x="1551177" y="80136"/>
                  </a:lnTo>
                  <a:lnTo>
                    <a:pt x="1503299" y="80136"/>
                  </a:lnTo>
                  <a:lnTo>
                    <a:pt x="1495170" y="124967"/>
                  </a:lnTo>
                  <a:lnTo>
                    <a:pt x="1560957" y="124967"/>
                  </a:lnTo>
                  <a:lnTo>
                    <a:pt x="1556639" y="147574"/>
                  </a:lnTo>
                  <a:lnTo>
                    <a:pt x="1464437" y="147574"/>
                  </a:lnTo>
                  <a:lnTo>
                    <a:pt x="1491107" y="2539"/>
                  </a:lnTo>
                  <a:close/>
                </a:path>
                <a:path w="2385695" h="150495">
                  <a:moveTo>
                    <a:pt x="1015111" y="2539"/>
                  </a:moveTo>
                  <a:lnTo>
                    <a:pt x="1041019" y="2539"/>
                  </a:lnTo>
                  <a:lnTo>
                    <a:pt x="1014221" y="147574"/>
                  </a:lnTo>
                  <a:lnTo>
                    <a:pt x="988440" y="147574"/>
                  </a:lnTo>
                  <a:lnTo>
                    <a:pt x="1015111" y="2539"/>
                  </a:lnTo>
                  <a:close/>
                </a:path>
                <a:path w="2385695" h="150495">
                  <a:moveTo>
                    <a:pt x="679704" y="2539"/>
                  </a:moveTo>
                  <a:lnTo>
                    <a:pt x="691642" y="2539"/>
                  </a:lnTo>
                  <a:lnTo>
                    <a:pt x="743965" y="92455"/>
                  </a:lnTo>
                  <a:lnTo>
                    <a:pt x="759713" y="2539"/>
                  </a:lnTo>
                  <a:lnTo>
                    <a:pt x="785113" y="2539"/>
                  </a:lnTo>
                  <a:lnTo>
                    <a:pt x="758063" y="149605"/>
                  </a:lnTo>
                  <a:lnTo>
                    <a:pt x="748157" y="149605"/>
                  </a:lnTo>
                  <a:lnTo>
                    <a:pt x="694689" y="55879"/>
                  </a:lnTo>
                  <a:lnTo>
                    <a:pt x="678688" y="147574"/>
                  </a:lnTo>
                  <a:lnTo>
                    <a:pt x="653161" y="147574"/>
                  </a:lnTo>
                  <a:lnTo>
                    <a:pt x="679704" y="2539"/>
                  </a:lnTo>
                  <a:close/>
                </a:path>
                <a:path w="2385695" h="150495">
                  <a:moveTo>
                    <a:pt x="624967" y="2539"/>
                  </a:moveTo>
                  <a:lnTo>
                    <a:pt x="650875" y="2539"/>
                  </a:lnTo>
                  <a:lnTo>
                    <a:pt x="624077" y="147574"/>
                  </a:lnTo>
                  <a:lnTo>
                    <a:pt x="598296" y="147574"/>
                  </a:lnTo>
                  <a:lnTo>
                    <a:pt x="624967" y="2539"/>
                  </a:lnTo>
                  <a:close/>
                </a:path>
                <a:path w="2385695" h="150495">
                  <a:moveTo>
                    <a:pt x="476885" y="2539"/>
                  </a:moveTo>
                  <a:lnTo>
                    <a:pt x="594868" y="2539"/>
                  </a:lnTo>
                  <a:lnTo>
                    <a:pt x="590550" y="25146"/>
                  </a:lnTo>
                  <a:lnTo>
                    <a:pt x="544830" y="25146"/>
                  </a:lnTo>
                  <a:lnTo>
                    <a:pt x="522477" y="147574"/>
                  </a:lnTo>
                  <a:lnTo>
                    <a:pt x="496443" y="147574"/>
                  </a:lnTo>
                  <a:lnTo>
                    <a:pt x="518794" y="25146"/>
                  </a:lnTo>
                  <a:lnTo>
                    <a:pt x="472694" y="25146"/>
                  </a:lnTo>
                  <a:lnTo>
                    <a:pt x="476885" y="2539"/>
                  </a:lnTo>
                  <a:close/>
                </a:path>
                <a:path w="2385695" h="150495">
                  <a:moveTo>
                    <a:pt x="429894" y="2539"/>
                  </a:moveTo>
                  <a:lnTo>
                    <a:pt x="455802" y="2539"/>
                  </a:lnTo>
                  <a:lnTo>
                    <a:pt x="429006" y="147574"/>
                  </a:lnTo>
                  <a:lnTo>
                    <a:pt x="403225" y="147574"/>
                  </a:lnTo>
                  <a:lnTo>
                    <a:pt x="429894" y="2539"/>
                  </a:lnTo>
                  <a:close/>
                </a:path>
                <a:path w="2385695" h="150495">
                  <a:moveTo>
                    <a:pt x="165862" y="2539"/>
                  </a:moveTo>
                  <a:lnTo>
                    <a:pt x="192404" y="2539"/>
                  </a:lnTo>
                  <a:lnTo>
                    <a:pt x="173862" y="101346"/>
                  </a:lnTo>
                  <a:lnTo>
                    <a:pt x="173481" y="103124"/>
                  </a:lnTo>
                  <a:lnTo>
                    <a:pt x="173354" y="105028"/>
                  </a:lnTo>
                  <a:lnTo>
                    <a:pt x="173354" y="106933"/>
                  </a:lnTo>
                  <a:lnTo>
                    <a:pt x="173354" y="113537"/>
                  </a:lnTo>
                  <a:lnTo>
                    <a:pt x="175387" y="118617"/>
                  </a:lnTo>
                  <a:lnTo>
                    <a:pt x="179450" y="122174"/>
                  </a:lnTo>
                  <a:lnTo>
                    <a:pt x="183387" y="125729"/>
                  </a:lnTo>
                  <a:lnTo>
                    <a:pt x="188849" y="127507"/>
                  </a:lnTo>
                  <a:lnTo>
                    <a:pt x="195834" y="127507"/>
                  </a:lnTo>
                  <a:lnTo>
                    <a:pt x="204724" y="127507"/>
                  </a:lnTo>
                  <a:lnTo>
                    <a:pt x="211962" y="125094"/>
                  </a:lnTo>
                  <a:lnTo>
                    <a:pt x="247142" y="2539"/>
                  </a:lnTo>
                  <a:lnTo>
                    <a:pt x="273304" y="2539"/>
                  </a:lnTo>
                  <a:lnTo>
                    <a:pt x="254762" y="102997"/>
                  </a:lnTo>
                  <a:lnTo>
                    <a:pt x="234060" y="137667"/>
                  </a:lnTo>
                  <a:lnTo>
                    <a:pt x="192912" y="149986"/>
                  </a:lnTo>
                  <a:lnTo>
                    <a:pt x="183104" y="149387"/>
                  </a:lnTo>
                  <a:lnTo>
                    <a:pt x="149796" y="128476"/>
                  </a:lnTo>
                  <a:lnTo>
                    <a:pt x="146557" y="113029"/>
                  </a:lnTo>
                  <a:lnTo>
                    <a:pt x="146557" y="109474"/>
                  </a:lnTo>
                  <a:lnTo>
                    <a:pt x="146938" y="105790"/>
                  </a:lnTo>
                  <a:lnTo>
                    <a:pt x="147574" y="101853"/>
                  </a:lnTo>
                  <a:lnTo>
                    <a:pt x="165862" y="2539"/>
                  </a:lnTo>
                  <a:close/>
                </a:path>
                <a:path w="2385695" h="150495">
                  <a:moveTo>
                    <a:pt x="1650111" y="1142"/>
                  </a:moveTo>
                  <a:lnTo>
                    <a:pt x="1687195" y="10159"/>
                  </a:lnTo>
                  <a:lnTo>
                    <a:pt x="1700783" y="36322"/>
                  </a:lnTo>
                  <a:lnTo>
                    <a:pt x="1700164" y="44777"/>
                  </a:lnTo>
                  <a:lnTo>
                    <a:pt x="1679273" y="77120"/>
                  </a:lnTo>
                  <a:lnTo>
                    <a:pt x="1664335" y="83311"/>
                  </a:lnTo>
                  <a:lnTo>
                    <a:pt x="1696593" y="147574"/>
                  </a:lnTo>
                  <a:lnTo>
                    <a:pt x="1667637" y="147574"/>
                  </a:lnTo>
                  <a:lnTo>
                    <a:pt x="1639951" y="87629"/>
                  </a:lnTo>
                  <a:lnTo>
                    <a:pt x="1635379" y="87502"/>
                  </a:lnTo>
                  <a:lnTo>
                    <a:pt x="1629918" y="87249"/>
                  </a:lnTo>
                  <a:lnTo>
                    <a:pt x="1623440" y="86867"/>
                  </a:lnTo>
                  <a:lnTo>
                    <a:pt x="1612264" y="147574"/>
                  </a:lnTo>
                  <a:lnTo>
                    <a:pt x="1585721" y="147574"/>
                  </a:lnTo>
                  <a:lnTo>
                    <a:pt x="1612264" y="2539"/>
                  </a:lnTo>
                  <a:lnTo>
                    <a:pt x="1625429" y="1946"/>
                  </a:lnTo>
                  <a:lnTo>
                    <a:pt x="1636140" y="1508"/>
                  </a:lnTo>
                  <a:lnTo>
                    <a:pt x="1644376" y="1236"/>
                  </a:lnTo>
                  <a:lnTo>
                    <a:pt x="1650111" y="1142"/>
                  </a:lnTo>
                  <a:close/>
                </a:path>
                <a:path w="2385695" h="150495">
                  <a:moveTo>
                    <a:pt x="1785874" y="634"/>
                  </a:moveTo>
                  <a:lnTo>
                    <a:pt x="1795018" y="634"/>
                  </a:lnTo>
                  <a:lnTo>
                    <a:pt x="1824863" y="147574"/>
                  </a:lnTo>
                  <a:lnTo>
                    <a:pt x="1797939" y="147574"/>
                  </a:lnTo>
                  <a:lnTo>
                    <a:pt x="1793494" y="118109"/>
                  </a:lnTo>
                  <a:lnTo>
                    <a:pt x="1741551" y="118109"/>
                  </a:lnTo>
                  <a:lnTo>
                    <a:pt x="1724533" y="147574"/>
                  </a:lnTo>
                  <a:lnTo>
                    <a:pt x="1697736" y="147574"/>
                  </a:lnTo>
                  <a:lnTo>
                    <a:pt x="1785874" y="634"/>
                  </a:lnTo>
                  <a:close/>
                </a:path>
                <a:path w="2385695" h="150495">
                  <a:moveTo>
                    <a:pt x="1405127" y="634"/>
                  </a:moveTo>
                  <a:lnTo>
                    <a:pt x="1430297" y="3327"/>
                  </a:lnTo>
                  <a:lnTo>
                    <a:pt x="1448276" y="11414"/>
                  </a:lnTo>
                  <a:lnTo>
                    <a:pt x="1459063" y="24905"/>
                  </a:lnTo>
                  <a:lnTo>
                    <a:pt x="1462658" y="43814"/>
                  </a:lnTo>
                  <a:lnTo>
                    <a:pt x="1461563" y="55360"/>
                  </a:lnTo>
                  <a:lnTo>
                    <a:pt x="1435746" y="88136"/>
                  </a:lnTo>
                  <a:lnTo>
                    <a:pt x="1399920" y="96011"/>
                  </a:lnTo>
                  <a:lnTo>
                    <a:pt x="1393952" y="96011"/>
                  </a:lnTo>
                  <a:lnTo>
                    <a:pt x="1388110" y="95503"/>
                  </a:lnTo>
                  <a:lnTo>
                    <a:pt x="1382395" y="94360"/>
                  </a:lnTo>
                  <a:lnTo>
                    <a:pt x="1372489" y="147574"/>
                  </a:lnTo>
                  <a:lnTo>
                    <a:pt x="1346200" y="147574"/>
                  </a:lnTo>
                  <a:lnTo>
                    <a:pt x="1373505" y="2793"/>
                  </a:lnTo>
                  <a:lnTo>
                    <a:pt x="1383268" y="1813"/>
                  </a:lnTo>
                  <a:lnTo>
                    <a:pt x="1391793" y="1142"/>
                  </a:lnTo>
                  <a:lnTo>
                    <a:pt x="1399079" y="758"/>
                  </a:lnTo>
                  <a:lnTo>
                    <a:pt x="1405127" y="634"/>
                  </a:lnTo>
                  <a:close/>
                </a:path>
                <a:path w="2385695" h="150495">
                  <a:moveTo>
                    <a:pt x="88137" y="634"/>
                  </a:moveTo>
                  <a:lnTo>
                    <a:pt x="97281" y="634"/>
                  </a:lnTo>
                  <a:lnTo>
                    <a:pt x="127126" y="147574"/>
                  </a:lnTo>
                  <a:lnTo>
                    <a:pt x="100203" y="147574"/>
                  </a:lnTo>
                  <a:lnTo>
                    <a:pt x="95757" y="118109"/>
                  </a:lnTo>
                  <a:lnTo>
                    <a:pt x="43815" y="118109"/>
                  </a:lnTo>
                  <a:lnTo>
                    <a:pt x="26796" y="147574"/>
                  </a:lnTo>
                  <a:lnTo>
                    <a:pt x="0" y="147574"/>
                  </a:lnTo>
                  <a:lnTo>
                    <a:pt x="88137" y="634"/>
                  </a:lnTo>
                  <a:close/>
                </a:path>
                <a:path w="2385695" h="150495">
                  <a:moveTo>
                    <a:pt x="326263" y="253"/>
                  </a:moveTo>
                  <a:lnTo>
                    <a:pt x="367571" y="8826"/>
                  </a:lnTo>
                  <a:lnTo>
                    <a:pt x="394483" y="45783"/>
                  </a:lnTo>
                  <a:lnTo>
                    <a:pt x="395605" y="59308"/>
                  </a:lnTo>
                  <a:lnTo>
                    <a:pt x="394124" y="78404"/>
                  </a:lnTo>
                  <a:lnTo>
                    <a:pt x="371729" y="123571"/>
                  </a:lnTo>
                  <a:lnTo>
                    <a:pt x="326723" y="146073"/>
                  </a:lnTo>
                  <a:lnTo>
                    <a:pt x="307720" y="147574"/>
                  </a:lnTo>
                  <a:lnTo>
                    <a:pt x="272795" y="147574"/>
                  </a:lnTo>
                  <a:lnTo>
                    <a:pt x="299212" y="2921"/>
                  </a:lnTo>
                  <a:lnTo>
                    <a:pt x="326263" y="253"/>
                  </a:lnTo>
                  <a:close/>
                </a:path>
                <a:path w="2385695" h="150495">
                  <a:moveTo>
                    <a:pt x="2351913" y="126"/>
                  </a:moveTo>
                  <a:lnTo>
                    <a:pt x="2356739" y="126"/>
                  </a:lnTo>
                  <a:lnTo>
                    <a:pt x="2362708" y="634"/>
                  </a:lnTo>
                  <a:lnTo>
                    <a:pt x="2370201" y="1777"/>
                  </a:lnTo>
                  <a:lnTo>
                    <a:pt x="2377566" y="2793"/>
                  </a:lnTo>
                  <a:lnTo>
                    <a:pt x="2382774" y="4063"/>
                  </a:lnTo>
                  <a:lnTo>
                    <a:pt x="2385695" y="5460"/>
                  </a:lnTo>
                  <a:lnTo>
                    <a:pt x="2377821" y="31241"/>
                  </a:lnTo>
                  <a:lnTo>
                    <a:pt x="2370074" y="25526"/>
                  </a:lnTo>
                  <a:lnTo>
                    <a:pt x="2362327" y="22732"/>
                  </a:lnTo>
                  <a:lnTo>
                    <a:pt x="2354453" y="22732"/>
                  </a:lnTo>
                  <a:lnTo>
                    <a:pt x="2343971" y="23872"/>
                  </a:lnTo>
                  <a:lnTo>
                    <a:pt x="2336514" y="27273"/>
                  </a:lnTo>
                  <a:lnTo>
                    <a:pt x="2332057" y="32912"/>
                  </a:lnTo>
                  <a:lnTo>
                    <a:pt x="2330577" y="40766"/>
                  </a:lnTo>
                  <a:lnTo>
                    <a:pt x="2330577" y="45847"/>
                  </a:lnTo>
                  <a:lnTo>
                    <a:pt x="2334767" y="51942"/>
                  </a:lnTo>
                  <a:lnTo>
                    <a:pt x="2343277" y="59054"/>
                  </a:lnTo>
                  <a:lnTo>
                    <a:pt x="2358136" y="71627"/>
                  </a:lnTo>
                  <a:lnTo>
                    <a:pt x="2373376" y="87883"/>
                  </a:lnTo>
                  <a:lnTo>
                    <a:pt x="2375408" y="91185"/>
                  </a:lnTo>
                  <a:lnTo>
                    <a:pt x="2376932" y="94360"/>
                  </a:lnTo>
                  <a:lnTo>
                    <a:pt x="2377821" y="97662"/>
                  </a:lnTo>
                  <a:lnTo>
                    <a:pt x="2378837" y="100964"/>
                  </a:lnTo>
                  <a:lnTo>
                    <a:pt x="2379345" y="104393"/>
                  </a:lnTo>
                  <a:lnTo>
                    <a:pt x="2379345" y="107823"/>
                  </a:lnTo>
                  <a:lnTo>
                    <a:pt x="2356486" y="143718"/>
                  </a:lnTo>
                  <a:lnTo>
                    <a:pt x="2325751" y="149986"/>
                  </a:lnTo>
                  <a:lnTo>
                    <a:pt x="2316158" y="149463"/>
                  </a:lnTo>
                  <a:lnTo>
                    <a:pt x="2306828" y="147891"/>
                  </a:lnTo>
                  <a:lnTo>
                    <a:pt x="2297783" y="145272"/>
                  </a:lnTo>
                  <a:lnTo>
                    <a:pt x="2289048" y="141604"/>
                  </a:lnTo>
                  <a:lnTo>
                    <a:pt x="2297303" y="116204"/>
                  </a:lnTo>
                  <a:lnTo>
                    <a:pt x="2304212" y="120558"/>
                  </a:lnTo>
                  <a:lnTo>
                    <a:pt x="2311622" y="123698"/>
                  </a:lnTo>
                  <a:lnTo>
                    <a:pt x="2319555" y="125599"/>
                  </a:lnTo>
                  <a:lnTo>
                    <a:pt x="2328037" y="126237"/>
                  </a:lnTo>
                  <a:lnTo>
                    <a:pt x="2335149" y="126237"/>
                  </a:lnTo>
                  <a:lnTo>
                    <a:pt x="2340991" y="124713"/>
                  </a:lnTo>
                  <a:lnTo>
                    <a:pt x="2345690" y="121665"/>
                  </a:lnTo>
                  <a:lnTo>
                    <a:pt x="2350262" y="118744"/>
                  </a:lnTo>
                  <a:lnTo>
                    <a:pt x="2352675" y="114426"/>
                  </a:lnTo>
                  <a:lnTo>
                    <a:pt x="2352675" y="108838"/>
                  </a:lnTo>
                  <a:lnTo>
                    <a:pt x="2352675" y="103377"/>
                  </a:lnTo>
                  <a:lnTo>
                    <a:pt x="2348357" y="97408"/>
                  </a:lnTo>
                  <a:lnTo>
                    <a:pt x="2339975" y="90804"/>
                  </a:lnTo>
                  <a:lnTo>
                    <a:pt x="2324354" y="78358"/>
                  </a:lnTo>
                  <a:lnTo>
                    <a:pt x="2319654" y="74549"/>
                  </a:lnTo>
                  <a:lnTo>
                    <a:pt x="2316479" y="71754"/>
                  </a:lnTo>
                  <a:lnTo>
                    <a:pt x="2314829" y="70103"/>
                  </a:lnTo>
                  <a:lnTo>
                    <a:pt x="2313051" y="68325"/>
                  </a:lnTo>
                  <a:lnTo>
                    <a:pt x="2311273" y="65912"/>
                  </a:lnTo>
                  <a:lnTo>
                    <a:pt x="2309495" y="62864"/>
                  </a:lnTo>
                  <a:lnTo>
                    <a:pt x="2307590" y="59816"/>
                  </a:lnTo>
                  <a:lnTo>
                    <a:pt x="2306192" y="56641"/>
                  </a:lnTo>
                  <a:lnTo>
                    <a:pt x="2305304" y="53466"/>
                  </a:lnTo>
                  <a:lnTo>
                    <a:pt x="2304415" y="50164"/>
                  </a:lnTo>
                  <a:lnTo>
                    <a:pt x="2303907" y="46862"/>
                  </a:lnTo>
                  <a:lnTo>
                    <a:pt x="2303907" y="43433"/>
                  </a:lnTo>
                  <a:lnTo>
                    <a:pt x="2324338" y="6717"/>
                  </a:lnTo>
                  <a:lnTo>
                    <a:pt x="2341673" y="863"/>
                  </a:lnTo>
                  <a:lnTo>
                    <a:pt x="2351913" y="126"/>
                  </a:lnTo>
                  <a:close/>
                </a:path>
                <a:path w="2385695" h="150495">
                  <a:moveTo>
                    <a:pt x="1105281" y="126"/>
                  </a:moveTo>
                  <a:lnTo>
                    <a:pt x="1110107" y="126"/>
                  </a:lnTo>
                  <a:lnTo>
                    <a:pt x="1116076" y="634"/>
                  </a:lnTo>
                  <a:lnTo>
                    <a:pt x="1123569" y="1777"/>
                  </a:lnTo>
                  <a:lnTo>
                    <a:pt x="1130935" y="2793"/>
                  </a:lnTo>
                  <a:lnTo>
                    <a:pt x="1136142" y="4063"/>
                  </a:lnTo>
                  <a:lnTo>
                    <a:pt x="1139063" y="5460"/>
                  </a:lnTo>
                  <a:lnTo>
                    <a:pt x="1131189" y="31241"/>
                  </a:lnTo>
                  <a:lnTo>
                    <a:pt x="1123442" y="25526"/>
                  </a:lnTo>
                  <a:lnTo>
                    <a:pt x="1115695" y="22732"/>
                  </a:lnTo>
                  <a:lnTo>
                    <a:pt x="1107820" y="22732"/>
                  </a:lnTo>
                  <a:lnTo>
                    <a:pt x="1097339" y="23872"/>
                  </a:lnTo>
                  <a:lnTo>
                    <a:pt x="1089882" y="27273"/>
                  </a:lnTo>
                  <a:lnTo>
                    <a:pt x="1085425" y="32912"/>
                  </a:lnTo>
                  <a:lnTo>
                    <a:pt x="1083945" y="40766"/>
                  </a:lnTo>
                  <a:lnTo>
                    <a:pt x="1083945" y="45847"/>
                  </a:lnTo>
                  <a:lnTo>
                    <a:pt x="1088136" y="51942"/>
                  </a:lnTo>
                  <a:lnTo>
                    <a:pt x="1096645" y="59054"/>
                  </a:lnTo>
                  <a:lnTo>
                    <a:pt x="1111504" y="71627"/>
                  </a:lnTo>
                  <a:lnTo>
                    <a:pt x="1126744" y="87883"/>
                  </a:lnTo>
                  <a:lnTo>
                    <a:pt x="1128776" y="91185"/>
                  </a:lnTo>
                  <a:lnTo>
                    <a:pt x="1130300" y="94360"/>
                  </a:lnTo>
                  <a:lnTo>
                    <a:pt x="1131189" y="97662"/>
                  </a:lnTo>
                  <a:lnTo>
                    <a:pt x="1132205" y="100964"/>
                  </a:lnTo>
                  <a:lnTo>
                    <a:pt x="1132713" y="104393"/>
                  </a:lnTo>
                  <a:lnTo>
                    <a:pt x="1132713" y="107823"/>
                  </a:lnTo>
                  <a:lnTo>
                    <a:pt x="1109854" y="143718"/>
                  </a:lnTo>
                  <a:lnTo>
                    <a:pt x="1079119" y="149986"/>
                  </a:lnTo>
                  <a:lnTo>
                    <a:pt x="1069526" y="149463"/>
                  </a:lnTo>
                  <a:lnTo>
                    <a:pt x="1060195" y="147891"/>
                  </a:lnTo>
                  <a:lnTo>
                    <a:pt x="1051151" y="145272"/>
                  </a:lnTo>
                  <a:lnTo>
                    <a:pt x="1042415" y="141604"/>
                  </a:lnTo>
                  <a:lnTo>
                    <a:pt x="1050670" y="116204"/>
                  </a:lnTo>
                  <a:lnTo>
                    <a:pt x="1057580" y="120558"/>
                  </a:lnTo>
                  <a:lnTo>
                    <a:pt x="1064990" y="123698"/>
                  </a:lnTo>
                  <a:lnTo>
                    <a:pt x="1072923" y="125599"/>
                  </a:lnTo>
                  <a:lnTo>
                    <a:pt x="1081405" y="126237"/>
                  </a:lnTo>
                  <a:lnTo>
                    <a:pt x="1088517" y="126237"/>
                  </a:lnTo>
                  <a:lnTo>
                    <a:pt x="1094358" y="124713"/>
                  </a:lnTo>
                  <a:lnTo>
                    <a:pt x="1099058" y="121665"/>
                  </a:lnTo>
                  <a:lnTo>
                    <a:pt x="1103630" y="118744"/>
                  </a:lnTo>
                  <a:lnTo>
                    <a:pt x="1106043" y="114426"/>
                  </a:lnTo>
                  <a:lnTo>
                    <a:pt x="1106043" y="108838"/>
                  </a:lnTo>
                  <a:lnTo>
                    <a:pt x="1106043" y="103377"/>
                  </a:lnTo>
                  <a:lnTo>
                    <a:pt x="1101725" y="97408"/>
                  </a:lnTo>
                  <a:lnTo>
                    <a:pt x="1093343" y="90804"/>
                  </a:lnTo>
                  <a:lnTo>
                    <a:pt x="1077721" y="78358"/>
                  </a:lnTo>
                  <a:lnTo>
                    <a:pt x="1062863" y="62864"/>
                  </a:lnTo>
                  <a:lnTo>
                    <a:pt x="1060958" y="59816"/>
                  </a:lnTo>
                  <a:lnTo>
                    <a:pt x="1059561" y="56641"/>
                  </a:lnTo>
                  <a:lnTo>
                    <a:pt x="1058671" y="53466"/>
                  </a:lnTo>
                  <a:lnTo>
                    <a:pt x="1057783" y="50164"/>
                  </a:lnTo>
                  <a:lnTo>
                    <a:pt x="1057275" y="46862"/>
                  </a:lnTo>
                  <a:lnTo>
                    <a:pt x="1057275" y="43433"/>
                  </a:lnTo>
                  <a:lnTo>
                    <a:pt x="1077706" y="6717"/>
                  </a:lnTo>
                  <a:lnTo>
                    <a:pt x="1095041" y="863"/>
                  </a:lnTo>
                  <a:lnTo>
                    <a:pt x="1105281" y="126"/>
                  </a:lnTo>
                  <a:close/>
                </a:path>
                <a:path w="2385695" h="150495">
                  <a:moveTo>
                    <a:pt x="878713" y="126"/>
                  </a:moveTo>
                  <a:lnTo>
                    <a:pt x="889049" y="746"/>
                  </a:lnTo>
                  <a:lnTo>
                    <a:pt x="897969" y="2603"/>
                  </a:lnTo>
                  <a:lnTo>
                    <a:pt x="905484" y="5699"/>
                  </a:lnTo>
                  <a:lnTo>
                    <a:pt x="911606" y="10032"/>
                  </a:lnTo>
                  <a:lnTo>
                    <a:pt x="903858" y="31496"/>
                  </a:lnTo>
                  <a:lnTo>
                    <a:pt x="896619" y="27662"/>
                  </a:lnTo>
                  <a:lnTo>
                    <a:pt x="889381" y="24923"/>
                  </a:lnTo>
                  <a:lnTo>
                    <a:pt x="882142" y="23280"/>
                  </a:lnTo>
                  <a:lnTo>
                    <a:pt x="874902" y="22732"/>
                  </a:lnTo>
                  <a:lnTo>
                    <a:pt x="862496" y="23923"/>
                  </a:lnTo>
                  <a:lnTo>
                    <a:pt x="826011" y="51998"/>
                  </a:lnTo>
                  <a:lnTo>
                    <a:pt x="817118" y="89788"/>
                  </a:lnTo>
                  <a:lnTo>
                    <a:pt x="817735" y="98169"/>
                  </a:lnTo>
                  <a:lnTo>
                    <a:pt x="845649" y="126886"/>
                  </a:lnTo>
                  <a:lnTo>
                    <a:pt x="853694" y="127507"/>
                  </a:lnTo>
                  <a:lnTo>
                    <a:pt x="860581" y="127009"/>
                  </a:lnTo>
                  <a:lnTo>
                    <a:pt x="883665" y="90931"/>
                  </a:lnTo>
                  <a:lnTo>
                    <a:pt x="863600" y="90931"/>
                  </a:lnTo>
                  <a:lnTo>
                    <a:pt x="867537" y="69341"/>
                  </a:lnTo>
                  <a:lnTo>
                    <a:pt x="913257" y="69341"/>
                  </a:lnTo>
                  <a:lnTo>
                    <a:pt x="901192" y="134365"/>
                  </a:lnTo>
                  <a:lnTo>
                    <a:pt x="889406" y="141200"/>
                  </a:lnTo>
                  <a:lnTo>
                    <a:pt x="876347" y="146081"/>
                  </a:lnTo>
                  <a:lnTo>
                    <a:pt x="862026" y="149010"/>
                  </a:lnTo>
                  <a:lnTo>
                    <a:pt x="846455" y="149986"/>
                  </a:lnTo>
                  <a:lnTo>
                    <a:pt x="834570" y="149006"/>
                  </a:lnTo>
                  <a:lnTo>
                    <a:pt x="799107" y="125567"/>
                  </a:lnTo>
                  <a:lnTo>
                    <a:pt x="790320" y="93599"/>
                  </a:lnTo>
                  <a:lnTo>
                    <a:pt x="791817" y="73171"/>
                  </a:lnTo>
                  <a:lnTo>
                    <a:pt x="814069" y="25273"/>
                  </a:lnTo>
                  <a:lnTo>
                    <a:pt x="859325" y="1698"/>
                  </a:lnTo>
                  <a:lnTo>
                    <a:pt x="878713" y="126"/>
                  </a:lnTo>
                  <a:close/>
                </a:path>
                <a:path w="2385695" h="150495">
                  <a:moveTo>
                    <a:pt x="2094738" y="0"/>
                  </a:moveTo>
                  <a:lnTo>
                    <a:pt x="2134870" y="13842"/>
                  </a:lnTo>
                  <a:lnTo>
                    <a:pt x="2148966" y="53721"/>
                  </a:lnTo>
                  <a:lnTo>
                    <a:pt x="2147611" y="74150"/>
                  </a:lnTo>
                  <a:lnTo>
                    <a:pt x="2127377" y="123316"/>
                  </a:lnTo>
                  <a:lnTo>
                    <a:pt x="2086032" y="148320"/>
                  </a:lnTo>
                  <a:lnTo>
                    <a:pt x="2068322" y="149986"/>
                  </a:lnTo>
                  <a:lnTo>
                    <a:pt x="2057413" y="149032"/>
                  </a:lnTo>
                  <a:lnTo>
                    <a:pt x="2026165" y="126210"/>
                  </a:lnTo>
                  <a:lnTo>
                    <a:pt x="2018664" y="93599"/>
                  </a:lnTo>
                  <a:lnTo>
                    <a:pt x="2019996" y="74955"/>
                  </a:lnTo>
                  <a:lnTo>
                    <a:pt x="2039874" y="27431"/>
                  </a:lnTo>
                  <a:lnTo>
                    <a:pt x="2078646" y="1714"/>
                  </a:lnTo>
                  <a:lnTo>
                    <a:pt x="2094738" y="0"/>
                  </a:lnTo>
                  <a:close/>
                </a:path>
                <a:path w="2385695" h="150495">
                  <a:moveTo>
                    <a:pt x="1285494" y="0"/>
                  </a:moveTo>
                  <a:lnTo>
                    <a:pt x="1325626" y="13842"/>
                  </a:lnTo>
                  <a:lnTo>
                    <a:pt x="1339723" y="53721"/>
                  </a:lnTo>
                  <a:lnTo>
                    <a:pt x="1338367" y="74150"/>
                  </a:lnTo>
                  <a:lnTo>
                    <a:pt x="1318133" y="123316"/>
                  </a:lnTo>
                  <a:lnTo>
                    <a:pt x="1276788" y="148320"/>
                  </a:lnTo>
                  <a:lnTo>
                    <a:pt x="1259077" y="149986"/>
                  </a:lnTo>
                  <a:lnTo>
                    <a:pt x="1248169" y="149032"/>
                  </a:lnTo>
                  <a:lnTo>
                    <a:pt x="1216921" y="126210"/>
                  </a:lnTo>
                  <a:lnTo>
                    <a:pt x="1209420" y="93599"/>
                  </a:lnTo>
                  <a:lnTo>
                    <a:pt x="1210752" y="74955"/>
                  </a:lnTo>
                  <a:lnTo>
                    <a:pt x="1230630" y="27431"/>
                  </a:lnTo>
                  <a:lnTo>
                    <a:pt x="1269402" y="1714"/>
                  </a:lnTo>
                  <a:lnTo>
                    <a:pt x="1285494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11125" y="689228"/>
          <a:ext cx="3848100" cy="262381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155"/>
                <a:gridCol w="2988945"/>
              </a:tblGrid>
              <a:tr h="185420">
                <a:tc>
                  <a:txBody>
                    <a:bodyPr/>
                    <a:lstStyle/>
                    <a:p>
                      <a:pPr marL="4699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Areas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4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review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  <a:tc>
                  <a:txBody>
                    <a:bodyPr/>
                    <a:lstStyle/>
                    <a:p>
                      <a:pPr marL="7823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Question samples </a:t>
                      </a:r>
                      <a:r>
                        <a:rPr sz="800" b="1" i="1" spc="-5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b="1" i="1" spc="-30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b="1" i="1" dirty="0">
                          <a:solidFill>
                            <a:srgbClr val="FFFFFF"/>
                          </a:solidFill>
                          <a:latin typeface="Trebuchet MS"/>
                          <a:cs typeface="Trebuchet MS"/>
                        </a:rPr>
                        <a:t>consider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F5C200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1289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Observation</a:t>
                      </a:r>
                      <a:r>
                        <a:rPr sz="800" i="1" spc="-10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 IS</a:t>
                      </a:r>
                      <a:r>
                        <a:rPr sz="800" i="1" spc="-2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personnel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35255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 put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place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regarding 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management  </a:t>
                      </a:r>
                      <a:r>
                        <a:rPr sz="800" i="1" spc="-15" dirty="0">
                          <a:latin typeface="Trebuchet MS"/>
                          <a:cs typeface="Trebuchet MS"/>
                        </a:rPr>
                        <a:t>review,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integrity and</a:t>
                      </a:r>
                      <a:r>
                        <a:rPr sz="800" i="1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security?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Operator</a:t>
                      </a:r>
                      <a:r>
                        <a:rPr sz="800" i="1" spc="-3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47879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to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correcting program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 problems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restricted?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3892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O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p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erat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or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manuals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4318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instructions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adequate to address all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related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i="1" spc="-1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activites?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1987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Access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to</a:t>
                      </a:r>
                      <a:r>
                        <a:rPr sz="800" i="1" spc="-7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 library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65100" indent="-14351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access to library facilities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provided to authorized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staff  only?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320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 marL="45720" marR="1244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Contents and 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location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 offline</a:t>
                      </a:r>
                      <a:r>
                        <a:rPr sz="800" i="1" spc="-10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storage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4064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offline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file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storage media containing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production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system  programs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 clearly marked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with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their</a:t>
                      </a:r>
                      <a:r>
                        <a:rPr sz="800" i="1" spc="-8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locations?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 marR="20891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File</a:t>
                      </a:r>
                      <a:r>
                        <a:rPr sz="800" i="1" spc="-50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handling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19050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Have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procedures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been established to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control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receipt 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release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files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and media to/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from other</a:t>
                      </a:r>
                      <a:r>
                        <a:rPr sz="800" i="1" spc="-6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locations?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  <a:tr h="289560">
                <a:tc>
                  <a:txBody>
                    <a:bodyPr/>
                    <a:lstStyle/>
                    <a:p>
                      <a:pPr marL="457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spc="-5" dirty="0">
                          <a:latin typeface="Trebuchet MS"/>
                          <a:cs typeface="Trebuchet MS"/>
                        </a:rPr>
                        <a:t>Data</a:t>
                      </a:r>
                      <a:r>
                        <a:rPr sz="800" i="1" spc="-1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entry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26035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Are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input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documents authorized and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the documents 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contain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appropriate</a:t>
                      </a:r>
                      <a:r>
                        <a:rPr sz="800" i="1" spc="-4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signatures?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AE9CA"/>
                    </a:solidFill>
                  </a:tcPr>
                </a:tc>
              </a:tr>
              <a:tr h="289559">
                <a:tc>
                  <a:txBody>
                    <a:bodyPr/>
                    <a:lstStyle/>
                    <a:p>
                      <a:pPr marL="45720" marR="31623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i="1" dirty="0">
                          <a:latin typeface="Trebuchet MS"/>
                          <a:cs typeface="Trebuchet MS"/>
                        </a:rPr>
                        <a:t>Lights-out  o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perat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io</a:t>
                      </a:r>
                      <a:r>
                        <a:rPr sz="800" i="1" spc="5" dirty="0">
                          <a:latin typeface="Trebuchet MS"/>
                          <a:cs typeface="Trebuchet MS"/>
                        </a:rPr>
                        <a:t>n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s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  <a:tc>
                  <a:txBody>
                    <a:bodyPr/>
                    <a:lstStyle/>
                    <a:p>
                      <a:pPr marL="189230" marR="74930" indent="-14351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800" dirty="0">
                          <a:latin typeface="Trebuchet MS"/>
                          <a:cs typeface="Trebuchet MS"/>
                        </a:rPr>
                        <a:t>-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Do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contingency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plans allow for the proper identification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of  a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disaster </a:t>
                      </a:r>
                      <a:r>
                        <a:rPr sz="800" i="1" dirty="0">
                          <a:latin typeface="Trebuchet MS"/>
                          <a:cs typeface="Trebuchet MS"/>
                        </a:rPr>
                        <a:t>in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the unattended</a:t>
                      </a:r>
                      <a:r>
                        <a:rPr sz="800" i="1" spc="-25" dirty="0">
                          <a:latin typeface="Trebuchet MS"/>
                          <a:cs typeface="Trebuchet MS"/>
                        </a:rPr>
                        <a:t> </a:t>
                      </a:r>
                      <a:r>
                        <a:rPr sz="800" i="1" spc="-5" dirty="0">
                          <a:latin typeface="Trebuchet MS"/>
                          <a:cs typeface="Trebuchet MS"/>
                        </a:rPr>
                        <a:t>facility?</a:t>
                      </a:r>
                      <a:endParaRPr sz="800">
                        <a:latin typeface="Trebuchet MS"/>
                        <a:cs typeface="Trebuchet MS"/>
                      </a:endParaRPr>
                    </a:p>
                  </a:txBody>
                  <a:tcPr marL="0" marR="0" marT="20955" marB="0">
                    <a:lnL w="635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6350">
                      <a:solidFill>
                        <a:srgbClr val="FFFFFF"/>
                      </a:solidFill>
                      <a:prstDash val="solid"/>
                    </a:lnB>
                    <a:solidFill>
                      <a:srgbClr val="FCF4E7"/>
                    </a:solidFill>
                  </a:tcPr>
                </a:tc>
              </a:tr>
            </a:tbl>
          </a:graphicData>
        </a:graphic>
      </p:graphicFrame>
      <p:sp>
        <p:nvSpPr>
          <p:cNvPr id="6" name="object 6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1887" y="0"/>
            <a:ext cx="4596130" cy="3452495"/>
            <a:chOff x="-11887" y="0"/>
            <a:chExt cx="4596130" cy="3452495"/>
          </a:xfrm>
        </p:grpSpPr>
        <p:sp>
          <p:nvSpPr>
            <p:cNvPr id="3" name="object 3"/>
            <p:cNvSpPr/>
            <p:nvPr/>
          </p:nvSpPr>
          <p:spPr>
            <a:xfrm>
              <a:off x="1927478" y="1477518"/>
              <a:ext cx="1690243" cy="197231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295016" y="1480693"/>
              <a:ext cx="1322705" cy="191135"/>
            </a:xfrm>
            <a:custGeom>
              <a:avLst/>
              <a:gdLst/>
              <a:ahLst/>
              <a:cxnLst/>
              <a:rect l="l" t="t" r="r" b="b"/>
              <a:pathLst>
                <a:path w="1322704" h="191135">
                  <a:moveTo>
                    <a:pt x="864488" y="55753"/>
                  </a:moveTo>
                  <a:lnTo>
                    <a:pt x="841629" y="126237"/>
                  </a:lnTo>
                  <a:lnTo>
                    <a:pt x="887476" y="126237"/>
                  </a:lnTo>
                  <a:lnTo>
                    <a:pt x="864488" y="55753"/>
                  </a:lnTo>
                  <a:close/>
                </a:path>
                <a:path w="1322704" h="191135">
                  <a:moveTo>
                    <a:pt x="465200" y="55753"/>
                  </a:moveTo>
                  <a:lnTo>
                    <a:pt x="442341" y="126237"/>
                  </a:lnTo>
                  <a:lnTo>
                    <a:pt x="488188" y="126237"/>
                  </a:lnTo>
                  <a:lnTo>
                    <a:pt x="465200" y="55753"/>
                  </a:lnTo>
                  <a:close/>
                </a:path>
                <a:path w="1322704" h="191135">
                  <a:moveTo>
                    <a:pt x="11430" y="28702"/>
                  </a:moveTo>
                  <a:lnTo>
                    <a:pt x="7747" y="28702"/>
                  </a:lnTo>
                  <a:lnTo>
                    <a:pt x="3937" y="28956"/>
                  </a:lnTo>
                  <a:lnTo>
                    <a:pt x="0" y="29464"/>
                  </a:lnTo>
                  <a:lnTo>
                    <a:pt x="0" y="82423"/>
                  </a:lnTo>
                  <a:lnTo>
                    <a:pt x="6223" y="83058"/>
                  </a:lnTo>
                  <a:lnTo>
                    <a:pt x="10922" y="83312"/>
                  </a:lnTo>
                  <a:lnTo>
                    <a:pt x="14224" y="83312"/>
                  </a:lnTo>
                  <a:lnTo>
                    <a:pt x="51943" y="73279"/>
                  </a:lnTo>
                  <a:lnTo>
                    <a:pt x="55118" y="65532"/>
                  </a:lnTo>
                  <a:lnTo>
                    <a:pt x="55118" y="53975"/>
                  </a:lnTo>
                  <a:lnTo>
                    <a:pt x="55118" y="44577"/>
                  </a:lnTo>
                  <a:lnTo>
                    <a:pt x="22002" y="29057"/>
                  </a:lnTo>
                  <a:lnTo>
                    <a:pt x="11430" y="28702"/>
                  </a:lnTo>
                  <a:close/>
                </a:path>
                <a:path w="1322704" h="191135">
                  <a:moveTo>
                    <a:pt x="1179449" y="0"/>
                  </a:moveTo>
                  <a:lnTo>
                    <a:pt x="1213231" y="0"/>
                  </a:lnTo>
                  <a:lnTo>
                    <a:pt x="1213231" y="74803"/>
                  </a:lnTo>
                  <a:lnTo>
                    <a:pt x="1289177" y="74803"/>
                  </a:lnTo>
                  <a:lnTo>
                    <a:pt x="1289177" y="0"/>
                  </a:lnTo>
                  <a:lnTo>
                    <a:pt x="1322705" y="0"/>
                  </a:lnTo>
                  <a:lnTo>
                    <a:pt x="1322705" y="190881"/>
                  </a:lnTo>
                  <a:lnTo>
                    <a:pt x="1289177" y="190881"/>
                  </a:lnTo>
                  <a:lnTo>
                    <a:pt x="1289177" y="104902"/>
                  </a:lnTo>
                  <a:lnTo>
                    <a:pt x="1213231" y="104902"/>
                  </a:lnTo>
                  <a:lnTo>
                    <a:pt x="1213231" y="190881"/>
                  </a:lnTo>
                  <a:lnTo>
                    <a:pt x="1179449" y="190881"/>
                  </a:lnTo>
                  <a:lnTo>
                    <a:pt x="1179449" y="0"/>
                  </a:lnTo>
                  <a:close/>
                </a:path>
                <a:path w="1322704" h="191135">
                  <a:moveTo>
                    <a:pt x="1105408" y="0"/>
                  </a:moveTo>
                  <a:lnTo>
                    <a:pt x="1139317" y="0"/>
                  </a:lnTo>
                  <a:lnTo>
                    <a:pt x="1139317" y="190881"/>
                  </a:lnTo>
                  <a:lnTo>
                    <a:pt x="1105408" y="190881"/>
                  </a:lnTo>
                  <a:lnTo>
                    <a:pt x="1105408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79801" y="1479804"/>
              <a:ext cx="196469" cy="19519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27478" y="1478153"/>
              <a:ext cx="1316355" cy="193675"/>
            </a:xfrm>
            <a:custGeom>
              <a:avLst/>
              <a:gdLst/>
              <a:ahLst/>
              <a:cxnLst/>
              <a:rect l="l" t="t" r="r" b="b"/>
              <a:pathLst>
                <a:path w="1316355" h="193675">
                  <a:moveTo>
                    <a:pt x="496061" y="2539"/>
                  </a:moveTo>
                  <a:lnTo>
                    <a:pt x="529970" y="2539"/>
                  </a:lnTo>
                  <a:lnTo>
                    <a:pt x="529970" y="193420"/>
                  </a:lnTo>
                  <a:lnTo>
                    <a:pt x="496061" y="193420"/>
                  </a:lnTo>
                  <a:lnTo>
                    <a:pt x="496061" y="2539"/>
                  </a:lnTo>
                  <a:close/>
                </a:path>
                <a:path w="1316355" h="193675">
                  <a:moveTo>
                    <a:pt x="179958" y="2539"/>
                  </a:moveTo>
                  <a:lnTo>
                    <a:pt x="301751" y="2539"/>
                  </a:lnTo>
                  <a:lnTo>
                    <a:pt x="301751" y="32638"/>
                  </a:lnTo>
                  <a:lnTo>
                    <a:pt x="213741" y="32638"/>
                  </a:lnTo>
                  <a:lnTo>
                    <a:pt x="213741" y="77343"/>
                  </a:lnTo>
                  <a:lnTo>
                    <a:pt x="276859" y="77343"/>
                  </a:lnTo>
                  <a:lnTo>
                    <a:pt x="276859" y="106172"/>
                  </a:lnTo>
                  <a:lnTo>
                    <a:pt x="213741" y="106172"/>
                  </a:lnTo>
                  <a:lnTo>
                    <a:pt x="213741" y="163322"/>
                  </a:lnTo>
                  <a:lnTo>
                    <a:pt x="300228" y="163322"/>
                  </a:lnTo>
                  <a:lnTo>
                    <a:pt x="300228" y="193420"/>
                  </a:lnTo>
                  <a:lnTo>
                    <a:pt x="179958" y="193420"/>
                  </a:lnTo>
                  <a:lnTo>
                    <a:pt x="179958" y="2539"/>
                  </a:lnTo>
                  <a:close/>
                </a:path>
                <a:path w="1316355" h="193675">
                  <a:moveTo>
                    <a:pt x="0" y="2539"/>
                  </a:moveTo>
                  <a:lnTo>
                    <a:pt x="157860" y="2539"/>
                  </a:lnTo>
                  <a:lnTo>
                    <a:pt x="157860" y="32638"/>
                  </a:lnTo>
                  <a:lnTo>
                    <a:pt x="94487" y="32638"/>
                  </a:lnTo>
                  <a:lnTo>
                    <a:pt x="94487" y="193420"/>
                  </a:lnTo>
                  <a:lnTo>
                    <a:pt x="60578" y="193420"/>
                  </a:lnTo>
                  <a:lnTo>
                    <a:pt x="60578" y="32638"/>
                  </a:lnTo>
                  <a:lnTo>
                    <a:pt x="0" y="32638"/>
                  </a:lnTo>
                  <a:lnTo>
                    <a:pt x="0" y="2539"/>
                  </a:lnTo>
                  <a:close/>
                </a:path>
                <a:path w="1316355" h="193675">
                  <a:moveTo>
                    <a:pt x="385191" y="635"/>
                  </a:moveTo>
                  <a:lnTo>
                    <a:pt x="417008" y="4157"/>
                  </a:lnTo>
                  <a:lnTo>
                    <a:pt x="439705" y="14716"/>
                  </a:lnTo>
                  <a:lnTo>
                    <a:pt x="453306" y="32299"/>
                  </a:lnTo>
                  <a:lnTo>
                    <a:pt x="457834" y="56895"/>
                  </a:lnTo>
                  <a:lnTo>
                    <a:pt x="457213" y="65182"/>
                  </a:lnTo>
                  <a:lnTo>
                    <a:pt x="436498" y="99647"/>
                  </a:lnTo>
                  <a:lnTo>
                    <a:pt x="422529" y="107442"/>
                  </a:lnTo>
                  <a:lnTo>
                    <a:pt x="478917" y="193420"/>
                  </a:lnTo>
                  <a:lnTo>
                    <a:pt x="439928" y="193420"/>
                  </a:lnTo>
                  <a:lnTo>
                    <a:pt x="389000" y="114554"/>
                  </a:lnTo>
                  <a:lnTo>
                    <a:pt x="383920" y="114554"/>
                  </a:lnTo>
                  <a:lnTo>
                    <a:pt x="376681" y="114173"/>
                  </a:lnTo>
                  <a:lnTo>
                    <a:pt x="367537" y="113664"/>
                  </a:lnTo>
                  <a:lnTo>
                    <a:pt x="367537" y="193420"/>
                  </a:lnTo>
                  <a:lnTo>
                    <a:pt x="332358" y="193420"/>
                  </a:lnTo>
                  <a:lnTo>
                    <a:pt x="332358" y="2539"/>
                  </a:lnTo>
                  <a:lnTo>
                    <a:pt x="334263" y="2539"/>
                  </a:lnTo>
                  <a:lnTo>
                    <a:pt x="341630" y="2286"/>
                  </a:lnTo>
                  <a:lnTo>
                    <a:pt x="354330" y="1650"/>
                  </a:lnTo>
                  <a:lnTo>
                    <a:pt x="363473" y="1224"/>
                  </a:lnTo>
                  <a:lnTo>
                    <a:pt x="371665" y="904"/>
                  </a:lnTo>
                  <a:lnTo>
                    <a:pt x="378904" y="704"/>
                  </a:lnTo>
                  <a:lnTo>
                    <a:pt x="385191" y="635"/>
                  </a:lnTo>
                  <a:close/>
                </a:path>
                <a:path w="1316355" h="193675">
                  <a:moveTo>
                    <a:pt x="1224660" y="0"/>
                  </a:moveTo>
                  <a:lnTo>
                    <a:pt x="1239520" y="0"/>
                  </a:lnTo>
                  <a:lnTo>
                    <a:pt x="1316228" y="193420"/>
                  </a:lnTo>
                  <a:lnTo>
                    <a:pt x="1278890" y="193420"/>
                  </a:lnTo>
                  <a:lnTo>
                    <a:pt x="1264920" y="154686"/>
                  </a:lnTo>
                  <a:lnTo>
                    <a:pt x="1199515" y="154686"/>
                  </a:lnTo>
                  <a:lnTo>
                    <a:pt x="1186180" y="193420"/>
                  </a:lnTo>
                  <a:lnTo>
                    <a:pt x="1151635" y="193420"/>
                  </a:lnTo>
                  <a:lnTo>
                    <a:pt x="1148587" y="193420"/>
                  </a:lnTo>
                  <a:lnTo>
                    <a:pt x="1111122" y="193420"/>
                  </a:lnTo>
                  <a:lnTo>
                    <a:pt x="1058036" y="112141"/>
                  </a:lnTo>
                  <a:lnTo>
                    <a:pt x="1036700" y="141097"/>
                  </a:lnTo>
                  <a:lnTo>
                    <a:pt x="1036700" y="193420"/>
                  </a:lnTo>
                  <a:lnTo>
                    <a:pt x="1002919" y="193420"/>
                  </a:lnTo>
                  <a:lnTo>
                    <a:pt x="1002919" y="2539"/>
                  </a:lnTo>
                  <a:lnTo>
                    <a:pt x="1036700" y="2539"/>
                  </a:lnTo>
                  <a:lnTo>
                    <a:pt x="1036700" y="93852"/>
                  </a:lnTo>
                  <a:lnTo>
                    <a:pt x="1101597" y="2539"/>
                  </a:lnTo>
                  <a:lnTo>
                    <a:pt x="1140206" y="2539"/>
                  </a:lnTo>
                  <a:lnTo>
                    <a:pt x="1080388" y="85979"/>
                  </a:lnTo>
                  <a:lnTo>
                    <a:pt x="1149731" y="190500"/>
                  </a:lnTo>
                  <a:lnTo>
                    <a:pt x="1224660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675890" y="1477264"/>
              <a:ext cx="169418" cy="19519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54120" y="1476629"/>
              <a:ext cx="117347" cy="199008"/>
            </a:xfrm>
            <a:prstGeom prst="rect">
              <a:avLst/>
            </a:prstGeom>
            <a:blipFill>
              <a:blip r:embed="rId5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304" y="2489"/>
              <a:ext cx="4572000" cy="3427729"/>
            </a:xfrm>
            <a:custGeom>
              <a:avLst/>
              <a:gdLst/>
              <a:ahLst/>
              <a:cxnLst/>
              <a:rect l="l" t="t" r="r" b="b"/>
              <a:pathLst>
                <a:path w="4572000" h="3427729">
                  <a:moveTo>
                    <a:pt x="0" y="3427729"/>
                  </a:moveTo>
                  <a:lnTo>
                    <a:pt x="4571746" y="3427729"/>
                  </a:lnTo>
                  <a:lnTo>
                    <a:pt x="4571746" y="0"/>
                  </a:lnTo>
                  <a:lnTo>
                    <a:pt x="0" y="0"/>
                  </a:lnTo>
                  <a:lnTo>
                    <a:pt x="0" y="3427729"/>
                  </a:lnTo>
                  <a:close/>
                </a:path>
              </a:pathLst>
            </a:custGeom>
            <a:ln w="24384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7238" y="373443"/>
            <a:ext cx="1454150" cy="152400"/>
            <a:chOff x="257238" y="373443"/>
            <a:chExt cx="1454150" cy="152400"/>
          </a:xfrm>
        </p:grpSpPr>
        <p:sp>
          <p:nvSpPr>
            <p:cNvPr id="3" name="object 3"/>
            <p:cNvSpPr/>
            <p:nvPr/>
          </p:nvSpPr>
          <p:spPr>
            <a:xfrm>
              <a:off x="258190" y="374395"/>
              <a:ext cx="1451736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8190" y="374395"/>
              <a:ext cx="1452245" cy="150495"/>
            </a:xfrm>
            <a:custGeom>
              <a:avLst/>
              <a:gdLst/>
              <a:ahLst/>
              <a:cxnLst/>
              <a:rect l="l" t="t" r="r" b="b"/>
              <a:pathLst>
                <a:path w="1452245" h="150495">
                  <a:moveTo>
                    <a:pt x="385953" y="23875"/>
                  </a:moveTo>
                  <a:lnTo>
                    <a:pt x="384936" y="23875"/>
                  </a:lnTo>
                  <a:lnTo>
                    <a:pt x="381889" y="24129"/>
                  </a:lnTo>
                  <a:lnTo>
                    <a:pt x="376428" y="24892"/>
                  </a:lnTo>
                  <a:lnTo>
                    <a:pt x="369061" y="65404"/>
                  </a:lnTo>
                  <a:lnTo>
                    <a:pt x="372998" y="65786"/>
                  </a:lnTo>
                  <a:lnTo>
                    <a:pt x="376428" y="66040"/>
                  </a:lnTo>
                  <a:lnTo>
                    <a:pt x="379476" y="66040"/>
                  </a:lnTo>
                  <a:lnTo>
                    <a:pt x="395811" y="64561"/>
                  </a:lnTo>
                  <a:lnTo>
                    <a:pt x="407479" y="60118"/>
                  </a:lnTo>
                  <a:lnTo>
                    <a:pt x="414480" y="52699"/>
                  </a:lnTo>
                  <a:lnTo>
                    <a:pt x="416814" y="42291"/>
                  </a:lnTo>
                  <a:lnTo>
                    <a:pt x="416814" y="35559"/>
                  </a:lnTo>
                  <a:lnTo>
                    <a:pt x="414528" y="30861"/>
                  </a:lnTo>
                  <a:lnTo>
                    <a:pt x="409702" y="28067"/>
                  </a:lnTo>
                  <a:lnTo>
                    <a:pt x="404876" y="25273"/>
                  </a:lnTo>
                  <a:lnTo>
                    <a:pt x="397002" y="23875"/>
                  </a:lnTo>
                  <a:lnTo>
                    <a:pt x="385953" y="23875"/>
                  </a:lnTo>
                  <a:close/>
                </a:path>
                <a:path w="1452245" h="150495">
                  <a:moveTo>
                    <a:pt x="652398" y="22732"/>
                  </a:moveTo>
                  <a:lnTo>
                    <a:pt x="649223" y="22732"/>
                  </a:lnTo>
                  <a:lnTo>
                    <a:pt x="646048" y="23114"/>
                  </a:lnTo>
                  <a:lnTo>
                    <a:pt x="642873" y="23749"/>
                  </a:lnTo>
                  <a:lnTo>
                    <a:pt x="625221" y="124459"/>
                  </a:lnTo>
                  <a:lnTo>
                    <a:pt x="628141" y="124841"/>
                  </a:lnTo>
                  <a:lnTo>
                    <a:pt x="630809" y="124968"/>
                  </a:lnTo>
                  <a:lnTo>
                    <a:pt x="633095" y="124968"/>
                  </a:lnTo>
                  <a:lnTo>
                    <a:pt x="675259" y="106172"/>
                  </a:lnTo>
                  <a:lnTo>
                    <a:pt x="690879" y="58166"/>
                  </a:lnTo>
                  <a:lnTo>
                    <a:pt x="690211" y="50567"/>
                  </a:lnTo>
                  <a:lnTo>
                    <a:pt x="660493" y="23350"/>
                  </a:lnTo>
                  <a:lnTo>
                    <a:pt x="652398" y="22732"/>
                  </a:lnTo>
                  <a:close/>
                </a:path>
                <a:path w="1452245" h="150495">
                  <a:moveTo>
                    <a:pt x="1256919" y="22478"/>
                  </a:moveTo>
                  <a:lnTo>
                    <a:pt x="1222883" y="44196"/>
                  </a:lnTo>
                  <a:lnTo>
                    <a:pt x="1209421" y="90931"/>
                  </a:lnTo>
                  <a:lnTo>
                    <a:pt x="1209827" y="98885"/>
                  </a:lnTo>
                  <a:lnTo>
                    <a:pt x="1226820" y="127507"/>
                  </a:lnTo>
                  <a:lnTo>
                    <a:pt x="1235456" y="127507"/>
                  </a:lnTo>
                  <a:lnTo>
                    <a:pt x="1272667" y="106299"/>
                  </a:lnTo>
                  <a:lnTo>
                    <a:pt x="1285400" y="69919"/>
                  </a:lnTo>
                  <a:lnTo>
                    <a:pt x="1286256" y="55752"/>
                  </a:lnTo>
                  <a:lnTo>
                    <a:pt x="1284422" y="41177"/>
                  </a:lnTo>
                  <a:lnTo>
                    <a:pt x="1278921" y="30781"/>
                  </a:lnTo>
                  <a:lnTo>
                    <a:pt x="1269753" y="24552"/>
                  </a:lnTo>
                  <a:lnTo>
                    <a:pt x="1256919" y="22478"/>
                  </a:lnTo>
                  <a:close/>
                </a:path>
                <a:path w="1452245" h="150495">
                  <a:moveTo>
                    <a:pt x="533019" y="22478"/>
                  </a:moveTo>
                  <a:lnTo>
                    <a:pt x="498983" y="44196"/>
                  </a:lnTo>
                  <a:lnTo>
                    <a:pt x="485521" y="90931"/>
                  </a:lnTo>
                  <a:lnTo>
                    <a:pt x="485927" y="98885"/>
                  </a:lnTo>
                  <a:lnTo>
                    <a:pt x="502920" y="127507"/>
                  </a:lnTo>
                  <a:lnTo>
                    <a:pt x="511556" y="127507"/>
                  </a:lnTo>
                  <a:lnTo>
                    <a:pt x="548766" y="106299"/>
                  </a:lnTo>
                  <a:lnTo>
                    <a:pt x="561500" y="69919"/>
                  </a:lnTo>
                  <a:lnTo>
                    <a:pt x="562356" y="55752"/>
                  </a:lnTo>
                  <a:lnTo>
                    <a:pt x="560522" y="41177"/>
                  </a:lnTo>
                  <a:lnTo>
                    <a:pt x="555021" y="30781"/>
                  </a:lnTo>
                  <a:lnTo>
                    <a:pt x="545853" y="24552"/>
                  </a:lnTo>
                  <a:lnTo>
                    <a:pt x="533019" y="22478"/>
                  </a:lnTo>
                  <a:close/>
                </a:path>
                <a:path w="1452245" h="150495">
                  <a:moveTo>
                    <a:pt x="1346327" y="2540"/>
                  </a:moveTo>
                  <a:lnTo>
                    <a:pt x="1358265" y="2540"/>
                  </a:lnTo>
                  <a:lnTo>
                    <a:pt x="1410589" y="92455"/>
                  </a:lnTo>
                  <a:lnTo>
                    <a:pt x="1426336" y="2540"/>
                  </a:lnTo>
                  <a:lnTo>
                    <a:pt x="1451736" y="2540"/>
                  </a:lnTo>
                  <a:lnTo>
                    <a:pt x="1424686" y="149605"/>
                  </a:lnTo>
                  <a:lnTo>
                    <a:pt x="1414780" y="149605"/>
                  </a:lnTo>
                  <a:lnTo>
                    <a:pt x="1361313" y="55879"/>
                  </a:lnTo>
                  <a:lnTo>
                    <a:pt x="1345311" y="147574"/>
                  </a:lnTo>
                  <a:lnTo>
                    <a:pt x="1319784" y="147574"/>
                  </a:lnTo>
                  <a:lnTo>
                    <a:pt x="1346327" y="2540"/>
                  </a:lnTo>
                  <a:close/>
                </a:path>
                <a:path w="1452245" h="150495">
                  <a:moveTo>
                    <a:pt x="1149858" y="2540"/>
                  </a:moveTo>
                  <a:lnTo>
                    <a:pt x="1175766" y="2540"/>
                  </a:lnTo>
                  <a:lnTo>
                    <a:pt x="1148969" y="147574"/>
                  </a:lnTo>
                  <a:lnTo>
                    <a:pt x="1123188" y="147574"/>
                  </a:lnTo>
                  <a:lnTo>
                    <a:pt x="1149858" y="2540"/>
                  </a:lnTo>
                  <a:close/>
                </a:path>
                <a:path w="1452245" h="150495">
                  <a:moveTo>
                    <a:pt x="1001776" y="2540"/>
                  </a:moveTo>
                  <a:lnTo>
                    <a:pt x="1119759" y="2540"/>
                  </a:lnTo>
                  <a:lnTo>
                    <a:pt x="1115441" y="25146"/>
                  </a:lnTo>
                  <a:lnTo>
                    <a:pt x="1069721" y="25146"/>
                  </a:lnTo>
                  <a:lnTo>
                    <a:pt x="1047369" y="147574"/>
                  </a:lnTo>
                  <a:lnTo>
                    <a:pt x="1021334" y="147574"/>
                  </a:lnTo>
                  <a:lnTo>
                    <a:pt x="1043685" y="25146"/>
                  </a:lnTo>
                  <a:lnTo>
                    <a:pt x="997585" y="25146"/>
                  </a:lnTo>
                  <a:lnTo>
                    <a:pt x="1001776" y="2540"/>
                  </a:lnTo>
                  <a:close/>
                </a:path>
                <a:path w="1452245" h="150495">
                  <a:moveTo>
                    <a:pt x="750189" y="2540"/>
                  </a:moveTo>
                  <a:lnTo>
                    <a:pt x="776732" y="2540"/>
                  </a:lnTo>
                  <a:lnTo>
                    <a:pt x="758190" y="101346"/>
                  </a:lnTo>
                  <a:lnTo>
                    <a:pt x="757809" y="103124"/>
                  </a:lnTo>
                  <a:lnTo>
                    <a:pt x="757682" y="105028"/>
                  </a:lnTo>
                  <a:lnTo>
                    <a:pt x="757682" y="106933"/>
                  </a:lnTo>
                  <a:lnTo>
                    <a:pt x="757682" y="113538"/>
                  </a:lnTo>
                  <a:lnTo>
                    <a:pt x="759714" y="118618"/>
                  </a:lnTo>
                  <a:lnTo>
                    <a:pt x="763778" y="122174"/>
                  </a:lnTo>
                  <a:lnTo>
                    <a:pt x="767715" y="125729"/>
                  </a:lnTo>
                  <a:lnTo>
                    <a:pt x="773176" y="127507"/>
                  </a:lnTo>
                  <a:lnTo>
                    <a:pt x="780160" y="127507"/>
                  </a:lnTo>
                  <a:lnTo>
                    <a:pt x="789051" y="127507"/>
                  </a:lnTo>
                  <a:lnTo>
                    <a:pt x="796290" y="125095"/>
                  </a:lnTo>
                  <a:lnTo>
                    <a:pt x="831469" y="2540"/>
                  </a:lnTo>
                  <a:lnTo>
                    <a:pt x="857631" y="2540"/>
                  </a:lnTo>
                  <a:lnTo>
                    <a:pt x="839089" y="102997"/>
                  </a:lnTo>
                  <a:lnTo>
                    <a:pt x="818388" y="137668"/>
                  </a:lnTo>
                  <a:lnTo>
                    <a:pt x="777240" y="149987"/>
                  </a:lnTo>
                  <a:lnTo>
                    <a:pt x="767431" y="149387"/>
                  </a:lnTo>
                  <a:lnTo>
                    <a:pt x="734123" y="128476"/>
                  </a:lnTo>
                  <a:lnTo>
                    <a:pt x="730885" y="113029"/>
                  </a:lnTo>
                  <a:lnTo>
                    <a:pt x="730885" y="109474"/>
                  </a:lnTo>
                  <a:lnTo>
                    <a:pt x="731266" y="105791"/>
                  </a:lnTo>
                  <a:lnTo>
                    <a:pt x="731901" y="101853"/>
                  </a:lnTo>
                  <a:lnTo>
                    <a:pt x="750189" y="2540"/>
                  </a:lnTo>
                  <a:close/>
                </a:path>
                <a:path w="1452245" h="150495">
                  <a:moveTo>
                    <a:pt x="207772" y="2540"/>
                  </a:moveTo>
                  <a:lnTo>
                    <a:pt x="325754" y="2540"/>
                  </a:lnTo>
                  <a:lnTo>
                    <a:pt x="321436" y="25146"/>
                  </a:lnTo>
                  <a:lnTo>
                    <a:pt x="275716" y="25146"/>
                  </a:lnTo>
                  <a:lnTo>
                    <a:pt x="253365" y="147574"/>
                  </a:lnTo>
                  <a:lnTo>
                    <a:pt x="227329" y="147574"/>
                  </a:lnTo>
                  <a:lnTo>
                    <a:pt x="249682" y="25146"/>
                  </a:lnTo>
                  <a:lnTo>
                    <a:pt x="203581" y="25146"/>
                  </a:lnTo>
                  <a:lnTo>
                    <a:pt x="207772" y="2540"/>
                  </a:lnTo>
                  <a:close/>
                </a:path>
                <a:path w="1452245" h="150495">
                  <a:moveTo>
                    <a:pt x="81406" y="2540"/>
                  </a:moveTo>
                  <a:lnTo>
                    <a:pt x="93345" y="2540"/>
                  </a:lnTo>
                  <a:lnTo>
                    <a:pt x="145669" y="92455"/>
                  </a:lnTo>
                  <a:lnTo>
                    <a:pt x="161417" y="2540"/>
                  </a:lnTo>
                  <a:lnTo>
                    <a:pt x="186817" y="2540"/>
                  </a:lnTo>
                  <a:lnTo>
                    <a:pt x="159765" y="149605"/>
                  </a:lnTo>
                  <a:lnTo>
                    <a:pt x="149859" y="149605"/>
                  </a:lnTo>
                  <a:lnTo>
                    <a:pt x="96393" y="55879"/>
                  </a:lnTo>
                  <a:lnTo>
                    <a:pt x="80390" y="147574"/>
                  </a:lnTo>
                  <a:lnTo>
                    <a:pt x="54864" y="147574"/>
                  </a:lnTo>
                  <a:lnTo>
                    <a:pt x="81406" y="2540"/>
                  </a:lnTo>
                  <a:close/>
                </a:path>
                <a:path w="1452245" h="150495">
                  <a:moveTo>
                    <a:pt x="26670" y="2540"/>
                  </a:moveTo>
                  <a:lnTo>
                    <a:pt x="52578" y="2540"/>
                  </a:lnTo>
                  <a:lnTo>
                    <a:pt x="25781" y="147574"/>
                  </a:lnTo>
                  <a:lnTo>
                    <a:pt x="0" y="147574"/>
                  </a:lnTo>
                  <a:lnTo>
                    <a:pt x="26670" y="2540"/>
                  </a:lnTo>
                  <a:close/>
                </a:path>
                <a:path w="1452245" h="150495">
                  <a:moveTo>
                    <a:pt x="391922" y="1143"/>
                  </a:moveTo>
                  <a:lnTo>
                    <a:pt x="429006" y="10159"/>
                  </a:lnTo>
                  <a:lnTo>
                    <a:pt x="442595" y="36322"/>
                  </a:lnTo>
                  <a:lnTo>
                    <a:pt x="441975" y="44777"/>
                  </a:lnTo>
                  <a:lnTo>
                    <a:pt x="421084" y="77120"/>
                  </a:lnTo>
                  <a:lnTo>
                    <a:pt x="406146" y="83312"/>
                  </a:lnTo>
                  <a:lnTo>
                    <a:pt x="438403" y="147574"/>
                  </a:lnTo>
                  <a:lnTo>
                    <a:pt x="409447" y="147574"/>
                  </a:lnTo>
                  <a:lnTo>
                    <a:pt x="381761" y="87629"/>
                  </a:lnTo>
                  <a:lnTo>
                    <a:pt x="377190" y="87502"/>
                  </a:lnTo>
                  <a:lnTo>
                    <a:pt x="371728" y="87249"/>
                  </a:lnTo>
                  <a:lnTo>
                    <a:pt x="365252" y="86868"/>
                  </a:lnTo>
                  <a:lnTo>
                    <a:pt x="354076" y="147574"/>
                  </a:lnTo>
                  <a:lnTo>
                    <a:pt x="327533" y="147574"/>
                  </a:lnTo>
                  <a:lnTo>
                    <a:pt x="354076" y="2540"/>
                  </a:lnTo>
                  <a:lnTo>
                    <a:pt x="367240" y="1946"/>
                  </a:lnTo>
                  <a:lnTo>
                    <a:pt x="377952" y="1508"/>
                  </a:lnTo>
                  <a:lnTo>
                    <a:pt x="386187" y="1236"/>
                  </a:lnTo>
                  <a:lnTo>
                    <a:pt x="391922" y="1143"/>
                  </a:lnTo>
                  <a:close/>
                </a:path>
                <a:path w="1452245" h="150495">
                  <a:moveTo>
                    <a:pt x="648461" y="253"/>
                  </a:moveTo>
                  <a:lnTo>
                    <a:pt x="689770" y="8826"/>
                  </a:lnTo>
                  <a:lnTo>
                    <a:pt x="716682" y="45783"/>
                  </a:lnTo>
                  <a:lnTo>
                    <a:pt x="717804" y="59308"/>
                  </a:lnTo>
                  <a:lnTo>
                    <a:pt x="716323" y="78404"/>
                  </a:lnTo>
                  <a:lnTo>
                    <a:pt x="693928" y="123571"/>
                  </a:lnTo>
                  <a:lnTo>
                    <a:pt x="648922" y="146073"/>
                  </a:lnTo>
                  <a:lnTo>
                    <a:pt x="629920" y="147574"/>
                  </a:lnTo>
                  <a:lnTo>
                    <a:pt x="594995" y="147574"/>
                  </a:lnTo>
                  <a:lnTo>
                    <a:pt x="621410" y="2921"/>
                  </a:lnTo>
                  <a:lnTo>
                    <a:pt x="648461" y="253"/>
                  </a:lnTo>
                  <a:close/>
                </a:path>
                <a:path w="1452245" h="150495">
                  <a:moveTo>
                    <a:pt x="944245" y="126"/>
                  </a:moveTo>
                  <a:lnTo>
                    <a:pt x="952767" y="484"/>
                  </a:lnTo>
                  <a:lnTo>
                    <a:pt x="960802" y="1555"/>
                  </a:lnTo>
                  <a:lnTo>
                    <a:pt x="968337" y="3341"/>
                  </a:lnTo>
                  <a:lnTo>
                    <a:pt x="975360" y="5842"/>
                  </a:lnTo>
                  <a:lnTo>
                    <a:pt x="968121" y="30479"/>
                  </a:lnTo>
                  <a:lnTo>
                    <a:pt x="962336" y="26979"/>
                  </a:lnTo>
                  <a:lnTo>
                    <a:pt x="956230" y="24479"/>
                  </a:lnTo>
                  <a:lnTo>
                    <a:pt x="949815" y="22979"/>
                  </a:lnTo>
                  <a:lnTo>
                    <a:pt x="943102" y="22478"/>
                  </a:lnTo>
                  <a:lnTo>
                    <a:pt x="932410" y="23810"/>
                  </a:lnTo>
                  <a:lnTo>
                    <a:pt x="899116" y="54621"/>
                  </a:lnTo>
                  <a:lnTo>
                    <a:pt x="890651" y="90804"/>
                  </a:lnTo>
                  <a:lnTo>
                    <a:pt x="891153" y="98704"/>
                  </a:lnTo>
                  <a:lnTo>
                    <a:pt x="911860" y="127507"/>
                  </a:lnTo>
                  <a:lnTo>
                    <a:pt x="921639" y="127507"/>
                  </a:lnTo>
                  <a:lnTo>
                    <a:pt x="932449" y="126724"/>
                  </a:lnTo>
                  <a:lnTo>
                    <a:pt x="942022" y="124380"/>
                  </a:lnTo>
                  <a:lnTo>
                    <a:pt x="950356" y="120489"/>
                  </a:lnTo>
                  <a:lnTo>
                    <a:pt x="957453" y="115062"/>
                  </a:lnTo>
                  <a:lnTo>
                    <a:pt x="956945" y="137795"/>
                  </a:lnTo>
                  <a:lnTo>
                    <a:pt x="949132" y="143128"/>
                  </a:lnTo>
                  <a:lnTo>
                    <a:pt x="939784" y="146939"/>
                  </a:lnTo>
                  <a:lnTo>
                    <a:pt x="928887" y="149225"/>
                  </a:lnTo>
                  <a:lnTo>
                    <a:pt x="916432" y="149987"/>
                  </a:lnTo>
                  <a:lnTo>
                    <a:pt x="905212" y="149032"/>
                  </a:lnTo>
                  <a:lnTo>
                    <a:pt x="872124" y="126257"/>
                  </a:lnTo>
                  <a:lnTo>
                    <a:pt x="863981" y="94361"/>
                  </a:lnTo>
                  <a:lnTo>
                    <a:pt x="865364" y="75166"/>
                  </a:lnTo>
                  <a:lnTo>
                    <a:pt x="886206" y="27177"/>
                  </a:lnTo>
                  <a:lnTo>
                    <a:pt x="927193" y="1817"/>
                  </a:lnTo>
                  <a:lnTo>
                    <a:pt x="944245" y="126"/>
                  </a:lnTo>
                  <a:close/>
                </a:path>
                <a:path w="1452245" h="150495">
                  <a:moveTo>
                    <a:pt x="1258697" y="0"/>
                  </a:moveTo>
                  <a:lnTo>
                    <a:pt x="1298829" y="13843"/>
                  </a:lnTo>
                  <a:lnTo>
                    <a:pt x="1312926" y="53721"/>
                  </a:lnTo>
                  <a:lnTo>
                    <a:pt x="1311570" y="74150"/>
                  </a:lnTo>
                  <a:lnTo>
                    <a:pt x="1291336" y="123317"/>
                  </a:lnTo>
                  <a:lnTo>
                    <a:pt x="1249991" y="148320"/>
                  </a:lnTo>
                  <a:lnTo>
                    <a:pt x="1232281" y="149987"/>
                  </a:lnTo>
                  <a:lnTo>
                    <a:pt x="1221372" y="149032"/>
                  </a:lnTo>
                  <a:lnTo>
                    <a:pt x="1190124" y="126210"/>
                  </a:lnTo>
                  <a:lnTo>
                    <a:pt x="1182623" y="93599"/>
                  </a:lnTo>
                  <a:lnTo>
                    <a:pt x="1183955" y="74955"/>
                  </a:lnTo>
                  <a:lnTo>
                    <a:pt x="1203833" y="27431"/>
                  </a:lnTo>
                  <a:lnTo>
                    <a:pt x="1242605" y="1714"/>
                  </a:lnTo>
                  <a:lnTo>
                    <a:pt x="1258697" y="0"/>
                  </a:lnTo>
                  <a:close/>
                </a:path>
                <a:path w="1452245" h="150495">
                  <a:moveTo>
                    <a:pt x="534797" y="0"/>
                  </a:moveTo>
                  <a:lnTo>
                    <a:pt x="574929" y="13843"/>
                  </a:lnTo>
                  <a:lnTo>
                    <a:pt x="589026" y="53721"/>
                  </a:lnTo>
                  <a:lnTo>
                    <a:pt x="587670" y="74150"/>
                  </a:lnTo>
                  <a:lnTo>
                    <a:pt x="567435" y="123317"/>
                  </a:lnTo>
                  <a:lnTo>
                    <a:pt x="526091" y="148320"/>
                  </a:lnTo>
                  <a:lnTo>
                    <a:pt x="508381" y="149987"/>
                  </a:lnTo>
                  <a:lnTo>
                    <a:pt x="497472" y="149032"/>
                  </a:lnTo>
                  <a:lnTo>
                    <a:pt x="466224" y="126210"/>
                  </a:lnTo>
                  <a:lnTo>
                    <a:pt x="458723" y="93599"/>
                  </a:lnTo>
                  <a:lnTo>
                    <a:pt x="460055" y="74955"/>
                  </a:lnTo>
                  <a:lnTo>
                    <a:pt x="479933" y="27431"/>
                  </a:lnTo>
                  <a:lnTo>
                    <a:pt x="518705" y="1714"/>
                  </a:lnTo>
                  <a:lnTo>
                    <a:pt x="534797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261874" y="813561"/>
            <a:ext cx="3538854" cy="22733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79375" indent="-137160" algn="just">
              <a:lnSpc>
                <a:spcPct val="100000"/>
              </a:lnSpc>
              <a:spcBef>
                <a:spcPts val="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Organisasi TI </a:t>
            </a:r>
            <a:r>
              <a:rPr sz="1000" spc="-10" dirty="0">
                <a:latin typeface="Trebuchet MS"/>
                <a:cs typeface="Trebuchet MS"/>
              </a:rPr>
              <a:t>disebut efektif </a:t>
            </a:r>
            <a:r>
              <a:rPr sz="1000" spc="-5" dirty="0">
                <a:latin typeface="Trebuchet MS"/>
                <a:cs typeface="Trebuchet MS"/>
              </a:rPr>
              <a:t>jika operasi-operasi yang </a:t>
            </a:r>
            <a:r>
              <a:rPr sz="1000" spc="-40" dirty="0">
                <a:latin typeface="Trebuchet MS"/>
                <a:cs typeface="Trebuchet MS"/>
              </a:rPr>
              <a:t>ada  </a:t>
            </a:r>
            <a:r>
              <a:rPr sz="1000" spc="-5" dirty="0">
                <a:latin typeface="Trebuchet MS"/>
                <a:cs typeface="Trebuchet MS"/>
              </a:rPr>
              <a:t>di </a:t>
            </a:r>
            <a:r>
              <a:rPr sz="1000" spc="-10" dirty="0">
                <a:latin typeface="Trebuchet MS"/>
                <a:cs typeface="Trebuchet MS"/>
              </a:rPr>
              <a:t>dalamnya berjalan</a:t>
            </a:r>
            <a:r>
              <a:rPr sz="1000" spc="3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efektif.</a:t>
            </a:r>
            <a:endParaRPr sz="1000" dirty="0">
              <a:latin typeface="Trebuchet MS"/>
              <a:cs typeface="Trebuchet MS"/>
            </a:endParaRPr>
          </a:p>
          <a:p>
            <a:pPr marL="149225" marR="5080" indent="-137160" algn="just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0" dirty="0">
                <a:latin typeface="Trebuchet MS"/>
                <a:cs typeface="Trebuchet MS"/>
              </a:rPr>
              <a:t>Manajemen perlu mengelola </a:t>
            </a:r>
            <a:r>
              <a:rPr sz="1000" spc="-5" dirty="0">
                <a:latin typeface="Trebuchet MS"/>
                <a:cs typeface="Trebuchet MS"/>
              </a:rPr>
              <a:t>operasi TI-nya, </a:t>
            </a:r>
            <a:r>
              <a:rPr sz="1000" spc="-10" dirty="0">
                <a:latin typeface="Trebuchet MS"/>
                <a:cs typeface="Trebuchet MS"/>
              </a:rPr>
              <a:t>berarti </a:t>
            </a:r>
            <a:r>
              <a:rPr sz="1000" spc="-25" dirty="0">
                <a:latin typeface="Trebuchet MS"/>
                <a:cs typeface="Trebuchet MS"/>
              </a:rPr>
              <a:t>seluruh  </a:t>
            </a:r>
            <a:r>
              <a:rPr sz="1000" spc="-5" dirty="0">
                <a:latin typeface="Trebuchet MS"/>
                <a:cs typeface="Trebuchet MS"/>
              </a:rPr>
              <a:t>aspek operasinya harus </a:t>
            </a:r>
            <a:r>
              <a:rPr sz="1000" spc="-30" dirty="0">
                <a:latin typeface="Trebuchet MS"/>
                <a:cs typeface="Trebuchet MS"/>
              </a:rPr>
              <a:t>diukur, </a:t>
            </a:r>
            <a:r>
              <a:rPr sz="1000" spc="-10" dirty="0">
                <a:latin typeface="Trebuchet MS"/>
                <a:cs typeface="Trebuchet MS"/>
              </a:rPr>
              <a:t>pengukuran dan laporannya  </a:t>
            </a:r>
            <a:r>
              <a:rPr sz="1000" spc="-5" dirty="0">
                <a:latin typeface="Trebuchet MS"/>
                <a:cs typeface="Trebuchet MS"/>
              </a:rPr>
              <a:t>harus di-</a:t>
            </a:r>
            <a:r>
              <a:rPr sz="1000" i="1" spc="-5" dirty="0">
                <a:latin typeface="Trebuchet MS"/>
                <a:cs typeface="Trebuchet MS"/>
              </a:rPr>
              <a:t>review</a:t>
            </a:r>
            <a:r>
              <a:rPr sz="1000" spc="-5" dirty="0">
                <a:latin typeface="Trebuchet MS"/>
                <a:cs typeface="Trebuchet MS"/>
              </a:rPr>
              <a:t>, </a:t>
            </a:r>
            <a:r>
              <a:rPr sz="1000" spc="-10" dirty="0">
                <a:latin typeface="Trebuchet MS"/>
                <a:cs typeface="Trebuchet MS"/>
              </a:rPr>
              <a:t>serta </a:t>
            </a:r>
            <a:r>
              <a:rPr sz="1000" spc="-5" dirty="0">
                <a:latin typeface="Trebuchet MS"/>
                <a:cs typeface="Trebuchet MS"/>
              </a:rPr>
              <a:t>setiap </a:t>
            </a:r>
            <a:r>
              <a:rPr sz="1000" spc="-10" dirty="0">
                <a:latin typeface="Trebuchet MS"/>
                <a:cs typeface="Trebuchet MS"/>
              </a:rPr>
              <a:t>perubahan </a:t>
            </a:r>
            <a:r>
              <a:rPr sz="1000" spc="-5" dirty="0">
                <a:latin typeface="Trebuchet MS"/>
                <a:cs typeface="Trebuchet MS"/>
              </a:rPr>
              <a:t>yang </a:t>
            </a:r>
            <a:r>
              <a:rPr sz="1000" spc="-10" dirty="0">
                <a:latin typeface="Trebuchet MS"/>
                <a:cs typeface="Trebuchet MS"/>
              </a:rPr>
              <a:t>terjadi </a:t>
            </a:r>
            <a:r>
              <a:rPr sz="1000" spc="-5" dirty="0">
                <a:latin typeface="Trebuchet MS"/>
                <a:cs typeface="Trebuchet MS"/>
              </a:rPr>
              <a:t>harus  berdasarkan arahan</a:t>
            </a:r>
            <a:r>
              <a:rPr sz="1000" spc="-10" dirty="0">
                <a:latin typeface="Trebuchet MS"/>
                <a:cs typeface="Trebuchet MS"/>
              </a:rPr>
              <a:t> manajemen.</a:t>
            </a:r>
            <a:endParaRPr sz="1000" dirty="0">
              <a:latin typeface="Trebuchet MS"/>
              <a:cs typeface="Trebuchet MS"/>
            </a:endParaRPr>
          </a:p>
          <a:p>
            <a:pPr marL="149225" marR="269240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Organisasi TI adalah berbasis layanan – </a:t>
            </a:r>
            <a:r>
              <a:rPr sz="1000" spc="-10" dirty="0">
                <a:latin typeface="Trebuchet MS"/>
                <a:cs typeface="Trebuchet MS"/>
              </a:rPr>
              <a:t>untuk </a:t>
            </a:r>
            <a:r>
              <a:rPr sz="1000" spc="-25" dirty="0">
                <a:latin typeface="Trebuchet MS"/>
                <a:cs typeface="Trebuchet MS"/>
              </a:rPr>
              <a:t>melayani  </a:t>
            </a:r>
            <a:r>
              <a:rPr sz="1000" spc="-5" dirty="0">
                <a:latin typeface="Trebuchet MS"/>
                <a:cs typeface="Trebuchet MS"/>
              </a:rPr>
              <a:t>organisasi </a:t>
            </a:r>
            <a:r>
              <a:rPr sz="1000" spc="-10" dirty="0">
                <a:latin typeface="Trebuchet MS"/>
                <a:cs typeface="Trebuchet MS"/>
              </a:rPr>
              <a:t>dan mendukung proses </a:t>
            </a:r>
            <a:r>
              <a:rPr sz="1000" spc="-5" dirty="0">
                <a:latin typeface="Trebuchet MS"/>
                <a:cs typeface="Trebuchet MS"/>
              </a:rPr>
              <a:t>bisnis. Operasi  </a:t>
            </a:r>
            <a:r>
              <a:rPr sz="1000" spc="-10" dirty="0">
                <a:latin typeface="Trebuchet MS"/>
                <a:cs typeface="Trebuchet MS"/>
              </a:rPr>
              <a:t>manajemen </a:t>
            </a:r>
            <a:r>
              <a:rPr sz="1000" spc="-5" dirty="0">
                <a:latin typeface="Trebuchet MS"/>
                <a:cs typeface="Trebuchet MS"/>
              </a:rPr>
              <a:t>layanan TI harus dirancang, </a:t>
            </a:r>
            <a:r>
              <a:rPr sz="1000" spc="-10" dirty="0">
                <a:latin typeface="Trebuchet MS"/>
                <a:cs typeface="Trebuchet MS"/>
              </a:rPr>
              <a:t>diukur dan </a:t>
            </a:r>
            <a:r>
              <a:rPr sz="1000" spc="5" dirty="0">
                <a:latin typeface="Trebuchet MS"/>
                <a:cs typeface="Trebuchet MS"/>
              </a:rPr>
              <a:t>di-  </a:t>
            </a:r>
            <a:r>
              <a:rPr sz="1000" spc="-10" dirty="0">
                <a:latin typeface="Trebuchet MS"/>
                <a:cs typeface="Trebuchet MS"/>
              </a:rPr>
              <a:t>review dengan </a:t>
            </a:r>
            <a:r>
              <a:rPr sz="1000" spc="-5" dirty="0">
                <a:latin typeface="Trebuchet MS"/>
                <a:cs typeface="Trebuchet MS"/>
              </a:rPr>
              <a:t>baik oleh</a:t>
            </a:r>
            <a:r>
              <a:rPr sz="1000" spc="1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manajemen.</a:t>
            </a:r>
            <a:endParaRPr sz="1000" dirty="0">
              <a:latin typeface="Trebuchet MS"/>
              <a:cs typeface="Trebuchet MS"/>
            </a:endParaRPr>
          </a:p>
          <a:p>
            <a:pPr marL="149225" marR="213995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Auditor SI harus </a:t>
            </a:r>
            <a:r>
              <a:rPr sz="1000" spc="-10" dirty="0">
                <a:latin typeface="Trebuchet MS"/>
                <a:cs typeface="Trebuchet MS"/>
              </a:rPr>
              <a:t>memahami </a:t>
            </a:r>
            <a:r>
              <a:rPr sz="1000" spc="-5" dirty="0">
                <a:latin typeface="Trebuchet MS"/>
                <a:cs typeface="Trebuchet MS"/>
              </a:rPr>
              <a:t>cara </a:t>
            </a:r>
            <a:r>
              <a:rPr sz="1000" spc="-10" dirty="0">
                <a:latin typeface="Trebuchet MS"/>
                <a:cs typeface="Trebuchet MS"/>
              </a:rPr>
              <a:t>kerja </a:t>
            </a:r>
            <a:r>
              <a:rPr sz="1000" spc="-5" dirty="0">
                <a:latin typeface="Trebuchet MS"/>
                <a:cs typeface="Trebuchet MS"/>
              </a:rPr>
              <a:t>perangkat </a:t>
            </a:r>
            <a:r>
              <a:rPr sz="1000" spc="-25" dirty="0">
                <a:latin typeface="Trebuchet MS"/>
                <a:cs typeface="Trebuchet MS"/>
              </a:rPr>
              <a:t>keras,  </a:t>
            </a:r>
            <a:r>
              <a:rPr sz="1000" spc="-5" dirty="0">
                <a:latin typeface="Trebuchet MS"/>
                <a:cs typeface="Trebuchet MS"/>
              </a:rPr>
              <a:t>OS, </a:t>
            </a:r>
            <a:r>
              <a:rPr sz="1000" spc="-10" dirty="0">
                <a:latin typeface="Trebuchet MS"/>
                <a:cs typeface="Trebuchet MS"/>
              </a:rPr>
              <a:t>dan teknologi </a:t>
            </a:r>
            <a:r>
              <a:rPr sz="1000" spc="-5" dirty="0">
                <a:latin typeface="Trebuchet MS"/>
                <a:cs typeface="Trebuchet MS"/>
              </a:rPr>
              <a:t>komunikasi jaringan. </a:t>
            </a:r>
            <a:r>
              <a:rPr sz="1000" spc="-15" dirty="0">
                <a:latin typeface="Trebuchet MS"/>
                <a:cs typeface="Trebuchet MS"/>
              </a:rPr>
              <a:t>Pengetahuan  </a:t>
            </a:r>
            <a:r>
              <a:rPr sz="1000" spc="-10" dirty="0">
                <a:latin typeface="Trebuchet MS"/>
                <a:cs typeface="Trebuchet MS"/>
              </a:rPr>
              <a:t>tersebut </a:t>
            </a:r>
            <a:r>
              <a:rPr sz="1000" spc="-5" dirty="0">
                <a:latin typeface="Trebuchet MS"/>
                <a:cs typeface="Trebuchet MS"/>
              </a:rPr>
              <a:t>dapat </a:t>
            </a:r>
            <a:r>
              <a:rPr sz="1000" spc="-10" dirty="0">
                <a:latin typeface="Trebuchet MS"/>
                <a:cs typeface="Trebuchet MS"/>
              </a:rPr>
              <a:t>membantu pemahaman </a:t>
            </a:r>
            <a:r>
              <a:rPr sz="1000" spc="-5" dirty="0">
                <a:latin typeface="Trebuchet MS"/>
                <a:cs typeface="Trebuchet MS"/>
              </a:rPr>
              <a:t>auditor </a:t>
            </a:r>
            <a:r>
              <a:rPr sz="1000" spc="-10" dirty="0">
                <a:latin typeface="Trebuchet MS"/>
                <a:cs typeface="Trebuchet MS"/>
              </a:rPr>
              <a:t>tentang  berbagai </a:t>
            </a:r>
            <a:r>
              <a:rPr sz="1000" spc="-5" dirty="0">
                <a:latin typeface="Trebuchet MS"/>
                <a:cs typeface="Trebuchet MS"/>
              </a:rPr>
              <a:t>aspek </a:t>
            </a:r>
            <a:r>
              <a:rPr sz="1000" spc="-10" dirty="0">
                <a:latin typeface="Trebuchet MS"/>
                <a:cs typeface="Trebuchet MS"/>
              </a:rPr>
              <a:t>manajemen </a:t>
            </a:r>
            <a:r>
              <a:rPr sz="1000" spc="-5" dirty="0">
                <a:latin typeface="Trebuchet MS"/>
                <a:cs typeface="Trebuchet MS"/>
              </a:rPr>
              <a:t>layanan </a:t>
            </a:r>
            <a:r>
              <a:rPr sz="1000" spc="-10" dirty="0">
                <a:latin typeface="Trebuchet MS"/>
                <a:cs typeface="Trebuchet MS"/>
              </a:rPr>
              <a:t>dan</a:t>
            </a:r>
            <a:r>
              <a:rPr sz="1000" spc="4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operasi.</a:t>
            </a:r>
            <a:endParaRPr sz="1000" dirty="0">
              <a:latin typeface="Trebuchet MS"/>
              <a:cs typeface="Trebuchet M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82956" y="373380"/>
            <a:ext cx="1630045" cy="194945"/>
            <a:chOff x="282956" y="373380"/>
            <a:chExt cx="1630045" cy="194945"/>
          </a:xfrm>
        </p:grpSpPr>
        <p:sp>
          <p:nvSpPr>
            <p:cNvPr id="3" name="object 3"/>
            <p:cNvSpPr/>
            <p:nvPr/>
          </p:nvSpPr>
          <p:spPr>
            <a:xfrm>
              <a:off x="283845" y="374269"/>
              <a:ext cx="1627632" cy="192786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512699" y="376936"/>
              <a:ext cx="1301115" cy="147320"/>
            </a:xfrm>
            <a:custGeom>
              <a:avLst/>
              <a:gdLst/>
              <a:ahLst/>
              <a:cxnLst/>
              <a:rect l="l" t="t" r="r" b="b"/>
              <a:pathLst>
                <a:path w="1301114" h="147320">
                  <a:moveTo>
                    <a:pt x="795401" y="42163"/>
                  </a:moveTo>
                  <a:lnTo>
                    <a:pt x="765682" y="96265"/>
                  </a:lnTo>
                  <a:lnTo>
                    <a:pt x="803656" y="96265"/>
                  </a:lnTo>
                  <a:lnTo>
                    <a:pt x="795401" y="42163"/>
                  </a:lnTo>
                  <a:close/>
                </a:path>
                <a:path w="1301114" h="147320">
                  <a:moveTo>
                    <a:pt x="657225" y="21336"/>
                  </a:moveTo>
                  <a:lnTo>
                    <a:pt x="656208" y="21336"/>
                  </a:lnTo>
                  <a:lnTo>
                    <a:pt x="653161" y="21589"/>
                  </a:lnTo>
                  <a:lnTo>
                    <a:pt x="647700" y="22351"/>
                  </a:lnTo>
                  <a:lnTo>
                    <a:pt x="640333" y="62864"/>
                  </a:lnTo>
                  <a:lnTo>
                    <a:pt x="644270" y="63245"/>
                  </a:lnTo>
                  <a:lnTo>
                    <a:pt x="647700" y="63500"/>
                  </a:lnTo>
                  <a:lnTo>
                    <a:pt x="650748" y="63500"/>
                  </a:lnTo>
                  <a:lnTo>
                    <a:pt x="667083" y="62021"/>
                  </a:lnTo>
                  <a:lnTo>
                    <a:pt x="678751" y="57578"/>
                  </a:lnTo>
                  <a:lnTo>
                    <a:pt x="685752" y="50159"/>
                  </a:lnTo>
                  <a:lnTo>
                    <a:pt x="688086" y="39750"/>
                  </a:lnTo>
                  <a:lnTo>
                    <a:pt x="688086" y="33019"/>
                  </a:lnTo>
                  <a:lnTo>
                    <a:pt x="685800" y="28320"/>
                  </a:lnTo>
                  <a:lnTo>
                    <a:pt x="680974" y="25526"/>
                  </a:lnTo>
                  <a:lnTo>
                    <a:pt x="676148" y="22732"/>
                  </a:lnTo>
                  <a:lnTo>
                    <a:pt x="668274" y="21336"/>
                  </a:lnTo>
                  <a:lnTo>
                    <a:pt x="657225" y="21336"/>
                  </a:lnTo>
                  <a:close/>
                </a:path>
                <a:path w="1301114" h="147320">
                  <a:moveTo>
                    <a:pt x="423037" y="20319"/>
                  </a:moveTo>
                  <a:lnTo>
                    <a:pt x="418464" y="20319"/>
                  </a:lnTo>
                  <a:lnTo>
                    <a:pt x="413384" y="20827"/>
                  </a:lnTo>
                  <a:lnTo>
                    <a:pt x="408050" y="21970"/>
                  </a:lnTo>
                  <a:lnTo>
                    <a:pt x="399542" y="69850"/>
                  </a:lnTo>
                  <a:lnTo>
                    <a:pt x="402844" y="70738"/>
                  </a:lnTo>
                  <a:lnTo>
                    <a:pt x="407162" y="71246"/>
                  </a:lnTo>
                  <a:lnTo>
                    <a:pt x="412369" y="71246"/>
                  </a:lnTo>
                  <a:lnTo>
                    <a:pt x="448944" y="52196"/>
                  </a:lnTo>
                  <a:lnTo>
                    <a:pt x="448944" y="43179"/>
                  </a:lnTo>
                  <a:lnTo>
                    <a:pt x="447325" y="33178"/>
                  </a:lnTo>
                  <a:lnTo>
                    <a:pt x="442468" y="26034"/>
                  </a:lnTo>
                  <a:lnTo>
                    <a:pt x="434371" y="21748"/>
                  </a:lnTo>
                  <a:lnTo>
                    <a:pt x="423037" y="20319"/>
                  </a:lnTo>
                  <a:close/>
                </a:path>
                <a:path w="1301114" h="147320">
                  <a:moveTo>
                    <a:pt x="1106043" y="19938"/>
                  </a:moveTo>
                  <a:lnTo>
                    <a:pt x="1072007" y="41655"/>
                  </a:lnTo>
                  <a:lnTo>
                    <a:pt x="1058545" y="88391"/>
                  </a:lnTo>
                  <a:lnTo>
                    <a:pt x="1058951" y="96345"/>
                  </a:lnTo>
                  <a:lnTo>
                    <a:pt x="1075944" y="124967"/>
                  </a:lnTo>
                  <a:lnTo>
                    <a:pt x="1084580" y="124967"/>
                  </a:lnTo>
                  <a:lnTo>
                    <a:pt x="1121790" y="103758"/>
                  </a:lnTo>
                  <a:lnTo>
                    <a:pt x="1134524" y="67379"/>
                  </a:lnTo>
                  <a:lnTo>
                    <a:pt x="1135380" y="53212"/>
                  </a:lnTo>
                  <a:lnTo>
                    <a:pt x="1133546" y="38637"/>
                  </a:lnTo>
                  <a:lnTo>
                    <a:pt x="1128045" y="28241"/>
                  </a:lnTo>
                  <a:lnTo>
                    <a:pt x="1118877" y="22012"/>
                  </a:lnTo>
                  <a:lnTo>
                    <a:pt x="1106043" y="19938"/>
                  </a:lnTo>
                  <a:close/>
                </a:path>
                <a:path w="1301114" h="147320">
                  <a:moveTo>
                    <a:pt x="296799" y="19938"/>
                  </a:moveTo>
                  <a:lnTo>
                    <a:pt x="262763" y="41655"/>
                  </a:lnTo>
                  <a:lnTo>
                    <a:pt x="249300" y="88391"/>
                  </a:lnTo>
                  <a:lnTo>
                    <a:pt x="249707" y="96345"/>
                  </a:lnTo>
                  <a:lnTo>
                    <a:pt x="266700" y="124967"/>
                  </a:lnTo>
                  <a:lnTo>
                    <a:pt x="275336" y="124967"/>
                  </a:lnTo>
                  <a:lnTo>
                    <a:pt x="312546" y="103758"/>
                  </a:lnTo>
                  <a:lnTo>
                    <a:pt x="325280" y="67379"/>
                  </a:lnTo>
                  <a:lnTo>
                    <a:pt x="326136" y="53212"/>
                  </a:lnTo>
                  <a:lnTo>
                    <a:pt x="324302" y="38637"/>
                  </a:lnTo>
                  <a:lnTo>
                    <a:pt x="318801" y="28241"/>
                  </a:lnTo>
                  <a:lnTo>
                    <a:pt x="309633" y="22012"/>
                  </a:lnTo>
                  <a:lnTo>
                    <a:pt x="296799" y="19938"/>
                  </a:lnTo>
                  <a:close/>
                </a:path>
                <a:path w="1301114" h="147320">
                  <a:moveTo>
                    <a:pt x="1195451" y="0"/>
                  </a:moveTo>
                  <a:lnTo>
                    <a:pt x="1207389" y="0"/>
                  </a:lnTo>
                  <a:lnTo>
                    <a:pt x="1259713" y="89915"/>
                  </a:lnTo>
                  <a:lnTo>
                    <a:pt x="1275461" y="0"/>
                  </a:lnTo>
                  <a:lnTo>
                    <a:pt x="1300861" y="0"/>
                  </a:lnTo>
                  <a:lnTo>
                    <a:pt x="1273809" y="147065"/>
                  </a:lnTo>
                  <a:lnTo>
                    <a:pt x="1263903" y="147065"/>
                  </a:lnTo>
                  <a:lnTo>
                    <a:pt x="1210437" y="53339"/>
                  </a:lnTo>
                  <a:lnTo>
                    <a:pt x="1194434" y="145033"/>
                  </a:lnTo>
                  <a:lnTo>
                    <a:pt x="1168908" y="145033"/>
                  </a:lnTo>
                  <a:lnTo>
                    <a:pt x="1195451" y="0"/>
                  </a:lnTo>
                  <a:close/>
                </a:path>
                <a:path w="1301114" h="147320">
                  <a:moveTo>
                    <a:pt x="998982" y="0"/>
                  </a:moveTo>
                  <a:lnTo>
                    <a:pt x="1024889" y="0"/>
                  </a:lnTo>
                  <a:lnTo>
                    <a:pt x="998093" y="145033"/>
                  </a:lnTo>
                  <a:lnTo>
                    <a:pt x="972312" y="145033"/>
                  </a:lnTo>
                  <a:lnTo>
                    <a:pt x="998982" y="0"/>
                  </a:lnTo>
                  <a:close/>
                </a:path>
                <a:path w="1301114" h="147320">
                  <a:moveTo>
                    <a:pt x="850900" y="0"/>
                  </a:moveTo>
                  <a:lnTo>
                    <a:pt x="968882" y="0"/>
                  </a:lnTo>
                  <a:lnTo>
                    <a:pt x="964564" y="22605"/>
                  </a:lnTo>
                  <a:lnTo>
                    <a:pt x="918844" y="22605"/>
                  </a:lnTo>
                  <a:lnTo>
                    <a:pt x="896493" y="145033"/>
                  </a:lnTo>
                  <a:lnTo>
                    <a:pt x="870457" y="145033"/>
                  </a:lnTo>
                  <a:lnTo>
                    <a:pt x="892809" y="22605"/>
                  </a:lnTo>
                  <a:lnTo>
                    <a:pt x="846708" y="22605"/>
                  </a:lnTo>
                  <a:lnTo>
                    <a:pt x="850900" y="0"/>
                  </a:lnTo>
                  <a:close/>
                </a:path>
                <a:path w="1301114" h="147320">
                  <a:moveTo>
                    <a:pt x="504189" y="0"/>
                  </a:moveTo>
                  <a:lnTo>
                    <a:pt x="597534" y="0"/>
                  </a:lnTo>
                  <a:lnTo>
                    <a:pt x="593344" y="22605"/>
                  </a:lnTo>
                  <a:lnTo>
                    <a:pt x="526414" y="22605"/>
                  </a:lnTo>
                  <a:lnTo>
                    <a:pt x="520445" y="56006"/>
                  </a:lnTo>
                  <a:lnTo>
                    <a:pt x="568325" y="56006"/>
                  </a:lnTo>
                  <a:lnTo>
                    <a:pt x="564261" y="77596"/>
                  </a:lnTo>
                  <a:lnTo>
                    <a:pt x="516381" y="77596"/>
                  </a:lnTo>
                  <a:lnTo>
                    <a:pt x="508253" y="122427"/>
                  </a:lnTo>
                  <a:lnTo>
                    <a:pt x="574039" y="122427"/>
                  </a:lnTo>
                  <a:lnTo>
                    <a:pt x="569721" y="145033"/>
                  </a:lnTo>
                  <a:lnTo>
                    <a:pt x="477519" y="145033"/>
                  </a:lnTo>
                  <a:lnTo>
                    <a:pt x="504189" y="0"/>
                  </a:lnTo>
                  <a:close/>
                </a:path>
                <a:path w="1301114" h="147320">
                  <a:moveTo>
                    <a:pt x="26669" y="0"/>
                  </a:moveTo>
                  <a:lnTo>
                    <a:pt x="52577" y="0"/>
                  </a:lnTo>
                  <a:lnTo>
                    <a:pt x="25781" y="145033"/>
                  </a:lnTo>
                  <a:lnTo>
                    <a:pt x="0" y="145033"/>
                  </a:lnTo>
                  <a:lnTo>
                    <a:pt x="26669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82956" y="375539"/>
              <a:ext cx="65658" cy="147319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66674" y="374396"/>
              <a:ext cx="1344930" cy="150495"/>
            </a:xfrm>
            <a:custGeom>
              <a:avLst/>
              <a:gdLst/>
              <a:ahLst/>
              <a:cxnLst/>
              <a:rect l="l" t="t" r="r" b="b"/>
              <a:pathLst>
                <a:path w="1344930" h="150495">
                  <a:moveTo>
                    <a:pt x="609219" y="1143"/>
                  </a:moveTo>
                  <a:lnTo>
                    <a:pt x="646302" y="10160"/>
                  </a:lnTo>
                  <a:lnTo>
                    <a:pt x="659892" y="36322"/>
                  </a:lnTo>
                  <a:lnTo>
                    <a:pt x="659272" y="44777"/>
                  </a:lnTo>
                  <a:lnTo>
                    <a:pt x="638381" y="77120"/>
                  </a:lnTo>
                  <a:lnTo>
                    <a:pt x="623443" y="83312"/>
                  </a:lnTo>
                  <a:lnTo>
                    <a:pt x="655701" y="147574"/>
                  </a:lnTo>
                  <a:lnTo>
                    <a:pt x="626744" y="147574"/>
                  </a:lnTo>
                  <a:lnTo>
                    <a:pt x="599058" y="87630"/>
                  </a:lnTo>
                  <a:lnTo>
                    <a:pt x="594487" y="87503"/>
                  </a:lnTo>
                  <a:lnTo>
                    <a:pt x="589026" y="87249"/>
                  </a:lnTo>
                  <a:lnTo>
                    <a:pt x="582549" y="86868"/>
                  </a:lnTo>
                  <a:lnTo>
                    <a:pt x="571373" y="147574"/>
                  </a:lnTo>
                  <a:lnTo>
                    <a:pt x="544830" y="147574"/>
                  </a:lnTo>
                  <a:lnTo>
                    <a:pt x="571373" y="2540"/>
                  </a:lnTo>
                  <a:lnTo>
                    <a:pt x="584537" y="1946"/>
                  </a:lnTo>
                  <a:lnTo>
                    <a:pt x="595249" y="1508"/>
                  </a:lnTo>
                  <a:lnTo>
                    <a:pt x="603484" y="1236"/>
                  </a:lnTo>
                  <a:lnTo>
                    <a:pt x="609219" y="1143"/>
                  </a:lnTo>
                  <a:close/>
                </a:path>
                <a:path w="1344930" h="150495">
                  <a:moveTo>
                    <a:pt x="744982" y="635"/>
                  </a:moveTo>
                  <a:lnTo>
                    <a:pt x="754126" y="635"/>
                  </a:lnTo>
                  <a:lnTo>
                    <a:pt x="783970" y="147574"/>
                  </a:lnTo>
                  <a:lnTo>
                    <a:pt x="757046" y="147574"/>
                  </a:lnTo>
                  <a:lnTo>
                    <a:pt x="752601" y="118110"/>
                  </a:lnTo>
                  <a:lnTo>
                    <a:pt x="700658" y="118110"/>
                  </a:lnTo>
                  <a:lnTo>
                    <a:pt x="683640" y="147574"/>
                  </a:lnTo>
                  <a:lnTo>
                    <a:pt x="656844" y="147574"/>
                  </a:lnTo>
                  <a:lnTo>
                    <a:pt x="744982" y="635"/>
                  </a:lnTo>
                  <a:close/>
                </a:path>
                <a:path w="1344930" h="150495">
                  <a:moveTo>
                    <a:pt x="364236" y="635"/>
                  </a:moveTo>
                  <a:lnTo>
                    <a:pt x="389405" y="3327"/>
                  </a:lnTo>
                  <a:lnTo>
                    <a:pt x="407384" y="11414"/>
                  </a:lnTo>
                  <a:lnTo>
                    <a:pt x="418171" y="24905"/>
                  </a:lnTo>
                  <a:lnTo>
                    <a:pt x="421767" y="43815"/>
                  </a:lnTo>
                  <a:lnTo>
                    <a:pt x="420671" y="55342"/>
                  </a:lnTo>
                  <a:lnTo>
                    <a:pt x="394854" y="88136"/>
                  </a:lnTo>
                  <a:lnTo>
                    <a:pt x="359028" y="96012"/>
                  </a:lnTo>
                  <a:lnTo>
                    <a:pt x="353059" y="96012"/>
                  </a:lnTo>
                  <a:lnTo>
                    <a:pt x="347218" y="95504"/>
                  </a:lnTo>
                  <a:lnTo>
                    <a:pt x="341502" y="94361"/>
                  </a:lnTo>
                  <a:lnTo>
                    <a:pt x="331596" y="147574"/>
                  </a:lnTo>
                  <a:lnTo>
                    <a:pt x="305307" y="147574"/>
                  </a:lnTo>
                  <a:lnTo>
                    <a:pt x="332613" y="2794"/>
                  </a:lnTo>
                  <a:lnTo>
                    <a:pt x="342376" y="1813"/>
                  </a:lnTo>
                  <a:lnTo>
                    <a:pt x="350900" y="1143"/>
                  </a:lnTo>
                  <a:lnTo>
                    <a:pt x="358187" y="758"/>
                  </a:lnTo>
                  <a:lnTo>
                    <a:pt x="364236" y="635"/>
                  </a:lnTo>
                  <a:close/>
                </a:path>
                <a:path w="1344930" h="150495">
                  <a:moveTo>
                    <a:pt x="1311020" y="127"/>
                  </a:moveTo>
                  <a:lnTo>
                    <a:pt x="1315846" y="127"/>
                  </a:lnTo>
                  <a:lnTo>
                    <a:pt x="1321815" y="635"/>
                  </a:lnTo>
                  <a:lnTo>
                    <a:pt x="1329308" y="1778"/>
                  </a:lnTo>
                  <a:lnTo>
                    <a:pt x="1336675" y="2794"/>
                  </a:lnTo>
                  <a:lnTo>
                    <a:pt x="1341882" y="4064"/>
                  </a:lnTo>
                  <a:lnTo>
                    <a:pt x="1344802" y="5461"/>
                  </a:lnTo>
                  <a:lnTo>
                    <a:pt x="1336928" y="31242"/>
                  </a:lnTo>
                  <a:lnTo>
                    <a:pt x="1329182" y="25527"/>
                  </a:lnTo>
                  <a:lnTo>
                    <a:pt x="1321434" y="22733"/>
                  </a:lnTo>
                  <a:lnTo>
                    <a:pt x="1313561" y="22733"/>
                  </a:lnTo>
                  <a:lnTo>
                    <a:pt x="1303079" y="23872"/>
                  </a:lnTo>
                  <a:lnTo>
                    <a:pt x="1295622" y="27273"/>
                  </a:lnTo>
                  <a:lnTo>
                    <a:pt x="1291165" y="32912"/>
                  </a:lnTo>
                  <a:lnTo>
                    <a:pt x="1289684" y="40767"/>
                  </a:lnTo>
                  <a:lnTo>
                    <a:pt x="1289684" y="45847"/>
                  </a:lnTo>
                  <a:lnTo>
                    <a:pt x="1293876" y="51943"/>
                  </a:lnTo>
                  <a:lnTo>
                    <a:pt x="1302384" y="59055"/>
                  </a:lnTo>
                  <a:lnTo>
                    <a:pt x="1317244" y="71628"/>
                  </a:lnTo>
                  <a:lnTo>
                    <a:pt x="1332483" y="87884"/>
                  </a:lnTo>
                  <a:lnTo>
                    <a:pt x="1334515" y="91186"/>
                  </a:lnTo>
                  <a:lnTo>
                    <a:pt x="1336039" y="94361"/>
                  </a:lnTo>
                  <a:lnTo>
                    <a:pt x="1336928" y="97662"/>
                  </a:lnTo>
                  <a:lnTo>
                    <a:pt x="1337945" y="100965"/>
                  </a:lnTo>
                  <a:lnTo>
                    <a:pt x="1338452" y="104394"/>
                  </a:lnTo>
                  <a:lnTo>
                    <a:pt x="1338452" y="107823"/>
                  </a:lnTo>
                  <a:lnTo>
                    <a:pt x="1315594" y="143718"/>
                  </a:lnTo>
                  <a:lnTo>
                    <a:pt x="1284858" y="149987"/>
                  </a:lnTo>
                  <a:lnTo>
                    <a:pt x="1275266" y="149463"/>
                  </a:lnTo>
                  <a:lnTo>
                    <a:pt x="1265935" y="147891"/>
                  </a:lnTo>
                  <a:lnTo>
                    <a:pt x="1256891" y="145272"/>
                  </a:lnTo>
                  <a:lnTo>
                    <a:pt x="1248156" y="141605"/>
                  </a:lnTo>
                  <a:lnTo>
                    <a:pt x="1256411" y="116205"/>
                  </a:lnTo>
                  <a:lnTo>
                    <a:pt x="1263320" y="120558"/>
                  </a:lnTo>
                  <a:lnTo>
                    <a:pt x="1270730" y="123698"/>
                  </a:lnTo>
                  <a:lnTo>
                    <a:pt x="1278663" y="125599"/>
                  </a:lnTo>
                  <a:lnTo>
                    <a:pt x="1287145" y="126237"/>
                  </a:lnTo>
                  <a:lnTo>
                    <a:pt x="1294257" y="126237"/>
                  </a:lnTo>
                  <a:lnTo>
                    <a:pt x="1300099" y="124714"/>
                  </a:lnTo>
                  <a:lnTo>
                    <a:pt x="1304798" y="121666"/>
                  </a:lnTo>
                  <a:lnTo>
                    <a:pt x="1309370" y="118745"/>
                  </a:lnTo>
                  <a:lnTo>
                    <a:pt x="1311783" y="114427"/>
                  </a:lnTo>
                  <a:lnTo>
                    <a:pt x="1311783" y="108839"/>
                  </a:lnTo>
                  <a:lnTo>
                    <a:pt x="1311783" y="103378"/>
                  </a:lnTo>
                  <a:lnTo>
                    <a:pt x="1307464" y="97409"/>
                  </a:lnTo>
                  <a:lnTo>
                    <a:pt x="1299083" y="90805"/>
                  </a:lnTo>
                  <a:lnTo>
                    <a:pt x="1283462" y="78359"/>
                  </a:lnTo>
                  <a:lnTo>
                    <a:pt x="1278763" y="74549"/>
                  </a:lnTo>
                  <a:lnTo>
                    <a:pt x="1275588" y="71755"/>
                  </a:lnTo>
                  <a:lnTo>
                    <a:pt x="1273937" y="70104"/>
                  </a:lnTo>
                  <a:lnTo>
                    <a:pt x="1272158" y="68326"/>
                  </a:lnTo>
                  <a:lnTo>
                    <a:pt x="1270381" y="65912"/>
                  </a:lnTo>
                  <a:lnTo>
                    <a:pt x="1268602" y="62865"/>
                  </a:lnTo>
                  <a:lnTo>
                    <a:pt x="1266698" y="59817"/>
                  </a:lnTo>
                  <a:lnTo>
                    <a:pt x="1265301" y="56642"/>
                  </a:lnTo>
                  <a:lnTo>
                    <a:pt x="1264412" y="53467"/>
                  </a:lnTo>
                  <a:lnTo>
                    <a:pt x="1263523" y="50165"/>
                  </a:lnTo>
                  <a:lnTo>
                    <a:pt x="1263014" y="46862"/>
                  </a:lnTo>
                  <a:lnTo>
                    <a:pt x="1263014" y="43434"/>
                  </a:lnTo>
                  <a:lnTo>
                    <a:pt x="1283446" y="6663"/>
                  </a:lnTo>
                  <a:lnTo>
                    <a:pt x="1300781" y="845"/>
                  </a:lnTo>
                  <a:lnTo>
                    <a:pt x="1311020" y="127"/>
                  </a:lnTo>
                  <a:close/>
                </a:path>
                <a:path w="1344930" h="150495">
                  <a:moveTo>
                    <a:pt x="62864" y="127"/>
                  </a:moveTo>
                  <a:lnTo>
                    <a:pt x="67690" y="127"/>
                  </a:lnTo>
                  <a:lnTo>
                    <a:pt x="73659" y="635"/>
                  </a:lnTo>
                  <a:lnTo>
                    <a:pt x="81152" y="1778"/>
                  </a:lnTo>
                  <a:lnTo>
                    <a:pt x="88518" y="2794"/>
                  </a:lnTo>
                  <a:lnTo>
                    <a:pt x="93725" y="4064"/>
                  </a:lnTo>
                  <a:lnTo>
                    <a:pt x="96646" y="5461"/>
                  </a:lnTo>
                  <a:lnTo>
                    <a:pt x="88773" y="31242"/>
                  </a:lnTo>
                  <a:lnTo>
                    <a:pt x="81025" y="25527"/>
                  </a:lnTo>
                  <a:lnTo>
                    <a:pt x="73278" y="22733"/>
                  </a:lnTo>
                  <a:lnTo>
                    <a:pt x="65405" y="22733"/>
                  </a:lnTo>
                  <a:lnTo>
                    <a:pt x="54923" y="23872"/>
                  </a:lnTo>
                  <a:lnTo>
                    <a:pt x="47466" y="27273"/>
                  </a:lnTo>
                  <a:lnTo>
                    <a:pt x="43009" y="32912"/>
                  </a:lnTo>
                  <a:lnTo>
                    <a:pt x="41528" y="40767"/>
                  </a:lnTo>
                  <a:lnTo>
                    <a:pt x="41528" y="45847"/>
                  </a:lnTo>
                  <a:lnTo>
                    <a:pt x="45719" y="51943"/>
                  </a:lnTo>
                  <a:lnTo>
                    <a:pt x="54228" y="59055"/>
                  </a:lnTo>
                  <a:lnTo>
                    <a:pt x="69087" y="71628"/>
                  </a:lnTo>
                  <a:lnTo>
                    <a:pt x="84327" y="87884"/>
                  </a:lnTo>
                  <a:lnTo>
                    <a:pt x="86359" y="91186"/>
                  </a:lnTo>
                  <a:lnTo>
                    <a:pt x="87883" y="94361"/>
                  </a:lnTo>
                  <a:lnTo>
                    <a:pt x="88773" y="97662"/>
                  </a:lnTo>
                  <a:lnTo>
                    <a:pt x="89788" y="100965"/>
                  </a:lnTo>
                  <a:lnTo>
                    <a:pt x="90296" y="104394"/>
                  </a:lnTo>
                  <a:lnTo>
                    <a:pt x="90296" y="107823"/>
                  </a:lnTo>
                  <a:lnTo>
                    <a:pt x="67438" y="143718"/>
                  </a:lnTo>
                  <a:lnTo>
                    <a:pt x="36702" y="149987"/>
                  </a:lnTo>
                  <a:lnTo>
                    <a:pt x="27110" y="149463"/>
                  </a:lnTo>
                  <a:lnTo>
                    <a:pt x="17779" y="147891"/>
                  </a:lnTo>
                  <a:lnTo>
                    <a:pt x="8735" y="145272"/>
                  </a:lnTo>
                  <a:lnTo>
                    <a:pt x="0" y="141605"/>
                  </a:lnTo>
                  <a:lnTo>
                    <a:pt x="8255" y="116205"/>
                  </a:lnTo>
                  <a:lnTo>
                    <a:pt x="15164" y="120558"/>
                  </a:lnTo>
                  <a:lnTo>
                    <a:pt x="22574" y="123698"/>
                  </a:lnTo>
                  <a:lnTo>
                    <a:pt x="30507" y="125599"/>
                  </a:lnTo>
                  <a:lnTo>
                    <a:pt x="38988" y="126237"/>
                  </a:lnTo>
                  <a:lnTo>
                    <a:pt x="46100" y="126237"/>
                  </a:lnTo>
                  <a:lnTo>
                    <a:pt x="51943" y="124714"/>
                  </a:lnTo>
                  <a:lnTo>
                    <a:pt x="56642" y="121666"/>
                  </a:lnTo>
                  <a:lnTo>
                    <a:pt x="61213" y="118745"/>
                  </a:lnTo>
                  <a:lnTo>
                    <a:pt x="63626" y="114427"/>
                  </a:lnTo>
                  <a:lnTo>
                    <a:pt x="63626" y="108839"/>
                  </a:lnTo>
                  <a:lnTo>
                    <a:pt x="63626" y="103378"/>
                  </a:lnTo>
                  <a:lnTo>
                    <a:pt x="59308" y="97409"/>
                  </a:lnTo>
                  <a:lnTo>
                    <a:pt x="50926" y="90805"/>
                  </a:lnTo>
                  <a:lnTo>
                    <a:pt x="35306" y="78359"/>
                  </a:lnTo>
                  <a:lnTo>
                    <a:pt x="30606" y="74549"/>
                  </a:lnTo>
                  <a:lnTo>
                    <a:pt x="27431" y="71755"/>
                  </a:lnTo>
                  <a:lnTo>
                    <a:pt x="25781" y="70104"/>
                  </a:lnTo>
                  <a:lnTo>
                    <a:pt x="24002" y="68326"/>
                  </a:lnTo>
                  <a:lnTo>
                    <a:pt x="22225" y="65912"/>
                  </a:lnTo>
                  <a:lnTo>
                    <a:pt x="20446" y="62865"/>
                  </a:lnTo>
                  <a:lnTo>
                    <a:pt x="18542" y="59817"/>
                  </a:lnTo>
                  <a:lnTo>
                    <a:pt x="17144" y="56642"/>
                  </a:lnTo>
                  <a:lnTo>
                    <a:pt x="16256" y="53467"/>
                  </a:lnTo>
                  <a:lnTo>
                    <a:pt x="15367" y="50165"/>
                  </a:lnTo>
                  <a:lnTo>
                    <a:pt x="14858" y="46862"/>
                  </a:lnTo>
                  <a:lnTo>
                    <a:pt x="14858" y="43434"/>
                  </a:lnTo>
                  <a:lnTo>
                    <a:pt x="35290" y="6663"/>
                  </a:lnTo>
                  <a:lnTo>
                    <a:pt x="52625" y="845"/>
                  </a:lnTo>
                  <a:lnTo>
                    <a:pt x="62864" y="127"/>
                  </a:lnTo>
                  <a:close/>
                </a:path>
                <a:path w="1344930" h="150495">
                  <a:moveTo>
                    <a:pt x="1053845" y="0"/>
                  </a:moveTo>
                  <a:lnTo>
                    <a:pt x="1093977" y="13843"/>
                  </a:lnTo>
                  <a:lnTo>
                    <a:pt x="1108075" y="53721"/>
                  </a:lnTo>
                  <a:lnTo>
                    <a:pt x="1106719" y="74150"/>
                  </a:lnTo>
                  <a:lnTo>
                    <a:pt x="1086484" y="123317"/>
                  </a:lnTo>
                  <a:lnTo>
                    <a:pt x="1045140" y="148320"/>
                  </a:lnTo>
                  <a:lnTo>
                    <a:pt x="1027430" y="149987"/>
                  </a:lnTo>
                  <a:lnTo>
                    <a:pt x="1016521" y="149032"/>
                  </a:lnTo>
                  <a:lnTo>
                    <a:pt x="985273" y="126210"/>
                  </a:lnTo>
                  <a:lnTo>
                    <a:pt x="977773" y="93599"/>
                  </a:lnTo>
                  <a:lnTo>
                    <a:pt x="979104" y="74955"/>
                  </a:lnTo>
                  <a:lnTo>
                    <a:pt x="998982" y="27432"/>
                  </a:lnTo>
                  <a:lnTo>
                    <a:pt x="1037754" y="1714"/>
                  </a:lnTo>
                  <a:lnTo>
                    <a:pt x="1053845" y="0"/>
                  </a:lnTo>
                  <a:close/>
                </a:path>
                <a:path w="1344930" h="150495">
                  <a:moveTo>
                    <a:pt x="244601" y="0"/>
                  </a:moveTo>
                  <a:lnTo>
                    <a:pt x="284733" y="13843"/>
                  </a:lnTo>
                  <a:lnTo>
                    <a:pt x="298831" y="53721"/>
                  </a:lnTo>
                  <a:lnTo>
                    <a:pt x="297475" y="74150"/>
                  </a:lnTo>
                  <a:lnTo>
                    <a:pt x="277240" y="123317"/>
                  </a:lnTo>
                  <a:lnTo>
                    <a:pt x="235896" y="148320"/>
                  </a:lnTo>
                  <a:lnTo>
                    <a:pt x="218186" y="149987"/>
                  </a:lnTo>
                  <a:lnTo>
                    <a:pt x="207277" y="149032"/>
                  </a:lnTo>
                  <a:lnTo>
                    <a:pt x="176029" y="126210"/>
                  </a:lnTo>
                  <a:lnTo>
                    <a:pt x="168528" y="93599"/>
                  </a:lnTo>
                  <a:lnTo>
                    <a:pt x="169860" y="74955"/>
                  </a:lnTo>
                  <a:lnTo>
                    <a:pt x="189737" y="27432"/>
                  </a:lnTo>
                  <a:lnTo>
                    <a:pt x="228510" y="1714"/>
                  </a:lnTo>
                  <a:lnTo>
                    <a:pt x="244601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68427" y="373380"/>
              <a:ext cx="69722" cy="19456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261874" y="798957"/>
            <a:ext cx="3440429" cy="468630"/>
          </a:xfrm>
          <a:prstGeom prst="rect">
            <a:avLst/>
          </a:prstGeom>
        </p:spPr>
        <p:txBody>
          <a:bodyPr vert="horz" wrap="square" lIns="0" tIns="28575" rIns="0" bIns="0" rtlCol="0">
            <a:spAutoFit/>
          </a:bodyPr>
          <a:lstStyle/>
          <a:p>
            <a:pPr marL="149225" marR="5080" indent="-137160">
              <a:lnSpc>
                <a:spcPts val="1030"/>
              </a:lnSpc>
              <a:spcBef>
                <a:spcPts val="225"/>
              </a:spcBef>
              <a:buClr>
                <a:srgbClr val="D1282D"/>
              </a:buClr>
              <a:buSzPct val="73684"/>
              <a:buFont typeface="Arial"/>
              <a:buChar char=""/>
              <a:tabLst>
                <a:tab pos="149860" algn="l"/>
              </a:tabLst>
            </a:pPr>
            <a:r>
              <a:rPr sz="950" spc="-10" dirty="0"/>
              <a:t>Kontrol </a:t>
            </a:r>
            <a:r>
              <a:rPr sz="950" spc="-5" dirty="0"/>
              <a:t>harian SI, aplikasi dan infrastruktur yang </a:t>
            </a:r>
            <a:r>
              <a:rPr sz="950" spc="-25" dirty="0"/>
              <a:t>mendukung  </a:t>
            </a:r>
            <a:r>
              <a:rPr sz="950" dirty="0"/>
              <a:t>sasaran </a:t>
            </a:r>
            <a:r>
              <a:rPr sz="950" spc="-5" dirty="0"/>
              <a:t>dan proses</a:t>
            </a:r>
            <a:r>
              <a:rPr sz="950" dirty="0"/>
              <a:t> </a:t>
            </a:r>
            <a:r>
              <a:rPr sz="950" spc="-5" dirty="0"/>
              <a:t>organisasional.</a:t>
            </a:r>
            <a:endParaRPr sz="950"/>
          </a:p>
          <a:p>
            <a:pPr marL="149860" indent="-137160">
              <a:lnSpc>
                <a:spcPct val="100000"/>
              </a:lnSpc>
              <a:spcBef>
                <a:spcPts val="165"/>
              </a:spcBef>
              <a:buClr>
                <a:srgbClr val="D1282D"/>
              </a:buClr>
              <a:buSzPct val="73684"/>
              <a:buFont typeface="Arial"/>
              <a:buChar char=""/>
              <a:tabLst>
                <a:tab pos="149860" algn="l"/>
              </a:tabLst>
            </a:pPr>
            <a:r>
              <a:rPr sz="950" i="1" spc="-5" dirty="0">
                <a:latin typeface="Trebuchet MS"/>
                <a:cs typeface="Trebuchet MS"/>
              </a:rPr>
              <a:t>Functional</a:t>
            </a:r>
            <a:r>
              <a:rPr sz="950" i="1" spc="35" dirty="0">
                <a:latin typeface="Trebuchet MS"/>
                <a:cs typeface="Trebuchet MS"/>
              </a:rPr>
              <a:t> </a:t>
            </a:r>
            <a:r>
              <a:rPr sz="950" i="1" dirty="0">
                <a:latin typeface="Trebuchet MS"/>
                <a:cs typeface="Trebuchet MS"/>
              </a:rPr>
              <a:t>areas</a:t>
            </a:r>
            <a:r>
              <a:rPr sz="950" dirty="0"/>
              <a:t>:</a:t>
            </a:r>
            <a:endParaRPr sz="95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8177" y="1243889"/>
            <a:ext cx="2757805" cy="1954530"/>
          </a:xfrm>
          <a:prstGeom prst="rect">
            <a:avLst/>
          </a:prstGeom>
        </p:spPr>
        <p:txBody>
          <a:bodyPr vert="horz" wrap="square" lIns="0" tIns="31115" rIns="0" bIns="0" rtlCol="0">
            <a:spAutoFit/>
          </a:bodyPr>
          <a:lstStyle/>
          <a:p>
            <a:pPr marL="127000" indent="-114300">
              <a:lnSpc>
                <a:spcPct val="100000"/>
              </a:lnSpc>
              <a:spcBef>
                <a:spcPts val="2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of IS</a:t>
            </a:r>
            <a:r>
              <a:rPr sz="850" i="1" spc="-3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operations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IT service</a:t>
            </a:r>
            <a:r>
              <a:rPr sz="850" i="1" spc="-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Infrastructure support including computer</a:t>
            </a:r>
            <a:r>
              <a:rPr sz="850" i="1" spc="-17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operations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5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15" dirty="0">
                <a:solidFill>
                  <a:srgbClr val="6C6C6C"/>
                </a:solidFill>
                <a:latin typeface="Trebuchet MS"/>
                <a:cs typeface="Trebuchet MS"/>
              </a:rPr>
              <a:t>Technical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support/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help</a:t>
            </a:r>
            <a:r>
              <a:rPr sz="850" i="1" spc="-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desk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Scheduling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Quality</a:t>
            </a:r>
            <a:r>
              <a:rPr sz="850" i="1" spc="-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assurance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5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Change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control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and release</a:t>
            </a:r>
            <a:r>
              <a:rPr sz="850" i="1" spc="-5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Configuration</a:t>
            </a:r>
            <a:r>
              <a:rPr sz="850" i="1" spc="-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Problem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r>
              <a:rPr sz="850" i="1" spc="-5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procedures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5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Performance monitoring and</a:t>
            </a:r>
            <a:r>
              <a:rPr sz="850" i="1" spc="-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Capacity monitoring and</a:t>
            </a:r>
            <a:r>
              <a:rPr sz="850" i="1" spc="-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planning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4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of physical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and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environmental</a:t>
            </a:r>
            <a:r>
              <a:rPr sz="850" i="1" spc="-9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security</a:t>
            </a:r>
            <a:endParaRPr sz="850">
              <a:latin typeface="Trebuchet MS"/>
              <a:cs typeface="Trebuchet MS"/>
            </a:endParaRPr>
          </a:p>
          <a:p>
            <a:pPr marL="127000" indent="-114300">
              <a:lnSpc>
                <a:spcPct val="100000"/>
              </a:lnSpc>
              <a:spcBef>
                <a:spcPts val="155"/>
              </a:spcBef>
              <a:buClr>
                <a:srgbClr val="979AAC"/>
              </a:buClr>
              <a:buSzPct val="76470"/>
              <a:buFont typeface="Arial"/>
              <a:buChar char=""/>
              <a:tabLst>
                <a:tab pos="127000" algn="l"/>
              </a:tabLst>
            </a:pP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Information </a:t>
            </a:r>
            <a:r>
              <a:rPr sz="850" i="1" dirty="0">
                <a:solidFill>
                  <a:srgbClr val="6C6C6C"/>
                </a:solidFill>
                <a:latin typeface="Trebuchet MS"/>
                <a:cs typeface="Trebuchet MS"/>
              </a:rPr>
              <a:t>security</a:t>
            </a:r>
            <a:r>
              <a:rPr sz="850" i="1" spc="-3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850" i="1" spc="-5" dirty="0">
                <a:solidFill>
                  <a:srgbClr val="6C6C6C"/>
                </a:solidFill>
                <a:latin typeface="Trebuchet MS"/>
                <a:cs typeface="Trebuchet MS"/>
              </a:rPr>
              <a:t>management</a:t>
            </a:r>
            <a:endParaRPr sz="850">
              <a:latin typeface="Trebuchet MS"/>
              <a:cs typeface="Trebuchet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8983" y="373443"/>
            <a:ext cx="3146425" cy="152400"/>
            <a:chOff x="248983" y="373443"/>
            <a:chExt cx="3146425" cy="152400"/>
          </a:xfrm>
        </p:grpSpPr>
        <p:sp>
          <p:nvSpPr>
            <p:cNvPr id="3" name="object 3"/>
            <p:cNvSpPr/>
            <p:nvPr/>
          </p:nvSpPr>
          <p:spPr>
            <a:xfrm>
              <a:off x="249935" y="374395"/>
              <a:ext cx="3144392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49935" y="374395"/>
              <a:ext cx="3144520" cy="150495"/>
            </a:xfrm>
            <a:custGeom>
              <a:avLst/>
              <a:gdLst/>
              <a:ahLst/>
              <a:cxnLst/>
              <a:rect l="l" t="t" r="r" b="b"/>
              <a:pathLst>
                <a:path w="3144520" h="150495">
                  <a:moveTo>
                    <a:pt x="2541016" y="44703"/>
                  </a:moveTo>
                  <a:lnTo>
                    <a:pt x="2511298" y="98805"/>
                  </a:lnTo>
                  <a:lnTo>
                    <a:pt x="2549271" y="98805"/>
                  </a:lnTo>
                  <a:lnTo>
                    <a:pt x="2541016" y="44703"/>
                  </a:lnTo>
                  <a:close/>
                </a:path>
                <a:path w="3144520" h="150495">
                  <a:moveTo>
                    <a:pt x="495807" y="44703"/>
                  </a:moveTo>
                  <a:lnTo>
                    <a:pt x="466089" y="98805"/>
                  </a:lnTo>
                  <a:lnTo>
                    <a:pt x="504063" y="98805"/>
                  </a:lnTo>
                  <a:lnTo>
                    <a:pt x="495807" y="44703"/>
                  </a:lnTo>
                  <a:close/>
                </a:path>
                <a:path w="3144520" h="150495">
                  <a:moveTo>
                    <a:pt x="236727" y="44703"/>
                  </a:moveTo>
                  <a:lnTo>
                    <a:pt x="207009" y="98805"/>
                  </a:lnTo>
                  <a:lnTo>
                    <a:pt x="244982" y="98805"/>
                  </a:lnTo>
                  <a:lnTo>
                    <a:pt x="236727" y="44703"/>
                  </a:lnTo>
                  <a:close/>
                </a:path>
                <a:path w="3144520" h="150495">
                  <a:moveTo>
                    <a:pt x="2402840" y="23875"/>
                  </a:moveTo>
                  <a:lnTo>
                    <a:pt x="2401824" y="23875"/>
                  </a:lnTo>
                  <a:lnTo>
                    <a:pt x="2398776" y="24129"/>
                  </a:lnTo>
                  <a:lnTo>
                    <a:pt x="2393315" y="24892"/>
                  </a:lnTo>
                  <a:lnTo>
                    <a:pt x="2385949" y="65404"/>
                  </a:lnTo>
                  <a:lnTo>
                    <a:pt x="2389886" y="65786"/>
                  </a:lnTo>
                  <a:lnTo>
                    <a:pt x="2393315" y="66040"/>
                  </a:lnTo>
                  <a:lnTo>
                    <a:pt x="2396363" y="66040"/>
                  </a:lnTo>
                  <a:lnTo>
                    <a:pt x="2412698" y="64561"/>
                  </a:lnTo>
                  <a:lnTo>
                    <a:pt x="2424366" y="60118"/>
                  </a:lnTo>
                  <a:lnTo>
                    <a:pt x="2431367" y="52699"/>
                  </a:lnTo>
                  <a:lnTo>
                    <a:pt x="2433701" y="42291"/>
                  </a:lnTo>
                  <a:lnTo>
                    <a:pt x="2433701" y="35559"/>
                  </a:lnTo>
                  <a:lnTo>
                    <a:pt x="2431415" y="30861"/>
                  </a:lnTo>
                  <a:lnTo>
                    <a:pt x="2426589" y="28067"/>
                  </a:lnTo>
                  <a:lnTo>
                    <a:pt x="2421763" y="25273"/>
                  </a:lnTo>
                  <a:lnTo>
                    <a:pt x="2413889" y="23875"/>
                  </a:lnTo>
                  <a:lnTo>
                    <a:pt x="2402840" y="23875"/>
                  </a:lnTo>
                  <a:close/>
                </a:path>
                <a:path w="3144520" h="150495">
                  <a:moveTo>
                    <a:pt x="2168652" y="22859"/>
                  </a:moveTo>
                  <a:lnTo>
                    <a:pt x="2164079" y="22859"/>
                  </a:lnTo>
                  <a:lnTo>
                    <a:pt x="2159000" y="23368"/>
                  </a:lnTo>
                  <a:lnTo>
                    <a:pt x="2153666" y="24511"/>
                  </a:lnTo>
                  <a:lnTo>
                    <a:pt x="2145156" y="72390"/>
                  </a:lnTo>
                  <a:lnTo>
                    <a:pt x="2148459" y="73278"/>
                  </a:lnTo>
                  <a:lnTo>
                    <a:pt x="2152777" y="73787"/>
                  </a:lnTo>
                  <a:lnTo>
                    <a:pt x="2157984" y="73787"/>
                  </a:lnTo>
                  <a:lnTo>
                    <a:pt x="2194560" y="54737"/>
                  </a:lnTo>
                  <a:lnTo>
                    <a:pt x="2194560" y="45720"/>
                  </a:lnTo>
                  <a:lnTo>
                    <a:pt x="2192940" y="35718"/>
                  </a:lnTo>
                  <a:lnTo>
                    <a:pt x="2188083" y="28575"/>
                  </a:lnTo>
                  <a:lnTo>
                    <a:pt x="2179986" y="24288"/>
                  </a:lnTo>
                  <a:lnTo>
                    <a:pt x="2168652" y="22859"/>
                  </a:lnTo>
                  <a:close/>
                </a:path>
                <a:path w="3144520" h="150495">
                  <a:moveTo>
                    <a:pt x="2851658" y="22478"/>
                  </a:moveTo>
                  <a:lnTo>
                    <a:pt x="2817622" y="44196"/>
                  </a:lnTo>
                  <a:lnTo>
                    <a:pt x="2804160" y="90931"/>
                  </a:lnTo>
                  <a:lnTo>
                    <a:pt x="2804566" y="98885"/>
                  </a:lnTo>
                  <a:lnTo>
                    <a:pt x="2821559" y="127507"/>
                  </a:lnTo>
                  <a:lnTo>
                    <a:pt x="2830194" y="127507"/>
                  </a:lnTo>
                  <a:lnTo>
                    <a:pt x="2867405" y="106299"/>
                  </a:lnTo>
                  <a:lnTo>
                    <a:pt x="2880139" y="69919"/>
                  </a:lnTo>
                  <a:lnTo>
                    <a:pt x="2880994" y="55752"/>
                  </a:lnTo>
                  <a:lnTo>
                    <a:pt x="2879161" y="41177"/>
                  </a:lnTo>
                  <a:lnTo>
                    <a:pt x="2873660" y="30781"/>
                  </a:lnTo>
                  <a:lnTo>
                    <a:pt x="2864492" y="24552"/>
                  </a:lnTo>
                  <a:lnTo>
                    <a:pt x="2851658" y="22478"/>
                  </a:lnTo>
                  <a:close/>
                </a:path>
                <a:path w="3144520" h="150495">
                  <a:moveTo>
                    <a:pt x="2042414" y="22478"/>
                  </a:moveTo>
                  <a:lnTo>
                    <a:pt x="2008377" y="44196"/>
                  </a:lnTo>
                  <a:lnTo>
                    <a:pt x="1994915" y="90931"/>
                  </a:lnTo>
                  <a:lnTo>
                    <a:pt x="1995322" y="98885"/>
                  </a:lnTo>
                  <a:lnTo>
                    <a:pt x="2012314" y="127507"/>
                  </a:lnTo>
                  <a:lnTo>
                    <a:pt x="2020951" y="127507"/>
                  </a:lnTo>
                  <a:lnTo>
                    <a:pt x="2058162" y="106299"/>
                  </a:lnTo>
                  <a:lnTo>
                    <a:pt x="2070895" y="69919"/>
                  </a:lnTo>
                  <a:lnTo>
                    <a:pt x="2071751" y="55752"/>
                  </a:lnTo>
                  <a:lnTo>
                    <a:pt x="2069917" y="41177"/>
                  </a:lnTo>
                  <a:lnTo>
                    <a:pt x="2064416" y="30781"/>
                  </a:lnTo>
                  <a:lnTo>
                    <a:pt x="2055248" y="24552"/>
                  </a:lnTo>
                  <a:lnTo>
                    <a:pt x="2042414" y="22478"/>
                  </a:lnTo>
                  <a:close/>
                </a:path>
                <a:path w="3144520" h="150495">
                  <a:moveTo>
                    <a:pt x="1501394" y="22478"/>
                  </a:moveTo>
                  <a:lnTo>
                    <a:pt x="1467358" y="44196"/>
                  </a:lnTo>
                  <a:lnTo>
                    <a:pt x="1453895" y="90931"/>
                  </a:lnTo>
                  <a:lnTo>
                    <a:pt x="1454302" y="98885"/>
                  </a:lnTo>
                  <a:lnTo>
                    <a:pt x="1471295" y="127507"/>
                  </a:lnTo>
                  <a:lnTo>
                    <a:pt x="1479931" y="127507"/>
                  </a:lnTo>
                  <a:lnTo>
                    <a:pt x="1517141" y="106299"/>
                  </a:lnTo>
                  <a:lnTo>
                    <a:pt x="1529875" y="69919"/>
                  </a:lnTo>
                  <a:lnTo>
                    <a:pt x="1530731" y="55752"/>
                  </a:lnTo>
                  <a:lnTo>
                    <a:pt x="1528897" y="41177"/>
                  </a:lnTo>
                  <a:lnTo>
                    <a:pt x="1523396" y="30781"/>
                  </a:lnTo>
                  <a:lnTo>
                    <a:pt x="1514228" y="24552"/>
                  </a:lnTo>
                  <a:lnTo>
                    <a:pt x="1501394" y="22478"/>
                  </a:lnTo>
                  <a:close/>
                </a:path>
                <a:path w="3144520" h="150495">
                  <a:moveTo>
                    <a:pt x="2941066" y="2540"/>
                  </a:moveTo>
                  <a:lnTo>
                    <a:pt x="2953004" y="2540"/>
                  </a:lnTo>
                  <a:lnTo>
                    <a:pt x="3005328" y="92455"/>
                  </a:lnTo>
                  <a:lnTo>
                    <a:pt x="3021076" y="2540"/>
                  </a:lnTo>
                  <a:lnTo>
                    <a:pt x="3046476" y="2540"/>
                  </a:lnTo>
                  <a:lnTo>
                    <a:pt x="3019425" y="149605"/>
                  </a:lnTo>
                  <a:lnTo>
                    <a:pt x="3009518" y="149605"/>
                  </a:lnTo>
                  <a:lnTo>
                    <a:pt x="2956052" y="55879"/>
                  </a:lnTo>
                  <a:lnTo>
                    <a:pt x="2940050" y="147574"/>
                  </a:lnTo>
                  <a:lnTo>
                    <a:pt x="2914523" y="147574"/>
                  </a:lnTo>
                  <a:lnTo>
                    <a:pt x="2941066" y="2540"/>
                  </a:lnTo>
                  <a:close/>
                </a:path>
                <a:path w="3144520" h="150495">
                  <a:moveTo>
                    <a:pt x="2744597" y="2540"/>
                  </a:moveTo>
                  <a:lnTo>
                    <a:pt x="2770504" y="2540"/>
                  </a:lnTo>
                  <a:lnTo>
                    <a:pt x="2743708" y="147574"/>
                  </a:lnTo>
                  <a:lnTo>
                    <a:pt x="2717927" y="147574"/>
                  </a:lnTo>
                  <a:lnTo>
                    <a:pt x="2744597" y="2540"/>
                  </a:lnTo>
                  <a:close/>
                </a:path>
                <a:path w="3144520" h="150495">
                  <a:moveTo>
                    <a:pt x="2596515" y="2540"/>
                  </a:moveTo>
                  <a:lnTo>
                    <a:pt x="2714498" y="2540"/>
                  </a:lnTo>
                  <a:lnTo>
                    <a:pt x="2710179" y="25146"/>
                  </a:lnTo>
                  <a:lnTo>
                    <a:pt x="2664460" y="25146"/>
                  </a:lnTo>
                  <a:lnTo>
                    <a:pt x="2642108" y="147574"/>
                  </a:lnTo>
                  <a:lnTo>
                    <a:pt x="2616073" y="147574"/>
                  </a:lnTo>
                  <a:lnTo>
                    <a:pt x="2638425" y="25146"/>
                  </a:lnTo>
                  <a:lnTo>
                    <a:pt x="2592324" y="25146"/>
                  </a:lnTo>
                  <a:lnTo>
                    <a:pt x="2596515" y="2540"/>
                  </a:lnTo>
                  <a:close/>
                </a:path>
                <a:path w="3144520" h="150495">
                  <a:moveTo>
                    <a:pt x="2249804" y="2540"/>
                  </a:moveTo>
                  <a:lnTo>
                    <a:pt x="2343150" y="2540"/>
                  </a:lnTo>
                  <a:lnTo>
                    <a:pt x="2338959" y="25146"/>
                  </a:lnTo>
                  <a:lnTo>
                    <a:pt x="2272029" y="25146"/>
                  </a:lnTo>
                  <a:lnTo>
                    <a:pt x="2266061" y="58547"/>
                  </a:lnTo>
                  <a:lnTo>
                    <a:pt x="2313940" y="58547"/>
                  </a:lnTo>
                  <a:lnTo>
                    <a:pt x="2309876" y="80137"/>
                  </a:lnTo>
                  <a:lnTo>
                    <a:pt x="2261997" y="80137"/>
                  </a:lnTo>
                  <a:lnTo>
                    <a:pt x="2253868" y="124968"/>
                  </a:lnTo>
                  <a:lnTo>
                    <a:pt x="2319654" y="124968"/>
                  </a:lnTo>
                  <a:lnTo>
                    <a:pt x="2315337" y="147574"/>
                  </a:lnTo>
                  <a:lnTo>
                    <a:pt x="2223135" y="147574"/>
                  </a:lnTo>
                  <a:lnTo>
                    <a:pt x="2249804" y="2540"/>
                  </a:lnTo>
                  <a:close/>
                </a:path>
                <a:path w="3144520" h="150495">
                  <a:moveTo>
                    <a:pt x="1773808" y="2540"/>
                  </a:moveTo>
                  <a:lnTo>
                    <a:pt x="1799716" y="2540"/>
                  </a:lnTo>
                  <a:lnTo>
                    <a:pt x="1772920" y="147574"/>
                  </a:lnTo>
                  <a:lnTo>
                    <a:pt x="1747139" y="147574"/>
                  </a:lnTo>
                  <a:lnTo>
                    <a:pt x="1773808" y="2540"/>
                  </a:lnTo>
                  <a:close/>
                </a:path>
                <a:path w="3144520" h="150495">
                  <a:moveTo>
                    <a:pt x="1590039" y="2540"/>
                  </a:moveTo>
                  <a:lnTo>
                    <a:pt x="1685925" y="2540"/>
                  </a:lnTo>
                  <a:lnTo>
                    <a:pt x="1681733" y="25146"/>
                  </a:lnTo>
                  <a:lnTo>
                    <a:pt x="1612011" y="25146"/>
                  </a:lnTo>
                  <a:lnTo>
                    <a:pt x="1605914" y="58547"/>
                  </a:lnTo>
                  <a:lnTo>
                    <a:pt x="1656969" y="58547"/>
                  </a:lnTo>
                  <a:lnTo>
                    <a:pt x="1652905" y="80137"/>
                  </a:lnTo>
                  <a:lnTo>
                    <a:pt x="1601851" y="80137"/>
                  </a:lnTo>
                  <a:lnTo>
                    <a:pt x="1589532" y="147574"/>
                  </a:lnTo>
                  <a:lnTo>
                    <a:pt x="1563115" y="147574"/>
                  </a:lnTo>
                  <a:lnTo>
                    <a:pt x="1590039" y="2540"/>
                  </a:lnTo>
                  <a:close/>
                </a:path>
                <a:path w="3144520" h="150495">
                  <a:moveTo>
                    <a:pt x="1241678" y="2540"/>
                  </a:moveTo>
                  <a:lnTo>
                    <a:pt x="1359662" y="2540"/>
                  </a:lnTo>
                  <a:lnTo>
                    <a:pt x="1355344" y="25146"/>
                  </a:lnTo>
                  <a:lnTo>
                    <a:pt x="1309624" y="25146"/>
                  </a:lnTo>
                  <a:lnTo>
                    <a:pt x="1287271" y="147574"/>
                  </a:lnTo>
                  <a:lnTo>
                    <a:pt x="1261237" y="147574"/>
                  </a:lnTo>
                  <a:lnTo>
                    <a:pt x="1283589" y="25146"/>
                  </a:lnTo>
                  <a:lnTo>
                    <a:pt x="1237488" y="25146"/>
                  </a:lnTo>
                  <a:lnTo>
                    <a:pt x="1241678" y="2540"/>
                  </a:lnTo>
                  <a:close/>
                </a:path>
                <a:path w="3144520" h="150495">
                  <a:moveTo>
                    <a:pt x="1115314" y="2540"/>
                  </a:moveTo>
                  <a:lnTo>
                    <a:pt x="1127252" y="2540"/>
                  </a:lnTo>
                  <a:lnTo>
                    <a:pt x="1179576" y="92455"/>
                  </a:lnTo>
                  <a:lnTo>
                    <a:pt x="1195324" y="2540"/>
                  </a:lnTo>
                  <a:lnTo>
                    <a:pt x="1220724" y="2540"/>
                  </a:lnTo>
                  <a:lnTo>
                    <a:pt x="1193672" y="149605"/>
                  </a:lnTo>
                  <a:lnTo>
                    <a:pt x="1183766" y="149605"/>
                  </a:lnTo>
                  <a:lnTo>
                    <a:pt x="1130300" y="55879"/>
                  </a:lnTo>
                  <a:lnTo>
                    <a:pt x="1114297" y="147574"/>
                  </a:lnTo>
                  <a:lnTo>
                    <a:pt x="1088770" y="147574"/>
                  </a:lnTo>
                  <a:lnTo>
                    <a:pt x="1115314" y="2540"/>
                  </a:lnTo>
                  <a:close/>
                </a:path>
                <a:path w="3144520" h="150495">
                  <a:moveTo>
                    <a:pt x="994028" y="2540"/>
                  </a:moveTo>
                  <a:lnTo>
                    <a:pt x="1087374" y="2540"/>
                  </a:lnTo>
                  <a:lnTo>
                    <a:pt x="1083183" y="25146"/>
                  </a:lnTo>
                  <a:lnTo>
                    <a:pt x="1016253" y="25146"/>
                  </a:lnTo>
                  <a:lnTo>
                    <a:pt x="1010284" y="58547"/>
                  </a:lnTo>
                  <a:lnTo>
                    <a:pt x="1058164" y="58547"/>
                  </a:lnTo>
                  <a:lnTo>
                    <a:pt x="1054100" y="80137"/>
                  </a:lnTo>
                  <a:lnTo>
                    <a:pt x="1006220" y="80137"/>
                  </a:lnTo>
                  <a:lnTo>
                    <a:pt x="998093" y="124968"/>
                  </a:lnTo>
                  <a:lnTo>
                    <a:pt x="1063878" y="124968"/>
                  </a:lnTo>
                  <a:lnTo>
                    <a:pt x="1059561" y="147574"/>
                  </a:lnTo>
                  <a:lnTo>
                    <a:pt x="967358" y="147574"/>
                  </a:lnTo>
                  <a:lnTo>
                    <a:pt x="994028" y="2540"/>
                  </a:lnTo>
                  <a:close/>
                </a:path>
                <a:path w="3144520" h="150495">
                  <a:moveTo>
                    <a:pt x="855344" y="2540"/>
                  </a:moveTo>
                  <a:lnTo>
                    <a:pt x="869822" y="2540"/>
                  </a:lnTo>
                  <a:lnTo>
                    <a:pt x="884555" y="94488"/>
                  </a:lnTo>
                  <a:lnTo>
                    <a:pt x="932433" y="2540"/>
                  </a:lnTo>
                  <a:lnTo>
                    <a:pt x="947293" y="2540"/>
                  </a:lnTo>
                  <a:lnTo>
                    <a:pt x="951357" y="147574"/>
                  </a:lnTo>
                  <a:lnTo>
                    <a:pt x="925830" y="147574"/>
                  </a:lnTo>
                  <a:lnTo>
                    <a:pt x="924178" y="69088"/>
                  </a:lnTo>
                  <a:lnTo>
                    <a:pt x="880109" y="149605"/>
                  </a:lnTo>
                  <a:lnTo>
                    <a:pt x="871093" y="149605"/>
                  </a:lnTo>
                  <a:lnTo>
                    <a:pt x="856741" y="68325"/>
                  </a:lnTo>
                  <a:lnTo>
                    <a:pt x="826388" y="147574"/>
                  </a:lnTo>
                  <a:lnTo>
                    <a:pt x="801624" y="147574"/>
                  </a:lnTo>
                  <a:lnTo>
                    <a:pt x="855344" y="2540"/>
                  </a:lnTo>
                  <a:close/>
                </a:path>
                <a:path w="3144520" h="150495">
                  <a:moveTo>
                    <a:pt x="713613" y="2540"/>
                  </a:moveTo>
                  <a:lnTo>
                    <a:pt x="806957" y="2540"/>
                  </a:lnTo>
                  <a:lnTo>
                    <a:pt x="802766" y="25146"/>
                  </a:lnTo>
                  <a:lnTo>
                    <a:pt x="735838" y="25146"/>
                  </a:lnTo>
                  <a:lnTo>
                    <a:pt x="729869" y="58547"/>
                  </a:lnTo>
                  <a:lnTo>
                    <a:pt x="777747" y="58547"/>
                  </a:lnTo>
                  <a:lnTo>
                    <a:pt x="773683" y="80137"/>
                  </a:lnTo>
                  <a:lnTo>
                    <a:pt x="725805" y="80137"/>
                  </a:lnTo>
                  <a:lnTo>
                    <a:pt x="717676" y="124968"/>
                  </a:lnTo>
                  <a:lnTo>
                    <a:pt x="783463" y="124968"/>
                  </a:lnTo>
                  <a:lnTo>
                    <a:pt x="779144" y="147574"/>
                  </a:lnTo>
                  <a:lnTo>
                    <a:pt x="686943" y="147574"/>
                  </a:lnTo>
                  <a:lnTo>
                    <a:pt x="713613" y="2540"/>
                  </a:lnTo>
                  <a:close/>
                </a:path>
                <a:path w="3144520" h="150495">
                  <a:moveTo>
                    <a:pt x="318262" y="2540"/>
                  </a:moveTo>
                  <a:lnTo>
                    <a:pt x="330200" y="2540"/>
                  </a:lnTo>
                  <a:lnTo>
                    <a:pt x="382524" y="92455"/>
                  </a:lnTo>
                  <a:lnTo>
                    <a:pt x="398271" y="2540"/>
                  </a:lnTo>
                  <a:lnTo>
                    <a:pt x="423671" y="2540"/>
                  </a:lnTo>
                  <a:lnTo>
                    <a:pt x="396620" y="149605"/>
                  </a:lnTo>
                  <a:lnTo>
                    <a:pt x="386714" y="149605"/>
                  </a:lnTo>
                  <a:lnTo>
                    <a:pt x="333247" y="55879"/>
                  </a:lnTo>
                  <a:lnTo>
                    <a:pt x="317245" y="147574"/>
                  </a:lnTo>
                  <a:lnTo>
                    <a:pt x="291719" y="147574"/>
                  </a:lnTo>
                  <a:lnTo>
                    <a:pt x="318262" y="2540"/>
                  </a:lnTo>
                  <a:close/>
                </a:path>
                <a:path w="3144520" h="150495">
                  <a:moveTo>
                    <a:pt x="53720" y="2540"/>
                  </a:moveTo>
                  <a:lnTo>
                    <a:pt x="68198" y="2540"/>
                  </a:lnTo>
                  <a:lnTo>
                    <a:pt x="82930" y="94488"/>
                  </a:lnTo>
                  <a:lnTo>
                    <a:pt x="130809" y="2540"/>
                  </a:lnTo>
                  <a:lnTo>
                    <a:pt x="145669" y="2540"/>
                  </a:lnTo>
                  <a:lnTo>
                    <a:pt x="149732" y="147574"/>
                  </a:lnTo>
                  <a:lnTo>
                    <a:pt x="124205" y="147574"/>
                  </a:lnTo>
                  <a:lnTo>
                    <a:pt x="122554" y="69088"/>
                  </a:lnTo>
                  <a:lnTo>
                    <a:pt x="78485" y="149605"/>
                  </a:lnTo>
                  <a:lnTo>
                    <a:pt x="69468" y="149605"/>
                  </a:lnTo>
                  <a:lnTo>
                    <a:pt x="55117" y="68325"/>
                  </a:lnTo>
                  <a:lnTo>
                    <a:pt x="24764" y="147574"/>
                  </a:lnTo>
                  <a:lnTo>
                    <a:pt x="0" y="147574"/>
                  </a:lnTo>
                  <a:lnTo>
                    <a:pt x="53720" y="2540"/>
                  </a:lnTo>
                  <a:close/>
                </a:path>
                <a:path w="3144520" h="150495">
                  <a:moveTo>
                    <a:pt x="2408809" y="1143"/>
                  </a:moveTo>
                  <a:lnTo>
                    <a:pt x="2445892" y="10159"/>
                  </a:lnTo>
                  <a:lnTo>
                    <a:pt x="2459481" y="36322"/>
                  </a:lnTo>
                  <a:lnTo>
                    <a:pt x="2458862" y="44777"/>
                  </a:lnTo>
                  <a:lnTo>
                    <a:pt x="2437971" y="77120"/>
                  </a:lnTo>
                  <a:lnTo>
                    <a:pt x="2423033" y="83312"/>
                  </a:lnTo>
                  <a:lnTo>
                    <a:pt x="2455291" y="147574"/>
                  </a:lnTo>
                  <a:lnTo>
                    <a:pt x="2426335" y="147574"/>
                  </a:lnTo>
                  <a:lnTo>
                    <a:pt x="2398649" y="87629"/>
                  </a:lnTo>
                  <a:lnTo>
                    <a:pt x="2394077" y="87502"/>
                  </a:lnTo>
                  <a:lnTo>
                    <a:pt x="2388616" y="87249"/>
                  </a:lnTo>
                  <a:lnTo>
                    <a:pt x="2382139" y="86868"/>
                  </a:lnTo>
                  <a:lnTo>
                    <a:pt x="2370963" y="147574"/>
                  </a:lnTo>
                  <a:lnTo>
                    <a:pt x="2344419" y="147574"/>
                  </a:lnTo>
                  <a:lnTo>
                    <a:pt x="2370963" y="2540"/>
                  </a:lnTo>
                  <a:lnTo>
                    <a:pt x="2384127" y="1946"/>
                  </a:lnTo>
                  <a:lnTo>
                    <a:pt x="2394839" y="1508"/>
                  </a:lnTo>
                  <a:lnTo>
                    <a:pt x="2403074" y="1236"/>
                  </a:lnTo>
                  <a:lnTo>
                    <a:pt x="2408809" y="1143"/>
                  </a:lnTo>
                  <a:close/>
                </a:path>
                <a:path w="3144520" h="150495">
                  <a:moveTo>
                    <a:pt x="2544572" y="634"/>
                  </a:moveTo>
                  <a:lnTo>
                    <a:pt x="2553716" y="634"/>
                  </a:lnTo>
                  <a:lnTo>
                    <a:pt x="2583561" y="147574"/>
                  </a:lnTo>
                  <a:lnTo>
                    <a:pt x="2556637" y="147574"/>
                  </a:lnTo>
                  <a:lnTo>
                    <a:pt x="2552191" y="118109"/>
                  </a:lnTo>
                  <a:lnTo>
                    <a:pt x="2500249" y="118109"/>
                  </a:lnTo>
                  <a:lnTo>
                    <a:pt x="2483230" y="147574"/>
                  </a:lnTo>
                  <a:lnTo>
                    <a:pt x="2456434" y="147574"/>
                  </a:lnTo>
                  <a:lnTo>
                    <a:pt x="2544572" y="634"/>
                  </a:lnTo>
                  <a:close/>
                </a:path>
                <a:path w="3144520" h="150495">
                  <a:moveTo>
                    <a:pt x="2163826" y="634"/>
                  </a:moveTo>
                  <a:lnTo>
                    <a:pt x="2188995" y="3327"/>
                  </a:lnTo>
                  <a:lnTo>
                    <a:pt x="2206974" y="11414"/>
                  </a:lnTo>
                  <a:lnTo>
                    <a:pt x="2217761" y="24905"/>
                  </a:lnTo>
                  <a:lnTo>
                    <a:pt x="2221356" y="43815"/>
                  </a:lnTo>
                  <a:lnTo>
                    <a:pt x="2220261" y="55342"/>
                  </a:lnTo>
                  <a:lnTo>
                    <a:pt x="2194444" y="88136"/>
                  </a:lnTo>
                  <a:lnTo>
                    <a:pt x="2158618" y="96012"/>
                  </a:lnTo>
                  <a:lnTo>
                    <a:pt x="2152650" y="96012"/>
                  </a:lnTo>
                  <a:lnTo>
                    <a:pt x="2146808" y="95503"/>
                  </a:lnTo>
                  <a:lnTo>
                    <a:pt x="2141092" y="94361"/>
                  </a:lnTo>
                  <a:lnTo>
                    <a:pt x="2131187" y="147574"/>
                  </a:lnTo>
                  <a:lnTo>
                    <a:pt x="2104898" y="147574"/>
                  </a:lnTo>
                  <a:lnTo>
                    <a:pt x="2132203" y="2794"/>
                  </a:lnTo>
                  <a:lnTo>
                    <a:pt x="2141966" y="1813"/>
                  </a:lnTo>
                  <a:lnTo>
                    <a:pt x="2150491" y="1142"/>
                  </a:lnTo>
                  <a:lnTo>
                    <a:pt x="2157777" y="758"/>
                  </a:lnTo>
                  <a:lnTo>
                    <a:pt x="2163826" y="634"/>
                  </a:lnTo>
                  <a:close/>
                </a:path>
                <a:path w="3144520" h="150495">
                  <a:moveTo>
                    <a:pt x="499363" y="634"/>
                  </a:moveTo>
                  <a:lnTo>
                    <a:pt x="508507" y="634"/>
                  </a:lnTo>
                  <a:lnTo>
                    <a:pt x="538352" y="147574"/>
                  </a:lnTo>
                  <a:lnTo>
                    <a:pt x="511428" y="147574"/>
                  </a:lnTo>
                  <a:lnTo>
                    <a:pt x="506983" y="118109"/>
                  </a:lnTo>
                  <a:lnTo>
                    <a:pt x="455040" y="118109"/>
                  </a:lnTo>
                  <a:lnTo>
                    <a:pt x="438022" y="147574"/>
                  </a:lnTo>
                  <a:lnTo>
                    <a:pt x="411225" y="147574"/>
                  </a:lnTo>
                  <a:lnTo>
                    <a:pt x="499363" y="634"/>
                  </a:lnTo>
                  <a:close/>
                </a:path>
                <a:path w="3144520" h="150495">
                  <a:moveTo>
                    <a:pt x="240283" y="634"/>
                  </a:moveTo>
                  <a:lnTo>
                    <a:pt x="249427" y="634"/>
                  </a:lnTo>
                  <a:lnTo>
                    <a:pt x="279272" y="147574"/>
                  </a:lnTo>
                  <a:lnTo>
                    <a:pt x="252349" y="147574"/>
                  </a:lnTo>
                  <a:lnTo>
                    <a:pt x="247903" y="118109"/>
                  </a:lnTo>
                  <a:lnTo>
                    <a:pt x="195960" y="118109"/>
                  </a:lnTo>
                  <a:lnTo>
                    <a:pt x="178942" y="147574"/>
                  </a:lnTo>
                  <a:lnTo>
                    <a:pt x="152145" y="147574"/>
                  </a:lnTo>
                  <a:lnTo>
                    <a:pt x="240283" y="634"/>
                  </a:lnTo>
                  <a:close/>
                </a:path>
                <a:path w="3144520" h="150495">
                  <a:moveTo>
                    <a:pt x="3110611" y="126"/>
                  </a:moveTo>
                  <a:lnTo>
                    <a:pt x="3115437" y="126"/>
                  </a:lnTo>
                  <a:lnTo>
                    <a:pt x="3121405" y="634"/>
                  </a:lnTo>
                  <a:lnTo>
                    <a:pt x="3128899" y="1777"/>
                  </a:lnTo>
                  <a:lnTo>
                    <a:pt x="3136265" y="2794"/>
                  </a:lnTo>
                  <a:lnTo>
                    <a:pt x="3141472" y="4064"/>
                  </a:lnTo>
                  <a:lnTo>
                    <a:pt x="3144392" y="5461"/>
                  </a:lnTo>
                  <a:lnTo>
                    <a:pt x="3136518" y="31242"/>
                  </a:lnTo>
                  <a:lnTo>
                    <a:pt x="3128772" y="25526"/>
                  </a:lnTo>
                  <a:lnTo>
                    <a:pt x="3121025" y="22732"/>
                  </a:lnTo>
                  <a:lnTo>
                    <a:pt x="3113151" y="22732"/>
                  </a:lnTo>
                  <a:lnTo>
                    <a:pt x="3102669" y="23872"/>
                  </a:lnTo>
                  <a:lnTo>
                    <a:pt x="3095212" y="27273"/>
                  </a:lnTo>
                  <a:lnTo>
                    <a:pt x="3090755" y="32912"/>
                  </a:lnTo>
                  <a:lnTo>
                    <a:pt x="3089275" y="40767"/>
                  </a:lnTo>
                  <a:lnTo>
                    <a:pt x="3089275" y="45847"/>
                  </a:lnTo>
                  <a:lnTo>
                    <a:pt x="3093466" y="51943"/>
                  </a:lnTo>
                  <a:lnTo>
                    <a:pt x="3101975" y="59054"/>
                  </a:lnTo>
                  <a:lnTo>
                    <a:pt x="3116834" y="71627"/>
                  </a:lnTo>
                  <a:lnTo>
                    <a:pt x="3132074" y="87883"/>
                  </a:lnTo>
                  <a:lnTo>
                    <a:pt x="3134105" y="91186"/>
                  </a:lnTo>
                  <a:lnTo>
                    <a:pt x="3135629" y="94361"/>
                  </a:lnTo>
                  <a:lnTo>
                    <a:pt x="3136518" y="97663"/>
                  </a:lnTo>
                  <a:lnTo>
                    <a:pt x="3137535" y="100965"/>
                  </a:lnTo>
                  <a:lnTo>
                    <a:pt x="3138042" y="104394"/>
                  </a:lnTo>
                  <a:lnTo>
                    <a:pt x="3138042" y="107823"/>
                  </a:lnTo>
                  <a:lnTo>
                    <a:pt x="3115184" y="143718"/>
                  </a:lnTo>
                  <a:lnTo>
                    <a:pt x="3084449" y="149987"/>
                  </a:lnTo>
                  <a:lnTo>
                    <a:pt x="3074856" y="149463"/>
                  </a:lnTo>
                  <a:lnTo>
                    <a:pt x="3065526" y="147891"/>
                  </a:lnTo>
                  <a:lnTo>
                    <a:pt x="3056481" y="145272"/>
                  </a:lnTo>
                  <a:lnTo>
                    <a:pt x="3047746" y="141604"/>
                  </a:lnTo>
                  <a:lnTo>
                    <a:pt x="3056001" y="116204"/>
                  </a:lnTo>
                  <a:lnTo>
                    <a:pt x="3062910" y="120558"/>
                  </a:lnTo>
                  <a:lnTo>
                    <a:pt x="3070320" y="123698"/>
                  </a:lnTo>
                  <a:lnTo>
                    <a:pt x="3078253" y="125599"/>
                  </a:lnTo>
                  <a:lnTo>
                    <a:pt x="3086735" y="126238"/>
                  </a:lnTo>
                  <a:lnTo>
                    <a:pt x="3093847" y="126238"/>
                  </a:lnTo>
                  <a:lnTo>
                    <a:pt x="3099689" y="124714"/>
                  </a:lnTo>
                  <a:lnTo>
                    <a:pt x="3104388" y="121666"/>
                  </a:lnTo>
                  <a:lnTo>
                    <a:pt x="3108960" y="118745"/>
                  </a:lnTo>
                  <a:lnTo>
                    <a:pt x="3111373" y="114426"/>
                  </a:lnTo>
                  <a:lnTo>
                    <a:pt x="3111373" y="108839"/>
                  </a:lnTo>
                  <a:lnTo>
                    <a:pt x="3111373" y="103377"/>
                  </a:lnTo>
                  <a:lnTo>
                    <a:pt x="3107054" y="97408"/>
                  </a:lnTo>
                  <a:lnTo>
                    <a:pt x="3098673" y="90804"/>
                  </a:lnTo>
                  <a:lnTo>
                    <a:pt x="3083052" y="78358"/>
                  </a:lnTo>
                  <a:lnTo>
                    <a:pt x="3078353" y="74549"/>
                  </a:lnTo>
                  <a:lnTo>
                    <a:pt x="3075178" y="71754"/>
                  </a:lnTo>
                  <a:lnTo>
                    <a:pt x="3073527" y="70103"/>
                  </a:lnTo>
                  <a:lnTo>
                    <a:pt x="3071749" y="68325"/>
                  </a:lnTo>
                  <a:lnTo>
                    <a:pt x="3069971" y="65913"/>
                  </a:lnTo>
                  <a:lnTo>
                    <a:pt x="3068192" y="62865"/>
                  </a:lnTo>
                  <a:lnTo>
                    <a:pt x="3066288" y="59817"/>
                  </a:lnTo>
                  <a:lnTo>
                    <a:pt x="3064891" y="56642"/>
                  </a:lnTo>
                  <a:lnTo>
                    <a:pt x="3064002" y="53467"/>
                  </a:lnTo>
                  <a:lnTo>
                    <a:pt x="3063113" y="50165"/>
                  </a:lnTo>
                  <a:lnTo>
                    <a:pt x="3062604" y="46863"/>
                  </a:lnTo>
                  <a:lnTo>
                    <a:pt x="3062604" y="43433"/>
                  </a:lnTo>
                  <a:lnTo>
                    <a:pt x="3083036" y="6717"/>
                  </a:lnTo>
                  <a:lnTo>
                    <a:pt x="3100371" y="863"/>
                  </a:lnTo>
                  <a:lnTo>
                    <a:pt x="3110611" y="126"/>
                  </a:lnTo>
                  <a:close/>
                </a:path>
                <a:path w="3144520" h="150495">
                  <a:moveTo>
                    <a:pt x="1863978" y="126"/>
                  </a:moveTo>
                  <a:lnTo>
                    <a:pt x="1868804" y="126"/>
                  </a:lnTo>
                  <a:lnTo>
                    <a:pt x="1874774" y="634"/>
                  </a:lnTo>
                  <a:lnTo>
                    <a:pt x="1882266" y="1777"/>
                  </a:lnTo>
                  <a:lnTo>
                    <a:pt x="1889633" y="2794"/>
                  </a:lnTo>
                  <a:lnTo>
                    <a:pt x="1894839" y="4064"/>
                  </a:lnTo>
                  <a:lnTo>
                    <a:pt x="1897761" y="5461"/>
                  </a:lnTo>
                  <a:lnTo>
                    <a:pt x="1889887" y="31242"/>
                  </a:lnTo>
                  <a:lnTo>
                    <a:pt x="1882139" y="25526"/>
                  </a:lnTo>
                  <a:lnTo>
                    <a:pt x="1874392" y="22732"/>
                  </a:lnTo>
                  <a:lnTo>
                    <a:pt x="1866518" y="22732"/>
                  </a:lnTo>
                  <a:lnTo>
                    <a:pt x="1856037" y="23872"/>
                  </a:lnTo>
                  <a:lnTo>
                    <a:pt x="1848580" y="27273"/>
                  </a:lnTo>
                  <a:lnTo>
                    <a:pt x="1844123" y="32912"/>
                  </a:lnTo>
                  <a:lnTo>
                    <a:pt x="1842643" y="40767"/>
                  </a:lnTo>
                  <a:lnTo>
                    <a:pt x="1842643" y="45847"/>
                  </a:lnTo>
                  <a:lnTo>
                    <a:pt x="1846833" y="51943"/>
                  </a:lnTo>
                  <a:lnTo>
                    <a:pt x="1855343" y="59054"/>
                  </a:lnTo>
                  <a:lnTo>
                    <a:pt x="1870202" y="71627"/>
                  </a:lnTo>
                  <a:lnTo>
                    <a:pt x="1885441" y="87883"/>
                  </a:lnTo>
                  <a:lnTo>
                    <a:pt x="1887474" y="91186"/>
                  </a:lnTo>
                  <a:lnTo>
                    <a:pt x="1888998" y="94361"/>
                  </a:lnTo>
                  <a:lnTo>
                    <a:pt x="1889887" y="97663"/>
                  </a:lnTo>
                  <a:lnTo>
                    <a:pt x="1890902" y="100965"/>
                  </a:lnTo>
                  <a:lnTo>
                    <a:pt x="1891411" y="104394"/>
                  </a:lnTo>
                  <a:lnTo>
                    <a:pt x="1891411" y="107823"/>
                  </a:lnTo>
                  <a:lnTo>
                    <a:pt x="1868552" y="143718"/>
                  </a:lnTo>
                  <a:lnTo>
                    <a:pt x="1837816" y="149987"/>
                  </a:lnTo>
                  <a:lnTo>
                    <a:pt x="1828224" y="149463"/>
                  </a:lnTo>
                  <a:lnTo>
                    <a:pt x="1818893" y="147891"/>
                  </a:lnTo>
                  <a:lnTo>
                    <a:pt x="1809849" y="145272"/>
                  </a:lnTo>
                  <a:lnTo>
                    <a:pt x="1801114" y="141604"/>
                  </a:lnTo>
                  <a:lnTo>
                    <a:pt x="1809369" y="116204"/>
                  </a:lnTo>
                  <a:lnTo>
                    <a:pt x="1816278" y="120558"/>
                  </a:lnTo>
                  <a:lnTo>
                    <a:pt x="1823688" y="123698"/>
                  </a:lnTo>
                  <a:lnTo>
                    <a:pt x="1831621" y="125599"/>
                  </a:lnTo>
                  <a:lnTo>
                    <a:pt x="1840102" y="126238"/>
                  </a:lnTo>
                  <a:lnTo>
                    <a:pt x="1847214" y="126238"/>
                  </a:lnTo>
                  <a:lnTo>
                    <a:pt x="1853057" y="124714"/>
                  </a:lnTo>
                  <a:lnTo>
                    <a:pt x="1857756" y="121666"/>
                  </a:lnTo>
                  <a:lnTo>
                    <a:pt x="1862327" y="118745"/>
                  </a:lnTo>
                  <a:lnTo>
                    <a:pt x="1864740" y="114426"/>
                  </a:lnTo>
                  <a:lnTo>
                    <a:pt x="1864740" y="108839"/>
                  </a:lnTo>
                  <a:lnTo>
                    <a:pt x="1864740" y="103377"/>
                  </a:lnTo>
                  <a:lnTo>
                    <a:pt x="1860423" y="97408"/>
                  </a:lnTo>
                  <a:lnTo>
                    <a:pt x="1852040" y="90804"/>
                  </a:lnTo>
                  <a:lnTo>
                    <a:pt x="1836420" y="78358"/>
                  </a:lnTo>
                  <a:lnTo>
                    <a:pt x="1831720" y="74549"/>
                  </a:lnTo>
                  <a:lnTo>
                    <a:pt x="1828545" y="71754"/>
                  </a:lnTo>
                  <a:lnTo>
                    <a:pt x="1826895" y="70103"/>
                  </a:lnTo>
                  <a:lnTo>
                    <a:pt x="1825116" y="68325"/>
                  </a:lnTo>
                  <a:lnTo>
                    <a:pt x="1823339" y="65913"/>
                  </a:lnTo>
                  <a:lnTo>
                    <a:pt x="1821561" y="62865"/>
                  </a:lnTo>
                  <a:lnTo>
                    <a:pt x="1819656" y="59817"/>
                  </a:lnTo>
                  <a:lnTo>
                    <a:pt x="1818258" y="56642"/>
                  </a:lnTo>
                  <a:lnTo>
                    <a:pt x="1817370" y="53467"/>
                  </a:lnTo>
                  <a:lnTo>
                    <a:pt x="1816481" y="50165"/>
                  </a:lnTo>
                  <a:lnTo>
                    <a:pt x="1815972" y="46863"/>
                  </a:lnTo>
                  <a:lnTo>
                    <a:pt x="1815972" y="43433"/>
                  </a:lnTo>
                  <a:lnTo>
                    <a:pt x="1836404" y="6717"/>
                  </a:lnTo>
                  <a:lnTo>
                    <a:pt x="1853739" y="863"/>
                  </a:lnTo>
                  <a:lnTo>
                    <a:pt x="1863978" y="126"/>
                  </a:lnTo>
                  <a:close/>
                </a:path>
                <a:path w="3144520" h="150495">
                  <a:moveTo>
                    <a:pt x="642238" y="126"/>
                  </a:moveTo>
                  <a:lnTo>
                    <a:pt x="652575" y="746"/>
                  </a:lnTo>
                  <a:lnTo>
                    <a:pt x="661495" y="2603"/>
                  </a:lnTo>
                  <a:lnTo>
                    <a:pt x="669010" y="5699"/>
                  </a:lnTo>
                  <a:lnTo>
                    <a:pt x="675132" y="10032"/>
                  </a:lnTo>
                  <a:lnTo>
                    <a:pt x="667384" y="31496"/>
                  </a:lnTo>
                  <a:lnTo>
                    <a:pt x="660145" y="27662"/>
                  </a:lnTo>
                  <a:lnTo>
                    <a:pt x="652907" y="24923"/>
                  </a:lnTo>
                  <a:lnTo>
                    <a:pt x="645668" y="23280"/>
                  </a:lnTo>
                  <a:lnTo>
                    <a:pt x="638428" y="22732"/>
                  </a:lnTo>
                  <a:lnTo>
                    <a:pt x="626022" y="23923"/>
                  </a:lnTo>
                  <a:lnTo>
                    <a:pt x="589537" y="51998"/>
                  </a:lnTo>
                  <a:lnTo>
                    <a:pt x="580644" y="89789"/>
                  </a:lnTo>
                  <a:lnTo>
                    <a:pt x="581261" y="98169"/>
                  </a:lnTo>
                  <a:lnTo>
                    <a:pt x="609175" y="126886"/>
                  </a:lnTo>
                  <a:lnTo>
                    <a:pt x="617219" y="127507"/>
                  </a:lnTo>
                  <a:lnTo>
                    <a:pt x="624107" y="127009"/>
                  </a:lnTo>
                  <a:lnTo>
                    <a:pt x="647191" y="90931"/>
                  </a:lnTo>
                  <a:lnTo>
                    <a:pt x="627126" y="90931"/>
                  </a:lnTo>
                  <a:lnTo>
                    <a:pt x="631063" y="69342"/>
                  </a:lnTo>
                  <a:lnTo>
                    <a:pt x="676782" y="69342"/>
                  </a:lnTo>
                  <a:lnTo>
                    <a:pt x="664718" y="134366"/>
                  </a:lnTo>
                  <a:lnTo>
                    <a:pt x="652932" y="141200"/>
                  </a:lnTo>
                  <a:lnTo>
                    <a:pt x="639873" y="146081"/>
                  </a:lnTo>
                  <a:lnTo>
                    <a:pt x="625552" y="149010"/>
                  </a:lnTo>
                  <a:lnTo>
                    <a:pt x="609981" y="149987"/>
                  </a:lnTo>
                  <a:lnTo>
                    <a:pt x="598096" y="149006"/>
                  </a:lnTo>
                  <a:lnTo>
                    <a:pt x="562633" y="125565"/>
                  </a:lnTo>
                  <a:lnTo>
                    <a:pt x="553846" y="93472"/>
                  </a:lnTo>
                  <a:lnTo>
                    <a:pt x="555343" y="73118"/>
                  </a:lnTo>
                  <a:lnTo>
                    <a:pt x="577595" y="25273"/>
                  </a:lnTo>
                  <a:lnTo>
                    <a:pt x="622851" y="1698"/>
                  </a:lnTo>
                  <a:lnTo>
                    <a:pt x="642238" y="126"/>
                  </a:lnTo>
                  <a:close/>
                </a:path>
                <a:path w="3144520" h="150495">
                  <a:moveTo>
                    <a:pt x="2853436" y="0"/>
                  </a:moveTo>
                  <a:lnTo>
                    <a:pt x="2893567" y="13843"/>
                  </a:lnTo>
                  <a:lnTo>
                    <a:pt x="2907665" y="53721"/>
                  </a:lnTo>
                  <a:lnTo>
                    <a:pt x="2906309" y="74150"/>
                  </a:lnTo>
                  <a:lnTo>
                    <a:pt x="2886075" y="123317"/>
                  </a:lnTo>
                  <a:lnTo>
                    <a:pt x="2844730" y="148320"/>
                  </a:lnTo>
                  <a:lnTo>
                    <a:pt x="2827019" y="149987"/>
                  </a:lnTo>
                  <a:lnTo>
                    <a:pt x="2816111" y="149032"/>
                  </a:lnTo>
                  <a:lnTo>
                    <a:pt x="2784863" y="126210"/>
                  </a:lnTo>
                  <a:lnTo>
                    <a:pt x="2777363" y="93599"/>
                  </a:lnTo>
                  <a:lnTo>
                    <a:pt x="2778694" y="74955"/>
                  </a:lnTo>
                  <a:lnTo>
                    <a:pt x="2798572" y="27431"/>
                  </a:lnTo>
                  <a:lnTo>
                    <a:pt x="2837344" y="1714"/>
                  </a:lnTo>
                  <a:lnTo>
                    <a:pt x="2853436" y="0"/>
                  </a:lnTo>
                  <a:close/>
                </a:path>
                <a:path w="3144520" h="150495">
                  <a:moveTo>
                    <a:pt x="2044191" y="0"/>
                  </a:moveTo>
                  <a:lnTo>
                    <a:pt x="2084324" y="13843"/>
                  </a:lnTo>
                  <a:lnTo>
                    <a:pt x="2098421" y="53721"/>
                  </a:lnTo>
                  <a:lnTo>
                    <a:pt x="2097065" y="74150"/>
                  </a:lnTo>
                  <a:lnTo>
                    <a:pt x="2076830" y="123317"/>
                  </a:lnTo>
                  <a:lnTo>
                    <a:pt x="2035486" y="148320"/>
                  </a:lnTo>
                  <a:lnTo>
                    <a:pt x="2017776" y="149987"/>
                  </a:lnTo>
                  <a:lnTo>
                    <a:pt x="2006867" y="149032"/>
                  </a:lnTo>
                  <a:lnTo>
                    <a:pt x="1975619" y="126210"/>
                  </a:lnTo>
                  <a:lnTo>
                    <a:pt x="1968118" y="93599"/>
                  </a:lnTo>
                  <a:lnTo>
                    <a:pt x="1969450" y="74955"/>
                  </a:lnTo>
                  <a:lnTo>
                    <a:pt x="1989327" y="27431"/>
                  </a:lnTo>
                  <a:lnTo>
                    <a:pt x="2028100" y="1714"/>
                  </a:lnTo>
                  <a:lnTo>
                    <a:pt x="2044191" y="0"/>
                  </a:lnTo>
                  <a:close/>
                </a:path>
                <a:path w="3144520" h="150495">
                  <a:moveTo>
                    <a:pt x="1503171" y="0"/>
                  </a:moveTo>
                  <a:lnTo>
                    <a:pt x="1543303" y="13843"/>
                  </a:lnTo>
                  <a:lnTo>
                    <a:pt x="1557401" y="53721"/>
                  </a:lnTo>
                  <a:lnTo>
                    <a:pt x="1556045" y="74150"/>
                  </a:lnTo>
                  <a:lnTo>
                    <a:pt x="1535811" y="123317"/>
                  </a:lnTo>
                  <a:lnTo>
                    <a:pt x="1494466" y="148320"/>
                  </a:lnTo>
                  <a:lnTo>
                    <a:pt x="1476756" y="149987"/>
                  </a:lnTo>
                  <a:lnTo>
                    <a:pt x="1465847" y="149032"/>
                  </a:lnTo>
                  <a:lnTo>
                    <a:pt x="1434599" y="126210"/>
                  </a:lnTo>
                  <a:lnTo>
                    <a:pt x="1427099" y="93599"/>
                  </a:lnTo>
                  <a:lnTo>
                    <a:pt x="1428430" y="74955"/>
                  </a:lnTo>
                  <a:lnTo>
                    <a:pt x="1448308" y="27431"/>
                  </a:lnTo>
                  <a:lnTo>
                    <a:pt x="1487080" y="1714"/>
                  </a:lnTo>
                  <a:lnTo>
                    <a:pt x="1503171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0" dirty="0"/>
              <a:t>Merupakan </a:t>
            </a:r>
            <a:r>
              <a:rPr spc="-5" dirty="0"/>
              <a:t>tanggung jawab </a:t>
            </a:r>
            <a:r>
              <a:rPr spc="-10" dirty="0"/>
              <a:t>untuk </a:t>
            </a:r>
            <a:r>
              <a:rPr spc="-5" dirty="0"/>
              <a:t>melaksanakan </a:t>
            </a:r>
            <a:r>
              <a:rPr spc="-30" dirty="0"/>
              <a:t>seluruh  </a:t>
            </a:r>
            <a:r>
              <a:rPr spc="-5" dirty="0"/>
              <a:t>operasi </a:t>
            </a:r>
            <a:r>
              <a:rPr spc="-10" dirty="0"/>
              <a:t>dalam departemen</a:t>
            </a:r>
            <a:r>
              <a:rPr spc="35" dirty="0"/>
              <a:t> </a:t>
            </a:r>
            <a:r>
              <a:rPr spc="-5" dirty="0"/>
              <a:t>SI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1120369"/>
            <a:ext cx="3523615" cy="126936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0" dirty="0">
                <a:latin typeface="Trebuchet MS"/>
                <a:cs typeface="Trebuchet MS"/>
              </a:rPr>
              <a:t>Meliputi:</a:t>
            </a:r>
            <a:endParaRPr sz="1000">
              <a:latin typeface="Trebuchet MS"/>
              <a:cs typeface="Trebuchet MS"/>
            </a:endParaRPr>
          </a:p>
          <a:p>
            <a:pPr marL="273050" marR="222250" lvl="1" indent="-114300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Resource allocation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: memastikan bahwa sumber daya yang  dibutuhkan tersedia untuk melaksanakan fungsi</a:t>
            </a:r>
            <a:r>
              <a:rPr sz="900" spc="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SI</a:t>
            </a:r>
            <a:endParaRPr sz="900">
              <a:latin typeface="Trebuchet MS"/>
              <a:cs typeface="Trebuchet MS"/>
            </a:endParaRPr>
          </a:p>
          <a:p>
            <a:pPr marL="273050" marR="248285" lvl="1" indent="-114300">
              <a:lnSpc>
                <a:spcPct val="100000"/>
              </a:lnSpc>
              <a:spcBef>
                <a:spcPts val="24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Standards and procedures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: menyediakannya untuk seluruh  operasi sesuai keseluruhan strategi dan kebijakan</a:t>
            </a:r>
            <a:r>
              <a:rPr sz="900" spc="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bisnis</a:t>
            </a:r>
            <a:endParaRPr sz="900">
              <a:latin typeface="Trebuchet MS"/>
              <a:cs typeface="Trebuchet MS"/>
            </a:endParaRPr>
          </a:p>
          <a:p>
            <a:pPr marL="273050" marR="5080" lvl="1" indent="-114300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Process monitoring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: bertanggung jawab pada pengawasan dan  pengukuran untuk peningkatan efektivitas dan efisiensi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proses- 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proses operasi</a:t>
            </a:r>
            <a:r>
              <a:rPr sz="900" spc="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SI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7302" y="373570"/>
            <a:ext cx="2461260" cy="151765"/>
            <a:chOff x="257302" y="373570"/>
            <a:chExt cx="2461260" cy="151765"/>
          </a:xfrm>
        </p:grpSpPr>
        <p:sp>
          <p:nvSpPr>
            <p:cNvPr id="3" name="object 3"/>
            <p:cNvSpPr/>
            <p:nvPr/>
          </p:nvSpPr>
          <p:spPr>
            <a:xfrm>
              <a:off x="258191" y="374523"/>
              <a:ext cx="2459355" cy="14985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613790" y="376936"/>
              <a:ext cx="2103755" cy="147320"/>
            </a:xfrm>
            <a:custGeom>
              <a:avLst/>
              <a:gdLst/>
              <a:ahLst/>
              <a:cxnLst/>
              <a:rect l="l" t="t" r="r" b="b"/>
              <a:pathLst>
                <a:path w="2103755" h="147320">
                  <a:moveTo>
                    <a:pt x="1239901" y="42163"/>
                  </a:moveTo>
                  <a:lnTo>
                    <a:pt x="1210183" y="96265"/>
                  </a:lnTo>
                  <a:lnTo>
                    <a:pt x="1248156" y="96265"/>
                  </a:lnTo>
                  <a:lnTo>
                    <a:pt x="1239901" y="42163"/>
                  </a:lnTo>
                  <a:close/>
                </a:path>
                <a:path w="2103755" h="147320">
                  <a:moveTo>
                    <a:pt x="980820" y="42163"/>
                  </a:moveTo>
                  <a:lnTo>
                    <a:pt x="951102" y="96265"/>
                  </a:lnTo>
                  <a:lnTo>
                    <a:pt x="989076" y="96265"/>
                  </a:lnTo>
                  <a:lnTo>
                    <a:pt x="980820" y="42163"/>
                  </a:lnTo>
                  <a:close/>
                </a:path>
                <a:path w="2103755" h="147320">
                  <a:moveTo>
                    <a:pt x="179704" y="21336"/>
                  </a:moveTo>
                  <a:lnTo>
                    <a:pt x="178688" y="21336"/>
                  </a:lnTo>
                  <a:lnTo>
                    <a:pt x="175640" y="21589"/>
                  </a:lnTo>
                  <a:lnTo>
                    <a:pt x="170179" y="22351"/>
                  </a:lnTo>
                  <a:lnTo>
                    <a:pt x="162813" y="62864"/>
                  </a:lnTo>
                  <a:lnTo>
                    <a:pt x="166750" y="63245"/>
                  </a:lnTo>
                  <a:lnTo>
                    <a:pt x="170179" y="63500"/>
                  </a:lnTo>
                  <a:lnTo>
                    <a:pt x="173227" y="63500"/>
                  </a:lnTo>
                  <a:lnTo>
                    <a:pt x="189563" y="62021"/>
                  </a:lnTo>
                  <a:lnTo>
                    <a:pt x="201231" y="57578"/>
                  </a:lnTo>
                  <a:lnTo>
                    <a:pt x="208232" y="50159"/>
                  </a:lnTo>
                  <a:lnTo>
                    <a:pt x="210565" y="39750"/>
                  </a:lnTo>
                  <a:lnTo>
                    <a:pt x="210565" y="33019"/>
                  </a:lnTo>
                  <a:lnTo>
                    <a:pt x="208279" y="28320"/>
                  </a:lnTo>
                  <a:lnTo>
                    <a:pt x="203453" y="25526"/>
                  </a:lnTo>
                  <a:lnTo>
                    <a:pt x="198627" y="22732"/>
                  </a:lnTo>
                  <a:lnTo>
                    <a:pt x="190753" y="21336"/>
                  </a:lnTo>
                  <a:lnTo>
                    <a:pt x="179704" y="21336"/>
                  </a:lnTo>
                  <a:close/>
                </a:path>
                <a:path w="2103755" h="147320">
                  <a:moveTo>
                    <a:pt x="1985771" y="0"/>
                  </a:moveTo>
                  <a:lnTo>
                    <a:pt x="2103755" y="0"/>
                  </a:lnTo>
                  <a:lnTo>
                    <a:pt x="2099436" y="22605"/>
                  </a:lnTo>
                  <a:lnTo>
                    <a:pt x="2053717" y="22605"/>
                  </a:lnTo>
                  <a:lnTo>
                    <a:pt x="2031364" y="145033"/>
                  </a:lnTo>
                  <a:lnTo>
                    <a:pt x="2005330" y="145033"/>
                  </a:lnTo>
                  <a:lnTo>
                    <a:pt x="2027682" y="22605"/>
                  </a:lnTo>
                  <a:lnTo>
                    <a:pt x="1981581" y="22605"/>
                  </a:lnTo>
                  <a:lnTo>
                    <a:pt x="1985771" y="0"/>
                  </a:lnTo>
                  <a:close/>
                </a:path>
                <a:path w="2103755" h="147320">
                  <a:moveTo>
                    <a:pt x="1859407" y="0"/>
                  </a:moveTo>
                  <a:lnTo>
                    <a:pt x="1871345" y="0"/>
                  </a:lnTo>
                  <a:lnTo>
                    <a:pt x="1923669" y="89915"/>
                  </a:lnTo>
                  <a:lnTo>
                    <a:pt x="1939417" y="0"/>
                  </a:lnTo>
                  <a:lnTo>
                    <a:pt x="1964817" y="0"/>
                  </a:lnTo>
                  <a:lnTo>
                    <a:pt x="1937766" y="147065"/>
                  </a:lnTo>
                  <a:lnTo>
                    <a:pt x="1927859" y="147065"/>
                  </a:lnTo>
                  <a:lnTo>
                    <a:pt x="1874393" y="53339"/>
                  </a:lnTo>
                  <a:lnTo>
                    <a:pt x="1858391" y="145033"/>
                  </a:lnTo>
                  <a:lnTo>
                    <a:pt x="1832863" y="145033"/>
                  </a:lnTo>
                  <a:lnTo>
                    <a:pt x="1859407" y="0"/>
                  </a:lnTo>
                  <a:close/>
                </a:path>
                <a:path w="2103755" h="147320">
                  <a:moveTo>
                    <a:pt x="1738121" y="0"/>
                  </a:moveTo>
                  <a:lnTo>
                    <a:pt x="1831467" y="0"/>
                  </a:lnTo>
                  <a:lnTo>
                    <a:pt x="1827275" y="22605"/>
                  </a:lnTo>
                  <a:lnTo>
                    <a:pt x="1760346" y="22605"/>
                  </a:lnTo>
                  <a:lnTo>
                    <a:pt x="1754378" y="56006"/>
                  </a:lnTo>
                  <a:lnTo>
                    <a:pt x="1802257" y="56006"/>
                  </a:lnTo>
                  <a:lnTo>
                    <a:pt x="1798193" y="77596"/>
                  </a:lnTo>
                  <a:lnTo>
                    <a:pt x="1750313" y="77596"/>
                  </a:lnTo>
                  <a:lnTo>
                    <a:pt x="1742185" y="122427"/>
                  </a:lnTo>
                  <a:lnTo>
                    <a:pt x="1807971" y="122427"/>
                  </a:lnTo>
                  <a:lnTo>
                    <a:pt x="1803654" y="145033"/>
                  </a:lnTo>
                  <a:lnTo>
                    <a:pt x="1711451" y="145033"/>
                  </a:lnTo>
                  <a:lnTo>
                    <a:pt x="1738121" y="0"/>
                  </a:lnTo>
                  <a:close/>
                </a:path>
                <a:path w="2103755" h="147320">
                  <a:moveTo>
                    <a:pt x="1599437" y="0"/>
                  </a:moveTo>
                  <a:lnTo>
                    <a:pt x="1613916" y="0"/>
                  </a:lnTo>
                  <a:lnTo>
                    <a:pt x="1628647" y="91947"/>
                  </a:lnTo>
                  <a:lnTo>
                    <a:pt x="1676526" y="0"/>
                  </a:lnTo>
                  <a:lnTo>
                    <a:pt x="1691385" y="0"/>
                  </a:lnTo>
                  <a:lnTo>
                    <a:pt x="1695449" y="145033"/>
                  </a:lnTo>
                  <a:lnTo>
                    <a:pt x="1669922" y="145033"/>
                  </a:lnTo>
                  <a:lnTo>
                    <a:pt x="1668271" y="66547"/>
                  </a:lnTo>
                  <a:lnTo>
                    <a:pt x="1624203" y="147065"/>
                  </a:lnTo>
                  <a:lnTo>
                    <a:pt x="1615185" y="147065"/>
                  </a:lnTo>
                  <a:lnTo>
                    <a:pt x="1600834" y="65786"/>
                  </a:lnTo>
                  <a:lnTo>
                    <a:pt x="1570482" y="145033"/>
                  </a:lnTo>
                  <a:lnTo>
                    <a:pt x="1545717" y="145033"/>
                  </a:lnTo>
                  <a:lnTo>
                    <a:pt x="1599437" y="0"/>
                  </a:lnTo>
                  <a:close/>
                </a:path>
                <a:path w="2103755" h="147320">
                  <a:moveTo>
                    <a:pt x="1457706" y="0"/>
                  </a:moveTo>
                  <a:lnTo>
                    <a:pt x="1551050" y="0"/>
                  </a:lnTo>
                  <a:lnTo>
                    <a:pt x="1546859" y="22605"/>
                  </a:lnTo>
                  <a:lnTo>
                    <a:pt x="1479931" y="22605"/>
                  </a:lnTo>
                  <a:lnTo>
                    <a:pt x="1473961" y="56006"/>
                  </a:lnTo>
                  <a:lnTo>
                    <a:pt x="1521841" y="56006"/>
                  </a:lnTo>
                  <a:lnTo>
                    <a:pt x="1517776" y="77596"/>
                  </a:lnTo>
                  <a:lnTo>
                    <a:pt x="1469897" y="77596"/>
                  </a:lnTo>
                  <a:lnTo>
                    <a:pt x="1461770" y="122427"/>
                  </a:lnTo>
                  <a:lnTo>
                    <a:pt x="1527556" y="122427"/>
                  </a:lnTo>
                  <a:lnTo>
                    <a:pt x="1523237" y="145033"/>
                  </a:lnTo>
                  <a:lnTo>
                    <a:pt x="1431035" y="145033"/>
                  </a:lnTo>
                  <a:lnTo>
                    <a:pt x="1457706" y="0"/>
                  </a:lnTo>
                  <a:close/>
                </a:path>
                <a:path w="2103755" h="147320">
                  <a:moveTo>
                    <a:pt x="1062354" y="0"/>
                  </a:moveTo>
                  <a:lnTo>
                    <a:pt x="1074292" y="0"/>
                  </a:lnTo>
                  <a:lnTo>
                    <a:pt x="1126616" y="89915"/>
                  </a:lnTo>
                  <a:lnTo>
                    <a:pt x="1142364" y="0"/>
                  </a:lnTo>
                  <a:lnTo>
                    <a:pt x="1167764" y="0"/>
                  </a:lnTo>
                  <a:lnTo>
                    <a:pt x="1140714" y="147065"/>
                  </a:lnTo>
                  <a:lnTo>
                    <a:pt x="1130808" y="147065"/>
                  </a:lnTo>
                  <a:lnTo>
                    <a:pt x="1077340" y="53339"/>
                  </a:lnTo>
                  <a:lnTo>
                    <a:pt x="1061339" y="145033"/>
                  </a:lnTo>
                  <a:lnTo>
                    <a:pt x="1035811" y="145033"/>
                  </a:lnTo>
                  <a:lnTo>
                    <a:pt x="1062354" y="0"/>
                  </a:lnTo>
                  <a:close/>
                </a:path>
                <a:path w="2103755" h="147320">
                  <a:moveTo>
                    <a:pt x="797813" y="0"/>
                  </a:moveTo>
                  <a:lnTo>
                    <a:pt x="812291" y="0"/>
                  </a:lnTo>
                  <a:lnTo>
                    <a:pt x="827023" y="91947"/>
                  </a:lnTo>
                  <a:lnTo>
                    <a:pt x="874902" y="0"/>
                  </a:lnTo>
                  <a:lnTo>
                    <a:pt x="889761" y="0"/>
                  </a:lnTo>
                  <a:lnTo>
                    <a:pt x="893826" y="145033"/>
                  </a:lnTo>
                  <a:lnTo>
                    <a:pt x="868298" y="145033"/>
                  </a:lnTo>
                  <a:lnTo>
                    <a:pt x="866647" y="66547"/>
                  </a:lnTo>
                  <a:lnTo>
                    <a:pt x="822578" y="147065"/>
                  </a:lnTo>
                  <a:lnTo>
                    <a:pt x="813561" y="147065"/>
                  </a:lnTo>
                  <a:lnTo>
                    <a:pt x="799210" y="65786"/>
                  </a:lnTo>
                  <a:lnTo>
                    <a:pt x="768857" y="145033"/>
                  </a:lnTo>
                  <a:lnTo>
                    <a:pt x="744092" y="145033"/>
                  </a:lnTo>
                  <a:lnTo>
                    <a:pt x="797813" y="0"/>
                  </a:lnTo>
                  <a:close/>
                </a:path>
                <a:path w="2103755" h="147320">
                  <a:moveTo>
                    <a:pt x="593597" y="0"/>
                  </a:moveTo>
                  <a:lnTo>
                    <a:pt x="686942" y="0"/>
                  </a:lnTo>
                  <a:lnTo>
                    <a:pt x="682751" y="22605"/>
                  </a:lnTo>
                  <a:lnTo>
                    <a:pt x="615822" y="22605"/>
                  </a:lnTo>
                  <a:lnTo>
                    <a:pt x="609853" y="56006"/>
                  </a:lnTo>
                  <a:lnTo>
                    <a:pt x="657732" y="56006"/>
                  </a:lnTo>
                  <a:lnTo>
                    <a:pt x="653669" y="77596"/>
                  </a:lnTo>
                  <a:lnTo>
                    <a:pt x="605789" y="77596"/>
                  </a:lnTo>
                  <a:lnTo>
                    <a:pt x="597661" y="122427"/>
                  </a:lnTo>
                  <a:lnTo>
                    <a:pt x="663447" y="122427"/>
                  </a:lnTo>
                  <a:lnTo>
                    <a:pt x="659129" y="145033"/>
                  </a:lnTo>
                  <a:lnTo>
                    <a:pt x="566927" y="145033"/>
                  </a:lnTo>
                  <a:lnTo>
                    <a:pt x="593597" y="0"/>
                  </a:lnTo>
                  <a:close/>
                </a:path>
                <a:path w="2103755" h="147320">
                  <a:moveTo>
                    <a:pt x="414781" y="0"/>
                  </a:moveTo>
                  <a:lnTo>
                    <a:pt x="440689" y="0"/>
                  </a:lnTo>
                  <a:lnTo>
                    <a:pt x="413892" y="145033"/>
                  </a:lnTo>
                  <a:lnTo>
                    <a:pt x="388111" y="145033"/>
                  </a:lnTo>
                  <a:lnTo>
                    <a:pt x="414781" y="0"/>
                  </a:lnTo>
                  <a:close/>
                </a:path>
                <a:path w="2103755" h="147320">
                  <a:moveTo>
                    <a:pt x="266191" y="0"/>
                  </a:moveTo>
                  <a:lnTo>
                    <a:pt x="293750" y="0"/>
                  </a:lnTo>
                  <a:lnTo>
                    <a:pt x="311022" y="96265"/>
                  </a:lnTo>
                  <a:lnTo>
                    <a:pt x="361950" y="0"/>
                  </a:lnTo>
                  <a:lnTo>
                    <a:pt x="390778" y="0"/>
                  </a:lnTo>
                  <a:lnTo>
                    <a:pt x="309371" y="147065"/>
                  </a:lnTo>
                  <a:lnTo>
                    <a:pt x="295401" y="147065"/>
                  </a:lnTo>
                  <a:lnTo>
                    <a:pt x="266191" y="0"/>
                  </a:lnTo>
                  <a:close/>
                </a:path>
                <a:path w="2103755" h="147320">
                  <a:moveTo>
                    <a:pt x="26669" y="0"/>
                  </a:moveTo>
                  <a:lnTo>
                    <a:pt x="120014" y="0"/>
                  </a:lnTo>
                  <a:lnTo>
                    <a:pt x="115823" y="22605"/>
                  </a:lnTo>
                  <a:lnTo>
                    <a:pt x="48894" y="22605"/>
                  </a:lnTo>
                  <a:lnTo>
                    <a:pt x="42925" y="56006"/>
                  </a:lnTo>
                  <a:lnTo>
                    <a:pt x="90804" y="56006"/>
                  </a:lnTo>
                  <a:lnTo>
                    <a:pt x="86740" y="77596"/>
                  </a:lnTo>
                  <a:lnTo>
                    <a:pt x="38861" y="77596"/>
                  </a:lnTo>
                  <a:lnTo>
                    <a:pt x="30733" y="122427"/>
                  </a:lnTo>
                  <a:lnTo>
                    <a:pt x="96519" y="122427"/>
                  </a:lnTo>
                  <a:lnTo>
                    <a:pt x="92201" y="145033"/>
                  </a:lnTo>
                  <a:lnTo>
                    <a:pt x="0" y="145033"/>
                  </a:lnTo>
                  <a:lnTo>
                    <a:pt x="26669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57302" y="376047"/>
              <a:ext cx="193420" cy="146811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11810" y="374523"/>
              <a:ext cx="1523365" cy="149860"/>
            </a:xfrm>
            <a:custGeom>
              <a:avLst/>
              <a:gdLst/>
              <a:ahLst/>
              <a:cxnLst/>
              <a:rect l="l" t="t" r="r" b="b"/>
              <a:pathLst>
                <a:path w="1523364" h="149859">
                  <a:moveTo>
                    <a:pt x="287654" y="1015"/>
                  </a:moveTo>
                  <a:lnTo>
                    <a:pt x="324738" y="10032"/>
                  </a:lnTo>
                  <a:lnTo>
                    <a:pt x="338327" y="36194"/>
                  </a:lnTo>
                  <a:lnTo>
                    <a:pt x="337708" y="44650"/>
                  </a:lnTo>
                  <a:lnTo>
                    <a:pt x="316817" y="76993"/>
                  </a:lnTo>
                  <a:lnTo>
                    <a:pt x="301878" y="83184"/>
                  </a:lnTo>
                  <a:lnTo>
                    <a:pt x="334137" y="147446"/>
                  </a:lnTo>
                  <a:lnTo>
                    <a:pt x="305181" y="147446"/>
                  </a:lnTo>
                  <a:lnTo>
                    <a:pt x="277494" y="87502"/>
                  </a:lnTo>
                  <a:lnTo>
                    <a:pt x="272922" y="87375"/>
                  </a:lnTo>
                  <a:lnTo>
                    <a:pt x="267462" y="87121"/>
                  </a:lnTo>
                  <a:lnTo>
                    <a:pt x="260984" y="86740"/>
                  </a:lnTo>
                  <a:lnTo>
                    <a:pt x="249808" y="147446"/>
                  </a:lnTo>
                  <a:lnTo>
                    <a:pt x="223265" y="147446"/>
                  </a:lnTo>
                  <a:lnTo>
                    <a:pt x="249808" y="2412"/>
                  </a:lnTo>
                  <a:lnTo>
                    <a:pt x="262973" y="1819"/>
                  </a:lnTo>
                  <a:lnTo>
                    <a:pt x="273684" y="1381"/>
                  </a:lnTo>
                  <a:lnTo>
                    <a:pt x="281920" y="1109"/>
                  </a:lnTo>
                  <a:lnTo>
                    <a:pt x="287654" y="1015"/>
                  </a:lnTo>
                  <a:close/>
                </a:path>
                <a:path w="1523364" h="149859">
                  <a:moveTo>
                    <a:pt x="1345438" y="507"/>
                  </a:moveTo>
                  <a:lnTo>
                    <a:pt x="1354582" y="507"/>
                  </a:lnTo>
                  <a:lnTo>
                    <a:pt x="1384427" y="147446"/>
                  </a:lnTo>
                  <a:lnTo>
                    <a:pt x="1357502" y="147446"/>
                  </a:lnTo>
                  <a:lnTo>
                    <a:pt x="1353058" y="117982"/>
                  </a:lnTo>
                  <a:lnTo>
                    <a:pt x="1301114" y="117982"/>
                  </a:lnTo>
                  <a:lnTo>
                    <a:pt x="1284096" y="147446"/>
                  </a:lnTo>
                  <a:lnTo>
                    <a:pt x="1257300" y="147446"/>
                  </a:lnTo>
                  <a:lnTo>
                    <a:pt x="1345438" y="507"/>
                  </a:lnTo>
                  <a:close/>
                </a:path>
                <a:path w="1523364" h="149859">
                  <a:moveTo>
                    <a:pt x="1086358" y="507"/>
                  </a:moveTo>
                  <a:lnTo>
                    <a:pt x="1095502" y="507"/>
                  </a:lnTo>
                  <a:lnTo>
                    <a:pt x="1125346" y="147446"/>
                  </a:lnTo>
                  <a:lnTo>
                    <a:pt x="1098422" y="147446"/>
                  </a:lnTo>
                  <a:lnTo>
                    <a:pt x="1093977" y="117982"/>
                  </a:lnTo>
                  <a:lnTo>
                    <a:pt x="1042034" y="117982"/>
                  </a:lnTo>
                  <a:lnTo>
                    <a:pt x="1025016" y="147446"/>
                  </a:lnTo>
                  <a:lnTo>
                    <a:pt x="998219" y="147446"/>
                  </a:lnTo>
                  <a:lnTo>
                    <a:pt x="1086358" y="507"/>
                  </a:lnTo>
                  <a:close/>
                </a:path>
                <a:path w="1523364" h="149859">
                  <a:moveTo>
                    <a:pt x="1488313" y="0"/>
                  </a:moveTo>
                  <a:lnTo>
                    <a:pt x="1498649" y="619"/>
                  </a:lnTo>
                  <a:lnTo>
                    <a:pt x="1507569" y="2476"/>
                  </a:lnTo>
                  <a:lnTo>
                    <a:pt x="1515084" y="5572"/>
                  </a:lnTo>
                  <a:lnTo>
                    <a:pt x="1521206" y="9905"/>
                  </a:lnTo>
                  <a:lnTo>
                    <a:pt x="1513458" y="31368"/>
                  </a:lnTo>
                  <a:lnTo>
                    <a:pt x="1506220" y="27535"/>
                  </a:lnTo>
                  <a:lnTo>
                    <a:pt x="1498981" y="24796"/>
                  </a:lnTo>
                  <a:lnTo>
                    <a:pt x="1491742" y="23153"/>
                  </a:lnTo>
                  <a:lnTo>
                    <a:pt x="1484502" y="22605"/>
                  </a:lnTo>
                  <a:lnTo>
                    <a:pt x="1472096" y="23796"/>
                  </a:lnTo>
                  <a:lnTo>
                    <a:pt x="1435611" y="51871"/>
                  </a:lnTo>
                  <a:lnTo>
                    <a:pt x="1426717" y="89662"/>
                  </a:lnTo>
                  <a:lnTo>
                    <a:pt x="1427335" y="98042"/>
                  </a:lnTo>
                  <a:lnTo>
                    <a:pt x="1455249" y="126759"/>
                  </a:lnTo>
                  <a:lnTo>
                    <a:pt x="1463294" y="127380"/>
                  </a:lnTo>
                  <a:lnTo>
                    <a:pt x="1470181" y="126882"/>
                  </a:lnTo>
                  <a:lnTo>
                    <a:pt x="1493265" y="90804"/>
                  </a:lnTo>
                  <a:lnTo>
                    <a:pt x="1473200" y="90804"/>
                  </a:lnTo>
                  <a:lnTo>
                    <a:pt x="1477137" y="69214"/>
                  </a:lnTo>
                  <a:lnTo>
                    <a:pt x="1522857" y="69214"/>
                  </a:lnTo>
                  <a:lnTo>
                    <a:pt x="1510791" y="134238"/>
                  </a:lnTo>
                  <a:lnTo>
                    <a:pt x="1499006" y="141073"/>
                  </a:lnTo>
                  <a:lnTo>
                    <a:pt x="1485947" y="145954"/>
                  </a:lnTo>
                  <a:lnTo>
                    <a:pt x="1471626" y="148883"/>
                  </a:lnTo>
                  <a:lnTo>
                    <a:pt x="1456054" y="149859"/>
                  </a:lnTo>
                  <a:lnTo>
                    <a:pt x="1444170" y="148879"/>
                  </a:lnTo>
                  <a:lnTo>
                    <a:pt x="1408707" y="125440"/>
                  </a:lnTo>
                  <a:lnTo>
                    <a:pt x="1399920" y="93471"/>
                  </a:lnTo>
                  <a:lnTo>
                    <a:pt x="1401417" y="73044"/>
                  </a:lnTo>
                  <a:lnTo>
                    <a:pt x="1423670" y="25145"/>
                  </a:lnTo>
                  <a:lnTo>
                    <a:pt x="1468925" y="1571"/>
                  </a:lnTo>
                  <a:lnTo>
                    <a:pt x="1488313" y="0"/>
                  </a:lnTo>
                  <a:close/>
                </a:path>
                <a:path w="1523364" h="149859">
                  <a:moveTo>
                    <a:pt x="631189" y="0"/>
                  </a:moveTo>
                  <a:lnTo>
                    <a:pt x="639712" y="357"/>
                  </a:lnTo>
                  <a:lnTo>
                    <a:pt x="647747" y="1428"/>
                  </a:lnTo>
                  <a:lnTo>
                    <a:pt x="655282" y="3214"/>
                  </a:lnTo>
                  <a:lnTo>
                    <a:pt x="662304" y="5714"/>
                  </a:lnTo>
                  <a:lnTo>
                    <a:pt x="655065" y="30352"/>
                  </a:lnTo>
                  <a:lnTo>
                    <a:pt x="649281" y="26852"/>
                  </a:lnTo>
                  <a:lnTo>
                    <a:pt x="643175" y="24352"/>
                  </a:lnTo>
                  <a:lnTo>
                    <a:pt x="636760" y="22852"/>
                  </a:lnTo>
                  <a:lnTo>
                    <a:pt x="630046" y="22351"/>
                  </a:lnTo>
                  <a:lnTo>
                    <a:pt x="619355" y="23683"/>
                  </a:lnTo>
                  <a:lnTo>
                    <a:pt x="586061" y="54494"/>
                  </a:lnTo>
                  <a:lnTo>
                    <a:pt x="577595" y="90677"/>
                  </a:lnTo>
                  <a:lnTo>
                    <a:pt x="578098" y="98577"/>
                  </a:lnTo>
                  <a:lnTo>
                    <a:pt x="598932" y="127380"/>
                  </a:lnTo>
                  <a:lnTo>
                    <a:pt x="608583" y="127380"/>
                  </a:lnTo>
                  <a:lnTo>
                    <a:pt x="619394" y="126597"/>
                  </a:lnTo>
                  <a:lnTo>
                    <a:pt x="628967" y="124253"/>
                  </a:lnTo>
                  <a:lnTo>
                    <a:pt x="637301" y="120362"/>
                  </a:lnTo>
                  <a:lnTo>
                    <a:pt x="644397" y="114934"/>
                  </a:lnTo>
                  <a:lnTo>
                    <a:pt x="643889" y="137667"/>
                  </a:lnTo>
                  <a:lnTo>
                    <a:pt x="636077" y="143001"/>
                  </a:lnTo>
                  <a:lnTo>
                    <a:pt x="626729" y="146812"/>
                  </a:lnTo>
                  <a:lnTo>
                    <a:pt x="615832" y="149098"/>
                  </a:lnTo>
                  <a:lnTo>
                    <a:pt x="603376" y="149859"/>
                  </a:lnTo>
                  <a:lnTo>
                    <a:pt x="592157" y="148905"/>
                  </a:lnTo>
                  <a:lnTo>
                    <a:pt x="559069" y="126130"/>
                  </a:lnTo>
                  <a:lnTo>
                    <a:pt x="550926" y="94233"/>
                  </a:lnTo>
                  <a:lnTo>
                    <a:pt x="552309" y="75039"/>
                  </a:lnTo>
                  <a:lnTo>
                    <a:pt x="573151" y="27050"/>
                  </a:lnTo>
                  <a:lnTo>
                    <a:pt x="614138" y="1690"/>
                  </a:lnTo>
                  <a:lnTo>
                    <a:pt x="631189" y="0"/>
                  </a:lnTo>
                  <a:close/>
                </a:path>
                <a:path w="1523364" h="149859">
                  <a:moveTo>
                    <a:pt x="62864" y="0"/>
                  </a:moveTo>
                  <a:lnTo>
                    <a:pt x="67690" y="0"/>
                  </a:lnTo>
                  <a:lnTo>
                    <a:pt x="73659" y="507"/>
                  </a:lnTo>
                  <a:lnTo>
                    <a:pt x="81152" y="1650"/>
                  </a:lnTo>
                  <a:lnTo>
                    <a:pt x="88518" y="2666"/>
                  </a:lnTo>
                  <a:lnTo>
                    <a:pt x="93725" y="3937"/>
                  </a:lnTo>
                  <a:lnTo>
                    <a:pt x="96646" y="5333"/>
                  </a:lnTo>
                  <a:lnTo>
                    <a:pt x="88772" y="31114"/>
                  </a:lnTo>
                  <a:lnTo>
                    <a:pt x="81025" y="25400"/>
                  </a:lnTo>
                  <a:lnTo>
                    <a:pt x="73278" y="22605"/>
                  </a:lnTo>
                  <a:lnTo>
                    <a:pt x="65404" y="22605"/>
                  </a:lnTo>
                  <a:lnTo>
                    <a:pt x="54923" y="23745"/>
                  </a:lnTo>
                  <a:lnTo>
                    <a:pt x="47466" y="27146"/>
                  </a:lnTo>
                  <a:lnTo>
                    <a:pt x="43009" y="32785"/>
                  </a:lnTo>
                  <a:lnTo>
                    <a:pt x="41528" y="40639"/>
                  </a:lnTo>
                  <a:lnTo>
                    <a:pt x="41528" y="45719"/>
                  </a:lnTo>
                  <a:lnTo>
                    <a:pt x="45719" y="51815"/>
                  </a:lnTo>
                  <a:lnTo>
                    <a:pt x="54228" y="58927"/>
                  </a:lnTo>
                  <a:lnTo>
                    <a:pt x="69087" y="71500"/>
                  </a:lnTo>
                  <a:lnTo>
                    <a:pt x="84327" y="87756"/>
                  </a:lnTo>
                  <a:lnTo>
                    <a:pt x="86359" y="91058"/>
                  </a:lnTo>
                  <a:lnTo>
                    <a:pt x="87883" y="94233"/>
                  </a:lnTo>
                  <a:lnTo>
                    <a:pt x="88772" y="97535"/>
                  </a:lnTo>
                  <a:lnTo>
                    <a:pt x="89788" y="100837"/>
                  </a:lnTo>
                  <a:lnTo>
                    <a:pt x="90296" y="104266"/>
                  </a:lnTo>
                  <a:lnTo>
                    <a:pt x="90296" y="107695"/>
                  </a:lnTo>
                  <a:lnTo>
                    <a:pt x="67438" y="143591"/>
                  </a:lnTo>
                  <a:lnTo>
                    <a:pt x="36702" y="149859"/>
                  </a:lnTo>
                  <a:lnTo>
                    <a:pt x="27110" y="149336"/>
                  </a:lnTo>
                  <a:lnTo>
                    <a:pt x="17779" y="147764"/>
                  </a:lnTo>
                  <a:lnTo>
                    <a:pt x="8735" y="145145"/>
                  </a:lnTo>
                  <a:lnTo>
                    <a:pt x="0" y="141477"/>
                  </a:lnTo>
                  <a:lnTo>
                    <a:pt x="8254" y="116077"/>
                  </a:lnTo>
                  <a:lnTo>
                    <a:pt x="15164" y="120431"/>
                  </a:lnTo>
                  <a:lnTo>
                    <a:pt x="22574" y="123570"/>
                  </a:lnTo>
                  <a:lnTo>
                    <a:pt x="30507" y="125472"/>
                  </a:lnTo>
                  <a:lnTo>
                    <a:pt x="38988" y="126110"/>
                  </a:lnTo>
                  <a:lnTo>
                    <a:pt x="46100" y="126110"/>
                  </a:lnTo>
                  <a:lnTo>
                    <a:pt x="51942" y="124587"/>
                  </a:lnTo>
                  <a:lnTo>
                    <a:pt x="56641" y="121538"/>
                  </a:lnTo>
                  <a:lnTo>
                    <a:pt x="61213" y="118617"/>
                  </a:lnTo>
                  <a:lnTo>
                    <a:pt x="63626" y="114300"/>
                  </a:lnTo>
                  <a:lnTo>
                    <a:pt x="63626" y="108712"/>
                  </a:lnTo>
                  <a:lnTo>
                    <a:pt x="63626" y="103250"/>
                  </a:lnTo>
                  <a:lnTo>
                    <a:pt x="59308" y="97281"/>
                  </a:lnTo>
                  <a:lnTo>
                    <a:pt x="50926" y="90677"/>
                  </a:lnTo>
                  <a:lnTo>
                    <a:pt x="35306" y="78231"/>
                  </a:lnTo>
                  <a:lnTo>
                    <a:pt x="30606" y="74421"/>
                  </a:lnTo>
                  <a:lnTo>
                    <a:pt x="27431" y="71627"/>
                  </a:lnTo>
                  <a:lnTo>
                    <a:pt x="25781" y="69976"/>
                  </a:lnTo>
                  <a:lnTo>
                    <a:pt x="24002" y="68199"/>
                  </a:lnTo>
                  <a:lnTo>
                    <a:pt x="22225" y="65785"/>
                  </a:lnTo>
                  <a:lnTo>
                    <a:pt x="20446" y="62737"/>
                  </a:lnTo>
                  <a:lnTo>
                    <a:pt x="18541" y="59689"/>
                  </a:lnTo>
                  <a:lnTo>
                    <a:pt x="17144" y="56514"/>
                  </a:lnTo>
                  <a:lnTo>
                    <a:pt x="16256" y="53339"/>
                  </a:lnTo>
                  <a:lnTo>
                    <a:pt x="15366" y="50037"/>
                  </a:lnTo>
                  <a:lnTo>
                    <a:pt x="14858" y="46735"/>
                  </a:lnTo>
                  <a:lnTo>
                    <a:pt x="14858" y="43306"/>
                  </a:lnTo>
                  <a:lnTo>
                    <a:pt x="35290" y="6536"/>
                  </a:lnTo>
                  <a:lnTo>
                    <a:pt x="52625" y="718"/>
                  </a:lnTo>
                  <a:lnTo>
                    <a:pt x="62864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0" dirty="0"/>
              <a:t>Konsep </a:t>
            </a:r>
            <a:r>
              <a:rPr spc="-5" dirty="0"/>
              <a:t>yang </a:t>
            </a:r>
            <a:r>
              <a:rPr spc="-10" dirty="0"/>
              <a:t>meliputi proses dan prosedur untuk  penyampaian </a:t>
            </a:r>
            <a:r>
              <a:rPr spc="-5" dirty="0"/>
              <a:t>layanan TI secara efisien </a:t>
            </a:r>
            <a:r>
              <a:rPr spc="-10" dirty="0"/>
              <a:t>dan </a:t>
            </a:r>
            <a:r>
              <a:rPr spc="-5" dirty="0"/>
              <a:t>efektif bagi  bisnis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1874" y="1272982"/>
            <a:ext cx="3352800" cy="1727835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25" dirty="0">
                <a:latin typeface="Trebuchet MS"/>
                <a:cs typeface="Trebuchet MS"/>
              </a:rPr>
              <a:t>Termasuk </a:t>
            </a:r>
            <a:r>
              <a:rPr sz="1000" spc="-5" dirty="0">
                <a:latin typeface="Trebuchet MS"/>
                <a:cs typeface="Trebuchet MS"/>
              </a:rPr>
              <a:t>di</a:t>
            </a:r>
            <a:r>
              <a:rPr sz="1000" spc="2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dalamnya:</a:t>
            </a:r>
            <a:endParaRPr sz="10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6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IT support</a:t>
            </a:r>
            <a:r>
              <a:rPr sz="900" i="1" spc="-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services</a:t>
            </a:r>
            <a:endParaRPr sz="900">
              <a:latin typeface="Trebuchet MS"/>
              <a:cs typeface="Trebuchet MS"/>
            </a:endParaRPr>
          </a:p>
          <a:p>
            <a:pPr marL="391795" lvl="2" indent="-114935">
              <a:lnSpc>
                <a:spcPct val="100000"/>
              </a:lnSpc>
              <a:spcBef>
                <a:spcPts val="195"/>
              </a:spcBef>
              <a:buClr>
                <a:srgbClr val="979AAC"/>
              </a:buClr>
              <a:buSzPct val="56250"/>
              <a:buFont typeface="Wingdings"/>
              <a:buChar char=""/>
              <a:tabLst>
                <a:tab pos="392430" algn="l"/>
              </a:tabLst>
            </a:pPr>
            <a:r>
              <a:rPr sz="800" i="1" spc="-5" dirty="0">
                <a:latin typeface="Trebuchet MS"/>
                <a:cs typeface="Trebuchet MS"/>
              </a:rPr>
              <a:t>Service</a:t>
            </a:r>
            <a:r>
              <a:rPr sz="800" i="1" spc="-75" dirty="0">
                <a:latin typeface="Trebuchet MS"/>
                <a:cs typeface="Trebuchet MS"/>
              </a:rPr>
              <a:t> </a:t>
            </a:r>
            <a:r>
              <a:rPr sz="800" i="1" spc="-5" dirty="0">
                <a:latin typeface="Trebuchet MS"/>
                <a:cs typeface="Trebuchet MS"/>
              </a:rPr>
              <a:t>desk</a:t>
            </a:r>
            <a:endParaRPr sz="800">
              <a:latin typeface="Trebuchet MS"/>
              <a:cs typeface="Trebuchet MS"/>
            </a:endParaRPr>
          </a:p>
          <a:p>
            <a:pPr marL="391795" marR="135890" lvl="2" indent="-114300">
              <a:lnSpc>
                <a:spcPct val="100000"/>
              </a:lnSpc>
              <a:spcBef>
                <a:spcPts val="204"/>
              </a:spcBef>
              <a:buClr>
                <a:srgbClr val="979AAC"/>
              </a:buClr>
              <a:buSzPct val="56250"/>
              <a:buFont typeface="Wingdings"/>
              <a:buChar char=""/>
              <a:tabLst>
                <a:tab pos="392430" algn="l"/>
              </a:tabLst>
            </a:pPr>
            <a:r>
              <a:rPr sz="800" i="1" dirty="0">
                <a:latin typeface="Trebuchet MS"/>
                <a:cs typeface="Trebuchet MS"/>
              </a:rPr>
              <a:t>Incident </a:t>
            </a:r>
            <a:r>
              <a:rPr sz="800" i="1" spc="-5" dirty="0">
                <a:latin typeface="Trebuchet MS"/>
                <a:cs typeface="Trebuchet MS"/>
              </a:rPr>
              <a:t>management, problem management, </a:t>
            </a:r>
            <a:r>
              <a:rPr sz="800" i="1" dirty="0">
                <a:latin typeface="Trebuchet MS"/>
                <a:cs typeface="Trebuchet MS"/>
              </a:rPr>
              <a:t>configuration  </a:t>
            </a:r>
            <a:r>
              <a:rPr sz="800" i="1" spc="-5" dirty="0">
                <a:latin typeface="Trebuchet MS"/>
                <a:cs typeface="Trebuchet MS"/>
              </a:rPr>
              <a:t>management, </a:t>
            </a:r>
            <a:r>
              <a:rPr sz="800" i="1" dirty="0">
                <a:latin typeface="Trebuchet MS"/>
                <a:cs typeface="Trebuchet MS"/>
              </a:rPr>
              <a:t>change </a:t>
            </a:r>
            <a:r>
              <a:rPr sz="800" i="1" spc="-5" dirty="0">
                <a:latin typeface="Trebuchet MS"/>
                <a:cs typeface="Trebuchet MS"/>
              </a:rPr>
              <a:t>management, </a:t>
            </a:r>
            <a:r>
              <a:rPr sz="800" i="1" dirty="0">
                <a:latin typeface="Trebuchet MS"/>
                <a:cs typeface="Trebuchet MS"/>
              </a:rPr>
              <a:t>and </a:t>
            </a:r>
            <a:r>
              <a:rPr sz="800" i="1" spc="-5" dirty="0">
                <a:latin typeface="Trebuchet MS"/>
                <a:cs typeface="Trebuchet MS"/>
              </a:rPr>
              <a:t>release</a:t>
            </a:r>
            <a:r>
              <a:rPr sz="800" i="1" spc="-10" dirty="0">
                <a:latin typeface="Trebuchet MS"/>
                <a:cs typeface="Trebuchet MS"/>
              </a:rPr>
              <a:t> </a:t>
            </a:r>
            <a:r>
              <a:rPr sz="800" i="1" spc="-5" dirty="0">
                <a:latin typeface="Trebuchet MS"/>
                <a:cs typeface="Trebuchet MS"/>
              </a:rPr>
              <a:t>management</a:t>
            </a:r>
            <a:endParaRPr sz="8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IT delivery</a:t>
            </a:r>
            <a:r>
              <a:rPr sz="900" i="1" spc="-1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services</a:t>
            </a:r>
            <a:endParaRPr sz="900">
              <a:latin typeface="Trebuchet MS"/>
              <a:cs typeface="Trebuchet MS"/>
            </a:endParaRPr>
          </a:p>
          <a:p>
            <a:pPr marL="391795" lvl="2" indent="-114935">
              <a:lnSpc>
                <a:spcPct val="100000"/>
              </a:lnSpc>
              <a:spcBef>
                <a:spcPts val="195"/>
              </a:spcBef>
              <a:buClr>
                <a:srgbClr val="979AAC"/>
              </a:buClr>
              <a:buSzPct val="56250"/>
              <a:buFont typeface="Wingdings"/>
              <a:buChar char=""/>
              <a:tabLst>
                <a:tab pos="392430" algn="l"/>
              </a:tabLst>
            </a:pPr>
            <a:r>
              <a:rPr sz="800" i="1" spc="-5" dirty="0">
                <a:latin typeface="Trebuchet MS"/>
                <a:cs typeface="Trebuchet MS"/>
              </a:rPr>
              <a:t>Service-level</a:t>
            </a:r>
            <a:r>
              <a:rPr sz="800" i="1" spc="-20" dirty="0">
                <a:latin typeface="Trebuchet MS"/>
                <a:cs typeface="Trebuchet MS"/>
              </a:rPr>
              <a:t> </a:t>
            </a:r>
            <a:r>
              <a:rPr sz="800" i="1" spc="-5" dirty="0">
                <a:latin typeface="Trebuchet MS"/>
                <a:cs typeface="Trebuchet MS"/>
              </a:rPr>
              <a:t>management</a:t>
            </a:r>
            <a:endParaRPr sz="800">
              <a:latin typeface="Trebuchet MS"/>
              <a:cs typeface="Trebuchet MS"/>
            </a:endParaRPr>
          </a:p>
          <a:p>
            <a:pPr marL="391795" marR="236854" lvl="2" indent="-114300">
              <a:lnSpc>
                <a:spcPct val="100000"/>
              </a:lnSpc>
              <a:spcBef>
                <a:spcPts val="204"/>
              </a:spcBef>
              <a:buClr>
                <a:srgbClr val="979AAC"/>
              </a:buClr>
              <a:buSzPct val="56250"/>
              <a:buFont typeface="Wingdings"/>
              <a:buChar char=""/>
              <a:tabLst>
                <a:tab pos="392430" algn="l"/>
              </a:tabLst>
            </a:pPr>
            <a:r>
              <a:rPr sz="800" i="1" dirty="0">
                <a:latin typeface="Trebuchet MS"/>
                <a:cs typeface="Trebuchet MS"/>
              </a:rPr>
              <a:t>IT </a:t>
            </a:r>
            <a:r>
              <a:rPr sz="800" i="1" spc="-5" dirty="0">
                <a:latin typeface="Trebuchet MS"/>
                <a:cs typeface="Trebuchet MS"/>
              </a:rPr>
              <a:t>financial management, </a:t>
            </a:r>
            <a:r>
              <a:rPr sz="800" i="1" dirty="0">
                <a:latin typeface="Trebuchet MS"/>
                <a:cs typeface="Trebuchet MS"/>
              </a:rPr>
              <a:t>capacity </a:t>
            </a:r>
            <a:r>
              <a:rPr sz="800" i="1" spc="-5" dirty="0">
                <a:latin typeface="Trebuchet MS"/>
                <a:cs typeface="Trebuchet MS"/>
              </a:rPr>
              <a:t>management, </a:t>
            </a:r>
            <a:r>
              <a:rPr sz="800" i="1" dirty="0">
                <a:latin typeface="Trebuchet MS"/>
                <a:cs typeface="Trebuchet MS"/>
              </a:rPr>
              <a:t>IT </a:t>
            </a:r>
            <a:r>
              <a:rPr sz="800" i="1" spc="-5" dirty="0">
                <a:latin typeface="Trebuchet MS"/>
                <a:cs typeface="Trebuchet MS"/>
              </a:rPr>
              <a:t>service  </a:t>
            </a:r>
            <a:r>
              <a:rPr sz="800" i="1" dirty="0">
                <a:latin typeface="Trebuchet MS"/>
                <a:cs typeface="Trebuchet MS"/>
              </a:rPr>
              <a:t>continuity </a:t>
            </a:r>
            <a:r>
              <a:rPr sz="800" i="1" spc="-5" dirty="0">
                <a:latin typeface="Trebuchet MS"/>
                <a:cs typeface="Trebuchet MS"/>
              </a:rPr>
              <a:t>management, </a:t>
            </a:r>
            <a:r>
              <a:rPr sz="800" i="1" dirty="0">
                <a:latin typeface="Trebuchet MS"/>
                <a:cs typeface="Trebuchet MS"/>
              </a:rPr>
              <a:t>and </a:t>
            </a:r>
            <a:r>
              <a:rPr sz="800" i="1" spc="-5" dirty="0">
                <a:latin typeface="Trebuchet MS"/>
                <a:cs typeface="Trebuchet MS"/>
              </a:rPr>
              <a:t>availability</a:t>
            </a:r>
            <a:r>
              <a:rPr sz="800" i="1" spc="-75" dirty="0">
                <a:latin typeface="Trebuchet MS"/>
                <a:cs typeface="Trebuchet MS"/>
              </a:rPr>
              <a:t> </a:t>
            </a:r>
            <a:r>
              <a:rPr sz="800" i="1" spc="-5" dirty="0">
                <a:latin typeface="Trebuchet MS"/>
                <a:cs typeface="Trebuchet MS"/>
              </a:rPr>
              <a:t>management</a:t>
            </a:r>
            <a:endParaRPr sz="800">
              <a:latin typeface="Trebuchet MS"/>
              <a:cs typeface="Trebuchet MS"/>
            </a:endParaRPr>
          </a:p>
          <a:p>
            <a:pPr marL="149225" marR="5080" indent="-137160">
              <a:lnSpc>
                <a:spcPct val="100000"/>
              </a:lnSpc>
              <a:spcBef>
                <a:spcPts val="29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0" dirty="0">
                <a:latin typeface="Trebuchet MS"/>
                <a:cs typeface="Trebuchet MS"/>
              </a:rPr>
              <a:t>Proses-proses </a:t>
            </a:r>
            <a:r>
              <a:rPr sz="1000" spc="-5" dirty="0">
                <a:latin typeface="Trebuchet MS"/>
                <a:cs typeface="Trebuchet MS"/>
              </a:rPr>
              <a:t>di </a:t>
            </a:r>
            <a:r>
              <a:rPr sz="1000" spc="-10" dirty="0">
                <a:latin typeface="Trebuchet MS"/>
                <a:cs typeface="Trebuchet MS"/>
              </a:rPr>
              <a:t>dalamnya dikelola </a:t>
            </a:r>
            <a:r>
              <a:rPr sz="1000" spc="-5" dirty="0">
                <a:latin typeface="Trebuchet MS"/>
                <a:cs typeface="Trebuchet MS"/>
              </a:rPr>
              <a:t>secara </a:t>
            </a:r>
            <a:r>
              <a:rPr sz="1000" spc="-10" dirty="0">
                <a:latin typeface="Trebuchet MS"/>
                <a:cs typeface="Trebuchet MS"/>
              </a:rPr>
              <a:t>terpisah, </a:t>
            </a:r>
            <a:r>
              <a:rPr sz="1000" spc="-25" dirty="0">
                <a:latin typeface="Trebuchet MS"/>
                <a:cs typeface="Trebuchet MS"/>
              </a:rPr>
              <a:t>tapi  </a:t>
            </a:r>
            <a:r>
              <a:rPr sz="1000" spc="-10" dirty="0">
                <a:latin typeface="Trebuchet MS"/>
                <a:cs typeface="Trebuchet MS"/>
              </a:rPr>
              <a:t>memiliki ketergantungan </a:t>
            </a:r>
            <a:r>
              <a:rPr sz="1000" spc="-5" dirty="0">
                <a:latin typeface="Trebuchet MS"/>
                <a:cs typeface="Trebuchet MS"/>
              </a:rPr>
              <a:t>satu sama</a:t>
            </a:r>
            <a:r>
              <a:rPr sz="1000" spc="3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lain</a:t>
            </a:r>
            <a:endParaRPr sz="10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7238" y="373443"/>
            <a:ext cx="2950845" cy="152400"/>
            <a:chOff x="257238" y="373443"/>
            <a:chExt cx="2950845" cy="152400"/>
          </a:xfrm>
        </p:grpSpPr>
        <p:sp>
          <p:nvSpPr>
            <p:cNvPr id="3" name="object 3"/>
            <p:cNvSpPr/>
            <p:nvPr/>
          </p:nvSpPr>
          <p:spPr>
            <a:xfrm>
              <a:off x="258190" y="374395"/>
              <a:ext cx="2948686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8190" y="374395"/>
              <a:ext cx="2948940" cy="150495"/>
            </a:xfrm>
            <a:custGeom>
              <a:avLst/>
              <a:gdLst/>
              <a:ahLst/>
              <a:cxnLst/>
              <a:rect l="l" t="t" r="r" b="b"/>
              <a:pathLst>
                <a:path w="2948940" h="150495">
                  <a:moveTo>
                    <a:pt x="2345309" y="44703"/>
                  </a:moveTo>
                  <a:lnTo>
                    <a:pt x="2315591" y="98805"/>
                  </a:lnTo>
                  <a:lnTo>
                    <a:pt x="2353564" y="98805"/>
                  </a:lnTo>
                  <a:lnTo>
                    <a:pt x="2345309" y="44703"/>
                  </a:lnTo>
                  <a:close/>
                </a:path>
                <a:path w="2948940" h="150495">
                  <a:moveTo>
                    <a:pt x="504316" y="44703"/>
                  </a:moveTo>
                  <a:lnTo>
                    <a:pt x="474598" y="98805"/>
                  </a:lnTo>
                  <a:lnTo>
                    <a:pt x="512572" y="98805"/>
                  </a:lnTo>
                  <a:lnTo>
                    <a:pt x="504316" y="44703"/>
                  </a:lnTo>
                  <a:close/>
                </a:path>
                <a:path w="2948940" h="150495">
                  <a:moveTo>
                    <a:pt x="2207133" y="23875"/>
                  </a:moveTo>
                  <a:lnTo>
                    <a:pt x="2206117" y="23875"/>
                  </a:lnTo>
                  <a:lnTo>
                    <a:pt x="2203069" y="24129"/>
                  </a:lnTo>
                  <a:lnTo>
                    <a:pt x="2197608" y="24892"/>
                  </a:lnTo>
                  <a:lnTo>
                    <a:pt x="2190242" y="65404"/>
                  </a:lnTo>
                  <a:lnTo>
                    <a:pt x="2194179" y="65786"/>
                  </a:lnTo>
                  <a:lnTo>
                    <a:pt x="2197608" y="66040"/>
                  </a:lnTo>
                  <a:lnTo>
                    <a:pt x="2200656" y="66040"/>
                  </a:lnTo>
                  <a:lnTo>
                    <a:pt x="2216991" y="64561"/>
                  </a:lnTo>
                  <a:lnTo>
                    <a:pt x="2228659" y="60118"/>
                  </a:lnTo>
                  <a:lnTo>
                    <a:pt x="2235660" y="52699"/>
                  </a:lnTo>
                  <a:lnTo>
                    <a:pt x="2237994" y="42291"/>
                  </a:lnTo>
                  <a:lnTo>
                    <a:pt x="2237994" y="35559"/>
                  </a:lnTo>
                  <a:lnTo>
                    <a:pt x="2235708" y="30861"/>
                  </a:lnTo>
                  <a:lnTo>
                    <a:pt x="2230882" y="28067"/>
                  </a:lnTo>
                  <a:lnTo>
                    <a:pt x="2226056" y="25273"/>
                  </a:lnTo>
                  <a:lnTo>
                    <a:pt x="2218182" y="23875"/>
                  </a:lnTo>
                  <a:lnTo>
                    <a:pt x="2207133" y="23875"/>
                  </a:lnTo>
                  <a:close/>
                </a:path>
                <a:path w="2948940" h="150495">
                  <a:moveTo>
                    <a:pt x="1516761" y="23875"/>
                  </a:moveTo>
                  <a:lnTo>
                    <a:pt x="1515745" y="23875"/>
                  </a:lnTo>
                  <a:lnTo>
                    <a:pt x="1512697" y="24129"/>
                  </a:lnTo>
                  <a:lnTo>
                    <a:pt x="1507236" y="24892"/>
                  </a:lnTo>
                  <a:lnTo>
                    <a:pt x="1499870" y="65404"/>
                  </a:lnTo>
                  <a:lnTo>
                    <a:pt x="1503807" y="65786"/>
                  </a:lnTo>
                  <a:lnTo>
                    <a:pt x="1507236" y="66040"/>
                  </a:lnTo>
                  <a:lnTo>
                    <a:pt x="1510284" y="66040"/>
                  </a:lnTo>
                  <a:lnTo>
                    <a:pt x="1526619" y="64561"/>
                  </a:lnTo>
                  <a:lnTo>
                    <a:pt x="1538287" y="60118"/>
                  </a:lnTo>
                  <a:lnTo>
                    <a:pt x="1545288" y="52699"/>
                  </a:lnTo>
                  <a:lnTo>
                    <a:pt x="1547622" y="42291"/>
                  </a:lnTo>
                  <a:lnTo>
                    <a:pt x="1547622" y="35559"/>
                  </a:lnTo>
                  <a:lnTo>
                    <a:pt x="1545336" y="30861"/>
                  </a:lnTo>
                  <a:lnTo>
                    <a:pt x="1540510" y="28067"/>
                  </a:lnTo>
                  <a:lnTo>
                    <a:pt x="1535684" y="25273"/>
                  </a:lnTo>
                  <a:lnTo>
                    <a:pt x="1527810" y="23875"/>
                  </a:lnTo>
                  <a:lnTo>
                    <a:pt x="1516761" y="23875"/>
                  </a:lnTo>
                  <a:close/>
                </a:path>
                <a:path w="2948940" h="150495">
                  <a:moveTo>
                    <a:pt x="858392" y="23875"/>
                  </a:moveTo>
                  <a:lnTo>
                    <a:pt x="857377" y="23875"/>
                  </a:lnTo>
                  <a:lnTo>
                    <a:pt x="854329" y="24129"/>
                  </a:lnTo>
                  <a:lnTo>
                    <a:pt x="848867" y="24892"/>
                  </a:lnTo>
                  <a:lnTo>
                    <a:pt x="841502" y="65404"/>
                  </a:lnTo>
                  <a:lnTo>
                    <a:pt x="845439" y="65786"/>
                  </a:lnTo>
                  <a:lnTo>
                    <a:pt x="848867" y="66040"/>
                  </a:lnTo>
                  <a:lnTo>
                    <a:pt x="851916" y="66040"/>
                  </a:lnTo>
                  <a:lnTo>
                    <a:pt x="868251" y="64561"/>
                  </a:lnTo>
                  <a:lnTo>
                    <a:pt x="879919" y="60118"/>
                  </a:lnTo>
                  <a:lnTo>
                    <a:pt x="886920" y="52699"/>
                  </a:lnTo>
                  <a:lnTo>
                    <a:pt x="889254" y="42291"/>
                  </a:lnTo>
                  <a:lnTo>
                    <a:pt x="889254" y="35559"/>
                  </a:lnTo>
                  <a:lnTo>
                    <a:pt x="886967" y="30861"/>
                  </a:lnTo>
                  <a:lnTo>
                    <a:pt x="882141" y="28067"/>
                  </a:lnTo>
                  <a:lnTo>
                    <a:pt x="877316" y="25273"/>
                  </a:lnTo>
                  <a:lnTo>
                    <a:pt x="869441" y="23875"/>
                  </a:lnTo>
                  <a:lnTo>
                    <a:pt x="858392" y="23875"/>
                  </a:lnTo>
                  <a:close/>
                </a:path>
                <a:path w="2948940" h="150495">
                  <a:moveTo>
                    <a:pt x="366141" y="23875"/>
                  </a:moveTo>
                  <a:lnTo>
                    <a:pt x="365125" y="23875"/>
                  </a:lnTo>
                  <a:lnTo>
                    <a:pt x="362077" y="24129"/>
                  </a:lnTo>
                  <a:lnTo>
                    <a:pt x="356616" y="24892"/>
                  </a:lnTo>
                  <a:lnTo>
                    <a:pt x="349250" y="65404"/>
                  </a:lnTo>
                  <a:lnTo>
                    <a:pt x="353186" y="65786"/>
                  </a:lnTo>
                  <a:lnTo>
                    <a:pt x="356616" y="66040"/>
                  </a:lnTo>
                  <a:lnTo>
                    <a:pt x="359664" y="66040"/>
                  </a:lnTo>
                  <a:lnTo>
                    <a:pt x="375999" y="64561"/>
                  </a:lnTo>
                  <a:lnTo>
                    <a:pt x="387667" y="60118"/>
                  </a:lnTo>
                  <a:lnTo>
                    <a:pt x="394668" y="52699"/>
                  </a:lnTo>
                  <a:lnTo>
                    <a:pt x="397002" y="42291"/>
                  </a:lnTo>
                  <a:lnTo>
                    <a:pt x="397002" y="35559"/>
                  </a:lnTo>
                  <a:lnTo>
                    <a:pt x="394716" y="30861"/>
                  </a:lnTo>
                  <a:lnTo>
                    <a:pt x="389890" y="28067"/>
                  </a:lnTo>
                  <a:lnTo>
                    <a:pt x="385064" y="25273"/>
                  </a:lnTo>
                  <a:lnTo>
                    <a:pt x="377190" y="23875"/>
                  </a:lnTo>
                  <a:lnTo>
                    <a:pt x="366141" y="23875"/>
                  </a:lnTo>
                  <a:close/>
                </a:path>
                <a:path w="2948940" h="150495">
                  <a:moveTo>
                    <a:pt x="1972945" y="22859"/>
                  </a:moveTo>
                  <a:lnTo>
                    <a:pt x="1968373" y="22859"/>
                  </a:lnTo>
                  <a:lnTo>
                    <a:pt x="1963293" y="23368"/>
                  </a:lnTo>
                  <a:lnTo>
                    <a:pt x="1957959" y="24511"/>
                  </a:lnTo>
                  <a:lnTo>
                    <a:pt x="1949450" y="72390"/>
                  </a:lnTo>
                  <a:lnTo>
                    <a:pt x="1952752" y="73278"/>
                  </a:lnTo>
                  <a:lnTo>
                    <a:pt x="1957070" y="73787"/>
                  </a:lnTo>
                  <a:lnTo>
                    <a:pt x="1962277" y="73787"/>
                  </a:lnTo>
                  <a:lnTo>
                    <a:pt x="1998853" y="54737"/>
                  </a:lnTo>
                  <a:lnTo>
                    <a:pt x="1998853" y="45720"/>
                  </a:lnTo>
                  <a:lnTo>
                    <a:pt x="1997233" y="35718"/>
                  </a:lnTo>
                  <a:lnTo>
                    <a:pt x="1992376" y="28575"/>
                  </a:lnTo>
                  <a:lnTo>
                    <a:pt x="1984279" y="24288"/>
                  </a:lnTo>
                  <a:lnTo>
                    <a:pt x="1972945" y="22859"/>
                  </a:lnTo>
                  <a:close/>
                </a:path>
                <a:path w="2948940" h="150495">
                  <a:moveTo>
                    <a:pt x="2655951" y="22478"/>
                  </a:moveTo>
                  <a:lnTo>
                    <a:pt x="2621915" y="44196"/>
                  </a:lnTo>
                  <a:lnTo>
                    <a:pt x="2608453" y="90931"/>
                  </a:lnTo>
                  <a:lnTo>
                    <a:pt x="2608859" y="98885"/>
                  </a:lnTo>
                  <a:lnTo>
                    <a:pt x="2625852" y="127507"/>
                  </a:lnTo>
                  <a:lnTo>
                    <a:pt x="2634488" y="127507"/>
                  </a:lnTo>
                  <a:lnTo>
                    <a:pt x="2671699" y="106299"/>
                  </a:lnTo>
                  <a:lnTo>
                    <a:pt x="2684432" y="69919"/>
                  </a:lnTo>
                  <a:lnTo>
                    <a:pt x="2685288" y="55752"/>
                  </a:lnTo>
                  <a:lnTo>
                    <a:pt x="2683454" y="41177"/>
                  </a:lnTo>
                  <a:lnTo>
                    <a:pt x="2677953" y="30781"/>
                  </a:lnTo>
                  <a:lnTo>
                    <a:pt x="2668785" y="24552"/>
                  </a:lnTo>
                  <a:lnTo>
                    <a:pt x="2655951" y="22478"/>
                  </a:lnTo>
                  <a:close/>
                </a:path>
                <a:path w="2948940" h="150495">
                  <a:moveTo>
                    <a:pt x="1846707" y="22478"/>
                  </a:moveTo>
                  <a:lnTo>
                    <a:pt x="1812671" y="44196"/>
                  </a:lnTo>
                  <a:lnTo>
                    <a:pt x="1799209" y="90931"/>
                  </a:lnTo>
                  <a:lnTo>
                    <a:pt x="1799615" y="98885"/>
                  </a:lnTo>
                  <a:lnTo>
                    <a:pt x="1816608" y="127507"/>
                  </a:lnTo>
                  <a:lnTo>
                    <a:pt x="1825244" y="127507"/>
                  </a:lnTo>
                  <a:lnTo>
                    <a:pt x="1862455" y="106299"/>
                  </a:lnTo>
                  <a:lnTo>
                    <a:pt x="1875188" y="69919"/>
                  </a:lnTo>
                  <a:lnTo>
                    <a:pt x="1876044" y="55752"/>
                  </a:lnTo>
                  <a:lnTo>
                    <a:pt x="1874210" y="41177"/>
                  </a:lnTo>
                  <a:lnTo>
                    <a:pt x="1868709" y="30781"/>
                  </a:lnTo>
                  <a:lnTo>
                    <a:pt x="1859541" y="24552"/>
                  </a:lnTo>
                  <a:lnTo>
                    <a:pt x="1846707" y="22478"/>
                  </a:lnTo>
                  <a:close/>
                </a:path>
                <a:path w="2948940" h="150495">
                  <a:moveTo>
                    <a:pt x="2745359" y="2540"/>
                  </a:moveTo>
                  <a:lnTo>
                    <a:pt x="2757297" y="2540"/>
                  </a:lnTo>
                  <a:lnTo>
                    <a:pt x="2809621" y="92455"/>
                  </a:lnTo>
                  <a:lnTo>
                    <a:pt x="2825369" y="2540"/>
                  </a:lnTo>
                  <a:lnTo>
                    <a:pt x="2850769" y="2540"/>
                  </a:lnTo>
                  <a:lnTo>
                    <a:pt x="2823718" y="149605"/>
                  </a:lnTo>
                  <a:lnTo>
                    <a:pt x="2813812" y="149605"/>
                  </a:lnTo>
                  <a:lnTo>
                    <a:pt x="2760345" y="55879"/>
                  </a:lnTo>
                  <a:lnTo>
                    <a:pt x="2744343" y="147574"/>
                  </a:lnTo>
                  <a:lnTo>
                    <a:pt x="2718816" y="147574"/>
                  </a:lnTo>
                  <a:lnTo>
                    <a:pt x="2745359" y="2540"/>
                  </a:lnTo>
                  <a:close/>
                </a:path>
                <a:path w="2948940" h="150495">
                  <a:moveTo>
                    <a:pt x="2548890" y="2540"/>
                  </a:moveTo>
                  <a:lnTo>
                    <a:pt x="2574798" y="2540"/>
                  </a:lnTo>
                  <a:lnTo>
                    <a:pt x="2548001" y="147574"/>
                  </a:lnTo>
                  <a:lnTo>
                    <a:pt x="2522220" y="147574"/>
                  </a:lnTo>
                  <a:lnTo>
                    <a:pt x="2548890" y="2540"/>
                  </a:lnTo>
                  <a:close/>
                </a:path>
                <a:path w="2948940" h="150495">
                  <a:moveTo>
                    <a:pt x="2400808" y="2540"/>
                  </a:moveTo>
                  <a:lnTo>
                    <a:pt x="2518791" y="2540"/>
                  </a:lnTo>
                  <a:lnTo>
                    <a:pt x="2514473" y="25146"/>
                  </a:lnTo>
                  <a:lnTo>
                    <a:pt x="2468753" y="25146"/>
                  </a:lnTo>
                  <a:lnTo>
                    <a:pt x="2446401" y="147574"/>
                  </a:lnTo>
                  <a:lnTo>
                    <a:pt x="2420366" y="147574"/>
                  </a:lnTo>
                  <a:lnTo>
                    <a:pt x="2442718" y="25146"/>
                  </a:lnTo>
                  <a:lnTo>
                    <a:pt x="2396617" y="25146"/>
                  </a:lnTo>
                  <a:lnTo>
                    <a:pt x="2400808" y="2540"/>
                  </a:lnTo>
                  <a:close/>
                </a:path>
                <a:path w="2948940" h="150495">
                  <a:moveTo>
                    <a:pt x="2054098" y="2540"/>
                  </a:moveTo>
                  <a:lnTo>
                    <a:pt x="2147443" y="2540"/>
                  </a:lnTo>
                  <a:lnTo>
                    <a:pt x="2143252" y="25146"/>
                  </a:lnTo>
                  <a:lnTo>
                    <a:pt x="2076323" y="25146"/>
                  </a:lnTo>
                  <a:lnTo>
                    <a:pt x="2070354" y="58547"/>
                  </a:lnTo>
                  <a:lnTo>
                    <a:pt x="2118233" y="58547"/>
                  </a:lnTo>
                  <a:lnTo>
                    <a:pt x="2114169" y="80137"/>
                  </a:lnTo>
                  <a:lnTo>
                    <a:pt x="2066289" y="80137"/>
                  </a:lnTo>
                  <a:lnTo>
                    <a:pt x="2058162" y="124968"/>
                  </a:lnTo>
                  <a:lnTo>
                    <a:pt x="2123948" y="124968"/>
                  </a:lnTo>
                  <a:lnTo>
                    <a:pt x="2119630" y="147574"/>
                  </a:lnTo>
                  <a:lnTo>
                    <a:pt x="2027428" y="147574"/>
                  </a:lnTo>
                  <a:lnTo>
                    <a:pt x="2054098" y="2540"/>
                  </a:lnTo>
                  <a:close/>
                </a:path>
                <a:path w="2948940" h="150495">
                  <a:moveTo>
                    <a:pt x="1610614" y="2540"/>
                  </a:moveTo>
                  <a:lnTo>
                    <a:pt x="1703959" y="2540"/>
                  </a:lnTo>
                  <a:lnTo>
                    <a:pt x="1699767" y="25146"/>
                  </a:lnTo>
                  <a:lnTo>
                    <a:pt x="1632839" y="25146"/>
                  </a:lnTo>
                  <a:lnTo>
                    <a:pt x="1626870" y="58547"/>
                  </a:lnTo>
                  <a:lnTo>
                    <a:pt x="1674749" y="58547"/>
                  </a:lnTo>
                  <a:lnTo>
                    <a:pt x="1670685" y="80137"/>
                  </a:lnTo>
                  <a:lnTo>
                    <a:pt x="1622806" y="80137"/>
                  </a:lnTo>
                  <a:lnTo>
                    <a:pt x="1614678" y="124968"/>
                  </a:lnTo>
                  <a:lnTo>
                    <a:pt x="1680464" y="124968"/>
                  </a:lnTo>
                  <a:lnTo>
                    <a:pt x="1676146" y="147574"/>
                  </a:lnTo>
                  <a:lnTo>
                    <a:pt x="1583944" y="147574"/>
                  </a:lnTo>
                  <a:lnTo>
                    <a:pt x="1610614" y="2540"/>
                  </a:lnTo>
                  <a:close/>
                </a:path>
                <a:path w="2948940" h="150495">
                  <a:moveTo>
                    <a:pt x="1350645" y="2540"/>
                  </a:moveTo>
                  <a:lnTo>
                    <a:pt x="1377188" y="2540"/>
                  </a:lnTo>
                  <a:lnTo>
                    <a:pt x="1358646" y="101346"/>
                  </a:lnTo>
                  <a:lnTo>
                    <a:pt x="1358265" y="103124"/>
                  </a:lnTo>
                  <a:lnTo>
                    <a:pt x="1358138" y="105028"/>
                  </a:lnTo>
                  <a:lnTo>
                    <a:pt x="1358138" y="106933"/>
                  </a:lnTo>
                  <a:lnTo>
                    <a:pt x="1358138" y="113538"/>
                  </a:lnTo>
                  <a:lnTo>
                    <a:pt x="1360170" y="118618"/>
                  </a:lnTo>
                  <a:lnTo>
                    <a:pt x="1364234" y="122174"/>
                  </a:lnTo>
                  <a:lnTo>
                    <a:pt x="1368171" y="125729"/>
                  </a:lnTo>
                  <a:lnTo>
                    <a:pt x="1373632" y="127507"/>
                  </a:lnTo>
                  <a:lnTo>
                    <a:pt x="1380617" y="127507"/>
                  </a:lnTo>
                  <a:lnTo>
                    <a:pt x="1389507" y="127507"/>
                  </a:lnTo>
                  <a:lnTo>
                    <a:pt x="1396746" y="125095"/>
                  </a:lnTo>
                  <a:lnTo>
                    <a:pt x="1431925" y="2540"/>
                  </a:lnTo>
                  <a:lnTo>
                    <a:pt x="1458086" y="2540"/>
                  </a:lnTo>
                  <a:lnTo>
                    <a:pt x="1439545" y="102997"/>
                  </a:lnTo>
                  <a:lnTo>
                    <a:pt x="1418844" y="137668"/>
                  </a:lnTo>
                  <a:lnTo>
                    <a:pt x="1377696" y="149987"/>
                  </a:lnTo>
                  <a:lnTo>
                    <a:pt x="1367887" y="149387"/>
                  </a:lnTo>
                  <a:lnTo>
                    <a:pt x="1334579" y="128476"/>
                  </a:lnTo>
                  <a:lnTo>
                    <a:pt x="1331341" y="113029"/>
                  </a:lnTo>
                  <a:lnTo>
                    <a:pt x="1331341" y="109474"/>
                  </a:lnTo>
                  <a:lnTo>
                    <a:pt x="1331722" y="105791"/>
                  </a:lnTo>
                  <a:lnTo>
                    <a:pt x="1332357" y="101853"/>
                  </a:lnTo>
                  <a:lnTo>
                    <a:pt x="1350645" y="2540"/>
                  </a:lnTo>
                  <a:close/>
                </a:path>
                <a:path w="2948940" h="150495">
                  <a:moveTo>
                    <a:pt x="1204467" y="2540"/>
                  </a:moveTo>
                  <a:lnTo>
                    <a:pt x="1322451" y="2540"/>
                  </a:lnTo>
                  <a:lnTo>
                    <a:pt x="1318133" y="25146"/>
                  </a:lnTo>
                  <a:lnTo>
                    <a:pt x="1272413" y="25146"/>
                  </a:lnTo>
                  <a:lnTo>
                    <a:pt x="1250061" y="147574"/>
                  </a:lnTo>
                  <a:lnTo>
                    <a:pt x="1224026" y="147574"/>
                  </a:lnTo>
                  <a:lnTo>
                    <a:pt x="1246378" y="25146"/>
                  </a:lnTo>
                  <a:lnTo>
                    <a:pt x="1200277" y="25146"/>
                  </a:lnTo>
                  <a:lnTo>
                    <a:pt x="1204467" y="2540"/>
                  </a:lnTo>
                  <a:close/>
                </a:path>
                <a:path w="2948940" h="150495">
                  <a:moveTo>
                    <a:pt x="952881" y="2540"/>
                  </a:moveTo>
                  <a:lnTo>
                    <a:pt x="979423" y="2540"/>
                  </a:lnTo>
                  <a:lnTo>
                    <a:pt x="960882" y="101346"/>
                  </a:lnTo>
                  <a:lnTo>
                    <a:pt x="960501" y="103124"/>
                  </a:lnTo>
                  <a:lnTo>
                    <a:pt x="960373" y="105028"/>
                  </a:lnTo>
                  <a:lnTo>
                    <a:pt x="960373" y="106933"/>
                  </a:lnTo>
                  <a:lnTo>
                    <a:pt x="960373" y="113538"/>
                  </a:lnTo>
                  <a:lnTo>
                    <a:pt x="962406" y="118618"/>
                  </a:lnTo>
                  <a:lnTo>
                    <a:pt x="966470" y="122174"/>
                  </a:lnTo>
                  <a:lnTo>
                    <a:pt x="970407" y="125729"/>
                  </a:lnTo>
                  <a:lnTo>
                    <a:pt x="975867" y="127507"/>
                  </a:lnTo>
                  <a:lnTo>
                    <a:pt x="982853" y="127507"/>
                  </a:lnTo>
                  <a:lnTo>
                    <a:pt x="991742" y="127507"/>
                  </a:lnTo>
                  <a:lnTo>
                    <a:pt x="998982" y="125095"/>
                  </a:lnTo>
                  <a:lnTo>
                    <a:pt x="1034160" y="2540"/>
                  </a:lnTo>
                  <a:lnTo>
                    <a:pt x="1060323" y="2540"/>
                  </a:lnTo>
                  <a:lnTo>
                    <a:pt x="1041781" y="102997"/>
                  </a:lnTo>
                  <a:lnTo>
                    <a:pt x="1021079" y="137668"/>
                  </a:lnTo>
                  <a:lnTo>
                    <a:pt x="979932" y="149987"/>
                  </a:lnTo>
                  <a:lnTo>
                    <a:pt x="970123" y="149387"/>
                  </a:lnTo>
                  <a:lnTo>
                    <a:pt x="936815" y="128476"/>
                  </a:lnTo>
                  <a:lnTo>
                    <a:pt x="933577" y="113029"/>
                  </a:lnTo>
                  <a:lnTo>
                    <a:pt x="933577" y="109474"/>
                  </a:lnTo>
                  <a:lnTo>
                    <a:pt x="933958" y="105791"/>
                  </a:lnTo>
                  <a:lnTo>
                    <a:pt x="934592" y="101853"/>
                  </a:lnTo>
                  <a:lnTo>
                    <a:pt x="952881" y="2540"/>
                  </a:lnTo>
                  <a:close/>
                </a:path>
                <a:path w="2948940" h="150495">
                  <a:moveTo>
                    <a:pt x="680211" y="2540"/>
                  </a:moveTo>
                  <a:lnTo>
                    <a:pt x="798195" y="2540"/>
                  </a:lnTo>
                  <a:lnTo>
                    <a:pt x="793877" y="25146"/>
                  </a:lnTo>
                  <a:lnTo>
                    <a:pt x="748157" y="25146"/>
                  </a:lnTo>
                  <a:lnTo>
                    <a:pt x="725804" y="147574"/>
                  </a:lnTo>
                  <a:lnTo>
                    <a:pt x="699770" y="147574"/>
                  </a:lnTo>
                  <a:lnTo>
                    <a:pt x="722122" y="25146"/>
                  </a:lnTo>
                  <a:lnTo>
                    <a:pt x="676021" y="25146"/>
                  </a:lnTo>
                  <a:lnTo>
                    <a:pt x="680211" y="2540"/>
                  </a:lnTo>
                  <a:close/>
                </a:path>
                <a:path w="2948940" h="150495">
                  <a:moveTo>
                    <a:pt x="214756" y="2540"/>
                  </a:moveTo>
                  <a:lnTo>
                    <a:pt x="310641" y="2540"/>
                  </a:lnTo>
                  <a:lnTo>
                    <a:pt x="306451" y="25146"/>
                  </a:lnTo>
                  <a:lnTo>
                    <a:pt x="236728" y="25146"/>
                  </a:lnTo>
                  <a:lnTo>
                    <a:pt x="230632" y="58547"/>
                  </a:lnTo>
                  <a:lnTo>
                    <a:pt x="281685" y="58547"/>
                  </a:lnTo>
                  <a:lnTo>
                    <a:pt x="277622" y="80137"/>
                  </a:lnTo>
                  <a:lnTo>
                    <a:pt x="226567" y="80137"/>
                  </a:lnTo>
                  <a:lnTo>
                    <a:pt x="214249" y="147574"/>
                  </a:lnTo>
                  <a:lnTo>
                    <a:pt x="187833" y="147574"/>
                  </a:lnTo>
                  <a:lnTo>
                    <a:pt x="214756" y="2540"/>
                  </a:lnTo>
                  <a:close/>
                </a:path>
                <a:path w="2948940" h="150495">
                  <a:moveTo>
                    <a:pt x="81406" y="2540"/>
                  </a:moveTo>
                  <a:lnTo>
                    <a:pt x="93345" y="2540"/>
                  </a:lnTo>
                  <a:lnTo>
                    <a:pt x="145669" y="92455"/>
                  </a:lnTo>
                  <a:lnTo>
                    <a:pt x="161417" y="2540"/>
                  </a:lnTo>
                  <a:lnTo>
                    <a:pt x="186817" y="2540"/>
                  </a:lnTo>
                  <a:lnTo>
                    <a:pt x="159765" y="149605"/>
                  </a:lnTo>
                  <a:lnTo>
                    <a:pt x="149859" y="149605"/>
                  </a:lnTo>
                  <a:lnTo>
                    <a:pt x="96393" y="55879"/>
                  </a:lnTo>
                  <a:lnTo>
                    <a:pt x="80390" y="147574"/>
                  </a:lnTo>
                  <a:lnTo>
                    <a:pt x="54864" y="147574"/>
                  </a:lnTo>
                  <a:lnTo>
                    <a:pt x="81406" y="2540"/>
                  </a:lnTo>
                  <a:close/>
                </a:path>
                <a:path w="2948940" h="150495">
                  <a:moveTo>
                    <a:pt x="26670" y="2540"/>
                  </a:moveTo>
                  <a:lnTo>
                    <a:pt x="52578" y="2540"/>
                  </a:lnTo>
                  <a:lnTo>
                    <a:pt x="25781" y="147574"/>
                  </a:lnTo>
                  <a:lnTo>
                    <a:pt x="0" y="147574"/>
                  </a:lnTo>
                  <a:lnTo>
                    <a:pt x="26670" y="2540"/>
                  </a:lnTo>
                  <a:close/>
                </a:path>
                <a:path w="2948940" h="150495">
                  <a:moveTo>
                    <a:pt x="2213102" y="1143"/>
                  </a:moveTo>
                  <a:lnTo>
                    <a:pt x="2250186" y="10159"/>
                  </a:lnTo>
                  <a:lnTo>
                    <a:pt x="2263775" y="36322"/>
                  </a:lnTo>
                  <a:lnTo>
                    <a:pt x="2263155" y="44777"/>
                  </a:lnTo>
                  <a:lnTo>
                    <a:pt x="2242264" y="77120"/>
                  </a:lnTo>
                  <a:lnTo>
                    <a:pt x="2227326" y="83312"/>
                  </a:lnTo>
                  <a:lnTo>
                    <a:pt x="2259584" y="147574"/>
                  </a:lnTo>
                  <a:lnTo>
                    <a:pt x="2230628" y="147574"/>
                  </a:lnTo>
                  <a:lnTo>
                    <a:pt x="2202942" y="87629"/>
                  </a:lnTo>
                  <a:lnTo>
                    <a:pt x="2198370" y="87502"/>
                  </a:lnTo>
                  <a:lnTo>
                    <a:pt x="2192909" y="87249"/>
                  </a:lnTo>
                  <a:lnTo>
                    <a:pt x="2186432" y="86868"/>
                  </a:lnTo>
                  <a:lnTo>
                    <a:pt x="2175256" y="147574"/>
                  </a:lnTo>
                  <a:lnTo>
                    <a:pt x="2148713" y="147574"/>
                  </a:lnTo>
                  <a:lnTo>
                    <a:pt x="2175256" y="2540"/>
                  </a:lnTo>
                  <a:lnTo>
                    <a:pt x="2188420" y="1946"/>
                  </a:lnTo>
                  <a:lnTo>
                    <a:pt x="2199132" y="1508"/>
                  </a:lnTo>
                  <a:lnTo>
                    <a:pt x="2207367" y="1236"/>
                  </a:lnTo>
                  <a:lnTo>
                    <a:pt x="2213102" y="1143"/>
                  </a:lnTo>
                  <a:close/>
                </a:path>
                <a:path w="2948940" h="150495">
                  <a:moveTo>
                    <a:pt x="1522730" y="1143"/>
                  </a:moveTo>
                  <a:lnTo>
                    <a:pt x="1559814" y="10159"/>
                  </a:lnTo>
                  <a:lnTo>
                    <a:pt x="1573403" y="36322"/>
                  </a:lnTo>
                  <a:lnTo>
                    <a:pt x="1572783" y="44777"/>
                  </a:lnTo>
                  <a:lnTo>
                    <a:pt x="1551892" y="77120"/>
                  </a:lnTo>
                  <a:lnTo>
                    <a:pt x="1536954" y="83312"/>
                  </a:lnTo>
                  <a:lnTo>
                    <a:pt x="1569211" y="147574"/>
                  </a:lnTo>
                  <a:lnTo>
                    <a:pt x="1540256" y="147574"/>
                  </a:lnTo>
                  <a:lnTo>
                    <a:pt x="1512570" y="87629"/>
                  </a:lnTo>
                  <a:lnTo>
                    <a:pt x="1507998" y="87502"/>
                  </a:lnTo>
                  <a:lnTo>
                    <a:pt x="1502536" y="87249"/>
                  </a:lnTo>
                  <a:lnTo>
                    <a:pt x="1496060" y="86868"/>
                  </a:lnTo>
                  <a:lnTo>
                    <a:pt x="1484884" y="147574"/>
                  </a:lnTo>
                  <a:lnTo>
                    <a:pt x="1458341" y="147574"/>
                  </a:lnTo>
                  <a:lnTo>
                    <a:pt x="1484884" y="2540"/>
                  </a:lnTo>
                  <a:lnTo>
                    <a:pt x="1498048" y="1946"/>
                  </a:lnTo>
                  <a:lnTo>
                    <a:pt x="1508760" y="1508"/>
                  </a:lnTo>
                  <a:lnTo>
                    <a:pt x="1516995" y="1236"/>
                  </a:lnTo>
                  <a:lnTo>
                    <a:pt x="1522730" y="1143"/>
                  </a:lnTo>
                  <a:close/>
                </a:path>
                <a:path w="2948940" h="150495">
                  <a:moveTo>
                    <a:pt x="864361" y="1143"/>
                  </a:moveTo>
                  <a:lnTo>
                    <a:pt x="901446" y="10159"/>
                  </a:lnTo>
                  <a:lnTo>
                    <a:pt x="915035" y="36322"/>
                  </a:lnTo>
                  <a:lnTo>
                    <a:pt x="914415" y="44777"/>
                  </a:lnTo>
                  <a:lnTo>
                    <a:pt x="893524" y="77120"/>
                  </a:lnTo>
                  <a:lnTo>
                    <a:pt x="878585" y="83312"/>
                  </a:lnTo>
                  <a:lnTo>
                    <a:pt x="910844" y="147574"/>
                  </a:lnTo>
                  <a:lnTo>
                    <a:pt x="881888" y="147574"/>
                  </a:lnTo>
                  <a:lnTo>
                    <a:pt x="854202" y="87629"/>
                  </a:lnTo>
                  <a:lnTo>
                    <a:pt x="849629" y="87502"/>
                  </a:lnTo>
                  <a:lnTo>
                    <a:pt x="844169" y="87249"/>
                  </a:lnTo>
                  <a:lnTo>
                    <a:pt x="837691" y="86868"/>
                  </a:lnTo>
                  <a:lnTo>
                    <a:pt x="826516" y="147574"/>
                  </a:lnTo>
                  <a:lnTo>
                    <a:pt x="799972" y="147574"/>
                  </a:lnTo>
                  <a:lnTo>
                    <a:pt x="826516" y="2540"/>
                  </a:lnTo>
                  <a:lnTo>
                    <a:pt x="839680" y="1946"/>
                  </a:lnTo>
                  <a:lnTo>
                    <a:pt x="850391" y="1508"/>
                  </a:lnTo>
                  <a:lnTo>
                    <a:pt x="858627" y="1236"/>
                  </a:lnTo>
                  <a:lnTo>
                    <a:pt x="864361" y="1143"/>
                  </a:lnTo>
                  <a:close/>
                </a:path>
                <a:path w="2948940" h="150495">
                  <a:moveTo>
                    <a:pt x="372109" y="1143"/>
                  </a:moveTo>
                  <a:lnTo>
                    <a:pt x="409194" y="10159"/>
                  </a:lnTo>
                  <a:lnTo>
                    <a:pt x="422783" y="36322"/>
                  </a:lnTo>
                  <a:lnTo>
                    <a:pt x="422163" y="44777"/>
                  </a:lnTo>
                  <a:lnTo>
                    <a:pt x="401272" y="77120"/>
                  </a:lnTo>
                  <a:lnTo>
                    <a:pt x="386334" y="83312"/>
                  </a:lnTo>
                  <a:lnTo>
                    <a:pt x="418591" y="147574"/>
                  </a:lnTo>
                  <a:lnTo>
                    <a:pt x="389635" y="147574"/>
                  </a:lnTo>
                  <a:lnTo>
                    <a:pt x="361950" y="87629"/>
                  </a:lnTo>
                  <a:lnTo>
                    <a:pt x="357378" y="87502"/>
                  </a:lnTo>
                  <a:lnTo>
                    <a:pt x="351916" y="87249"/>
                  </a:lnTo>
                  <a:lnTo>
                    <a:pt x="345440" y="86868"/>
                  </a:lnTo>
                  <a:lnTo>
                    <a:pt x="334264" y="147574"/>
                  </a:lnTo>
                  <a:lnTo>
                    <a:pt x="307721" y="147574"/>
                  </a:lnTo>
                  <a:lnTo>
                    <a:pt x="334264" y="2540"/>
                  </a:lnTo>
                  <a:lnTo>
                    <a:pt x="347428" y="1946"/>
                  </a:lnTo>
                  <a:lnTo>
                    <a:pt x="358140" y="1508"/>
                  </a:lnTo>
                  <a:lnTo>
                    <a:pt x="366375" y="1236"/>
                  </a:lnTo>
                  <a:lnTo>
                    <a:pt x="372109" y="1143"/>
                  </a:lnTo>
                  <a:close/>
                </a:path>
                <a:path w="2948940" h="150495">
                  <a:moveTo>
                    <a:pt x="2348865" y="634"/>
                  </a:moveTo>
                  <a:lnTo>
                    <a:pt x="2358009" y="634"/>
                  </a:lnTo>
                  <a:lnTo>
                    <a:pt x="2387854" y="147574"/>
                  </a:lnTo>
                  <a:lnTo>
                    <a:pt x="2360930" y="147574"/>
                  </a:lnTo>
                  <a:lnTo>
                    <a:pt x="2356485" y="118109"/>
                  </a:lnTo>
                  <a:lnTo>
                    <a:pt x="2304542" y="118109"/>
                  </a:lnTo>
                  <a:lnTo>
                    <a:pt x="2287524" y="147574"/>
                  </a:lnTo>
                  <a:lnTo>
                    <a:pt x="2260727" y="147574"/>
                  </a:lnTo>
                  <a:lnTo>
                    <a:pt x="2348865" y="634"/>
                  </a:lnTo>
                  <a:close/>
                </a:path>
                <a:path w="2948940" h="150495">
                  <a:moveTo>
                    <a:pt x="1968119" y="634"/>
                  </a:moveTo>
                  <a:lnTo>
                    <a:pt x="1993288" y="3327"/>
                  </a:lnTo>
                  <a:lnTo>
                    <a:pt x="2011267" y="11414"/>
                  </a:lnTo>
                  <a:lnTo>
                    <a:pt x="2022054" y="24905"/>
                  </a:lnTo>
                  <a:lnTo>
                    <a:pt x="2025650" y="43815"/>
                  </a:lnTo>
                  <a:lnTo>
                    <a:pt x="2024554" y="55342"/>
                  </a:lnTo>
                  <a:lnTo>
                    <a:pt x="1998737" y="88136"/>
                  </a:lnTo>
                  <a:lnTo>
                    <a:pt x="1962912" y="96012"/>
                  </a:lnTo>
                  <a:lnTo>
                    <a:pt x="1956943" y="96012"/>
                  </a:lnTo>
                  <a:lnTo>
                    <a:pt x="1951101" y="95503"/>
                  </a:lnTo>
                  <a:lnTo>
                    <a:pt x="1945386" y="94361"/>
                  </a:lnTo>
                  <a:lnTo>
                    <a:pt x="1935480" y="147574"/>
                  </a:lnTo>
                  <a:lnTo>
                    <a:pt x="1909191" y="147574"/>
                  </a:lnTo>
                  <a:lnTo>
                    <a:pt x="1936496" y="2794"/>
                  </a:lnTo>
                  <a:lnTo>
                    <a:pt x="1946259" y="1813"/>
                  </a:lnTo>
                  <a:lnTo>
                    <a:pt x="1954784" y="1142"/>
                  </a:lnTo>
                  <a:lnTo>
                    <a:pt x="1962070" y="758"/>
                  </a:lnTo>
                  <a:lnTo>
                    <a:pt x="1968119" y="634"/>
                  </a:lnTo>
                  <a:close/>
                </a:path>
                <a:path w="2948940" h="150495">
                  <a:moveTo>
                    <a:pt x="507872" y="634"/>
                  </a:moveTo>
                  <a:lnTo>
                    <a:pt x="517016" y="634"/>
                  </a:lnTo>
                  <a:lnTo>
                    <a:pt x="546861" y="147574"/>
                  </a:lnTo>
                  <a:lnTo>
                    <a:pt x="519938" y="147574"/>
                  </a:lnTo>
                  <a:lnTo>
                    <a:pt x="515492" y="118109"/>
                  </a:lnTo>
                  <a:lnTo>
                    <a:pt x="463550" y="118109"/>
                  </a:lnTo>
                  <a:lnTo>
                    <a:pt x="446532" y="147574"/>
                  </a:lnTo>
                  <a:lnTo>
                    <a:pt x="419734" y="147574"/>
                  </a:lnTo>
                  <a:lnTo>
                    <a:pt x="507872" y="634"/>
                  </a:lnTo>
                  <a:close/>
                </a:path>
                <a:path w="2948940" h="150495">
                  <a:moveTo>
                    <a:pt x="2914904" y="126"/>
                  </a:moveTo>
                  <a:lnTo>
                    <a:pt x="2919730" y="126"/>
                  </a:lnTo>
                  <a:lnTo>
                    <a:pt x="2925699" y="634"/>
                  </a:lnTo>
                  <a:lnTo>
                    <a:pt x="2933192" y="1777"/>
                  </a:lnTo>
                  <a:lnTo>
                    <a:pt x="2940558" y="2794"/>
                  </a:lnTo>
                  <a:lnTo>
                    <a:pt x="2945765" y="4064"/>
                  </a:lnTo>
                  <a:lnTo>
                    <a:pt x="2948686" y="5461"/>
                  </a:lnTo>
                  <a:lnTo>
                    <a:pt x="2940812" y="31242"/>
                  </a:lnTo>
                  <a:lnTo>
                    <a:pt x="2933065" y="25526"/>
                  </a:lnTo>
                  <a:lnTo>
                    <a:pt x="2925318" y="22732"/>
                  </a:lnTo>
                  <a:lnTo>
                    <a:pt x="2917444" y="22732"/>
                  </a:lnTo>
                  <a:lnTo>
                    <a:pt x="2906962" y="23872"/>
                  </a:lnTo>
                  <a:lnTo>
                    <a:pt x="2899505" y="27273"/>
                  </a:lnTo>
                  <a:lnTo>
                    <a:pt x="2895048" y="32912"/>
                  </a:lnTo>
                  <a:lnTo>
                    <a:pt x="2893568" y="40767"/>
                  </a:lnTo>
                  <a:lnTo>
                    <a:pt x="2893568" y="45847"/>
                  </a:lnTo>
                  <a:lnTo>
                    <a:pt x="2897759" y="51943"/>
                  </a:lnTo>
                  <a:lnTo>
                    <a:pt x="2906268" y="59054"/>
                  </a:lnTo>
                  <a:lnTo>
                    <a:pt x="2921127" y="71627"/>
                  </a:lnTo>
                  <a:lnTo>
                    <a:pt x="2936367" y="87883"/>
                  </a:lnTo>
                  <a:lnTo>
                    <a:pt x="2938399" y="91186"/>
                  </a:lnTo>
                  <a:lnTo>
                    <a:pt x="2939923" y="94361"/>
                  </a:lnTo>
                  <a:lnTo>
                    <a:pt x="2940812" y="97663"/>
                  </a:lnTo>
                  <a:lnTo>
                    <a:pt x="2941828" y="100965"/>
                  </a:lnTo>
                  <a:lnTo>
                    <a:pt x="2942336" y="104394"/>
                  </a:lnTo>
                  <a:lnTo>
                    <a:pt x="2942336" y="107823"/>
                  </a:lnTo>
                  <a:lnTo>
                    <a:pt x="2919477" y="143718"/>
                  </a:lnTo>
                  <a:lnTo>
                    <a:pt x="2888742" y="149987"/>
                  </a:lnTo>
                  <a:lnTo>
                    <a:pt x="2879149" y="149463"/>
                  </a:lnTo>
                  <a:lnTo>
                    <a:pt x="2869819" y="147891"/>
                  </a:lnTo>
                  <a:lnTo>
                    <a:pt x="2860774" y="145272"/>
                  </a:lnTo>
                  <a:lnTo>
                    <a:pt x="2852039" y="141604"/>
                  </a:lnTo>
                  <a:lnTo>
                    <a:pt x="2860294" y="116204"/>
                  </a:lnTo>
                  <a:lnTo>
                    <a:pt x="2867203" y="120558"/>
                  </a:lnTo>
                  <a:lnTo>
                    <a:pt x="2874613" y="123698"/>
                  </a:lnTo>
                  <a:lnTo>
                    <a:pt x="2882546" y="125599"/>
                  </a:lnTo>
                  <a:lnTo>
                    <a:pt x="2891028" y="126238"/>
                  </a:lnTo>
                  <a:lnTo>
                    <a:pt x="2898140" y="126238"/>
                  </a:lnTo>
                  <a:lnTo>
                    <a:pt x="2903982" y="124714"/>
                  </a:lnTo>
                  <a:lnTo>
                    <a:pt x="2908681" y="121666"/>
                  </a:lnTo>
                  <a:lnTo>
                    <a:pt x="2913253" y="118745"/>
                  </a:lnTo>
                  <a:lnTo>
                    <a:pt x="2915666" y="114426"/>
                  </a:lnTo>
                  <a:lnTo>
                    <a:pt x="2915666" y="108839"/>
                  </a:lnTo>
                  <a:lnTo>
                    <a:pt x="2915666" y="103377"/>
                  </a:lnTo>
                  <a:lnTo>
                    <a:pt x="2911348" y="97408"/>
                  </a:lnTo>
                  <a:lnTo>
                    <a:pt x="2902966" y="90804"/>
                  </a:lnTo>
                  <a:lnTo>
                    <a:pt x="2887345" y="78358"/>
                  </a:lnTo>
                  <a:lnTo>
                    <a:pt x="2882646" y="74549"/>
                  </a:lnTo>
                  <a:lnTo>
                    <a:pt x="2879471" y="71754"/>
                  </a:lnTo>
                  <a:lnTo>
                    <a:pt x="2877820" y="70103"/>
                  </a:lnTo>
                  <a:lnTo>
                    <a:pt x="2876042" y="68325"/>
                  </a:lnTo>
                  <a:lnTo>
                    <a:pt x="2874264" y="65913"/>
                  </a:lnTo>
                  <a:lnTo>
                    <a:pt x="2872486" y="62865"/>
                  </a:lnTo>
                  <a:lnTo>
                    <a:pt x="2870581" y="59817"/>
                  </a:lnTo>
                  <a:lnTo>
                    <a:pt x="2869184" y="56642"/>
                  </a:lnTo>
                  <a:lnTo>
                    <a:pt x="2868295" y="53467"/>
                  </a:lnTo>
                  <a:lnTo>
                    <a:pt x="2867406" y="50165"/>
                  </a:lnTo>
                  <a:lnTo>
                    <a:pt x="2866898" y="46863"/>
                  </a:lnTo>
                  <a:lnTo>
                    <a:pt x="2866898" y="43433"/>
                  </a:lnTo>
                  <a:lnTo>
                    <a:pt x="2887329" y="6717"/>
                  </a:lnTo>
                  <a:lnTo>
                    <a:pt x="2904664" y="863"/>
                  </a:lnTo>
                  <a:lnTo>
                    <a:pt x="2914904" y="126"/>
                  </a:lnTo>
                  <a:close/>
                </a:path>
                <a:path w="2948940" h="150495">
                  <a:moveTo>
                    <a:pt x="1146936" y="126"/>
                  </a:moveTo>
                  <a:lnTo>
                    <a:pt x="1155459" y="484"/>
                  </a:lnTo>
                  <a:lnTo>
                    <a:pt x="1163494" y="1555"/>
                  </a:lnTo>
                  <a:lnTo>
                    <a:pt x="1171029" y="3341"/>
                  </a:lnTo>
                  <a:lnTo>
                    <a:pt x="1178052" y="5842"/>
                  </a:lnTo>
                  <a:lnTo>
                    <a:pt x="1170813" y="30479"/>
                  </a:lnTo>
                  <a:lnTo>
                    <a:pt x="1165028" y="26979"/>
                  </a:lnTo>
                  <a:lnTo>
                    <a:pt x="1158922" y="24479"/>
                  </a:lnTo>
                  <a:lnTo>
                    <a:pt x="1152507" y="22979"/>
                  </a:lnTo>
                  <a:lnTo>
                    <a:pt x="1145794" y="22478"/>
                  </a:lnTo>
                  <a:lnTo>
                    <a:pt x="1135102" y="23810"/>
                  </a:lnTo>
                  <a:lnTo>
                    <a:pt x="1101808" y="54621"/>
                  </a:lnTo>
                  <a:lnTo>
                    <a:pt x="1093342" y="90804"/>
                  </a:lnTo>
                  <a:lnTo>
                    <a:pt x="1093845" y="98704"/>
                  </a:lnTo>
                  <a:lnTo>
                    <a:pt x="1114552" y="127507"/>
                  </a:lnTo>
                  <a:lnTo>
                    <a:pt x="1124331" y="127507"/>
                  </a:lnTo>
                  <a:lnTo>
                    <a:pt x="1135141" y="126724"/>
                  </a:lnTo>
                  <a:lnTo>
                    <a:pt x="1144714" y="124380"/>
                  </a:lnTo>
                  <a:lnTo>
                    <a:pt x="1153048" y="120489"/>
                  </a:lnTo>
                  <a:lnTo>
                    <a:pt x="1160145" y="115062"/>
                  </a:lnTo>
                  <a:lnTo>
                    <a:pt x="1159636" y="137795"/>
                  </a:lnTo>
                  <a:lnTo>
                    <a:pt x="1151824" y="143128"/>
                  </a:lnTo>
                  <a:lnTo>
                    <a:pt x="1142476" y="146939"/>
                  </a:lnTo>
                  <a:lnTo>
                    <a:pt x="1131579" y="149225"/>
                  </a:lnTo>
                  <a:lnTo>
                    <a:pt x="1119123" y="149987"/>
                  </a:lnTo>
                  <a:lnTo>
                    <a:pt x="1107904" y="149032"/>
                  </a:lnTo>
                  <a:lnTo>
                    <a:pt x="1074816" y="126257"/>
                  </a:lnTo>
                  <a:lnTo>
                    <a:pt x="1066673" y="94361"/>
                  </a:lnTo>
                  <a:lnTo>
                    <a:pt x="1068056" y="75166"/>
                  </a:lnTo>
                  <a:lnTo>
                    <a:pt x="1088898" y="27177"/>
                  </a:lnTo>
                  <a:lnTo>
                    <a:pt x="1129885" y="1817"/>
                  </a:lnTo>
                  <a:lnTo>
                    <a:pt x="1146936" y="126"/>
                  </a:lnTo>
                  <a:close/>
                </a:path>
                <a:path w="2948940" h="150495">
                  <a:moveTo>
                    <a:pt x="621284" y="126"/>
                  </a:moveTo>
                  <a:lnTo>
                    <a:pt x="626110" y="126"/>
                  </a:lnTo>
                  <a:lnTo>
                    <a:pt x="632079" y="634"/>
                  </a:lnTo>
                  <a:lnTo>
                    <a:pt x="639572" y="1777"/>
                  </a:lnTo>
                  <a:lnTo>
                    <a:pt x="646938" y="2794"/>
                  </a:lnTo>
                  <a:lnTo>
                    <a:pt x="652145" y="4064"/>
                  </a:lnTo>
                  <a:lnTo>
                    <a:pt x="655066" y="5461"/>
                  </a:lnTo>
                  <a:lnTo>
                    <a:pt x="647191" y="31242"/>
                  </a:lnTo>
                  <a:lnTo>
                    <a:pt x="639445" y="25526"/>
                  </a:lnTo>
                  <a:lnTo>
                    <a:pt x="631697" y="22732"/>
                  </a:lnTo>
                  <a:lnTo>
                    <a:pt x="623823" y="22732"/>
                  </a:lnTo>
                  <a:lnTo>
                    <a:pt x="613342" y="23872"/>
                  </a:lnTo>
                  <a:lnTo>
                    <a:pt x="605885" y="27273"/>
                  </a:lnTo>
                  <a:lnTo>
                    <a:pt x="601428" y="32912"/>
                  </a:lnTo>
                  <a:lnTo>
                    <a:pt x="599947" y="40767"/>
                  </a:lnTo>
                  <a:lnTo>
                    <a:pt x="599947" y="45847"/>
                  </a:lnTo>
                  <a:lnTo>
                    <a:pt x="604139" y="51943"/>
                  </a:lnTo>
                  <a:lnTo>
                    <a:pt x="612647" y="59054"/>
                  </a:lnTo>
                  <a:lnTo>
                    <a:pt x="627507" y="71627"/>
                  </a:lnTo>
                  <a:lnTo>
                    <a:pt x="642747" y="87883"/>
                  </a:lnTo>
                  <a:lnTo>
                    <a:pt x="644779" y="91186"/>
                  </a:lnTo>
                  <a:lnTo>
                    <a:pt x="646303" y="94361"/>
                  </a:lnTo>
                  <a:lnTo>
                    <a:pt x="647191" y="97663"/>
                  </a:lnTo>
                  <a:lnTo>
                    <a:pt x="648208" y="100965"/>
                  </a:lnTo>
                  <a:lnTo>
                    <a:pt x="648716" y="104394"/>
                  </a:lnTo>
                  <a:lnTo>
                    <a:pt x="648716" y="107823"/>
                  </a:lnTo>
                  <a:lnTo>
                    <a:pt x="625857" y="143718"/>
                  </a:lnTo>
                  <a:lnTo>
                    <a:pt x="595122" y="149987"/>
                  </a:lnTo>
                  <a:lnTo>
                    <a:pt x="585529" y="149463"/>
                  </a:lnTo>
                  <a:lnTo>
                    <a:pt x="576198" y="147891"/>
                  </a:lnTo>
                  <a:lnTo>
                    <a:pt x="567154" y="145272"/>
                  </a:lnTo>
                  <a:lnTo>
                    <a:pt x="558419" y="141604"/>
                  </a:lnTo>
                  <a:lnTo>
                    <a:pt x="566673" y="116204"/>
                  </a:lnTo>
                  <a:lnTo>
                    <a:pt x="573583" y="120558"/>
                  </a:lnTo>
                  <a:lnTo>
                    <a:pt x="580993" y="123698"/>
                  </a:lnTo>
                  <a:lnTo>
                    <a:pt x="588926" y="125599"/>
                  </a:lnTo>
                  <a:lnTo>
                    <a:pt x="597408" y="126238"/>
                  </a:lnTo>
                  <a:lnTo>
                    <a:pt x="604520" y="126238"/>
                  </a:lnTo>
                  <a:lnTo>
                    <a:pt x="610361" y="124714"/>
                  </a:lnTo>
                  <a:lnTo>
                    <a:pt x="615060" y="121666"/>
                  </a:lnTo>
                  <a:lnTo>
                    <a:pt x="619633" y="118745"/>
                  </a:lnTo>
                  <a:lnTo>
                    <a:pt x="622046" y="114426"/>
                  </a:lnTo>
                  <a:lnTo>
                    <a:pt x="622046" y="108839"/>
                  </a:lnTo>
                  <a:lnTo>
                    <a:pt x="622046" y="103377"/>
                  </a:lnTo>
                  <a:lnTo>
                    <a:pt x="617728" y="97408"/>
                  </a:lnTo>
                  <a:lnTo>
                    <a:pt x="609346" y="90804"/>
                  </a:lnTo>
                  <a:lnTo>
                    <a:pt x="593725" y="78358"/>
                  </a:lnTo>
                  <a:lnTo>
                    <a:pt x="589026" y="74549"/>
                  </a:lnTo>
                  <a:lnTo>
                    <a:pt x="585851" y="71754"/>
                  </a:lnTo>
                  <a:lnTo>
                    <a:pt x="584200" y="70103"/>
                  </a:lnTo>
                  <a:lnTo>
                    <a:pt x="582422" y="68325"/>
                  </a:lnTo>
                  <a:lnTo>
                    <a:pt x="580644" y="65913"/>
                  </a:lnTo>
                  <a:lnTo>
                    <a:pt x="578866" y="62865"/>
                  </a:lnTo>
                  <a:lnTo>
                    <a:pt x="576960" y="59817"/>
                  </a:lnTo>
                  <a:lnTo>
                    <a:pt x="575564" y="56642"/>
                  </a:lnTo>
                  <a:lnTo>
                    <a:pt x="574675" y="53467"/>
                  </a:lnTo>
                  <a:lnTo>
                    <a:pt x="573785" y="50165"/>
                  </a:lnTo>
                  <a:lnTo>
                    <a:pt x="573278" y="46863"/>
                  </a:lnTo>
                  <a:lnTo>
                    <a:pt x="573278" y="43433"/>
                  </a:lnTo>
                  <a:lnTo>
                    <a:pt x="593709" y="6717"/>
                  </a:lnTo>
                  <a:lnTo>
                    <a:pt x="611044" y="863"/>
                  </a:lnTo>
                  <a:lnTo>
                    <a:pt x="621284" y="126"/>
                  </a:lnTo>
                  <a:close/>
                </a:path>
                <a:path w="2948940" h="150495">
                  <a:moveTo>
                    <a:pt x="2657729" y="0"/>
                  </a:moveTo>
                  <a:lnTo>
                    <a:pt x="2697861" y="13843"/>
                  </a:lnTo>
                  <a:lnTo>
                    <a:pt x="2711958" y="53721"/>
                  </a:lnTo>
                  <a:lnTo>
                    <a:pt x="2710602" y="74150"/>
                  </a:lnTo>
                  <a:lnTo>
                    <a:pt x="2690368" y="123317"/>
                  </a:lnTo>
                  <a:lnTo>
                    <a:pt x="2649023" y="148320"/>
                  </a:lnTo>
                  <a:lnTo>
                    <a:pt x="2631313" y="149987"/>
                  </a:lnTo>
                  <a:lnTo>
                    <a:pt x="2620404" y="149032"/>
                  </a:lnTo>
                  <a:lnTo>
                    <a:pt x="2589156" y="126210"/>
                  </a:lnTo>
                  <a:lnTo>
                    <a:pt x="2581656" y="93599"/>
                  </a:lnTo>
                  <a:lnTo>
                    <a:pt x="2582987" y="74955"/>
                  </a:lnTo>
                  <a:lnTo>
                    <a:pt x="2602865" y="27431"/>
                  </a:lnTo>
                  <a:lnTo>
                    <a:pt x="2641637" y="1714"/>
                  </a:lnTo>
                  <a:lnTo>
                    <a:pt x="2657729" y="0"/>
                  </a:lnTo>
                  <a:close/>
                </a:path>
                <a:path w="2948940" h="150495">
                  <a:moveTo>
                    <a:pt x="1848485" y="0"/>
                  </a:moveTo>
                  <a:lnTo>
                    <a:pt x="1888617" y="13843"/>
                  </a:lnTo>
                  <a:lnTo>
                    <a:pt x="1902714" y="53721"/>
                  </a:lnTo>
                  <a:lnTo>
                    <a:pt x="1901358" y="74150"/>
                  </a:lnTo>
                  <a:lnTo>
                    <a:pt x="1881124" y="123317"/>
                  </a:lnTo>
                  <a:lnTo>
                    <a:pt x="1839779" y="148320"/>
                  </a:lnTo>
                  <a:lnTo>
                    <a:pt x="1822069" y="149987"/>
                  </a:lnTo>
                  <a:lnTo>
                    <a:pt x="1811160" y="149032"/>
                  </a:lnTo>
                  <a:lnTo>
                    <a:pt x="1779912" y="126210"/>
                  </a:lnTo>
                  <a:lnTo>
                    <a:pt x="1772412" y="93599"/>
                  </a:lnTo>
                  <a:lnTo>
                    <a:pt x="1773743" y="74955"/>
                  </a:lnTo>
                  <a:lnTo>
                    <a:pt x="1793621" y="27431"/>
                  </a:lnTo>
                  <a:lnTo>
                    <a:pt x="1832393" y="1714"/>
                  </a:lnTo>
                  <a:lnTo>
                    <a:pt x="1848485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1874" y="813561"/>
            <a:ext cx="354647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5" dirty="0"/>
              <a:t>Operasi TI adalah </a:t>
            </a:r>
            <a:r>
              <a:rPr spc="-10" dirty="0"/>
              <a:t>proses </a:t>
            </a:r>
            <a:r>
              <a:rPr spc="-5" dirty="0"/>
              <a:t>dan aktivitas yang </a:t>
            </a:r>
            <a:r>
              <a:rPr spc="-10" dirty="0"/>
              <a:t>mendukung </a:t>
            </a:r>
            <a:r>
              <a:rPr spc="-40" dirty="0"/>
              <a:t>dan  </a:t>
            </a:r>
            <a:r>
              <a:rPr spc="-10" dirty="0"/>
              <a:t>mengelola seluruh </a:t>
            </a:r>
            <a:r>
              <a:rPr spc="-5" dirty="0"/>
              <a:t>infrastruktur TI, sistem, aplikasi </a:t>
            </a:r>
            <a:r>
              <a:rPr spc="-10" dirty="0"/>
              <a:t>dan  </a:t>
            </a:r>
            <a:r>
              <a:rPr spc="-5" dirty="0"/>
              <a:t>data, </a:t>
            </a:r>
            <a:r>
              <a:rPr spc="-10" dirty="0"/>
              <a:t>untuk kebutuhan </a:t>
            </a:r>
            <a:r>
              <a:rPr spc="-5" dirty="0"/>
              <a:t>aktivitas</a:t>
            </a:r>
            <a:r>
              <a:rPr spc="20" dirty="0"/>
              <a:t> </a:t>
            </a:r>
            <a:r>
              <a:rPr spc="-5" dirty="0"/>
              <a:t>harian.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1272769"/>
            <a:ext cx="3458210" cy="1671320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49860" indent="-137160">
              <a:lnSpc>
                <a:spcPct val="100000"/>
              </a:lnSpc>
              <a:spcBef>
                <a:spcPts val="38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30" dirty="0">
                <a:latin typeface="Trebuchet MS"/>
                <a:cs typeface="Trebuchet MS"/>
              </a:rPr>
              <a:t>Tugas </a:t>
            </a:r>
            <a:r>
              <a:rPr sz="1000" spc="-5" dirty="0">
                <a:latin typeface="Trebuchet MS"/>
                <a:cs typeface="Trebuchet MS"/>
              </a:rPr>
              <a:t>staf operasi</a:t>
            </a:r>
            <a:r>
              <a:rPr sz="1000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TI:</a:t>
            </a:r>
            <a:endParaRPr sz="10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Melaksanakan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dan mengawasi tugas</a:t>
            </a:r>
            <a:r>
              <a:rPr sz="900" spc="5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terjadwal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Memfasilitasi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backup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menurut</a:t>
            </a:r>
            <a:r>
              <a:rPr sz="900" spc="3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waktunya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Mengawasi akses dan penggunaan ilegal data</a:t>
            </a:r>
            <a:r>
              <a:rPr sz="900" spc="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sensitif</a:t>
            </a:r>
            <a:endParaRPr sz="900">
              <a:latin typeface="Trebuchet MS"/>
              <a:cs typeface="Trebuchet MS"/>
            </a:endParaRPr>
          </a:p>
          <a:p>
            <a:pPr marL="273050" marR="133350" lvl="1" indent="-114300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Mengawasi dan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me-review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prosedur operasi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TI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yang disusun  oleh manajemen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TI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dan bisnis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Berpartisipasi dalam pengujian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disaster recovery plans</a:t>
            </a:r>
            <a:r>
              <a:rPr sz="900" i="1" spc="7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(DRPs)</a:t>
            </a:r>
            <a:endParaRPr sz="900">
              <a:latin typeface="Trebuchet MS"/>
              <a:cs typeface="Trebuchet MS"/>
            </a:endParaRPr>
          </a:p>
          <a:p>
            <a:pPr marL="273050" marR="11430" lvl="1" indent="-114300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Melakukan pengawasan performansi, kapasitas, ketersediaan,  dan kegagalan sumber daya</a:t>
            </a:r>
            <a:r>
              <a:rPr sz="900" spc="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informasi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Memfasilitasi </a:t>
            </a:r>
            <a:r>
              <a:rPr sz="900" i="1" spc="-5" dirty="0">
                <a:solidFill>
                  <a:srgbClr val="6C6C6C"/>
                </a:solidFill>
                <a:latin typeface="Trebuchet MS"/>
                <a:cs typeface="Trebuchet MS"/>
              </a:rPr>
              <a:t>troubleshooting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dan penanganan</a:t>
            </a:r>
            <a:r>
              <a:rPr sz="900" spc="3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insiden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54825" y="373570"/>
            <a:ext cx="1172845" cy="151765"/>
            <a:chOff x="254825" y="373570"/>
            <a:chExt cx="1172845" cy="151765"/>
          </a:xfrm>
        </p:grpSpPr>
        <p:sp>
          <p:nvSpPr>
            <p:cNvPr id="3" name="object 3"/>
            <p:cNvSpPr/>
            <p:nvPr/>
          </p:nvSpPr>
          <p:spPr>
            <a:xfrm>
              <a:off x="255778" y="374523"/>
              <a:ext cx="1170813" cy="149859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55778" y="374523"/>
              <a:ext cx="1170940" cy="149860"/>
            </a:xfrm>
            <a:custGeom>
              <a:avLst/>
              <a:gdLst/>
              <a:ahLst/>
              <a:cxnLst/>
              <a:rect l="l" t="t" r="r" b="b"/>
              <a:pathLst>
                <a:path w="1170940" h="149859">
                  <a:moveTo>
                    <a:pt x="542035" y="22605"/>
                  </a:moveTo>
                  <a:lnTo>
                    <a:pt x="538860" y="22605"/>
                  </a:lnTo>
                  <a:lnTo>
                    <a:pt x="535685" y="22987"/>
                  </a:lnTo>
                  <a:lnTo>
                    <a:pt x="532510" y="23621"/>
                  </a:lnTo>
                  <a:lnTo>
                    <a:pt x="514858" y="124332"/>
                  </a:lnTo>
                  <a:lnTo>
                    <a:pt x="517778" y="124713"/>
                  </a:lnTo>
                  <a:lnTo>
                    <a:pt x="520446" y="124840"/>
                  </a:lnTo>
                  <a:lnTo>
                    <a:pt x="522732" y="124840"/>
                  </a:lnTo>
                  <a:lnTo>
                    <a:pt x="564896" y="106044"/>
                  </a:lnTo>
                  <a:lnTo>
                    <a:pt x="580516" y="58038"/>
                  </a:lnTo>
                  <a:lnTo>
                    <a:pt x="579848" y="50440"/>
                  </a:lnTo>
                  <a:lnTo>
                    <a:pt x="550130" y="23223"/>
                  </a:lnTo>
                  <a:lnTo>
                    <a:pt x="542035" y="22605"/>
                  </a:lnTo>
                  <a:close/>
                </a:path>
                <a:path w="1170940" h="149859">
                  <a:moveTo>
                    <a:pt x="937260" y="2412"/>
                  </a:moveTo>
                  <a:lnTo>
                    <a:pt x="949197" y="2412"/>
                  </a:lnTo>
                  <a:lnTo>
                    <a:pt x="1001522" y="92328"/>
                  </a:lnTo>
                  <a:lnTo>
                    <a:pt x="1017270" y="2412"/>
                  </a:lnTo>
                  <a:lnTo>
                    <a:pt x="1042670" y="2412"/>
                  </a:lnTo>
                  <a:lnTo>
                    <a:pt x="1015619" y="149478"/>
                  </a:lnTo>
                  <a:lnTo>
                    <a:pt x="1005713" y="149478"/>
                  </a:lnTo>
                  <a:lnTo>
                    <a:pt x="952246" y="55752"/>
                  </a:lnTo>
                  <a:lnTo>
                    <a:pt x="936244" y="147446"/>
                  </a:lnTo>
                  <a:lnTo>
                    <a:pt x="910716" y="147446"/>
                  </a:lnTo>
                  <a:lnTo>
                    <a:pt x="937260" y="2412"/>
                  </a:lnTo>
                  <a:close/>
                </a:path>
                <a:path w="1170940" h="149859">
                  <a:moveTo>
                    <a:pt x="882522" y="2412"/>
                  </a:moveTo>
                  <a:lnTo>
                    <a:pt x="908430" y="2412"/>
                  </a:lnTo>
                  <a:lnTo>
                    <a:pt x="881634" y="147446"/>
                  </a:lnTo>
                  <a:lnTo>
                    <a:pt x="855853" y="147446"/>
                  </a:lnTo>
                  <a:lnTo>
                    <a:pt x="882522" y="2412"/>
                  </a:lnTo>
                  <a:close/>
                </a:path>
                <a:path w="1170940" h="149859">
                  <a:moveTo>
                    <a:pt x="774065" y="2412"/>
                  </a:moveTo>
                  <a:lnTo>
                    <a:pt x="799972" y="2412"/>
                  </a:lnTo>
                  <a:lnTo>
                    <a:pt x="777494" y="124840"/>
                  </a:lnTo>
                  <a:lnTo>
                    <a:pt x="843026" y="124840"/>
                  </a:lnTo>
                  <a:lnTo>
                    <a:pt x="838835" y="147446"/>
                  </a:lnTo>
                  <a:lnTo>
                    <a:pt x="747395" y="147446"/>
                  </a:lnTo>
                  <a:lnTo>
                    <a:pt x="774065" y="2412"/>
                  </a:lnTo>
                  <a:close/>
                </a:path>
                <a:path w="1170940" h="149859">
                  <a:moveTo>
                    <a:pt x="639826" y="2412"/>
                  </a:moveTo>
                  <a:lnTo>
                    <a:pt x="666369" y="2412"/>
                  </a:lnTo>
                  <a:lnTo>
                    <a:pt x="647827" y="101218"/>
                  </a:lnTo>
                  <a:lnTo>
                    <a:pt x="647446" y="102996"/>
                  </a:lnTo>
                  <a:lnTo>
                    <a:pt x="647319" y="104901"/>
                  </a:lnTo>
                  <a:lnTo>
                    <a:pt x="647319" y="106806"/>
                  </a:lnTo>
                  <a:lnTo>
                    <a:pt x="647319" y="113410"/>
                  </a:lnTo>
                  <a:lnTo>
                    <a:pt x="649351" y="118490"/>
                  </a:lnTo>
                  <a:lnTo>
                    <a:pt x="653415" y="122046"/>
                  </a:lnTo>
                  <a:lnTo>
                    <a:pt x="657352" y="125602"/>
                  </a:lnTo>
                  <a:lnTo>
                    <a:pt x="662813" y="127380"/>
                  </a:lnTo>
                  <a:lnTo>
                    <a:pt x="669797" y="127380"/>
                  </a:lnTo>
                  <a:lnTo>
                    <a:pt x="678688" y="127380"/>
                  </a:lnTo>
                  <a:lnTo>
                    <a:pt x="685927" y="124967"/>
                  </a:lnTo>
                  <a:lnTo>
                    <a:pt x="721105" y="2412"/>
                  </a:lnTo>
                  <a:lnTo>
                    <a:pt x="747267" y="2412"/>
                  </a:lnTo>
                  <a:lnTo>
                    <a:pt x="728726" y="102869"/>
                  </a:lnTo>
                  <a:lnTo>
                    <a:pt x="708024" y="137540"/>
                  </a:lnTo>
                  <a:lnTo>
                    <a:pt x="666877" y="149859"/>
                  </a:lnTo>
                  <a:lnTo>
                    <a:pt x="657068" y="149260"/>
                  </a:lnTo>
                  <a:lnTo>
                    <a:pt x="623760" y="128349"/>
                  </a:lnTo>
                  <a:lnTo>
                    <a:pt x="620522" y="112902"/>
                  </a:lnTo>
                  <a:lnTo>
                    <a:pt x="620522" y="109346"/>
                  </a:lnTo>
                  <a:lnTo>
                    <a:pt x="620903" y="105663"/>
                  </a:lnTo>
                  <a:lnTo>
                    <a:pt x="621538" y="101726"/>
                  </a:lnTo>
                  <a:lnTo>
                    <a:pt x="639826" y="2412"/>
                  </a:lnTo>
                  <a:close/>
                </a:path>
                <a:path w="1170940" h="149859">
                  <a:moveTo>
                    <a:pt x="390778" y="2412"/>
                  </a:moveTo>
                  <a:lnTo>
                    <a:pt x="484123" y="2412"/>
                  </a:lnTo>
                  <a:lnTo>
                    <a:pt x="479933" y="25018"/>
                  </a:lnTo>
                  <a:lnTo>
                    <a:pt x="413003" y="25018"/>
                  </a:lnTo>
                  <a:lnTo>
                    <a:pt x="407034" y="58419"/>
                  </a:lnTo>
                  <a:lnTo>
                    <a:pt x="454914" y="58419"/>
                  </a:lnTo>
                  <a:lnTo>
                    <a:pt x="450849" y="80009"/>
                  </a:lnTo>
                  <a:lnTo>
                    <a:pt x="402971" y="80009"/>
                  </a:lnTo>
                  <a:lnTo>
                    <a:pt x="394842" y="124840"/>
                  </a:lnTo>
                  <a:lnTo>
                    <a:pt x="460628" y="124840"/>
                  </a:lnTo>
                  <a:lnTo>
                    <a:pt x="456310" y="147446"/>
                  </a:lnTo>
                  <a:lnTo>
                    <a:pt x="364109" y="147446"/>
                  </a:lnTo>
                  <a:lnTo>
                    <a:pt x="390778" y="2412"/>
                  </a:lnTo>
                  <a:close/>
                </a:path>
                <a:path w="1170940" h="149859">
                  <a:moveTo>
                    <a:pt x="254634" y="2412"/>
                  </a:moveTo>
                  <a:lnTo>
                    <a:pt x="280797" y="2412"/>
                  </a:lnTo>
                  <a:lnTo>
                    <a:pt x="270509" y="58419"/>
                  </a:lnTo>
                  <a:lnTo>
                    <a:pt x="328041" y="58419"/>
                  </a:lnTo>
                  <a:lnTo>
                    <a:pt x="338328" y="2412"/>
                  </a:lnTo>
                  <a:lnTo>
                    <a:pt x="364616" y="2412"/>
                  </a:lnTo>
                  <a:lnTo>
                    <a:pt x="337820" y="147446"/>
                  </a:lnTo>
                  <a:lnTo>
                    <a:pt x="311784" y="147446"/>
                  </a:lnTo>
                  <a:lnTo>
                    <a:pt x="324103" y="80009"/>
                  </a:lnTo>
                  <a:lnTo>
                    <a:pt x="266446" y="80009"/>
                  </a:lnTo>
                  <a:lnTo>
                    <a:pt x="254127" y="147446"/>
                  </a:lnTo>
                  <a:lnTo>
                    <a:pt x="227965" y="147446"/>
                  </a:lnTo>
                  <a:lnTo>
                    <a:pt x="254634" y="2412"/>
                  </a:lnTo>
                  <a:close/>
                </a:path>
                <a:path w="1170940" h="149859">
                  <a:moveTo>
                    <a:pt x="538098" y="126"/>
                  </a:moveTo>
                  <a:lnTo>
                    <a:pt x="579407" y="8699"/>
                  </a:lnTo>
                  <a:lnTo>
                    <a:pt x="606319" y="45656"/>
                  </a:lnTo>
                  <a:lnTo>
                    <a:pt x="607441" y="59181"/>
                  </a:lnTo>
                  <a:lnTo>
                    <a:pt x="605960" y="78277"/>
                  </a:lnTo>
                  <a:lnTo>
                    <a:pt x="583565" y="123443"/>
                  </a:lnTo>
                  <a:lnTo>
                    <a:pt x="538559" y="145946"/>
                  </a:lnTo>
                  <a:lnTo>
                    <a:pt x="519557" y="147446"/>
                  </a:lnTo>
                  <a:lnTo>
                    <a:pt x="484632" y="147446"/>
                  </a:lnTo>
                  <a:lnTo>
                    <a:pt x="511047" y="2793"/>
                  </a:lnTo>
                  <a:lnTo>
                    <a:pt x="538098" y="126"/>
                  </a:lnTo>
                  <a:close/>
                </a:path>
                <a:path w="1170940" h="149859">
                  <a:moveTo>
                    <a:pt x="1136269" y="0"/>
                  </a:moveTo>
                  <a:lnTo>
                    <a:pt x="1146605" y="619"/>
                  </a:lnTo>
                  <a:lnTo>
                    <a:pt x="1155525" y="2476"/>
                  </a:lnTo>
                  <a:lnTo>
                    <a:pt x="1163040" y="5572"/>
                  </a:lnTo>
                  <a:lnTo>
                    <a:pt x="1169161" y="9905"/>
                  </a:lnTo>
                  <a:lnTo>
                    <a:pt x="1161415" y="31368"/>
                  </a:lnTo>
                  <a:lnTo>
                    <a:pt x="1154176" y="27535"/>
                  </a:lnTo>
                  <a:lnTo>
                    <a:pt x="1146937" y="24796"/>
                  </a:lnTo>
                  <a:lnTo>
                    <a:pt x="1139698" y="23153"/>
                  </a:lnTo>
                  <a:lnTo>
                    <a:pt x="1132459" y="22605"/>
                  </a:lnTo>
                  <a:lnTo>
                    <a:pt x="1120052" y="23796"/>
                  </a:lnTo>
                  <a:lnTo>
                    <a:pt x="1083567" y="51871"/>
                  </a:lnTo>
                  <a:lnTo>
                    <a:pt x="1074673" y="89662"/>
                  </a:lnTo>
                  <a:lnTo>
                    <a:pt x="1075291" y="98042"/>
                  </a:lnTo>
                  <a:lnTo>
                    <a:pt x="1103205" y="126759"/>
                  </a:lnTo>
                  <a:lnTo>
                    <a:pt x="1111249" y="127380"/>
                  </a:lnTo>
                  <a:lnTo>
                    <a:pt x="1118137" y="126882"/>
                  </a:lnTo>
                  <a:lnTo>
                    <a:pt x="1141222" y="90804"/>
                  </a:lnTo>
                  <a:lnTo>
                    <a:pt x="1121155" y="90804"/>
                  </a:lnTo>
                  <a:lnTo>
                    <a:pt x="1125092" y="69214"/>
                  </a:lnTo>
                  <a:lnTo>
                    <a:pt x="1170813" y="69214"/>
                  </a:lnTo>
                  <a:lnTo>
                    <a:pt x="1158748" y="134238"/>
                  </a:lnTo>
                  <a:lnTo>
                    <a:pt x="1146962" y="141073"/>
                  </a:lnTo>
                  <a:lnTo>
                    <a:pt x="1133903" y="145954"/>
                  </a:lnTo>
                  <a:lnTo>
                    <a:pt x="1119582" y="148883"/>
                  </a:lnTo>
                  <a:lnTo>
                    <a:pt x="1104011" y="149859"/>
                  </a:lnTo>
                  <a:lnTo>
                    <a:pt x="1092126" y="148879"/>
                  </a:lnTo>
                  <a:lnTo>
                    <a:pt x="1056663" y="125440"/>
                  </a:lnTo>
                  <a:lnTo>
                    <a:pt x="1047877" y="93471"/>
                  </a:lnTo>
                  <a:lnTo>
                    <a:pt x="1049373" y="73044"/>
                  </a:lnTo>
                  <a:lnTo>
                    <a:pt x="1071626" y="25145"/>
                  </a:lnTo>
                  <a:lnTo>
                    <a:pt x="1116881" y="1571"/>
                  </a:lnTo>
                  <a:lnTo>
                    <a:pt x="1136269" y="0"/>
                  </a:lnTo>
                  <a:close/>
                </a:path>
                <a:path w="1170940" h="149859">
                  <a:moveTo>
                    <a:pt x="189230" y="0"/>
                  </a:moveTo>
                  <a:lnTo>
                    <a:pt x="197752" y="357"/>
                  </a:lnTo>
                  <a:lnTo>
                    <a:pt x="205787" y="1428"/>
                  </a:lnTo>
                  <a:lnTo>
                    <a:pt x="213322" y="3214"/>
                  </a:lnTo>
                  <a:lnTo>
                    <a:pt x="220344" y="5714"/>
                  </a:lnTo>
                  <a:lnTo>
                    <a:pt x="213106" y="30352"/>
                  </a:lnTo>
                  <a:lnTo>
                    <a:pt x="207321" y="26852"/>
                  </a:lnTo>
                  <a:lnTo>
                    <a:pt x="201215" y="24352"/>
                  </a:lnTo>
                  <a:lnTo>
                    <a:pt x="194800" y="22852"/>
                  </a:lnTo>
                  <a:lnTo>
                    <a:pt x="188087" y="22351"/>
                  </a:lnTo>
                  <a:lnTo>
                    <a:pt x="177395" y="23683"/>
                  </a:lnTo>
                  <a:lnTo>
                    <a:pt x="144101" y="54494"/>
                  </a:lnTo>
                  <a:lnTo>
                    <a:pt x="135635" y="90677"/>
                  </a:lnTo>
                  <a:lnTo>
                    <a:pt x="136138" y="98577"/>
                  </a:lnTo>
                  <a:lnTo>
                    <a:pt x="156844" y="127380"/>
                  </a:lnTo>
                  <a:lnTo>
                    <a:pt x="166624" y="127380"/>
                  </a:lnTo>
                  <a:lnTo>
                    <a:pt x="177434" y="126597"/>
                  </a:lnTo>
                  <a:lnTo>
                    <a:pt x="187007" y="124253"/>
                  </a:lnTo>
                  <a:lnTo>
                    <a:pt x="195341" y="120362"/>
                  </a:lnTo>
                  <a:lnTo>
                    <a:pt x="202437" y="114934"/>
                  </a:lnTo>
                  <a:lnTo>
                    <a:pt x="201930" y="137667"/>
                  </a:lnTo>
                  <a:lnTo>
                    <a:pt x="194117" y="143001"/>
                  </a:lnTo>
                  <a:lnTo>
                    <a:pt x="184769" y="146812"/>
                  </a:lnTo>
                  <a:lnTo>
                    <a:pt x="173872" y="149098"/>
                  </a:lnTo>
                  <a:lnTo>
                    <a:pt x="161416" y="149859"/>
                  </a:lnTo>
                  <a:lnTo>
                    <a:pt x="150197" y="148905"/>
                  </a:lnTo>
                  <a:lnTo>
                    <a:pt x="117109" y="126130"/>
                  </a:lnTo>
                  <a:lnTo>
                    <a:pt x="108965" y="94233"/>
                  </a:lnTo>
                  <a:lnTo>
                    <a:pt x="110349" y="75039"/>
                  </a:lnTo>
                  <a:lnTo>
                    <a:pt x="131190" y="27050"/>
                  </a:lnTo>
                  <a:lnTo>
                    <a:pt x="172178" y="1690"/>
                  </a:lnTo>
                  <a:lnTo>
                    <a:pt x="189230" y="0"/>
                  </a:lnTo>
                  <a:close/>
                </a:path>
                <a:path w="1170940" h="149859">
                  <a:moveTo>
                    <a:pt x="62865" y="0"/>
                  </a:moveTo>
                  <a:lnTo>
                    <a:pt x="67690" y="0"/>
                  </a:lnTo>
                  <a:lnTo>
                    <a:pt x="73659" y="507"/>
                  </a:lnTo>
                  <a:lnTo>
                    <a:pt x="81153" y="1650"/>
                  </a:lnTo>
                  <a:lnTo>
                    <a:pt x="88518" y="2666"/>
                  </a:lnTo>
                  <a:lnTo>
                    <a:pt x="93725" y="3937"/>
                  </a:lnTo>
                  <a:lnTo>
                    <a:pt x="96647" y="5333"/>
                  </a:lnTo>
                  <a:lnTo>
                    <a:pt x="88772" y="31114"/>
                  </a:lnTo>
                  <a:lnTo>
                    <a:pt x="81025" y="25400"/>
                  </a:lnTo>
                  <a:lnTo>
                    <a:pt x="73278" y="22605"/>
                  </a:lnTo>
                  <a:lnTo>
                    <a:pt x="65405" y="22605"/>
                  </a:lnTo>
                  <a:lnTo>
                    <a:pt x="54923" y="23745"/>
                  </a:lnTo>
                  <a:lnTo>
                    <a:pt x="47466" y="27146"/>
                  </a:lnTo>
                  <a:lnTo>
                    <a:pt x="43009" y="32785"/>
                  </a:lnTo>
                  <a:lnTo>
                    <a:pt x="41528" y="40639"/>
                  </a:lnTo>
                  <a:lnTo>
                    <a:pt x="41528" y="45719"/>
                  </a:lnTo>
                  <a:lnTo>
                    <a:pt x="45719" y="51815"/>
                  </a:lnTo>
                  <a:lnTo>
                    <a:pt x="54228" y="58927"/>
                  </a:lnTo>
                  <a:lnTo>
                    <a:pt x="69087" y="71500"/>
                  </a:lnTo>
                  <a:lnTo>
                    <a:pt x="84328" y="87756"/>
                  </a:lnTo>
                  <a:lnTo>
                    <a:pt x="86359" y="91058"/>
                  </a:lnTo>
                  <a:lnTo>
                    <a:pt x="87884" y="94233"/>
                  </a:lnTo>
                  <a:lnTo>
                    <a:pt x="88772" y="97535"/>
                  </a:lnTo>
                  <a:lnTo>
                    <a:pt x="89788" y="100837"/>
                  </a:lnTo>
                  <a:lnTo>
                    <a:pt x="90297" y="104266"/>
                  </a:lnTo>
                  <a:lnTo>
                    <a:pt x="90297" y="107695"/>
                  </a:lnTo>
                  <a:lnTo>
                    <a:pt x="67438" y="143591"/>
                  </a:lnTo>
                  <a:lnTo>
                    <a:pt x="36703" y="149859"/>
                  </a:lnTo>
                  <a:lnTo>
                    <a:pt x="27110" y="149336"/>
                  </a:lnTo>
                  <a:lnTo>
                    <a:pt x="17780" y="147764"/>
                  </a:lnTo>
                  <a:lnTo>
                    <a:pt x="8735" y="145145"/>
                  </a:lnTo>
                  <a:lnTo>
                    <a:pt x="0" y="141477"/>
                  </a:lnTo>
                  <a:lnTo>
                    <a:pt x="8255" y="116077"/>
                  </a:lnTo>
                  <a:lnTo>
                    <a:pt x="15164" y="120431"/>
                  </a:lnTo>
                  <a:lnTo>
                    <a:pt x="22574" y="123570"/>
                  </a:lnTo>
                  <a:lnTo>
                    <a:pt x="30507" y="125472"/>
                  </a:lnTo>
                  <a:lnTo>
                    <a:pt x="38988" y="126110"/>
                  </a:lnTo>
                  <a:lnTo>
                    <a:pt x="46100" y="126110"/>
                  </a:lnTo>
                  <a:lnTo>
                    <a:pt x="51943" y="124587"/>
                  </a:lnTo>
                  <a:lnTo>
                    <a:pt x="56641" y="121538"/>
                  </a:lnTo>
                  <a:lnTo>
                    <a:pt x="61213" y="118617"/>
                  </a:lnTo>
                  <a:lnTo>
                    <a:pt x="63627" y="114300"/>
                  </a:lnTo>
                  <a:lnTo>
                    <a:pt x="63627" y="108712"/>
                  </a:lnTo>
                  <a:lnTo>
                    <a:pt x="63627" y="103250"/>
                  </a:lnTo>
                  <a:lnTo>
                    <a:pt x="59309" y="97281"/>
                  </a:lnTo>
                  <a:lnTo>
                    <a:pt x="50927" y="90677"/>
                  </a:lnTo>
                  <a:lnTo>
                    <a:pt x="35306" y="78231"/>
                  </a:lnTo>
                  <a:lnTo>
                    <a:pt x="30606" y="74421"/>
                  </a:lnTo>
                  <a:lnTo>
                    <a:pt x="27431" y="71627"/>
                  </a:lnTo>
                  <a:lnTo>
                    <a:pt x="25781" y="69976"/>
                  </a:lnTo>
                  <a:lnTo>
                    <a:pt x="24003" y="68199"/>
                  </a:lnTo>
                  <a:lnTo>
                    <a:pt x="22225" y="65785"/>
                  </a:lnTo>
                  <a:lnTo>
                    <a:pt x="20446" y="62737"/>
                  </a:lnTo>
                  <a:lnTo>
                    <a:pt x="18541" y="59689"/>
                  </a:lnTo>
                  <a:lnTo>
                    <a:pt x="17144" y="56514"/>
                  </a:lnTo>
                  <a:lnTo>
                    <a:pt x="16256" y="53339"/>
                  </a:lnTo>
                  <a:lnTo>
                    <a:pt x="15366" y="50037"/>
                  </a:lnTo>
                  <a:lnTo>
                    <a:pt x="14859" y="46735"/>
                  </a:lnTo>
                  <a:lnTo>
                    <a:pt x="14859" y="43306"/>
                  </a:lnTo>
                  <a:lnTo>
                    <a:pt x="35290" y="6536"/>
                  </a:lnTo>
                  <a:lnTo>
                    <a:pt x="52625" y="718"/>
                  </a:lnTo>
                  <a:lnTo>
                    <a:pt x="62865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61874" y="814197"/>
            <a:ext cx="2804160" cy="1778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0" dirty="0"/>
              <a:t>Merupakan </a:t>
            </a:r>
            <a:r>
              <a:rPr spc="-5" dirty="0"/>
              <a:t>fungsi utama </a:t>
            </a:r>
            <a:r>
              <a:rPr spc="-10" dirty="0"/>
              <a:t>dalam departemen</a:t>
            </a:r>
            <a:r>
              <a:rPr spc="125" dirty="0"/>
              <a:t> </a:t>
            </a:r>
            <a:r>
              <a:rPr spc="-5" dirty="0"/>
              <a:t>TI</a:t>
            </a:r>
            <a:endParaRPr sz="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61874" y="1004697"/>
            <a:ext cx="3502025" cy="199643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130175" indent="-137160">
              <a:lnSpc>
                <a:spcPct val="100000"/>
              </a:lnSpc>
              <a:spcBef>
                <a:spcPts val="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Berisi: </a:t>
            </a:r>
            <a:r>
              <a:rPr sz="1000" spc="-10" dirty="0">
                <a:latin typeface="Trebuchet MS"/>
                <a:cs typeface="Trebuchet MS"/>
              </a:rPr>
              <a:t>pekerjaan </a:t>
            </a:r>
            <a:r>
              <a:rPr sz="1000" spc="-5" dirty="0">
                <a:latin typeface="Trebuchet MS"/>
                <a:cs typeface="Trebuchet MS"/>
              </a:rPr>
              <a:t>yang harus dijalankan, urutan </a:t>
            </a:r>
            <a:r>
              <a:rPr sz="1000" spc="-25" dirty="0">
                <a:latin typeface="Trebuchet MS"/>
                <a:cs typeface="Trebuchet MS"/>
              </a:rPr>
              <a:t>eksekusi  </a:t>
            </a:r>
            <a:r>
              <a:rPr sz="1000" spc="-10" dirty="0">
                <a:latin typeface="Trebuchet MS"/>
                <a:cs typeface="Trebuchet MS"/>
              </a:rPr>
              <a:t>pekerjaan dan </a:t>
            </a:r>
            <a:r>
              <a:rPr sz="1000" spc="-5" dirty="0">
                <a:latin typeface="Trebuchet MS"/>
                <a:cs typeface="Trebuchet MS"/>
              </a:rPr>
              <a:t>kondisi yang </a:t>
            </a:r>
            <a:r>
              <a:rPr sz="1000" spc="-10" dirty="0">
                <a:latin typeface="Trebuchet MS"/>
                <a:cs typeface="Trebuchet MS"/>
              </a:rPr>
              <a:t>menyebabkan eksekusi  </a:t>
            </a:r>
            <a:r>
              <a:rPr sz="1000" spc="-5" dirty="0">
                <a:latin typeface="Trebuchet MS"/>
                <a:cs typeface="Trebuchet MS"/>
              </a:rPr>
              <a:t>program</a:t>
            </a:r>
            <a:endParaRPr sz="1000">
              <a:latin typeface="Trebuchet MS"/>
              <a:cs typeface="Trebuchet MS"/>
            </a:endParaRPr>
          </a:p>
          <a:p>
            <a:pPr marL="149225" marR="5080" indent="-137160">
              <a:lnSpc>
                <a:spcPct val="100000"/>
              </a:lnSpc>
              <a:spcBef>
                <a:spcPts val="30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5" dirty="0">
                <a:latin typeface="Trebuchet MS"/>
                <a:cs typeface="Trebuchet MS"/>
              </a:rPr>
              <a:t>Prosedur </a:t>
            </a:r>
            <a:r>
              <a:rPr sz="1000" spc="-10" dirty="0">
                <a:latin typeface="Trebuchet MS"/>
                <a:cs typeface="Trebuchet MS"/>
              </a:rPr>
              <a:t>penjadwalan </a:t>
            </a:r>
            <a:r>
              <a:rPr sz="1000" spc="-5" dirty="0">
                <a:latin typeface="Trebuchet MS"/>
                <a:cs typeface="Trebuchet MS"/>
              </a:rPr>
              <a:t>pekerjaan </a:t>
            </a:r>
            <a:r>
              <a:rPr sz="1000" spc="-10" dirty="0">
                <a:latin typeface="Trebuchet MS"/>
                <a:cs typeface="Trebuchet MS"/>
              </a:rPr>
              <a:t>diperlukan untuk  </a:t>
            </a:r>
            <a:r>
              <a:rPr sz="1000" spc="-5" dirty="0">
                <a:latin typeface="Trebuchet MS"/>
                <a:cs typeface="Trebuchet MS"/>
              </a:rPr>
              <a:t>memastikan </a:t>
            </a:r>
            <a:r>
              <a:rPr sz="1000" spc="-10" dirty="0">
                <a:latin typeface="Trebuchet MS"/>
                <a:cs typeface="Trebuchet MS"/>
              </a:rPr>
              <a:t>bahwa sumber </a:t>
            </a:r>
            <a:r>
              <a:rPr sz="1000" spc="-5" dirty="0">
                <a:latin typeface="Trebuchet MS"/>
                <a:cs typeface="Trebuchet MS"/>
              </a:rPr>
              <a:t>daya TI </a:t>
            </a:r>
            <a:r>
              <a:rPr sz="1000" spc="-10" dirty="0">
                <a:latin typeface="Trebuchet MS"/>
                <a:cs typeface="Trebuchet MS"/>
              </a:rPr>
              <a:t>telah </a:t>
            </a:r>
            <a:r>
              <a:rPr sz="1000" spc="-5" dirty="0">
                <a:latin typeface="Trebuchet MS"/>
                <a:cs typeface="Trebuchet MS"/>
              </a:rPr>
              <a:t>digunakan secara  optimal </a:t>
            </a:r>
            <a:r>
              <a:rPr sz="1000" spc="-10" dirty="0">
                <a:latin typeface="Trebuchet MS"/>
                <a:cs typeface="Trebuchet MS"/>
              </a:rPr>
              <a:t>untuk memenuhi kebutuhan</a:t>
            </a:r>
            <a:r>
              <a:rPr sz="1000" spc="60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pemrosesan.</a:t>
            </a:r>
            <a:endParaRPr sz="1000">
              <a:latin typeface="Trebuchet MS"/>
              <a:cs typeface="Trebuchet MS"/>
            </a:endParaRPr>
          </a:p>
          <a:p>
            <a:pPr marL="149225" marR="438784" indent="-137160">
              <a:lnSpc>
                <a:spcPct val="100000"/>
              </a:lnSpc>
              <a:spcBef>
                <a:spcPts val="300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5" dirty="0">
                <a:latin typeface="Trebuchet MS"/>
                <a:cs typeface="Trebuchet MS"/>
              </a:rPr>
              <a:t>PL </a:t>
            </a:r>
            <a:r>
              <a:rPr sz="1000" spc="-10" dirty="0">
                <a:latin typeface="Trebuchet MS"/>
                <a:cs typeface="Trebuchet MS"/>
              </a:rPr>
              <a:t>penjadwalan </a:t>
            </a:r>
            <a:r>
              <a:rPr sz="1000" spc="-5" dirty="0">
                <a:latin typeface="Trebuchet MS"/>
                <a:cs typeface="Trebuchet MS"/>
              </a:rPr>
              <a:t>dapat digunakan </a:t>
            </a:r>
            <a:r>
              <a:rPr sz="1000" spc="-10" dirty="0">
                <a:latin typeface="Trebuchet MS"/>
                <a:cs typeface="Trebuchet MS"/>
              </a:rPr>
              <a:t>untuk </a:t>
            </a:r>
            <a:r>
              <a:rPr sz="1000" spc="-25" dirty="0">
                <a:latin typeface="Trebuchet MS"/>
                <a:cs typeface="Trebuchet MS"/>
              </a:rPr>
              <a:t>memproses  </a:t>
            </a:r>
            <a:r>
              <a:rPr sz="1000" spc="-10" dirty="0">
                <a:latin typeface="Trebuchet MS"/>
                <a:cs typeface="Trebuchet MS"/>
              </a:rPr>
              <a:t>sejumlah </a:t>
            </a:r>
            <a:r>
              <a:rPr sz="1000" spc="-5" dirty="0">
                <a:latin typeface="Trebuchet MS"/>
                <a:cs typeface="Trebuchet MS"/>
              </a:rPr>
              <a:t>besar kegiatan </a:t>
            </a:r>
            <a:r>
              <a:rPr sz="1000" i="1" spc="-5" dirty="0">
                <a:latin typeface="Trebuchet MS"/>
                <a:cs typeface="Trebuchet MS"/>
              </a:rPr>
              <a:t>batch</a:t>
            </a:r>
            <a:r>
              <a:rPr sz="1000" spc="-5" dirty="0">
                <a:latin typeface="Trebuchet MS"/>
                <a:cs typeface="Trebuchet MS"/>
              </a:rPr>
              <a:t>.</a:t>
            </a:r>
            <a:r>
              <a:rPr sz="1000" spc="35" dirty="0">
                <a:latin typeface="Trebuchet MS"/>
                <a:cs typeface="Trebuchet MS"/>
              </a:rPr>
              <a:t> </a:t>
            </a:r>
            <a:r>
              <a:rPr sz="1000" spc="-10" dirty="0">
                <a:latin typeface="Trebuchet MS"/>
                <a:cs typeface="Trebuchet MS"/>
              </a:rPr>
              <a:t>Keunggulan:</a:t>
            </a:r>
            <a:endParaRPr sz="10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Informasi pekerjaan ditentukan satu kali, mengurangi</a:t>
            </a:r>
            <a:r>
              <a:rPr sz="900" spc="4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error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Dapat menentukan ketergantungan</a:t>
            </a:r>
            <a:r>
              <a:rPr sz="900" spc="2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pekerjaan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Catatan tentang keberhasilan dan kegagalan dikelola</a:t>
            </a:r>
            <a:r>
              <a:rPr sz="900" spc="4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otomatis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Mengurangi ketergantungan pada operator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04" y="2489"/>
            <a:ext cx="4572000" cy="3427729"/>
          </a:xfrm>
          <a:custGeom>
            <a:avLst/>
            <a:gdLst/>
            <a:ahLst/>
            <a:cxnLst/>
            <a:rect l="l" t="t" r="r" b="b"/>
            <a:pathLst>
              <a:path w="4572000" h="3427729">
                <a:moveTo>
                  <a:pt x="0" y="3427729"/>
                </a:moveTo>
                <a:lnTo>
                  <a:pt x="4571746" y="3427729"/>
                </a:lnTo>
                <a:lnTo>
                  <a:pt x="4571746" y="0"/>
                </a:lnTo>
                <a:lnTo>
                  <a:pt x="0" y="0"/>
                </a:lnTo>
                <a:lnTo>
                  <a:pt x="0" y="3427729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49047" y="373443"/>
            <a:ext cx="3119120" cy="152400"/>
            <a:chOff x="249047" y="373443"/>
            <a:chExt cx="3119120" cy="152400"/>
          </a:xfrm>
        </p:grpSpPr>
        <p:sp>
          <p:nvSpPr>
            <p:cNvPr id="3" name="object 3"/>
            <p:cNvSpPr/>
            <p:nvPr/>
          </p:nvSpPr>
          <p:spPr>
            <a:xfrm>
              <a:off x="249936" y="374395"/>
              <a:ext cx="3116961" cy="14998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48056" y="376935"/>
              <a:ext cx="2821940" cy="147955"/>
            </a:xfrm>
            <a:custGeom>
              <a:avLst/>
              <a:gdLst/>
              <a:ahLst/>
              <a:cxnLst/>
              <a:rect l="l" t="t" r="r" b="b"/>
              <a:pathLst>
                <a:path w="2821940" h="147954">
                  <a:moveTo>
                    <a:pt x="2509520" y="21335"/>
                  </a:moveTo>
                  <a:lnTo>
                    <a:pt x="2508504" y="21335"/>
                  </a:lnTo>
                  <a:lnTo>
                    <a:pt x="2505456" y="21589"/>
                  </a:lnTo>
                  <a:lnTo>
                    <a:pt x="2499995" y="22351"/>
                  </a:lnTo>
                  <a:lnTo>
                    <a:pt x="2492629" y="62864"/>
                  </a:lnTo>
                  <a:lnTo>
                    <a:pt x="2496566" y="63246"/>
                  </a:lnTo>
                  <a:lnTo>
                    <a:pt x="2499995" y="63500"/>
                  </a:lnTo>
                  <a:lnTo>
                    <a:pt x="2503043" y="63500"/>
                  </a:lnTo>
                  <a:lnTo>
                    <a:pt x="2519378" y="62021"/>
                  </a:lnTo>
                  <a:lnTo>
                    <a:pt x="2531046" y="57578"/>
                  </a:lnTo>
                  <a:lnTo>
                    <a:pt x="2538047" y="50159"/>
                  </a:lnTo>
                  <a:lnTo>
                    <a:pt x="2540381" y="39750"/>
                  </a:lnTo>
                  <a:lnTo>
                    <a:pt x="2540381" y="33019"/>
                  </a:lnTo>
                  <a:lnTo>
                    <a:pt x="2538095" y="28321"/>
                  </a:lnTo>
                  <a:lnTo>
                    <a:pt x="2533269" y="25526"/>
                  </a:lnTo>
                  <a:lnTo>
                    <a:pt x="2528443" y="22732"/>
                  </a:lnTo>
                  <a:lnTo>
                    <a:pt x="2520569" y="21335"/>
                  </a:lnTo>
                  <a:lnTo>
                    <a:pt x="2509520" y="21335"/>
                  </a:lnTo>
                  <a:close/>
                </a:path>
                <a:path w="2821940" h="147954">
                  <a:moveTo>
                    <a:pt x="1884680" y="21335"/>
                  </a:moveTo>
                  <a:lnTo>
                    <a:pt x="1883664" y="21335"/>
                  </a:lnTo>
                  <a:lnTo>
                    <a:pt x="1880616" y="21589"/>
                  </a:lnTo>
                  <a:lnTo>
                    <a:pt x="1875155" y="22351"/>
                  </a:lnTo>
                  <a:lnTo>
                    <a:pt x="1867789" y="62864"/>
                  </a:lnTo>
                  <a:lnTo>
                    <a:pt x="1871726" y="63246"/>
                  </a:lnTo>
                  <a:lnTo>
                    <a:pt x="1875155" y="63500"/>
                  </a:lnTo>
                  <a:lnTo>
                    <a:pt x="1878203" y="63500"/>
                  </a:lnTo>
                  <a:lnTo>
                    <a:pt x="1894538" y="62021"/>
                  </a:lnTo>
                  <a:lnTo>
                    <a:pt x="1906206" y="57578"/>
                  </a:lnTo>
                  <a:lnTo>
                    <a:pt x="1913207" y="50159"/>
                  </a:lnTo>
                  <a:lnTo>
                    <a:pt x="1915541" y="39750"/>
                  </a:lnTo>
                  <a:lnTo>
                    <a:pt x="1915541" y="33019"/>
                  </a:lnTo>
                  <a:lnTo>
                    <a:pt x="1913255" y="28321"/>
                  </a:lnTo>
                  <a:lnTo>
                    <a:pt x="1908429" y="25526"/>
                  </a:lnTo>
                  <a:lnTo>
                    <a:pt x="1903603" y="22732"/>
                  </a:lnTo>
                  <a:lnTo>
                    <a:pt x="1895729" y="21335"/>
                  </a:lnTo>
                  <a:lnTo>
                    <a:pt x="1884680" y="21335"/>
                  </a:lnTo>
                  <a:close/>
                </a:path>
                <a:path w="2821940" h="147954">
                  <a:moveTo>
                    <a:pt x="625856" y="21335"/>
                  </a:moveTo>
                  <a:lnTo>
                    <a:pt x="624839" y="21335"/>
                  </a:lnTo>
                  <a:lnTo>
                    <a:pt x="621792" y="21589"/>
                  </a:lnTo>
                  <a:lnTo>
                    <a:pt x="616331" y="22351"/>
                  </a:lnTo>
                  <a:lnTo>
                    <a:pt x="608964" y="62864"/>
                  </a:lnTo>
                  <a:lnTo>
                    <a:pt x="612901" y="63246"/>
                  </a:lnTo>
                  <a:lnTo>
                    <a:pt x="616331" y="63500"/>
                  </a:lnTo>
                  <a:lnTo>
                    <a:pt x="619379" y="63500"/>
                  </a:lnTo>
                  <a:lnTo>
                    <a:pt x="635714" y="62021"/>
                  </a:lnTo>
                  <a:lnTo>
                    <a:pt x="647382" y="57578"/>
                  </a:lnTo>
                  <a:lnTo>
                    <a:pt x="654383" y="50159"/>
                  </a:lnTo>
                  <a:lnTo>
                    <a:pt x="656717" y="39750"/>
                  </a:lnTo>
                  <a:lnTo>
                    <a:pt x="656717" y="33019"/>
                  </a:lnTo>
                  <a:lnTo>
                    <a:pt x="654431" y="28321"/>
                  </a:lnTo>
                  <a:lnTo>
                    <a:pt x="649605" y="25526"/>
                  </a:lnTo>
                  <a:lnTo>
                    <a:pt x="644779" y="22732"/>
                  </a:lnTo>
                  <a:lnTo>
                    <a:pt x="636905" y="21335"/>
                  </a:lnTo>
                  <a:lnTo>
                    <a:pt x="625856" y="21335"/>
                  </a:lnTo>
                  <a:close/>
                </a:path>
                <a:path w="2821940" h="147954">
                  <a:moveTo>
                    <a:pt x="2254249" y="19938"/>
                  </a:moveTo>
                  <a:lnTo>
                    <a:pt x="2220214" y="41655"/>
                  </a:lnTo>
                  <a:lnTo>
                    <a:pt x="2206752" y="88391"/>
                  </a:lnTo>
                  <a:lnTo>
                    <a:pt x="2207158" y="96345"/>
                  </a:lnTo>
                  <a:lnTo>
                    <a:pt x="2224151" y="124967"/>
                  </a:lnTo>
                  <a:lnTo>
                    <a:pt x="2232786" y="124967"/>
                  </a:lnTo>
                  <a:lnTo>
                    <a:pt x="2269997" y="103758"/>
                  </a:lnTo>
                  <a:lnTo>
                    <a:pt x="2282731" y="67379"/>
                  </a:lnTo>
                  <a:lnTo>
                    <a:pt x="2283586" y="53212"/>
                  </a:lnTo>
                  <a:lnTo>
                    <a:pt x="2281753" y="38637"/>
                  </a:lnTo>
                  <a:lnTo>
                    <a:pt x="2276252" y="28241"/>
                  </a:lnTo>
                  <a:lnTo>
                    <a:pt x="2267084" y="22012"/>
                  </a:lnTo>
                  <a:lnTo>
                    <a:pt x="2254249" y="19938"/>
                  </a:lnTo>
                  <a:close/>
                </a:path>
                <a:path w="2821940" h="147954">
                  <a:moveTo>
                    <a:pt x="1582166" y="19938"/>
                  </a:moveTo>
                  <a:lnTo>
                    <a:pt x="1548130" y="41655"/>
                  </a:lnTo>
                  <a:lnTo>
                    <a:pt x="1534668" y="88391"/>
                  </a:lnTo>
                  <a:lnTo>
                    <a:pt x="1535074" y="96345"/>
                  </a:lnTo>
                  <a:lnTo>
                    <a:pt x="1552067" y="124967"/>
                  </a:lnTo>
                  <a:lnTo>
                    <a:pt x="1560702" y="124967"/>
                  </a:lnTo>
                  <a:lnTo>
                    <a:pt x="1597914" y="103758"/>
                  </a:lnTo>
                  <a:lnTo>
                    <a:pt x="1610647" y="67379"/>
                  </a:lnTo>
                  <a:lnTo>
                    <a:pt x="1611502" y="53212"/>
                  </a:lnTo>
                  <a:lnTo>
                    <a:pt x="1609669" y="38637"/>
                  </a:lnTo>
                  <a:lnTo>
                    <a:pt x="1604168" y="28241"/>
                  </a:lnTo>
                  <a:lnTo>
                    <a:pt x="1595000" y="22012"/>
                  </a:lnTo>
                  <a:lnTo>
                    <a:pt x="1582166" y="19938"/>
                  </a:lnTo>
                  <a:close/>
                </a:path>
                <a:path w="2821940" h="147954">
                  <a:moveTo>
                    <a:pt x="504698" y="19938"/>
                  </a:moveTo>
                  <a:lnTo>
                    <a:pt x="470662" y="41655"/>
                  </a:lnTo>
                  <a:lnTo>
                    <a:pt x="457200" y="88391"/>
                  </a:lnTo>
                  <a:lnTo>
                    <a:pt x="457606" y="96345"/>
                  </a:lnTo>
                  <a:lnTo>
                    <a:pt x="474599" y="124967"/>
                  </a:lnTo>
                  <a:lnTo>
                    <a:pt x="483235" y="124967"/>
                  </a:lnTo>
                  <a:lnTo>
                    <a:pt x="520445" y="103758"/>
                  </a:lnTo>
                  <a:lnTo>
                    <a:pt x="533179" y="67379"/>
                  </a:lnTo>
                  <a:lnTo>
                    <a:pt x="534035" y="53212"/>
                  </a:lnTo>
                  <a:lnTo>
                    <a:pt x="532201" y="38637"/>
                  </a:lnTo>
                  <a:lnTo>
                    <a:pt x="526700" y="28241"/>
                  </a:lnTo>
                  <a:lnTo>
                    <a:pt x="517532" y="22012"/>
                  </a:lnTo>
                  <a:lnTo>
                    <a:pt x="504698" y="19938"/>
                  </a:lnTo>
                  <a:close/>
                </a:path>
                <a:path w="2821940" h="147954">
                  <a:moveTo>
                    <a:pt x="47498" y="19938"/>
                  </a:moveTo>
                  <a:lnTo>
                    <a:pt x="13462" y="41655"/>
                  </a:lnTo>
                  <a:lnTo>
                    <a:pt x="0" y="88391"/>
                  </a:lnTo>
                  <a:lnTo>
                    <a:pt x="406" y="96345"/>
                  </a:lnTo>
                  <a:lnTo>
                    <a:pt x="17399" y="124967"/>
                  </a:lnTo>
                  <a:lnTo>
                    <a:pt x="26034" y="124967"/>
                  </a:lnTo>
                  <a:lnTo>
                    <a:pt x="63245" y="103758"/>
                  </a:lnTo>
                  <a:lnTo>
                    <a:pt x="75979" y="67379"/>
                  </a:lnTo>
                  <a:lnTo>
                    <a:pt x="76835" y="53212"/>
                  </a:lnTo>
                  <a:lnTo>
                    <a:pt x="75001" y="38637"/>
                  </a:lnTo>
                  <a:lnTo>
                    <a:pt x="69500" y="28241"/>
                  </a:lnTo>
                  <a:lnTo>
                    <a:pt x="60332" y="22012"/>
                  </a:lnTo>
                  <a:lnTo>
                    <a:pt x="47498" y="19938"/>
                  </a:lnTo>
                  <a:close/>
                </a:path>
                <a:path w="2821940" h="147954">
                  <a:moveTo>
                    <a:pt x="2728341" y="0"/>
                  </a:moveTo>
                  <a:lnTo>
                    <a:pt x="2821685" y="0"/>
                  </a:lnTo>
                  <a:lnTo>
                    <a:pt x="2817495" y="22605"/>
                  </a:lnTo>
                  <a:lnTo>
                    <a:pt x="2750566" y="22605"/>
                  </a:lnTo>
                  <a:lnTo>
                    <a:pt x="2744597" y="56006"/>
                  </a:lnTo>
                  <a:lnTo>
                    <a:pt x="2792476" y="56006"/>
                  </a:lnTo>
                  <a:lnTo>
                    <a:pt x="2788411" y="77597"/>
                  </a:lnTo>
                  <a:lnTo>
                    <a:pt x="2740533" y="77597"/>
                  </a:lnTo>
                  <a:lnTo>
                    <a:pt x="2732405" y="122427"/>
                  </a:lnTo>
                  <a:lnTo>
                    <a:pt x="2798191" y="122427"/>
                  </a:lnTo>
                  <a:lnTo>
                    <a:pt x="2793872" y="145033"/>
                  </a:lnTo>
                  <a:lnTo>
                    <a:pt x="2701671" y="145033"/>
                  </a:lnTo>
                  <a:lnTo>
                    <a:pt x="2728341" y="0"/>
                  </a:lnTo>
                  <a:close/>
                </a:path>
                <a:path w="2821940" h="147954">
                  <a:moveTo>
                    <a:pt x="2343404" y="0"/>
                  </a:moveTo>
                  <a:lnTo>
                    <a:pt x="2369947" y="0"/>
                  </a:lnTo>
                  <a:lnTo>
                    <a:pt x="2351405" y="98805"/>
                  </a:lnTo>
                  <a:lnTo>
                    <a:pt x="2351023" y="100583"/>
                  </a:lnTo>
                  <a:lnTo>
                    <a:pt x="2350897" y="102488"/>
                  </a:lnTo>
                  <a:lnTo>
                    <a:pt x="2350897" y="104393"/>
                  </a:lnTo>
                  <a:lnTo>
                    <a:pt x="2350897" y="110998"/>
                  </a:lnTo>
                  <a:lnTo>
                    <a:pt x="2352929" y="116077"/>
                  </a:lnTo>
                  <a:lnTo>
                    <a:pt x="2356993" y="119633"/>
                  </a:lnTo>
                  <a:lnTo>
                    <a:pt x="2360930" y="123189"/>
                  </a:lnTo>
                  <a:lnTo>
                    <a:pt x="2366391" y="124967"/>
                  </a:lnTo>
                  <a:lnTo>
                    <a:pt x="2373376" y="124967"/>
                  </a:lnTo>
                  <a:lnTo>
                    <a:pt x="2382266" y="124967"/>
                  </a:lnTo>
                  <a:lnTo>
                    <a:pt x="2389505" y="122554"/>
                  </a:lnTo>
                  <a:lnTo>
                    <a:pt x="2424684" y="0"/>
                  </a:lnTo>
                  <a:lnTo>
                    <a:pt x="2450846" y="0"/>
                  </a:lnTo>
                  <a:lnTo>
                    <a:pt x="2432304" y="100456"/>
                  </a:lnTo>
                  <a:lnTo>
                    <a:pt x="2411603" y="135127"/>
                  </a:lnTo>
                  <a:lnTo>
                    <a:pt x="2370455" y="147447"/>
                  </a:lnTo>
                  <a:lnTo>
                    <a:pt x="2360646" y="146847"/>
                  </a:lnTo>
                  <a:lnTo>
                    <a:pt x="2327338" y="125936"/>
                  </a:lnTo>
                  <a:lnTo>
                    <a:pt x="2324099" y="110489"/>
                  </a:lnTo>
                  <a:lnTo>
                    <a:pt x="2324099" y="106933"/>
                  </a:lnTo>
                  <a:lnTo>
                    <a:pt x="2324481" y="103250"/>
                  </a:lnTo>
                  <a:lnTo>
                    <a:pt x="2325116" y="99313"/>
                  </a:lnTo>
                  <a:lnTo>
                    <a:pt x="2343404" y="0"/>
                  </a:lnTo>
                  <a:close/>
                </a:path>
                <a:path w="2821940" h="147954">
                  <a:moveTo>
                    <a:pt x="1978533" y="0"/>
                  </a:moveTo>
                  <a:lnTo>
                    <a:pt x="2071878" y="0"/>
                  </a:lnTo>
                  <a:lnTo>
                    <a:pt x="2067686" y="22605"/>
                  </a:lnTo>
                  <a:lnTo>
                    <a:pt x="2000758" y="22605"/>
                  </a:lnTo>
                  <a:lnTo>
                    <a:pt x="1994789" y="56006"/>
                  </a:lnTo>
                  <a:lnTo>
                    <a:pt x="2042668" y="56006"/>
                  </a:lnTo>
                  <a:lnTo>
                    <a:pt x="2038604" y="77597"/>
                  </a:lnTo>
                  <a:lnTo>
                    <a:pt x="1990724" y="77597"/>
                  </a:lnTo>
                  <a:lnTo>
                    <a:pt x="1982596" y="122427"/>
                  </a:lnTo>
                  <a:lnTo>
                    <a:pt x="2048383" y="122427"/>
                  </a:lnTo>
                  <a:lnTo>
                    <a:pt x="2044065" y="145033"/>
                  </a:lnTo>
                  <a:lnTo>
                    <a:pt x="1951863" y="145033"/>
                  </a:lnTo>
                  <a:lnTo>
                    <a:pt x="1978533" y="0"/>
                  </a:lnTo>
                  <a:close/>
                </a:path>
                <a:path w="2821940" h="147954">
                  <a:moveTo>
                    <a:pt x="1670811" y="0"/>
                  </a:moveTo>
                  <a:lnTo>
                    <a:pt x="1766696" y="0"/>
                  </a:lnTo>
                  <a:lnTo>
                    <a:pt x="1762506" y="22605"/>
                  </a:lnTo>
                  <a:lnTo>
                    <a:pt x="1692783" y="22605"/>
                  </a:lnTo>
                  <a:lnTo>
                    <a:pt x="1686686" y="56006"/>
                  </a:lnTo>
                  <a:lnTo>
                    <a:pt x="1737741" y="56006"/>
                  </a:lnTo>
                  <a:lnTo>
                    <a:pt x="1733677" y="77597"/>
                  </a:lnTo>
                  <a:lnTo>
                    <a:pt x="1682622" y="77597"/>
                  </a:lnTo>
                  <a:lnTo>
                    <a:pt x="1670304" y="145033"/>
                  </a:lnTo>
                  <a:lnTo>
                    <a:pt x="1643888" y="145033"/>
                  </a:lnTo>
                  <a:lnTo>
                    <a:pt x="1670811" y="0"/>
                  </a:lnTo>
                  <a:close/>
                </a:path>
                <a:path w="2821940" h="147954">
                  <a:moveTo>
                    <a:pt x="1347596" y="0"/>
                  </a:moveTo>
                  <a:lnTo>
                    <a:pt x="1440942" y="0"/>
                  </a:lnTo>
                  <a:lnTo>
                    <a:pt x="1436751" y="22605"/>
                  </a:lnTo>
                  <a:lnTo>
                    <a:pt x="1369821" y="22605"/>
                  </a:lnTo>
                  <a:lnTo>
                    <a:pt x="1363852" y="56006"/>
                  </a:lnTo>
                  <a:lnTo>
                    <a:pt x="1411732" y="56006"/>
                  </a:lnTo>
                  <a:lnTo>
                    <a:pt x="1407668" y="77597"/>
                  </a:lnTo>
                  <a:lnTo>
                    <a:pt x="1359789" y="77597"/>
                  </a:lnTo>
                  <a:lnTo>
                    <a:pt x="1351661" y="122427"/>
                  </a:lnTo>
                  <a:lnTo>
                    <a:pt x="1417446" y="122427"/>
                  </a:lnTo>
                  <a:lnTo>
                    <a:pt x="1413129" y="145033"/>
                  </a:lnTo>
                  <a:lnTo>
                    <a:pt x="1320927" y="145033"/>
                  </a:lnTo>
                  <a:lnTo>
                    <a:pt x="1347596" y="0"/>
                  </a:lnTo>
                  <a:close/>
                </a:path>
                <a:path w="2821940" h="147954">
                  <a:moveTo>
                    <a:pt x="1112012" y="0"/>
                  </a:moveTo>
                  <a:lnTo>
                    <a:pt x="1138555" y="0"/>
                  </a:lnTo>
                  <a:lnTo>
                    <a:pt x="1120013" y="98805"/>
                  </a:lnTo>
                  <a:lnTo>
                    <a:pt x="1119632" y="100583"/>
                  </a:lnTo>
                  <a:lnTo>
                    <a:pt x="1119505" y="102488"/>
                  </a:lnTo>
                  <a:lnTo>
                    <a:pt x="1119505" y="104393"/>
                  </a:lnTo>
                  <a:lnTo>
                    <a:pt x="1119505" y="110998"/>
                  </a:lnTo>
                  <a:lnTo>
                    <a:pt x="1121537" y="116077"/>
                  </a:lnTo>
                  <a:lnTo>
                    <a:pt x="1125601" y="119633"/>
                  </a:lnTo>
                  <a:lnTo>
                    <a:pt x="1129538" y="123189"/>
                  </a:lnTo>
                  <a:lnTo>
                    <a:pt x="1134999" y="124967"/>
                  </a:lnTo>
                  <a:lnTo>
                    <a:pt x="1141983" y="124967"/>
                  </a:lnTo>
                  <a:lnTo>
                    <a:pt x="1150874" y="124967"/>
                  </a:lnTo>
                  <a:lnTo>
                    <a:pt x="1158113" y="122554"/>
                  </a:lnTo>
                  <a:lnTo>
                    <a:pt x="1193292" y="0"/>
                  </a:lnTo>
                  <a:lnTo>
                    <a:pt x="1219454" y="0"/>
                  </a:lnTo>
                  <a:lnTo>
                    <a:pt x="1200912" y="100456"/>
                  </a:lnTo>
                  <a:lnTo>
                    <a:pt x="1180211" y="135127"/>
                  </a:lnTo>
                  <a:lnTo>
                    <a:pt x="1139063" y="147447"/>
                  </a:lnTo>
                  <a:lnTo>
                    <a:pt x="1129254" y="146847"/>
                  </a:lnTo>
                  <a:lnTo>
                    <a:pt x="1095946" y="125936"/>
                  </a:lnTo>
                  <a:lnTo>
                    <a:pt x="1092708" y="110489"/>
                  </a:lnTo>
                  <a:lnTo>
                    <a:pt x="1092708" y="106933"/>
                  </a:lnTo>
                  <a:lnTo>
                    <a:pt x="1093089" y="103250"/>
                  </a:lnTo>
                  <a:lnTo>
                    <a:pt x="1093724" y="99313"/>
                  </a:lnTo>
                  <a:lnTo>
                    <a:pt x="1112012" y="0"/>
                  </a:lnTo>
                  <a:close/>
                </a:path>
                <a:path w="2821940" h="147954">
                  <a:moveTo>
                    <a:pt x="776986" y="0"/>
                  </a:moveTo>
                  <a:lnTo>
                    <a:pt x="788924" y="0"/>
                  </a:lnTo>
                  <a:lnTo>
                    <a:pt x="841248" y="89915"/>
                  </a:lnTo>
                  <a:lnTo>
                    <a:pt x="856995" y="0"/>
                  </a:lnTo>
                  <a:lnTo>
                    <a:pt x="882395" y="0"/>
                  </a:lnTo>
                  <a:lnTo>
                    <a:pt x="855344" y="147065"/>
                  </a:lnTo>
                  <a:lnTo>
                    <a:pt x="845438" y="147065"/>
                  </a:lnTo>
                  <a:lnTo>
                    <a:pt x="791971" y="53339"/>
                  </a:lnTo>
                  <a:lnTo>
                    <a:pt x="775969" y="145033"/>
                  </a:lnTo>
                  <a:lnTo>
                    <a:pt x="750443" y="145033"/>
                  </a:lnTo>
                  <a:lnTo>
                    <a:pt x="776986" y="0"/>
                  </a:lnTo>
                  <a:close/>
                </a:path>
                <a:path w="2821940" h="147954">
                  <a:moveTo>
                    <a:pt x="722249" y="0"/>
                  </a:moveTo>
                  <a:lnTo>
                    <a:pt x="748157" y="0"/>
                  </a:lnTo>
                  <a:lnTo>
                    <a:pt x="721360" y="145033"/>
                  </a:lnTo>
                  <a:lnTo>
                    <a:pt x="695579" y="145033"/>
                  </a:lnTo>
                  <a:lnTo>
                    <a:pt x="722249" y="0"/>
                  </a:lnTo>
                  <a:close/>
                </a:path>
                <a:path w="2821940" h="147954">
                  <a:moveTo>
                    <a:pt x="319658" y="0"/>
                  </a:moveTo>
                  <a:lnTo>
                    <a:pt x="437642" y="0"/>
                  </a:lnTo>
                  <a:lnTo>
                    <a:pt x="433324" y="22605"/>
                  </a:lnTo>
                  <a:lnTo>
                    <a:pt x="387604" y="22605"/>
                  </a:lnTo>
                  <a:lnTo>
                    <a:pt x="365251" y="145033"/>
                  </a:lnTo>
                  <a:lnTo>
                    <a:pt x="339217" y="145033"/>
                  </a:lnTo>
                  <a:lnTo>
                    <a:pt x="361569" y="22605"/>
                  </a:lnTo>
                  <a:lnTo>
                    <a:pt x="315468" y="22605"/>
                  </a:lnTo>
                  <a:lnTo>
                    <a:pt x="319658" y="0"/>
                  </a:lnTo>
                  <a:close/>
                </a:path>
                <a:path w="2821940" h="147954">
                  <a:moveTo>
                    <a:pt x="272669" y="0"/>
                  </a:moveTo>
                  <a:lnTo>
                    <a:pt x="298576" y="0"/>
                  </a:lnTo>
                  <a:lnTo>
                    <a:pt x="271780" y="145033"/>
                  </a:lnTo>
                  <a:lnTo>
                    <a:pt x="245999" y="145033"/>
                  </a:lnTo>
                  <a:lnTo>
                    <a:pt x="272669" y="0"/>
                  </a:lnTo>
                  <a:close/>
                </a:path>
                <a:path w="2821940" h="147954">
                  <a:moveTo>
                    <a:pt x="136906" y="0"/>
                  </a:moveTo>
                  <a:lnTo>
                    <a:pt x="148844" y="0"/>
                  </a:lnTo>
                  <a:lnTo>
                    <a:pt x="201168" y="89915"/>
                  </a:lnTo>
                  <a:lnTo>
                    <a:pt x="216916" y="0"/>
                  </a:lnTo>
                  <a:lnTo>
                    <a:pt x="242316" y="0"/>
                  </a:lnTo>
                  <a:lnTo>
                    <a:pt x="215264" y="147065"/>
                  </a:lnTo>
                  <a:lnTo>
                    <a:pt x="205358" y="147065"/>
                  </a:lnTo>
                  <a:lnTo>
                    <a:pt x="151892" y="53339"/>
                  </a:lnTo>
                  <a:lnTo>
                    <a:pt x="135889" y="145033"/>
                  </a:lnTo>
                  <a:lnTo>
                    <a:pt x="110362" y="145033"/>
                  </a:lnTo>
                  <a:lnTo>
                    <a:pt x="136906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49047" y="376046"/>
              <a:ext cx="151510" cy="148844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421259" y="374395"/>
              <a:ext cx="2945765" cy="150495"/>
            </a:xfrm>
            <a:custGeom>
              <a:avLst/>
              <a:gdLst/>
              <a:ahLst/>
              <a:cxnLst/>
              <a:rect l="l" t="t" r="r" b="b"/>
              <a:pathLst>
                <a:path w="2945765" h="150495">
                  <a:moveTo>
                    <a:pt x="2542286" y="1143"/>
                  </a:moveTo>
                  <a:lnTo>
                    <a:pt x="2579369" y="10159"/>
                  </a:lnTo>
                  <a:lnTo>
                    <a:pt x="2592958" y="36322"/>
                  </a:lnTo>
                  <a:lnTo>
                    <a:pt x="2592339" y="44777"/>
                  </a:lnTo>
                  <a:lnTo>
                    <a:pt x="2571448" y="77120"/>
                  </a:lnTo>
                  <a:lnTo>
                    <a:pt x="2556510" y="83312"/>
                  </a:lnTo>
                  <a:lnTo>
                    <a:pt x="2588767" y="147574"/>
                  </a:lnTo>
                  <a:lnTo>
                    <a:pt x="2559812" y="147574"/>
                  </a:lnTo>
                  <a:lnTo>
                    <a:pt x="2532126" y="87629"/>
                  </a:lnTo>
                  <a:lnTo>
                    <a:pt x="2527554" y="87502"/>
                  </a:lnTo>
                  <a:lnTo>
                    <a:pt x="2522092" y="87249"/>
                  </a:lnTo>
                  <a:lnTo>
                    <a:pt x="2515616" y="86868"/>
                  </a:lnTo>
                  <a:lnTo>
                    <a:pt x="2504440" y="147574"/>
                  </a:lnTo>
                  <a:lnTo>
                    <a:pt x="2477896" y="147574"/>
                  </a:lnTo>
                  <a:lnTo>
                    <a:pt x="2504440" y="2540"/>
                  </a:lnTo>
                  <a:lnTo>
                    <a:pt x="2517604" y="1946"/>
                  </a:lnTo>
                  <a:lnTo>
                    <a:pt x="2528316" y="1508"/>
                  </a:lnTo>
                  <a:lnTo>
                    <a:pt x="2536551" y="1236"/>
                  </a:lnTo>
                  <a:lnTo>
                    <a:pt x="2542286" y="1143"/>
                  </a:lnTo>
                  <a:close/>
                </a:path>
                <a:path w="2945765" h="150495">
                  <a:moveTo>
                    <a:pt x="1917445" y="1143"/>
                  </a:moveTo>
                  <a:lnTo>
                    <a:pt x="1954529" y="10159"/>
                  </a:lnTo>
                  <a:lnTo>
                    <a:pt x="1968118" y="36322"/>
                  </a:lnTo>
                  <a:lnTo>
                    <a:pt x="1967499" y="44777"/>
                  </a:lnTo>
                  <a:lnTo>
                    <a:pt x="1946608" y="77120"/>
                  </a:lnTo>
                  <a:lnTo>
                    <a:pt x="1931669" y="83312"/>
                  </a:lnTo>
                  <a:lnTo>
                    <a:pt x="1963927" y="147574"/>
                  </a:lnTo>
                  <a:lnTo>
                    <a:pt x="1934971" y="147574"/>
                  </a:lnTo>
                  <a:lnTo>
                    <a:pt x="1907286" y="87629"/>
                  </a:lnTo>
                  <a:lnTo>
                    <a:pt x="1902714" y="87502"/>
                  </a:lnTo>
                  <a:lnTo>
                    <a:pt x="1897252" y="87249"/>
                  </a:lnTo>
                  <a:lnTo>
                    <a:pt x="1890776" y="86868"/>
                  </a:lnTo>
                  <a:lnTo>
                    <a:pt x="1879600" y="147574"/>
                  </a:lnTo>
                  <a:lnTo>
                    <a:pt x="1853056" y="147574"/>
                  </a:lnTo>
                  <a:lnTo>
                    <a:pt x="1879600" y="2540"/>
                  </a:lnTo>
                  <a:lnTo>
                    <a:pt x="1892764" y="1946"/>
                  </a:lnTo>
                  <a:lnTo>
                    <a:pt x="1903476" y="1508"/>
                  </a:lnTo>
                  <a:lnTo>
                    <a:pt x="1911711" y="1236"/>
                  </a:lnTo>
                  <a:lnTo>
                    <a:pt x="1917445" y="1143"/>
                  </a:lnTo>
                  <a:close/>
                </a:path>
                <a:path w="2945765" h="150495">
                  <a:moveTo>
                    <a:pt x="658622" y="1143"/>
                  </a:moveTo>
                  <a:lnTo>
                    <a:pt x="695705" y="10159"/>
                  </a:lnTo>
                  <a:lnTo>
                    <a:pt x="709295" y="36322"/>
                  </a:lnTo>
                  <a:lnTo>
                    <a:pt x="708675" y="44777"/>
                  </a:lnTo>
                  <a:lnTo>
                    <a:pt x="687784" y="77120"/>
                  </a:lnTo>
                  <a:lnTo>
                    <a:pt x="672846" y="83312"/>
                  </a:lnTo>
                  <a:lnTo>
                    <a:pt x="705104" y="147574"/>
                  </a:lnTo>
                  <a:lnTo>
                    <a:pt x="676147" y="147574"/>
                  </a:lnTo>
                  <a:lnTo>
                    <a:pt x="648461" y="87629"/>
                  </a:lnTo>
                  <a:lnTo>
                    <a:pt x="643890" y="87502"/>
                  </a:lnTo>
                  <a:lnTo>
                    <a:pt x="638429" y="87249"/>
                  </a:lnTo>
                  <a:lnTo>
                    <a:pt x="631952" y="86868"/>
                  </a:lnTo>
                  <a:lnTo>
                    <a:pt x="620776" y="147574"/>
                  </a:lnTo>
                  <a:lnTo>
                    <a:pt x="594233" y="147574"/>
                  </a:lnTo>
                  <a:lnTo>
                    <a:pt x="620776" y="2540"/>
                  </a:lnTo>
                  <a:lnTo>
                    <a:pt x="633940" y="1946"/>
                  </a:lnTo>
                  <a:lnTo>
                    <a:pt x="644652" y="1508"/>
                  </a:lnTo>
                  <a:lnTo>
                    <a:pt x="652887" y="1236"/>
                  </a:lnTo>
                  <a:lnTo>
                    <a:pt x="658622" y="1143"/>
                  </a:lnTo>
                  <a:close/>
                </a:path>
                <a:path w="2945765" h="150495">
                  <a:moveTo>
                    <a:pt x="2911855" y="126"/>
                  </a:moveTo>
                  <a:lnTo>
                    <a:pt x="2916681" y="126"/>
                  </a:lnTo>
                  <a:lnTo>
                    <a:pt x="2922651" y="634"/>
                  </a:lnTo>
                  <a:lnTo>
                    <a:pt x="2930143" y="1777"/>
                  </a:lnTo>
                  <a:lnTo>
                    <a:pt x="2937510" y="2794"/>
                  </a:lnTo>
                  <a:lnTo>
                    <a:pt x="2942716" y="4064"/>
                  </a:lnTo>
                  <a:lnTo>
                    <a:pt x="2945638" y="5461"/>
                  </a:lnTo>
                  <a:lnTo>
                    <a:pt x="2937764" y="31242"/>
                  </a:lnTo>
                  <a:lnTo>
                    <a:pt x="2930016" y="25526"/>
                  </a:lnTo>
                  <a:lnTo>
                    <a:pt x="2922269" y="22732"/>
                  </a:lnTo>
                  <a:lnTo>
                    <a:pt x="2914395" y="22732"/>
                  </a:lnTo>
                  <a:lnTo>
                    <a:pt x="2903914" y="23872"/>
                  </a:lnTo>
                  <a:lnTo>
                    <a:pt x="2896457" y="27273"/>
                  </a:lnTo>
                  <a:lnTo>
                    <a:pt x="2892000" y="32912"/>
                  </a:lnTo>
                  <a:lnTo>
                    <a:pt x="2890519" y="40767"/>
                  </a:lnTo>
                  <a:lnTo>
                    <a:pt x="2890519" y="45847"/>
                  </a:lnTo>
                  <a:lnTo>
                    <a:pt x="2894711" y="51943"/>
                  </a:lnTo>
                  <a:lnTo>
                    <a:pt x="2903219" y="59054"/>
                  </a:lnTo>
                  <a:lnTo>
                    <a:pt x="2918079" y="71627"/>
                  </a:lnTo>
                  <a:lnTo>
                    <a:pt x="2933318" y="87883"/>
                  </a:lnTo>
                  <a:lnTo>
                    <a:pt x="2935351" y="91186"/>
                  </a:lnTo>
                  <a:lnTo>
                    <a:pt x="2936875" y="94361"/>
                  </a:lnTo>
                  <a:lnTo>
                    <a:pt x="2937764" y="97663"/>
                  </a:lnTo>
                  <a:lnTo>
                    <a:pt x="2938779" y="100965"/>
                  </a:lnTo>
                  <a:lnTo>
                    <a:pt x="2939288" y="104394"/>
                  </a:lnTo>
                  <a:lnTo>
                    <a:pt x="2939288" y="107823"/>
                  </a:lnTo>
                  <a:lnTo>
                    <a:pt x="2916429" y="143718"/>
                  </a:lnTo>
                  <a:lnTo>
                    <a:pt x="2885693" y="149987"/>
                  </a:lnTo>
                  <a:lnTo>
                    <a:pt x="2876101" y="149463"/>
                  </a:lnTo>
                  <a:lnTo>
                    <a:pt x="2866770" y="147891"/>
                  </a:lnTo>
                  <a:lnTo>
                    <a:pt x="2857726" y="145272"/>
                  </a:lnTo>
                  <a:lnTo>
                    <a:pt x="2848991" y="141604"/>
                  </a:lnTo>
                  <a:lnTo>
                    <a:pt x="2857245" y="116204"/>
                  </a:lnTo>
                  <a:lnTo>
                    <a:pt x="2864155" y="120558"/>
                  </a:lnTo>
                  <a:lnTo>
                    <a:pt x="2871565" y="123698"/>
                  </a:lnTo>
                  <a:lnTo>
                    <a:pt x="2879498" y="125599"/>
                  </a:lnTo>
                  <a:lnTo>
                    <a:pt x="2887979" y="126238"/>
                  </a:lnTo>
                  <a:lnTo>
                    <a:pt x="2895091" y="126238"/>
                  </a:lnTo>
                  <a:lnTo>
                    <a:pt x="2900933" y="124714"/>
                  </a:lnTo>
                  <a:lnTo>
                    <a:pt x="2905632" y="121666"/>
                  </a:lnTo>
                  <a:lnTo>
                    <a:pt x="2910204" y="118745"/>
                  </a:lnTo>
                  <a:lnTo>
                    <a:pt x="2912617" y="114426"/>
                  </a:lnTo>
                  <a:lnTo>
                    <a:pt x="2912617" y="108839"/>
                  </a:lnTo>
                  <a:lnTo>
                    <a:pt x="2912617" y="103377"/>
                  </a:lnTo>
                  <a:lnTo>
                    <a:pt x="2908300" y="97408"/>
                  </a:lnTo>
                  <a:lnTo>
                    <a:pt x="2899917" y="90804"/>
                  </a:lnTo>
                  <a:lnTo>
                    <a:pt x="2884296" y="78358"/>
                  </a:lnTo>
                  <a:lnTo>
                    <a:pt x="2869438" y="62865"/>
                  </a:lnTo>
                  <a:lnTo>
                    <a:pt x="2867532" y="59817"/>
                  </a:lnTo>
                  <a:lnTo>
                    <a:pt x="2866136" y="56642"/>
                  </a:lnTo>
                  <a:lnTo>
                    <a:pt x="2865246" y="53467"/>
                  </a:lnTo>
                  <a:lnTo>
                    <a:pt x="2864357" y="50165"/>
                  </a:lnTo>
                  <a:lnTo>
                    <a:pt x="2863850" y="46863"/>
                  </a:lnTo>
                  <a:lnTo>
                    <a:pt x="2863850" y="43433"/>
                  </a:lnTo>
                  <a:lnTo>
                    <a:pt x="2884281" y="6717"/>
                  </a:lnTo>
                  <a:lnTo>
                    <a:pt x="2901616" y="863"/>
                  </a:lnTo>
                  <a:lnTo>
                    <a:pt x="2911855" y="126"/>
                  </a:lnTo>
                  <a:close/>
                </a:path>
                <a:path w="2945765" h="150495">
                  <a:moveTo>
                    <a:pt x="2690749" y="126"/>
                  </a:moveTo>
                  <a:lnTo>
                    <a:pt x="2699271" y="484"/>
                  </a:lnTo>
                  <a:lnTo>
                    <a:pt x="2707306" y="1555"/>
                  </a:lnTo>
                  <a:lnTo>
                    <a:pt x="2714841" y="3341"/>
                  </a:lnTo>
                  <a:lnTo>
                    <a:pt x="2721864" y="5842"/>
                  </a:lnTo>
                  <a:lnTo>
                    <a:pt x="2714625" y="30479"/>
                  </a:lnTo>
                  <a:lnTo>
                    <a:pt x="2708840" y="26979"/>
                  </a:lnTo>
                  <a:lnTo>
                    <a:pt x="2702734" y="24479"/>
                  </a:lnTo>
                  <a:lnTo>
                    <a:pt x="2696319" y="22979"/>
                  </a:lnTo>
                  <a:lnTo>
                    <a:pt x="2689605" y="22478"/>
                  </a:lnTo>
                  <a:lnTo>
                    <a:pt x="2678914" y="23810"/>
                  </a:lnTo>
                  <a:lnTo>
                    <a:pt x="2645620" y="54621"/>
                  </a:lnTo>
                  <a:lnTo>
                    <a:pt x="2637154" y="90804"/>
                  </a:lnTo>
                  <a:lnTo>
                    <a:pt x="2637657" y="98704"/>
                  </a:lnTo>
                  <a:lnTo>
                    <a:pt x="2658491" y="127507"/>
                  </a:lnTo>
                  <a:lnTo>
                    <a:pt x="2668142" y="127507"/>
                  </a:lnTo>
                  <a:lnTo>
                    <a:pt x="2678953" y="126724"/>
                  </a:lnTo>
                  <a:lnTo>
                    <a:pt x="2688526" y="124380"/>
                  </a:lnTo>
                  <a:lnTo>
                    <a:pt x="2696860" y="120489"/>
                  </a:lnTo>
                  <a:lnTo>
                    <a:pt x="2703956" y="115062"/>
                  </a:lnTo>
                  <a:lnTo>
                    <a:pt x="2703449" y="137795"/>
                  </a:lnTo>
                  <a:lnTo>
                    <a:pt x="2695636" y="143128"/>
                  </a:lnTo>
                  <a:lnTo>
                    <a:pt x="2686288" y="146939"/>
                  </a:lnTo>
                  <a:lnTo>
                    <a:pt x="2675391" y="149225"/>
                  </a:lnTo>
                  <a:lnTo>
                    <a:pt x="2662936" y="149987"/>
                  </a:lnTo>
                  <a:lnTo>
                    <a:pt x="2651716" y="149032"/>
                  </a:lnTo>
                  <a:lnTo>
                    <a:pt x="2618628" y="126257"/>
                  </a:lnTo>
                  <a:lnTo>
                    <a:pt x="2610485" y="94361"/>
                  </a:lnTo>
                  <a:lnTo>
                    <a:pt x="2611868" y="75166"/>
                  </a:lnTo>
                  <a:lnTo>
                    <a:pt x="2632710" y="27177"/>
                  </a:lnTo>
                  <a:lnTo>
                    <a:pt x="2673697" y="1817"/>
                  </a:lnTo>
                  <a:lnTo>
                    <a:pt x="2690749" y="126"/>
                  </a:lnTo>
                  <a:close/>
                </a:path>
                <a:path w="2945765" h="150495">
                  <a:moveTo>
                    <a:pt x="2162048" y="126"/>
                  </a:moveTo>
                  <a:lnTo>
                    <a:pt x="2166874" y="126"/>
                  </a:lnTo>
                  <a:lnTo>
                    <a:pt x="2172842" y="634"/>
                  </a:lnTo>
                  <a:lnTo>
                    <a:pt x="2180336" y="1777"/>
                  </a:lnTo>
                  <a:lnTo>
                    <a:pt x="2187702" y="2794"/>
                  </a:lnTo>
                  <a:lnTo>
                    <a:pt x="2192908" y="4064"/>
                  </a:lnTo>
                  <a:lnTo>
                    <a:pt x="2195829" y="5461"/>
                  </a:lnTo>
                  <a:lnTo>
                    <a:pt x="2187955" y="31242"/>
                  </a:lnTo>
                  <a:lnTo>
                    <a:pt x="2180208" y="25526"/>
                  </a:lnTo>
                  <a:lnTo>
                    <a:pt x="2172462" y="22732"/>
                  </a:lnTo>
                  <a:lnTo>
                    <a:pt x="2164588" y="22732"/>
                  </a:lnTo>
                  <a:lnTo>
                    <a:pt x="2154106" y="23872"/>
                  </a:lnTo>
                  <a:lnTo>
                    <a:pt x="2146649" y="27273"/>
                  </a:lnTo>
                  <a:lnTo>
                    <a:pt x="2142192" y="32912"/>
                  </a:lnTo>
                  <a:lnTo>
                    <a:pt x="2140712" y="40767"/>
                  </a:lnTo>
                  <a:lnTo>
                    <a:pt x="2140712" y="45847"/>
                  </a:lnTo>
                  <a:lnTo>
                    <a:pt x="2144903" y="51943"/>
                  </a:lnTo>
                  <a:lnTo>
                    <a:pt x="2153412" y="59054"/>
                  </a:lnTo>
                  <a:lnTo>
                    <a:pt x="2168270" y="71627"/>
                  </a:lnTo>
                  <a:lnTo>
                    <a:pt x="2183511" y="87883"/>
                  </a:lnTo>
                  <a:lnTo>
                    <a:pt x="2185542" y="91186"/>
                  </a:lnTo>
                  <a:lnTo>
                    <a:pt x="2187066" y="94361"/>
                  </a:lnTo>
                  <a:lnTo>
                    <a:pt x="2187955" y="97663"/>
                  </a:lnTo>
                  <a:lnTo>
                    <a:pt x="2188971" y="100965"/>
                  </a:lnTo>
                  <a:lnTo>
                    <a:pt x="2189479" y="104394"/>
                  </a:lnTo>
                  <a:lnTo>
                    <a:pt x="2189479" y="107823"/>
                  </a:lnTo>
                  <a:lnTo>
                    <a:pt x="2166621" y="143718"/>
                  </a:lnTo>
                  <a:lnTo>
                    <a:pt x="2135886" y="149987"/>
                  </a:lnTo>
                  <a:lnTo>
                    <a:pt x="2126293" y="149463"/>
                  </a:lnTo>
                  <a:lnTo>
                    <a:pt x="2116963" y="147891"/>
                  </a:lnTo>
                  <a:lnTo>
                    <a:pt x="2107918" y="145272"/>
                  </a:lnTo>
                  <a:lnTo>
                    <a:pt x="2099182" y="141604"/>
                  </a:lnTo>
                  <a:lnTo>
                    <a:pt x="2107438" y="116204"/>
                  </a:lnTo>
                  <a:lnTo>
                    <a:pt x="2114347" y="120558"/>
                  </a:lnTo>
                  <a:lnTo>
                    <a:pt x="2121757" y="123698"/>
                  </a:lnTo>
                  <a:lnTo>
                    <a:pt x="2129690" y="125599"/>
                  </a:lnTo>
                  <a:lnTo>
                    <a:pt x="2138171" y="126238"/>
                  </a:lnTo>
                  <a:lnTo>
                    <a:pt x="2145283" y="126238"/>
                  </a:lnTo>
                  <a:lnTo>
                    <a:pt x="2151126" y="124714"/>
                  </a:lnTo>
                  <a:lnTo>
                    <a:pt x="2155825" y="121666"/>
                  </a:lnTo>
                  <a:lnTo>
                    <a:pt x="2160396" y="118745"/>
                  </a:lnTo>
                  <a:lnTo>
                    <a:pt x="2162810" y="114426"/>
                  </a:lnTo>
                  <a:lnTo>
                    <a:pt x="2162810" y="108839"/>
                  </a:lnTo>
                  <a:lnTo>
                    <a:pt x="2162810" y="103377"/>
                  </a:lnTo>
                  <a:lnTo>
                    <a:pt x="2158491" y="97408"/>
                  </a:lnTo>
                  <a:lnTo>
                    <a:pt x="2150110" y="90804"/>
                  </a:lnTo>
                  <a:lnTo>
                    <a:pt x="2134489" y="78358"/>
                  </a:lnTo>
                  <a:lnTo>
                    <a:pt x="2129790" y="74549"/>
                  </a:lnTo>
                  <a:lnTo>
                    <a:pt x="2126615" y="71754"/>
                  </a:lnTo>
                  <a:lnTo>
                    <a:pt x="2124964" y="70103"/>
                  </a:lnTo>
                  <a:lnTo>
                    <a:pt x="2123186" y="68325"/>
                  </a:lnTo>
                  <a:lnTo>
                    <a:pt x="2121407" y="65913"/>
                  </a:lnTo>
                  <a:lnTo>
                    <a:pt x="2119629" y="62865"/>
                  </a:lnTo>
                  <a:lnTo>
                    <a:pt x="2117725" y="59817"/>
                  </a:lnTo>
                  <a:lnTo>
                    <a:pt x="2116328" y="56642"/>
                  </a:lnTo>
                  <a:lnTo>
                    <a:pt x="2115439" y="53467"/>
                  </a:lnTo>
                  <a:lnTo>
                    <a:pt x="2114550" y="50165"/>
                  </a:lnTo>
                  <a:lnTo>
                    <a:pt x="2114041" y="46863"/>
                  </a:lnTo>
                  <a:lnTo>
                    <a:pt x="2114041" y="43433"/>
                  </a:lnTo>
                  <a:lnTo>
                    <a:pt x="2134473" y="6717"/>
                  </a:lnTo>
                  <a:lnTo>
                    <a:pt x="2151808" y="863"/>
                  </a:lnTo>
                  <a:lnTo>
                    <a:pt x="2162048" y="126"/>
                  </a:lnTo>
                  <a:close/>
                </a:path>
                <a:path w="2945765" h="150495">
                  <a:moveTo>
                    <a:pt x="1308608" y="126"/>
                  </a:moveTo>
                  <a:lnTo>
                    <a:pt x="1313434" y="126"/>
                  </a:lnTo>
                  <a:lnTo>
                    <a:pt x="1319403" y="634"/>
                  </a:lnTo>
                  <a:lnTo>
                    <a:pt x="1326896" y="1777"/>
                  </a:lnTo>
                  <a:lnTo>
                    <a:pt x="1334261" y="2794"/>
                  </a:lnTo>
                  <a:lnTo>
                    <a:pt x="1339468" y="4064"/>
                  </a:lnTo>
                  <a:lnTo>
                    <a:pt x="1342390" y="5461"/>
                  </a:lnTo>
                  <a:lnTo>
                    <a:pt x="1334516" y="31242"/>
                  </a:lnTo>
                  <a:lnTo>
                    <a:pt x="1326768" y="25526"/>
                  </a:lnTo>
                  <a:lnTo>
                    <a:pt x="1319022" y="22732"/>
                  </a:lnTo>
                  <a:lnTo>
                    <a:pt x="1311148" y="22732"/>
                  </a:lnTo>
                  <a:lnTo>
                    <a:pt x="1300666" y="23872"/>
                  </a:lnTo>
                  <a:lnTo>
                    <a:pt x="1293209" y="27273"/>
                  </a:lnTo>
                  <a:lnTo>
                    <a:pt x="1288752" y="32912"/>
                  </a:lnTo>
                  <a:lnTo>
                    <a:pt x="1287272" y="40767"/>
                  </a:lnTo>
                  <a:lnTo>
                    <a:pt x="1287272" y="45847"/>
                  </a:lnTo>
                  <a:lnTo>
                    <a:pt x="1291463" y="51943"/>
                  </a:lnTo>
                  <a:lnTo>
                    <a:pt x="1299972" y="59054"/>
                  </a:lnTo>
                  <a:lnTo>
                    <a:pt x="1314830" y="71627"/>
                  </a:lnTo>
                  <a:lnTo>
                    <a:pt x="1330071" y="87883"/>
                  </a:lnTo>
                  <a:lnTo>
                    <a:pt x="1332103" y="91186"/>
                  </a:lnTo>
                  <a:lnTo>
                    <a:pt x="1333627" y="94361"/>
                  </a:lnTo>
                  <a:lnTo>
                    <a:pt x="1334516" y="97663"/>
                  </a:lnTo>
                  <a:lnTo>
                    <a:pt x="1335532" y="100965"/>
                  </a:lnTo>
                  <a:lnTo>
                    <a:pt x="1336040" y="104394"/>
                  </a:lnTo>
                  <a:lnTo>
                    <a:pt x="1336040" y="107823"/>
                  </a:lnTo>
                  <a:lnTo>
                    <a:pt x="1313181" y="143718"/>
                  </a:lnTo>
                  <a:lnTo>
                    <a:pt x="1282446" y="149987"/>
                  </a:lnTo>
                  <a:lnTo>
                    <a:pt x="1272853" y="149463"/>
                  </a:lnTo>
                  <a:lnTo>
                    <a:pt x="1263523" y="147891"/>
                  </a:lnTo>
                  <a:lnTo>
                    <a:pt x="1254478" y="145272"/>
                  </a:lnTo>
                  <a:lnTo>
                    <a:pt x="1245742" y="141604"/>
                  </a:lnTo>
                  <a:lnTo>
                    <a:pt x="1253998" y="116204"/>
                  </a:lnTo>
                  <a:lnTo>
                    <a:pt x="1260907" y="120558"/>
                  </a:lnTo>
                  <a:lnTo>
                    <a:pt x="1268317" y="123698"/>
                  </a:lnTo>
                  <a:lnTo>
                    <a:pt x="1276250" y="125599"/>
                  </a:lnTo>
                  <a:lnTo>
                    <a:pt x="1284732" y="126238"/>
                  </a:lnTo>
                  <a:lnTo>
                    <a:pt x="1291843" y="126238"/>
                  </a:lnTo>
                  <a:lnTo>
                    <a:pt x="1297686" y="124714"/>
                  </a:lnTo>
                  <a:lnTo>
                    <a:pt x="1302385" y="121666"/>
                  </a:lnTo>
                  <a:lnTo>
                    <a:pt x="1306957" y="118745"/>
                  </a:lnTo>
                  <a:lnTo>
                    <a:pt x="1309370" y="114426"/>
                  </a:lnTo>
                  <a:lnTo>
                    <a:pt x="1309370" y="108839"/>
                  </a:lnTo>
                  <a:lnTo>
                    <a:pt x="1309370" y="103377"/>
                  </a:lnTo>
                  <a:lnTo>
                    <a:pt x="1305052" y="97408"/>
                  </a:lnTo>
                  <a:lnTo>
                    <a:pt x="1296670" y="90804"/>
                  </a:lnTo>
                  <a:lnTo>
                    <a:pt x="1281048" y="78358"/>
                  </a:lnTo>
                  <a:lnTo>
                    <a:pt x="1276349" y="74549"/>
                  </a:lnTo>
                  <a:lnTo>
                    <a:pt x="1273174" y="71754"/>
                  </a:lnTo>
                  <a:lnTo>
                    <a:pt x="1271523" y="70103"/>
                  </a:lnTo>
                  <a:lnTo>
                    <a:pt x="1269746" y="68325"/>
                  </a:lnTo>
                  <a:lnTo>
                    <a:pt x="1267967" y="65913"/>
                  </a:lnTo>
                  <a:lnTo>
                    <a:pt x="1266190" y="62865"/>
                  </a:lnTo>
                  <a:lnTo>
                    <a:pt x="1264285" y="59817"/>
                  </a:lnTo>
                  <a:lnTo>
                    <a:pt x="1262888" y="56642"/>
                  </a:lnTo>
                  <a:lnTo>
                    <a:pt x="1261998" y="53467"/>
                  </a:lnTo>
                  <a:lnTo>
                    <a:pt x="1261110" y="50165"/>
                  </a:lnTo>
                  <a:lnTo>
                    <a:pt x="1260602" y="46863"/>
                  </a:lnTo>
                  <a:lnTo>
                    <a:pt x="1260602" y="43433"/>
                  </a:lnTo>
                  <a:lnTo>
                    <a:pt x="1281033" y="6717"/>
                  </a:lnTo>
                  <a:lnTo>
                    <a:pt x="1298368" y="863"/>
                  </a:lnTo>
                  <a:lnTo>
                    <a:pt x="1308608" y="126"/>
                  </a:lnTo>
                  <a:close/>
                </a:path>
                <a:path w="2945765" h="150495">
                  <a:moveTo>
                    <a:pt x="1002791" y="126"/>
                  </a:moveTo>
                  <a:lnTo>
                    <a:pt x="1013128" y="746"/>
                  </a:lnTo>
                  <a:lnTo>
                    <a:pt x="1022048" y="2603"/>
                  </a:lnTo>
                  <a:lnTo>
                    <a:pt x="1029563" y="5699"/>
                  </a:lnTo>
                  <a:lnTo>
                    <a:pt x="1035685" y="10032"/>
                  </a:lnTo>
                  <a:lnTo>
                    <a:pt x="1027938" y="31496"/>
                  </a:lnTo>
                  <a:lnTo>
                    <a:pt x="1020698" y="27662"/>
                  </a:lnTo>
                  <a:lnTo>
                    <a:pt x="1013460" y="24923"/>
                  </a:lnTo>
                  <a:lnTo>
                    <a:pt x="1006221" y="23280"/>
                  </a:lnTo>
                  <a:lnTo>
                    <a:pt x="998982" y="22732"/>
                  </a:lnTo>
                  <a:lnTo>
                    <a:pt x="986575" y="23923"/>
                  </a:lnTo>
                  <a:lnTo>
                    <a:pt x="950090" y="51998"/>
                  </a:lnTo>
                  <a:lnTo>
                    <a:pt x="941197" y="89789"/>
                  </a:lnTo>
                  <a:lnTo>
                    <a:pt x="941814" y="98169"/>
                  </a:lnTo>
                  <a:lnTo>
                    <a:pt x="969728" y="126886"/>
                  </a:lnTo>
                  <a:lnTo>
                    <a:pt x="977772" y="127507"/>
                  </a:lnTo>
                  <a:lnTo>
                    <a:pt x="984660" y="127009"/>
                  </a:lnTo>
                  <a:lnTo>
                    <a:pt x="1007745" y="90931"/>
                  </a:lnTo>
                  <a:lnTo>
                    <a:pt x="987679" y="90931"/>
                  </a:lnTo>
                  <a:lnTo>
                    <a:pt x="991616" y="69342"/>
                  </a:lnTo>
                  <a:lnTo>
                    <a:pt x="1037335" y="69342"/>
                  </a:lnTo>
                  <a:lnTo>
                    <a:pt x="1025271" y="134366"/>
                  </a:lnTo>
                  <a:lnTo>
                    <a:pt x="1013485" y="141200"/>
                  </a:lnTo>
                  <a:lnTo>
                    <a:pt x="1000426" y="146081"/>
                  </a:lnTo>
                  <a:lnTo>
                    <a:pt x="986105" y="149010"/>
                  </a:lnTo>
                  <a:lnTo>
                    <a:pt x="970534" y="149987"/>
                  </a:lnTo>
                  <a:lnTo>
                    <a:pt x="958649" y="149006"/>
                  </a:lnTo>
                  <a:lnTo>
                    <a:pt x="923186" y="125565"/>
                  </a:lnTo>
                  <a:lnTo>
                    <a:pt x="914399" y="93472"/>
                  </a:lnTo>
                  <a:lnTo>
                    <a:pt x="915896" y="73118"/>
                  </a:lnTo>
                  <a:lnTo>
                    <a:pt x="938148" y="25273"/>
                  </a:lnTo>
                  <a:lnTo>
                    <a:pt x="983404" y="1698"/>
                  </a:lnTo>
                  <a:lnTo>
                    <a:pt x="1002791" y="126"/>
                  </a:lnTo>
                  <a:close/>
                </a:path>
                <a:path w="2945765" h="150495">
                  <a:moveTo>
                    <a:pt x="2282825" y="0"/>
                  </a:moveTo>
                  <a:lnTo>
                    <a:pt x="2322956" y="13843"/>
                  </a:lnTo>
                  <a:lnTo>
                    <a:pt x="2337054" y="53721"/>
                  </a:lnTo>
                  <a:lnTo>
                    <a:pt x="2335698" y="74150"/>
                  </a:lnTo>
                  <a:lnTo>
                    <a:pt x="2315464" y="123317"/>
                  </a:lnTo>
                  <a:lnTo>
                    <a:pt x="2274119" y="148320"/>
                  </a:lnTo>
                  <a:lnTo>
                    <a:pt x="2256408" y="149987"/>
                  </a:lnTo>
                  <a:lnTo>
                    <a:pt x="2245500" y="149032"/>
                  </a:lnTo>
                  <a:lnTo>
                    <a:pt x="2214252" y="126210"/>
                  </a:lnTo>
                  <a:lnTo>
                    <a:pt x="2206752" y="93599"/>
                  </a:lnTo>
                  <a:lnTo>
                    <a:pt x="2208083" y="74955"/>
                  </a:lnTo>
                  <a:lnTo>
                    <a:pt x="2227961" y="27431"/>
                  </a:lnTo>
                  <a:lnTo>
                    <a:pt x="2266733" y="1714"/>
                  </a:lnTo>
                  <a:lnTo>
                    <a:pt x="2282825" y="0"/>
                  </a:lnTo>
                  <a:close/>
                </a:path>
                <a:path w="2945765" h="150495">
                  <a:moveTo>
                    <a:pt x="1610741" y="0"/>
                  </a:moveTo>
                  <a:lnTo>
                    <a:pt x="1650873" y="13843"/>
                  </a:lnTo>
                  <a:lnTo>
                    <a:pt x="1664970" y="53721"/>
                  </a:lnTo>
                  <a:lnTo>
                    <a:pt x="1663614" y="74150"/>
                  </a:lnTo>
                  <a:lnTo>
                    <a:pt x="1643379" y="123317"/>
                  </a:lnTo>
                  <a:lnTo>
                    <a:pt x="1602035" y="148320"/>
                  </a:lnTo>
                  <a:lnTo>
                    <a:pt x="1584324" y="149987"/>
                  </a:lnTo>
                  <a:lnTo>
                    <a:pt x="1573416" y="149032"/>
                  </a:lnTo>
                  <a:lnTo>
                    <a:pt x="1542168" y="126210"/>
                  </a:lnTo>
                  <a:lnTo>
                    <a:pt x="1534667" y="93599"/>
                  </a:lnTo>
                  <a:lnTo>
                    <a:pt x="1535999" y="74955"/>
                  </a:lnTo>
                  <a:lnTo>
                    <a:pt x="1555877" y="27431"/>
                  </a:lnTo>
                  <a:lnTo>
                    <a:pt x="1594649" y="1714"/>
                  </a:lnTo>
                  <a:lnTo>
                    <a:pt x="1610741" y="0"/>
                  </a:lnTo>
                  <a:close/>
                </a:path>
                <a:path w="2945765" h="150495">
                  <a:moveTo>
                    <a:pt x="533272" y="0"/>
                  </a:moveTo>
                  <a:lnTo>
                    <a:pt x="573404" y="13843"/>
                  </a:lnTo>
                  <a:lnTo>
                    <a:pt x="587502" y="53721"/>
                  </a:lnTo>
                  <a:lnTo>
                    <a:pt x="586146" y="74150"/>
                  </a:lnTo>
                  <a:lnTo>
                    <a:pt x="565911" y="123317"/>
                  </a:lnTo>
                  <a:lnTo>
                    <a:pt x="524567" y="148320"/>
                  </a:lnTo>
                  <a:lnTo>
                    <a:pt x="506857" y="149987"/>
                  </a:lnTo>
                  <a:lnTo>
                    <a:pt x="495948" y="149032"/>
                  </a:lnTo>
                  <a:lnTo>
                    <a:pt x="464700" y="126210"/>
                  </a:lnTo>
                  <a:lnTo>
                    <a:pt x="457199" y="93599"/>
                  </a:lnTo>
                  <a:lnTo>
                    <a:pt x="458531" y="74955"/>
                  </a:lnTo>
                  <a:lnTo>
                    <a:pt x="478409" y="27431"/>
                  </a:lnTo>
                  <a:lnTo>
                    <a:pt x="517181" y="1714"/>
                  </a:lnTo>
                  <a:lnTo>
                    <a:pt x="533272" y="0"/>
                  </a:lnTo>
                  <a:close/>
                </a:path>
                <a:path w="2945765" h="150495">
                  <a:moveTo>
                    <a:pt x="76072" y="0"/>
                  </a:moveTo>
                  <a:lnTo>
                    <a:pt x="116204" y="13843"/>
                  </a:lnTo>
                  <a:lnTo>
                    <a:pt x="130302" y="53721"/>
                  </a:lnTo>
                  <a:lnTo>
                    <a:pt x="128946" y="74150"/>
                  </a:lnTo>
                  <a:lnTo>
                    <a:pt x="108711" y="123317"/>
                  </a:lnTo>
                  <a:lnTo>
                    <a:pt x="67367" y="148320"/>
                  </a:lnTo>
                  <a:lnTo>
                    <a:pt x="49656" y="149987"/>
                  </a:lnTo>
                  <a:lnTo>
                    <a:pt x="38748" y="149032"/>
                  </a:lnTo>
                  <a:lnTo>
                    <a:pt x="7500" y="126210"/>
                  </a:lnTo>
                  <a:lnTo>
                    <a:pt x="0" y="93599"/>
                  </a:lnTo>
                  <a:lnTo>
                    <a:pt x="1331" y="74955"/>
                  </a:lnTo>
                  <a:lnTo>
                    <a:pt x="21209" y="27431"/>
                  </a:lnTo>
                  <a:lnTo>
                    <a:pt x="59981" y="1714"/>
                  </a:lnTo>
                  <a:lnTo>
                    <a:pt x="76072" y="0"/>
                  </a:lnTo>
                  <a:close/>
                </a:path>
              </a:pathLst>
            </a:custGeom>
            <a:ln w="3175">
              <a:solidFill>
                <a:srgbClr val="6C040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1874" y="813561"/>
            <a:ext cx="3301365" cy="482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9225" marR="5080" indent="-137160" algn="just">
              <a:lnSpc>
                <a:spcPct val="100000"/>
              </a:lnSpc>
              <a:spcBef>
                <a:spcPts val="95"/>
              </a:spcBef>
            </a:pPr>
            <a:r>
              <a:rPr sz="700" spc="165" dirty="0">
                <a:solidFill>
                  <a:srgbClr val="D1282D"/>
                </a:solidFill>
                <a:latin typeface="Arial"/>
                <a:cs typeface="Arial"/>
              </a:rPr>
              <a:t> </a:t>
            </a:r>
            <a:r>
              <a:rPr spc="-15" dirty="0"/>
              <a:t>Penggunaan </a:t>
            </a:r>
            <a:r>
              <a:rPr i="1" spc="-5" dirty="0">
                <a:latin typeface="Trebuchet MS"/>
                <a:cs typeface="Trebuchet MS"/>
              </a:rPr>
              <a:t>hardware, software, telecommunications,  networks, applications, and data </a:t>
            </a:r>
            <a:r>
              <a:rPr spc="-5" dirty="0"/>
              <a:t>harus diawasi </a:t>
            </a:r>
            <a:r>
              <a:rPr spc="-10" dirty="0"/>
              <a:t>dengan  </a:t>
            </a:r>
            <a:r>
              <a:rPr spc="-5" dirty="0"/>
              <a:t>kontrol yang</a:t>
            </a:r>
            <a:r>
              <a:rPr dirty="0"/>
              <a:t> </a:t>
            </a:r>
            <a:r>
              <a:rPr spc="-5" dirty="0"/>
              <a:t>tepat</a:t>
            </a:r>
            <a:endParaRPr sz="700">
              <a:latin typeface="Trebuchet MS"/>
              <a:cs typeface="Trebuchet MS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61874" y="1272285"/>
            <a:ext cx="3525520" cy="150304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273050" indent="-114935">
              <a:lnSpc>
                <a:spcPct val="100000"/>
              </a:lnSpc>
              <a:spcBef>
                <a:spcPts val="3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Incident</a:t>
            </a: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handling</a:t>
            </a:r>
            <a:endParaRPr sz="900">
              <a:latin typeface="Trebuchet MS"/>
              <a:cs typeface="Trebuchet MS"/>
            </a:endParaRPr>
          </a:p>
          <a:p>
            <a:pPr marL="273050" indent="-114935">
              <a:lnSpc>
                <a:spcPct val="100000"/>
              </a:lnSpc>
              <a:spcBef>
                <a:spcPts val="24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Problem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 management</a:t>
            </a:r>
            <a:endParaRPr sz="900">
              <a:latin typeface="Trebuchet MS"/>
              <a:cs typeface="Trebuchet MS"/>
            </a:endParaRPr>
          </a:p>
          <a:p>
            <a:pPr marL="273050" marR="5080" indent="-114300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Detection, documentation, control, resolution and reporting of  abnormal</a:t>
            </a:r>
            <a:r>
              <a:rPr sz="900" spc="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conditions</a:t>
            </a:r>
            <a:endParaRPr sz="900">
              <a:latin typeface="Trebuchet MS"/>
              <a:cs typeface="Trebuchet MS"/>
            </a:endParaRPr>
          </a:p>
          <a:p>
            <a:pPr marL="149860" indent="-137160">
              <a:lnSpc>
                <a:spcPct val="100000"/>
              </a:lnSpc>
              <a:spcBef>
                <a:spcPts val="295"/>
              </a:spcBef>
              <a:buClr>
                <a:srgbClr val="D1282D"/>
              </a:buClr>
              <a:buSzPct val="70000"/>
              <a:buFont typeface="Arial"/>
              <a:buChar char=""/>
              <a:tabLst>
                <a:tab pos="149860" algn="l"/>
              </a:tabLst>
            </a:pPr>
            <a:r>
              <a:rPr sz="1000" spc="-15" dirty="0">
                <a:latin typeface="Trebuchet MS"/>
                <a:cs typeface="Trebuchet MS"/>
              </a:rPr>
              <a:t>Prosedur </a:t>
            </a:r>
            <a:r>
              <a:rPr sz="1000" spc="-5" dirty="0">
                <a:latin typeface="Trebuchet MS"/>
                <a:cs typeface="Trebuchet MS"/>
              </a:rPr>
              <a:t>eskalasi</a:t>
            </a:r>
            <a:r>
              <a:rPr sz="1000" spc="25" dirty="0">
                <a:latin typeface="Trebuchet MS"/>
                <a:cs typeface="Trebuchet MS"/>
              </a:rPr>
              <a:t> </a:t>
            </a:r>
            <a:r>
              <a:rPr sz="1000" spc="-5" dirty="0">
                <a:latin typeface="Trebuchet MS"/>
                <a:cs typeface="Trebuchet MS"/>
              </a:rPr>
              <a:t>masalah:</a:t>
            </a:r>
            <a:endParaRPr sz="1000">
              <a:latin typeface="Trebuchet MS"/>
              <a:cs typeface="Trebuchet MS"/>
            </a:endParaRPr>
          </a:p>
          <a:p>
            <a:pPr marL="273050" marR="32384" lvl="1" indent="-114300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Nama/ detail kontak individu yang dapat menyelesaikan </a:t>
            </a:r>
            <a:r>
              <a:rPr sz="900" dirty="0">
                <a:solidFill>
                  <a:srgbClr val="6C6C6C"/>
                </a:solidFill>
                <a:latin typeface="Trebuchet MS"/>
                <a:cs typeface="Trebuchet MS"/>
              </a:rPr>
              <a:t>jenis- 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jenis masalah</a:t>
            </a:r>
            <a:r>
              <a:rPr sz="900" spc="2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tertentu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4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10" dirty="0">
                <a:solidFill>
                  <a:srgbClr val="6C6C6C"/>
                </a:solidFill>
                <a:latin typeface="Trebuchet MS"/>
                <a:cs typeface="Trebuchet MS"/>
              </a:rPr>
              <a:t>Tipe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masalah yang memerlukan resolusi</a:t>
            </a:r>
            <a:r>
              <a:rPr sz="900" spc="55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segera</a:t>
            </a:r>
            <a:endParaRPr sz="900">
              <a:latin typeface="Trebuchet MS"/>
              <a:cs typeface="Trebuchet MS"/>
            </a:endParaRPr>
          </a:p>
          <a:p>
            <a:pPr marL="273050" lvl="1" indent="-114935">
              <a:lnSpc>
                <a:spcPct val="100000"/>
              </a:lnSpc>
              <a:spcBef>
                <a:spcPts val="250"/>
              </a:spcBef>
              <a:buClr>
                <a:srgbClr val="979AAC"/>
              </a:buClr>
              <a:buSzPct val="77777"/>
              <a:buFont typeface="Arial"/>
              <a:buChar char=""/>
              <a:tabLst>
                <a:tab pos="273685" algn="l"/>
              </a:tabLst>
            </a:pP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Masalah-masalah yang dapat menunggu sampai jam</a:t>
            </a:r>
            <a:r>
              <a:rPr sz="900" spc="80" dirty="0">
                <a:solidFill>
                  <a:srgbClr val="6C6C6C"/>
                </a:solidFill>
                <a:latin typeface="Trebuchet MS"/>
                <a:cs typeface="Trebuchet MS"/>
              </a:rPr>
              <a:t> </a:t>
            </a:r>
            <a:r>
              <a:rPr sz="900" spc="-5" dirty="0">
                <a:solidFill>
                  <a:srgbClr val="6C6C6C"/>
                </a:solidFill>
                <a:latin typeface="Trebuchet MS"/>
                <a:cs typeface="Trebuchet MS"/>
              </a:rPr>
              <a:t>kerja</a:t>
            </a:r>
            <a:endParaRPr sz="900">
              <a:latin typeface="Trebuchet MS"/>
              <a:cs typeface="Trebuchet MS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304" y="1523"/>
            <a:ext cx="4572000" cy="3428365"/>
          </a:xfrm>
          <a:custGeom>
            <a:avLst/>
            <a:gdLst/>
            <a:ahLst/>
            <a:cxnLst/>
            <a:rect l="l" t="t" r="r" b="b"/>
            <a:pathLst>
              <a:path w="4572000" h="3428365">
                <a:moveTo>
                  <a:pt x="0" y="3428111"/>
                </a:moveTo>
                <a:lnTo>
                  <a:pt x="4571746" y="3428111"/>
                </a:lnTo>
                <a:lnTo>
                  <a:pt x="4571746" y="0"/>
                </a:lnTo>
                <a:lnTo>
                  <a:pt x="0" y="0"/>
                </a:lnTo>
                <a:lnTo>
                  <a:pt x="0" y="3428111"/>
                </a:lnTo>
                <a:close/>
              </a:path>
            </a:pathLst>
          </a:custGeom>
          <a:ln w="2438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7</TotalTime>
  <Words>1965</Words>
  <Application>Microsoft Office PowerPoint</Application>
  <PresentationFormat>Custom</PresentationFormat>
  <Paragraphs>244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Angles</vt:lpstr>
      <vt:lpstr>PowerPoint Presentation</vt:lpstr>
      <vt:lpstr>PowerPoint Presentation</vt:lpstr>
      <vt:lpstr>PowerPoint Presentation</vt:lpstr>
      <vt:lpstr>Kontrol harian SI, aplikasi dan infrastruktur yang mendukung  sasaran dan proses organisasional. Functional areas:</vt:lpstr>
      <vt:lpstr> Merupakan tanggung jawab untuk melaksanakan seluruh  operasi dalam departemen SI</vt:lpstr>
      <vt:lpstr> Konsep yang meliputi proses dan prosedur untuk  penyampaian layanan TI secara efisien dan efektif bagi  bisnis</vt:lpstr>
      <vt:lpstr> Operasi TI adalah proses dan aktivitas yang mendukung dan  mengelola seluruh infrastruktur TI, sistem, aplikasi dan  data, untuk kebutuhan aktivitas harian.</vt:lpstr>
      <vt:lpstr> Merupakan fungsi utama dalam departemen TI</vt:lpstr>
      <vt:lpstr> Penggunaan hardware, software, telecommunications,  networks, applications, and data harus diawasi dengan  kontrol yang tepat</vt:lpstr>
      <vt:lpstr> Tanggung jawab: memberikan pengetahuan khusus tentang  sistem produksi untuk odentifikasi dan mendampingi  perubahan sistem/ pengembangan dan penyelesaian  masalah</vt:lpstr>
      <vt:lpstr>PowerPoint Presentation</vt:lpstr>
      <vt:lpstr> Components:</vt:lpstr>
      <vt:lpstr> Kebutuhan pemeliharaan bervariasi berdasarkan  kompleksitas dan performansi beban kerja. Pemeliharaan  harus dijadwalkan sesuai dengan spesifikasi vendor.</vt:lpstr>
      <vt:lpstr> Prosedur dan laporan untuk mengawasi penggunaan hardware secara efektif dan efisien:</vt:lpstr>
      <vt:lpstr> Computer operating systems</vt:lpstr>
      <vt:lpstr> Data management</vt:lpstr>
      <vt:lpstr>PowerPoint Presentation</vt:lpstr>
      <vt:lpstr> Jaringan Si dibangun untuk memenuhi kebutuhan dalam  berbagi sumber daya informasi antar perangkat komputer,  agar organisasi dapat meningkatkan proses bisnis dan  produktivitasnya</vt:lpstr>
      <vt:lpstr> Standar arsitektur jaringan memfasilitasi proses  pembuatan lingkungan terintegrasi sebagai model bagi  organisasi untuk menyusun struktur interkomputer dan  proses komunikasi jaringan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Ima</dc:creator>
  <cp:lastModifiedBy>Wasilah</cp:lastModifiedBy>
  <cp:revision>1</cp:revision>
  <dcterms:created xsi:type="dcterms:W3CDTF">2021-11-10T16:55:54Z</dcterms:created>
  <dcterms:modified xsi:type="dcterms:W3CDTF">2023-05-05T23:21:17Z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2012-05-08T00:00:00Z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2021-11-10T00:00:00Z</vt:filetime>
  </property>
</Properties>
</file>