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1" r:id="rId3"/>
    <p:sldId id="292" r:id="rId4"/>
    <p:sldId id="305" r:id="rId5"/>
    <p:sldId id="293" r:id="rId6"/>
    <p:sldId id="303" r:id="rId7"/>
  </p:sldIdLst>
  <p:sldSz cx="9144000" cy="6858000" type="screen4x3"/>
  <p:notesSz cx="6761163" cy="99425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F9A8"/>
    <a:srgbClr val="660033"/>
    <a:srgbClr val="0033CC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KERAGAMAN DALAM ORGANISASI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Topik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 lvl="0">
              <a:buFont typeface="Courier New" pitchFamily="49" charset="0"/>
              <a:buChar char="o"/>
            </a:pPr>
            <a:endParaRPr lang="id-ID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id-ID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Keragaman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Karakteristik biografis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Connector 8"/>
          <p:cNvSpPr/>
          <p:nvPr/>
        </p:nvSpPr>
        <p:spPr>
          <a:xfrm>
            <a:off x="2590800" y="762000"/>
            <a:ext cx="3733800" cy="1524000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Keragaman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381000" y="3124200"/>
            <a:ext cx="3657600" cy="1447800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Level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permukaan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surface level diversity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800600" y="2819400"/>
            <a:ext cx="3581400" cy="1752600"/>
          </a:xfrm>
          <a:prstGeom prst="flowChartConnector">
            <a:avLst/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Level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deep-level diversity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Arrow Connector 12"/>
          <p:cNvCxnSpPr>
            <a:stCxn id="9" idx="4"/>
          </p:cNvCxnSpPr>
          <p:nvPr/>
        </p:nvCxnSpPr>
        <p:spPr>
          <a:xfrm rot="5400000">
            <a:off x="3143250" y="1809750"/>
            <a:ext cx="838200" cy="1790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4"/>
            <a:endCxn id="11" idx="0"/>
          </p:cNvCxnSpPr>
          <p:nvPr/>
        </p:nvCxnSpPr>
        <p:spPr>
          <a:xfrm rot="16200000" flipH="1">
            <a:off x="5257800" y="1485900"/>
            <a:ext cx="5334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09600" y="4953000"/>
            <a:ext cx="3581400" cy="1066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kelamin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kecacatan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953000" y="4953000"/>
            <a:ext cx="3581400" cy="1295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kepribadian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preferensi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1371600" y="381000"/>
            <a:ext cx="2590800" cy="2590800"/>
          </a:xfrm>
          <a:prstGeom prst="flowChartConnector">
            <a:avLst/>
          </a:prstGeom>
          <a:solidFill>
            <a:schemeClr val="tx1">
              <a:lumMod val="95000"/>
              <a:lumOff val="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Stereotip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953000" y="1447800"/>
            <a:ext cx="3429000" cy="3352800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Diskriminasi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s://encrypted-tbn3.gstatic.com/images?q=tbn:ANd9GcTUPg-GgggSLKeLaqXKBm53MJeQsFaPhnYBCkWKgaQZwRb25gS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3352800"/>
            <a:ext cx="2981325" cy="2981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352800" y="533400"/>
            <a:ext cx="1828800" cy="1143000"/>
            <a:chOff x="0" y="1704231"/>
            <a:chExt cx="2633472" cy="1620738"/>
          </a:xfrm>
          <a:solidFill>
            <a:schemeClr val="accent6">
              <a:lumMod val="50000"/>
            </a:schemeClr>
          </a:solidFill>
        </p:grpSpPr>
        <p:sp>
          <p:nvSpPr>
            <p:cNvPr id="14" name="Rounded Rectangle 13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j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enis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kelamin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248400" y="1371600"/>
            <a:ext cx="2176272" cy="990600"/>
            <a:chOff x="0" y="3406006"/>
            <a:chExt cx="2633472" cy="1620738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7" name="Rounded Rectangle 16"/>
            <p:cNvSpPr/>
            <p:nvPr/>
          </p:nvSpPr>
          <p:spPr>
            <a:xfrm>
              <a:off x="0" y="3406006"/>
              <a:ext cx="2633472" cy="1620738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79118" y="3485124"/>
              <a:ext cx="2475236" cy="1462502"/>
            </a:xfrm>
            <a:prstGeom prst="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ras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&amp;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etnis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143000" y="1524000"/>
            <a:ext cx="1371600" cy="990600"/>
            <a:chOff x="0" y="1920329"/>
            <a:chExt cx="2633472" cy="1620738"/>
          </a:xfrm>
          <a:solidFill>
            <a:schemeClr val="bg2">
              <a:lumMod val="50000"/>
            </a:schemeClr>
          </a:solidFill>
        </p:grpSpPr>
        <p:sp>
          <p:nvSpPr>
            <p:cNvPr id="24" name="Rounded Rectangle 23"/>
            <p:cNvSpPr/>
            <p:nvPr/>
          </p:nvSpPr>
          <p:spPr>
            <a:xfrm>
              <a:off x="0" y="1920329"/>
              <a:ext cx="2633472" cy="1620738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79118" y="2028378"/>
              <a:ext cx="2475236" cy="1404640"/>
            </a:xfrm>
            <a:prstGeom prst="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u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mur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81000" y="3505200"/>
            <a:ext cx="1947672" cy="1219200"/>
            <a:chOff x="0" y="1704231"/>
            <a:chExt cx="2633472" cy="1620738"/>
          </a:xfrm>
          <a:solidFill>
            <a:srgbClr val="1C1C1C"/>
          </a:solidFill>
        </p:grpSpPr>
        <p:sp>
          <p:nvSpPr>
            <p:cNvPr id="28" name="Rounded Rectangle 27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isabilitas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248400" y="4572000"/>
            <a:ext cx="2133600" cy="1219200"/>
            <a:chOff x="0" y="1704231"/>
            <a:chExt cx="2633472" cy="1620738"/>
          </a:xfrm>
          <a:solidFill>
            <a:srgbClr val="660033"/>
          </a:solidFill>
        </p:grpSpPr>
        <p:sp>
          <p:nvSpPr>
            <p:cNvPr id="34" name="Rounded Rectangle 33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asa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kerja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514600" y="4800600"/>
            <a:ext cx="3124200" cy="1371600"/>
            <a:chOff x="153109" y="3406006"/>
            <a:chExt cx="2633472" cy="1620738"/>
          </a:xfrm>
          <a:solidFill>
            <a:srgbClr val="0033CC"/>
          </a:solidFill>
        </p:grpSpPr>
        <p:sp>
          <p:nvSpPr>
            <p:cNvPr id="37" name="Rounded Rectangle 36"/>
            <p:cNvSpPr/>
            <p:nvPr/>
          </p:nvSpPr>
          <p:spPr>
            <a:xfrm>
              <a:off x="153109" y="3406006"/>
              <a:ext cx="2633472" cy="1620738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4"/>
            <p:cNvSpPr/>
            <p:nvPr/>
          </p:nvSpPr>
          <p:spPr>
            <a:xfrm>
              <a:off x="214353" y="3485124"/>
              <a:ext cx="2510985" cy="1462502"/>
            </a:xfrm>
            <a:prstGeom prst="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rientasi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seksual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&amp;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identitas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gender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705600" y="2971800"/>
            <a:ext cx="1947672" cy="990600"/>
            <a:chOff x="0" y="1704231"/>
            <a:chExt cx="2633472" cy="1620738"/>
          </a:xfrm>
          <a:solidFill>
            <a:srgbClr val="FFFF99"/>
          </a:solidFill>
        </p:grpSpPr>
        <p:sp>
          <p:nvSpPr>
            <p:cNvPr id="40" name="Rounded Rectangle 39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identitas</a:t>
              </a:r>
              <a:r>
                <a:rPr lang="en-US" sz="2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budaya</a:t>
              </a:r>
              <a:endParaRPr lang="en-US" sz="28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" name="Flowchart: Connector 44"/>
          <p:cNvSpPr/>
          <p:nvPr/>
        </p:nvSpPr>
        <p:spPr>
          <a:xfrm>
            <a:off x="2514600" y="1981200"/>
            <a:ext cx="3962400" cy="2209800"/>
          </a:xfrm>
          <a:prstGeom prst="flowChartConnector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Biografi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dirty="0"/>
          </a:p>
        </p:txBody>
      </p:sp>
      <p:cxnSp>
        <p:nvCxnSpPr>
          <p:cNvPr id="50" name="Straight Arrow Connector 49"/>
          <p:cNvCxnSpPr/>
          <p:nvPr/>
        </p:nvCxnSpPr>
        <p:spPr>
          <a:xfrm rot="5400000" flipH="1" flipV="1">
            <a:off x="4114800" y="1828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2514600" y="20574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 flipV="1">
            <a:off x="2438400" y="3886200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3924300" y="44577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5" idx="5"/>
          </p:cNvCxnSpPr>
          <p:nvPr/>
        </p:nvCxnSpPr>
        <p:spPr>
          <a:xfrm rot="16200000" flipH="1">
            <a:off x="6177451" y="3586652"/>
            <a:ext cx="552216" cy="11136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6324600" y="3429000"/>
            <a:ext cx="304800" cy="39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562600" y="17526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6341</TotalTime>
  <Words>163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Topik Bahasan</vt:lpstr>
      <vt:lpstr>Slide 3</vt:lpstr>
      <vt:lpstr>Slide 4</vt:lpstr>
      <vt:lpstr>Slide 5</vt:lpstr>
      <vt:lpstr>Slide 6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504</cp:revision>
  <cp:lastPrinted>2015-09-17T08:41:14Z</cp:lastPrinted>
  <dcterms:created xsi:type="dcterms:W3CDTF">2010-04-18T12:06:30Z</dcterms:created>
  <dcterms:modified xsi:type="dcterms:W3CDTF">2017-09-05T00:59:11Z</dcterms:modified>
</cp:coreProperties>
</file>