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Chapter 7</a:t>
            </a:r>
            <a:br>
              <a:rPr lang="id-ID" dirty="0" smtClean="0"/>
            </a:br>
            <a:r>
              <a:rPr lang="id-ID" dirty="0" smtClean="0"/>
              <a:t>Contour Plot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8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56" y="62048"/>
            <a:ext cx="89820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0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47" y="39189"/>
            <a:ext cx="903922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Forum tanya jawab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4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28575"/>
            <a:ext cx="11900262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9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4" y="33337"/>
            <a:ext cx="1175657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1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38100"/>
            <a:ext cx="9405257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1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927" y="95250"/>
            <a:ext cx="98786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6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85" y="0"/>
            <a:ext cx="9515203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8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624" y="207917"/>
            <a:ext cx="90297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1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6126"/>
            <a:ext cx="9282113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9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76200"/>
            <a:ext cx="90011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89192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9</TotalTime>
  <Words>9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Schoolbook</vt:lpstr>
      <vt:lpstr>Corbel</vt:lpstr>
      <vt:lpstr>Feathered</vt:lpstr>
      <vt:lpstr>Chapter 7 Contour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Contour Plot</dc:title>
  <dc:creator>Handoyo Widi Nugroho</dc:creator>
  <cp:lastModifiedBy>Handoyo Widi Nugroho</cp:lastModifiedBy>
  <cp:revision>2</cp:revision>
  <dcterms:created xsi:type="dcterms:W3CDTF">2021-11-01T02:53:19Z</dcterms:created>
  <dcterms:modified xsi:type="dcterms:W3CDTF">2021-11-01T03:02:41Z</dcterms:modified>
</cp:coreProperties>
</file>