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>
        <p:scale>
          <a:sx n="70" d="100"/>
          <a:sy n="70" d="100"/>
        </p:scale>
        <p:origin x="13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69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081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081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081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5534" y="-16311"/>
            <a:ext cx="9239534" cy="51990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081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081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081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52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239534" cy="5199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37</Words>
  <Application>Microsoft Office PowerPoint</Application>
  <PresentationFormat>On-screen Show (16:9)</PresentationFormat>
  <Paragraphs>37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Taufik</cp:lastModifiedBy>
  <cp:revision>2</cp:revision>
  <dcterms:created xsi:type="dcterms:W3CDTF">2022-11-09T06:51:29Z</dcterms:created>
  <dcterms:modified xsi:type="dcterms:W3CDTF">2022-11-09T07:05:02Z</dcterms:modified>
</cp:coreProperties>
</file>