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25" r:id="rId3"/>
    <p:sldId id="331" r:id="rId4"/>
    <p:sldId id="348" r:id="rId5"/>
    <p:sldId id="358" r:id="rId6"/>
    <p:sldId id="359" r:id="rId7"/>
    <p:sldId id="360" r:id="rId8"/>
    <p:sldId id="361" r:id="rId9"/>
    <p:sldId id="362" r:id="rId10"/>
    <p:sldId id="363" r:id="rId11"/>
    <p:sldId id="342" r:id="rId12"/>
    <p:sldId id="343" r:id="rId13"/>
    <p:sldId id="344" r:id="rId14"/>
    <p:sldId id="345" r:id="rId15"/>
    <p:sldId id="354" r:id="rId16"/>
    <p:sldId id="349" r:id="rId17"/>
    <p:sldId id="300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580" autoAdjust="0"/>
  </p:normalViewPr>
  <p:slideViewPr>
    <p:cSldViewPr>
      <p:cViewPr varScale="1">
        <p:scale>
          <a:sx n="63" d="100"/>
          <a:sy n="63" d="100"/>
        </p:scale>
        <p:origin x="1404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45319E-5D69-4907-810A-B1C5EDA12D6C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30251192-4783-4F76-A863-F5571D5AF314}">
      <dgm:prSet phldrT="[Text]"/>
      <dgm:spPr/>
      <dgm:t>
        <a:bodyPr/>
        <a:lstStyle/>
        <a:p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Voluntarisme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BE8DB10-179A-4BC6-9A1E-C9C8DF32C108}" type="parTrans" cxnId="{4837AE9B-CDC7-412D-B800-6E91D2B517D7}">
      <dgm:prSet/>
      <dgm:spPr/>
      <dgm:t>
        <a:bodyPr/>
        <a:lstStyle/>
        <a:p>
          <a:endParaRPr lang="en-ID"/>
        </a:p>
      </dgm:t>
    </dgm:pt>
    <dgm:pt modelId="{12D88E11-48A0-431C-AF59-B32A090272B0}" type="sibTrans" cxnId="{4837AE9B-CDC7-412D-B800-6E91D2B517D7}">
      <dgm:prSet/>
      <dgm:spPr/>
      <dgm:t>
        <a:bodyPr/>
        <a:lstStyle/>
        <a:p>
          <a:endParaRPr lang="en-ID"/>
        </a:p>
      </dgm:t>
    </dgm:pt>
    <dgm:pt modelId="{B689F4BA-158A-49C0-BCBB-4CACE22DFC6E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mendasarkan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berlakunya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hukum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internasional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dan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bahkan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persoalan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ada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atau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tidaknya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hukum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internasional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ini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pada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kemauan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negara. </a:t>
          </a:r>
          <a:endParaRPr lang="en-ID" sz="1400" dirty="0"/>
        </a:p>
      </dgm:t>
    </dgm:pt>
    <dgm:pt modelId="{EA794C0B-696C-4BDD-A253-1F5BE8D30C6B}" type="parTrans" cxnId="{81A7E816-FFC9-4CC5-90F5-23601012F7A5}">
      <dgm:prSet/>
      <dgm:spPr/>
      <dgm:t>
        <a:bodyPr/>
        <a:lstStyle/>
        <a:p>
          <a:endParaRPr lang="en-ID"/>
        </a:p>
      </dgm:t>
    </dgm:pt>
    <dgm:pt modelId="{9E374736-32B5-4C78-9A04-3C5FCECD9F96}" type="sibTrans" cxnId="{81A7E816-FFC9-4CC5-90F5-23601012F7A5}">
      <dgm:prSet/>
      <dgm:spPr/>
      <dgm:t>
        <a:bodyPr/>
        <a:lstStyle/>
        <a:p>
          <a:endParaRPr lang="en-ID"/>
        </a:p>
      </dgm:t>
    </dgm:pt>
    <dgm:pt modelId="{0FE5A72B-AF3C-4789-8950-0F58A050682B}">
      <dgm:prSet phldrT="[Text]"/>
      <dgm:spPr/>
      <dgm:t>
        <a:bodyPr/>
        <a:lstStyle/>
        <a:p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Objektivis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4107E7F-EB9C-4E12-8B93-1E4FA99C8246}" type="parTrans" cxnId="{E467CD34-BB65-4433-88D6-FFF9A750D703}">
      <dgm:prSet/>
      <dgm:spPr/>
      <dgm:t>
        <a:bodyPr/>
        <a:lstStyle/>
        <a:p>
          <a:endParaRPr lang="en-ID"/>
        </a:p>
      </dgm:t>
    </dgm:pt>
    <dgm:pt modelId="{17D6C3AC-18D7-4E9B-A7E3-255E7A2AE373}" type="sibTrans" cxnId="{E467CD34-BB65-4433-88D6-FFF9A750D703}">
      <dgm:prSet/>
      <dgm:spPr/>
      <dgm:t>
        <a:bodyPr/>
        <a:lstStyle/>
        <a:p>
          <a:endParaRPr lang="en-ID"/>
        </a:p>
      </dgm:t>
    </dgm:pt>
    <dgm:pt modelId="{C3D79B2B-AA2A-4A1F-93C9-93FF9172A7F3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ID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menganggap</a:t>
          </a:r>
          <a:r>
            <a: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ada</a:t>
          </a:r>
          <a:r>
            <a: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dan </a:t>
          </a:r>
          <a:r>
            <a:rPr lang="en-ID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berlakunya</a:t>
          </a:r>
          <a:r>
            <a: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hukum</a:t>
          </a:r>
          <a:r>
            <a: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internasional</a:t>
          </a:r>
          <a:r>
            <a: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lepas</a:t>
          </a:r>
          <a:r>
            <a: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dari</a:t>
          </a:r>
          <a:r>
            <a: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kemauan</a:t>
          </a:r>
          <a:r>
            <a: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negara. </a:t>
          </a:r>
          <a:endParaRPr lang="en-ID" dirty="0"/>
        </a:p>
      </dgm:t>
    </dgm:pt>
    <dgm:pt modelId="{480A4BB5-B490-4EAE-8AC6-2C6FAD6275F3}" type="parTrans" cxnId="{A4BBFC5C-AAE3-44AD-A994-5CF923AC07D0}">
      <dgm:prSet/>
      <dgm:spPr/>
      <dgm:t>
        <a:bodyPr/>
        <a:lstStyle/>
        <a:p>
          <a:endParaRPr lang="en-ID"/>
        </a:p>
      </dgm:t>
    </dgm:pt>
    <dgm:pt modelId="{C3307BF5-7D9E-4B8F-A385-413E9D8798D0}" type="sibTrans" cxnId="{A4BBFC5C-AAE3-44AD-A994-5CF923AC07D0}">
      <dgm:prSet/>
      <dgm:spPr/>
      <dgm:t>
        <a:bodyPr/>
        <a:lstStyle/>
        <a:p>
          <a:endParaRPr lang="en-ID"/>
        </a:p>
      </dgm:t>
    </dgm:pt>
    <dgm:pt modelId="{DA1591C0-0920-45EC-8D79-695D05F498E3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Pada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pandangan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ini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adanya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hukum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internasional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dan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hukum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nasional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sebagai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dua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satuan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perangkat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hukum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yang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hidup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berdampingan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dan </a:t>
          </a:r>
          <a:r>
            <a:rPr lang="en-ID" sz="14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terpisah</a:t>
          </a:r>
          <a:r>
            <a:rPr lang="en-ID" sz="1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.</a:t>
          </a:r>
          <a:endParaRPr lang="en-ID" sz="1400" dirty="0"/>
        </a:p>
      </dgm:t>
    </dgm:pt>
    <dgm:pt modelId="{B76F90D6-E0F9-4F5B-A683-2D871EAED968}" type="parTrans" cxnId="{5E419618-634B-4B9E-A5E0-55E9D9BFBA1E}">
      <dgm:prSet/>
      <dgm:spPr/>
      <dgm:t>
        <a:bodyPr/>
        <a:lstStyle/>
        <a:p>
          <a:endParaRPr lang="en-ID"/>
        </a:p>
      </dgm:t>
    </dgm:pt>
    <dgm:pt modelId="{06AB5819-4915-43E1-83AE-E23B179C988D}" type="sibTrans" cxnId="{5E419618-634B-4B9E-A5E0-55E9D9BFBA1E}">
      <dgm:prSet/>
      <dgm:spPr/>
      <dgm:t>
        <a:bodyPr/>
        <a:lstStyle/>
        <a:p>
          <a:endParaRPr lang="en-ID"/>
        </a:p>
      </dgm:t>
    </dgm:pt>
    <dgm:pt modelId="{6975E7AB-350A-4742-B9EF-C9B5626D23CC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ID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Dalam</a:t>
          </a:r>
          <a:r>
            <a: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pandangan</a:t>
          </a:r>
          <a:r>
            <a: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ini</a:t>
          </a:r>
          <a:r>
            <a: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menganggap</a:t>
          </a:r>
          <a:r>
            <a: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sebagai</a:t>
          </a:r>
          <a:r>
            <a: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dua</a:t>
          </a:r>
          <a:r>
            <a: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bagian</a:t>
          </a:r>
          <a:r>
            <a: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dari</a:t>
          </a:r>
          <a:r>
            <a: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satu</a:t>
          </a:r>
          <a:r>
            <a: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kesatuan</a:t>
          </a:r>
          <a:r>
            <a: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perangkat</a:t>
          </a:r>
          <a:r>
            <a: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hukum</a:t>
          </a:r>
          <a:r>
            <a: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.</a:t>
          </a:r>
          <a:endParaRPr lang="en-ID" dirty="0"/>
        </a:p>
      </dgm:t>
    </dgm:pt>
    <dgm:pt modelId="{8CC60CE7-9FA1-4E4C-B1A8-4111B43263F5}" type="parTrans" cxnId="{E1B7745E-D183-4EB5-B801-A397FB0AF8B7}">
      <dgm:prSet/>
      <dgm:spPr/>
      <dgm:t>
        <a:bodyPr/>
        <a:lstStyle/>
        <a:p>
          <a:endParaRPr lang="en-ID"/>
        </a:p>
      </dgm:t>
    </dgm:pt>
    <dgm:pt modelId="{248CA694-52A0-4686-96FA-A59F741D68D6}" type="sibTrans" cxnId="{E1B7745E-D183-4EB5-B801-A397FB0AF8B7}">
      <dgm:prSet/>
      <dgm:spPr/>
      <dgm:t>
        <a:bodyPr/>
        <a:lstStyle/>
        <a:p>
          <a:endParaRPr lang="en-ID"/>
        </a:p>
      </dgm:t>
    </dgm:pt>
    <dgm:pt modelId="{80D6D3AA-0701-4E26-8F8D-8D42DA24D629}" type="pres">
      <dgm:prSet presAssocID="{5545319E-5D69-4907-810A-B1C5EDA12D6C}" presName="Name0" presStyleCnt="0">
        <dgm:presLayoutVars>
          <dgm:dir/>
          <dgm:animLvl val="lvl"/>
          <dgm:resizeHandles/>
        </dgm:presLayoutVars>
      </dgm:prSet>
      <dgm:spPr/>
    </dgm:pt>
    <dgm:pt modelId="{9B7268E6-C084-46F5-8163-236D7A4446BC}" type="pres">
      <dgm:prSet presAssocID="{30251192-4783-4F76-A863-F5571D5AF314}" presName="linNode" presStyleCnt="0"/>
      <dgm:spPr/>
    </dgm:pt>
    <dgm:pt modelId="{EFB3544D-A04A-4311-B4A2-5AFCEF8EE1B5}" type="pres">
      <dgm:prSet presAssocID="{30251192-4783-4F76-A863-F5571D5AF314}" presName="parentShp" presStyleLbl="node1" presStyleIdx="0" presStyleCnt="2" custScaleY="48821">
        <dgm:presLayoutVars>
          <dgm:bulletEnabled val="1"/>
        </dgm:presLayoutVars>
      </dgm:prSet>
      <dgm:spPr/>
    </dgm:pt>
    <dgm:pt modelId="{0688CF17-3DD3-486F-A08D-D5D1CB9A2E99}" type="pres">
      <dgm:prSet presAssocID="{30251192-4783-4F76-A863-F5571D5AF314}" presName="childShp" presStyleLbl="bgAccFollowNode1" presStyleIdx="0" presStyleCnt="2" custScaleX="118067" custScaleY="108369">
        <dgm:presLayoutVars>
          <dgm:bulletEnabled val="1"/>
        </dgm:presLayoutVars>
      </dgm:prSet>
      <dgm:spPr/>
    </dgm:pt>
    <dgm:pt modelId="{20645284-426E-4E39-AADF-06BEBB32D31F}" type="pres">
      <dgm:prSet presAssocID="{12D88E11-48A0-431C-AF59-B32A090272B0}" presName="spacing" presStyleCnt="0"/>
      <dgm:spPr/>
    </dgm:pt>
    <dgm:pt modelId="{A2D1626A-9358-42E6-A048-208C39172454}" type="pres">
      <dgm:prSet presAssocID="{0FE5A72B-AF3C-4789-8950-0F58A050682B}" presName="linNode" presStyleCnt="0"/>
      <dgm:spPr/>
    </dgm:pt>
    <dgm:pt modelId="{95573720-98DA-4678-9BF2-D212FC64F206}" type="pres">
      <dgm:prSet presAssocID="{0FE5A72B-AF3C-4789-8950-0F58A050682B}" presName="parentShp" presStyleLbl="node1" presStyleIdx="1" presStyleCnt="2" custScaleY="37195">
        <dgm:presLayoutVars>
          <dgm:bulletEnabled val="1"/>
        </dgm:presLayoutVars>
      </dgm:prSet>
      <dgm:spPr/>
    </dgm:pt>
    <dgm:pt modelId="{70DD3294-6356-443F-B322-0ED13C253D9C}" type="pres">
      <dgm:prSet presAssocID="{0FE5A72B-AF3C-4789-8950-0F58A050682B}" presName="childShp" presStyleLbl="bgAccFollowNode1" presStyleIdx="1" presStyleCnt="2" custScaleX="114489">
        <dgm:presLayoutVars>
          <dgm:bulletEnabled val="1"/>
        </dgm:presLayoutVars>
      </dgm:prSet>
      <dgm:spPr/>
    </dgm:pt>
  </dgm:ptLst>
  <dgm:cxnLst>
    <dgm:cxn modelId="{833DBD04-54FF-4F94-8E13-4FA7ECB068F1}" type="presOf" srcId="{B689F4BA-158A-49C0-BCBB-4CACE22DFC6E}" destId="{0688CF17-3DD3-486F-A08D-D5D1CB9A2E99}" srcOrd="0" destOrd="0" presId="urn:microsoft.com/office/officeart/2005/8/layout/vList6"/>
    <dgm:cxn modelId="{81A7E816-FFC9-4CC5-90F5-23601012F7A5}" srcId="{30251192-4783-4F76-A863-F5571D5AF314}" destId="{B689F4BA-158A-49C0-BCBB-4CACE22DFC6E}" srcOrd="0" destOrd="0" parTransId="{EA794C0B-696C-4BDD-A253-1F5BE8D30C6B}" sibTransId="{9E374736-32B5-4C78-9A04-3C5FCECD9F96}"/>
    <dgm:cxn modelId="{5E419618-634B-4B9E-A5E0-55E9D9BFBA1E}" srcId="{30251192-4783-4F76-A863-F5571D5AF314}" destId="{DA1591C0-0920-45EC-8D79-695D05F498E3}" srcOrd="1" destOrd="0" parTransId="{B76F90D6-E0F9-4F5B-A683-2D871EAED968}" sibTransId="{06AB5819-4915-43E1-83AE-E23B179C988D}"/>
    <dgm:cxn modelId="{E467CD34-BB65-4433-88D6-FFF9A750D703}" srcId="{5545319E-5D69-4907-810A-B1C5EDA12D6C}" destId="{0FE5A72B-AF3C-4789-8950-0F58A050682B}" srcOrd="1" destOrd="0" parTransId="{E4107E7F-EB9C-4E12-8B93-1E4FA99C8246}" sibTransId="{17D6C3AC-18D7-4E9B-A7E3-255E7A2AE373}"/>
    <dgm:cxn modelId="{219C1037-9239-4894-8691-1FDC7465EB6B}" type="presOf" srcId="{C3D79B2B-AA2A-4A1F-93C9-93FF9172A7F3}" destId="{70DD3294-6356-443F-B322-0ED13C253D9C}" srcOrd="0" destOrd="0" presId="urn:microsoft.com/office/officeart/2005/8/layout/vList6"/>
    <dgm:cxn modelId="{A8E72D3B-D918-4A42-BD1D-55E73EFF2C75}" type="presOf" srcId="{0FE5A72B-AF3C-4789-8950-0F58A050682B}" destId="{95573720-98DA-4678-9BF2-D212FC64F206}" srcOrd="0" destOrd="0" presId="urn:microsoft.com/office/officeart/2005/8/layout/vList6"/>
    <dgm:cxn modelId="{5955555C-6368-437C-9585-21CA2572EE24}" type="presOf" srcId="{DA1591C0-0920-45EC-8D79-695D05F498E3}" destId="{0688CF17-3DD3-486F-A08D-D5D1CB9A2E99}" srcOrd="0" destOrd="1" presId="urn:microsoft.com/office/officeart/2005/8/layout/vList6"/>
    <dgm:cxn modelId="{A4BBFC5C-AAE3-44AD-A994-5CF923AC07D0}" srcId="{0FE5A72B-AF3C-4789-8950-0F58A050682B}" destId="{C3D79B2B-AA2A-4A1F-93C9-93FF9172A7F3}" srcOrd="0" destOrd="0" parTransId="{480A4BB5-B490-4EAE-8AC6-2C6FAD6275F3}" sibTransId="{C3307BF5-7D9E-4B8F-A385-413E9D8798D0}"/>
    <dgm:cxn modelId="{E1B7745E-D183-4EB5-B801-A397FB0AF8B7}" srcId="{0FE5A72B-AF3C-4789-8950-0F58A050682B}" destId="{6975E7AB-350A-4742-B9EF-C9B5626D23CC}" srcOrd="1" destOrd="0" parTransId="{8CC60CE7-9FA1-4E4C-B1A8-4111B43263F5}" sibTransId="{248CA694-52A0-4686-96FA-A59F741D68D6}"/>
    <dgm:cxn modelId="{4837AE9B-CDC7-412D-B800-6E91D2B517D7}" srcId="{5545319E-5D69-4907-810A-B1C5EDA12D6C}" destId="{30251192-4783-4F76-A863-F5571D5AF314}" srcOrd="0" destOrd="0" parTransId="{2BE8DB10-179A-4BC6-9A1E-C9C8DF32C108}" sibTransId="{12D88E11-48A0-431C-AF59-B32A090272B0}"/>
    <dgm:cxn modelId="{28E9C6AF-DECD-4C08-8EC2-7A23F2B70D0E}" type="presOf" srcId="{6975E7AB-350A-4742-B9EF-C9B5626D23CC}" destId="{70DD3294-6356-443F-B322-0ED13C253D9C}" srcOrd="0" destOrd="1" presId="urn:microsoft.com/office/officeart/2005/8/layout/vList6"/>
    <dgm:cxn modelId="{5E59D2E3-F2A4-4115-9391-07C46578D87C}" type="presOf" srcId="{30251192-4783-4F76-A863-F5571D5AF314}" destId="{EFB3544D-A04A-4311-B4A2-5AFCEF8EE1B5}" srcOrd="0" destOrd="0" presId="urn:microsoft.com/office/officeart/2005/8/layout/vList6"/>
    <dgm:cxn modelId="{3B1220E4-43E0-4B17-95A7-EE69ADEECC0A}" type="presOf" srcId="{5545319E-5D69-4907-810A-B1C5EDA12D6C}" destId="{80D6D3AA-0701-4E26-8F8D-8D42DA24D629}" srcOrd="0" destOrd="0" presId="urn:microsoft.com/office/officeart/2005/8/layout/vList6"/>
    <dgm:cxn modelId="{7B61BD5D-686E-4C3E-87ED-9909038F1CB7}" type="presParOf" srcId="{80D6D3AA-0701-4E26-8F8D-8D42DA24D629}" destId="{9B7268E6-C084-46F5-8163-236D7A4446BC}" srcOrd="0" destOrd="0" presId="urn:microsoft.com/office/officeart/2005/8/layout/vList6"/>
    <dgm:cxn modelId="{B5F73751-6CC3-4986-9765-E678F2009B44}" type="presParOf" srcId="{9B7268E6-C084-46F5-8163-236D7A4446BC}" destId="{EFB3544D-A04A-4311-B4A2-5AFCEF8EE1B5}" srcOrd="0" destOrd="0" presId="urn:microsoft.com/office/officeart/2005/8/layout/vList6"/>
    <dgm:cxn modelId="{9F7A492B-73E2-4D62-AD3F-9CCA28D1C2A5}" type="presParOf" srcId="{9B7268E6-C084-46F5-8163-236D7A4446BC}" destId="{0688CF17-3DD3-486F-A08D-D5D1CB9A2E99}" srcOrd="1" destOrd="0" presId="urn:microsoft.com/office/officeart/2005/8/layout/vList6"/>
    <dgm:cxn modelId="{7E43915F-2867-4EE8-86EA-DD6913521416}" type="presParOf" srcId="{80D6D3AA-0701-4E26-8F8D-8D42DA24D629}" destId="{20645284-426E-4E39-AADF-06BEBB32D31F}" srcOrd="1" destOrd="0" presId="urn:microsoft.com/office/officeart/2005/8/layout/vList6"/>
    <dgm:cxn modelId="{3165AD31-5789-4264-AD5B-17C95129E3A3}" type="presParOf" srcId="{80D6D3AA-0701-4E26-8F8D-8D42DA24D629}" destId="{A2D1626A-9358-42E6-A048-208C39172454}" srcOrd="2" destOrd="0" presId="urn:microsoft.com/office/officeart/2005/8/layout/vList6"/>
    <dgm:cxn modelId="{CBA80DD6-E690-4C02-BE91-4B481CD1AFE5}" type="presParOf" srcId="{A2D1626A-9358-42E6-A048-208C39172454}" destId="{95573720-98DA-4678-9BF2-D212FC64F206}" srcOrd="0" destOrd="0" presId="urn:microsoft.com/office/officeart/2005/8/layout/vList6"/>
    <dgm:cxn modelId="{6751D0A0-6AE5-4007-969E-EDCE8D805809}" type="presParOf" srcId="{A2D1626A-9358-42E6-A048-208C39172454}" destId="{70DD3294-6356-443F-B322-0ED13C253D9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3D39BE-B3F0-485E-959E-F4E9B8049521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851987DE-C821-48B6-8836-EE488E2E999E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Ratifikasi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i="1" dirty="0">
              <a:latin typeface="Cambria" panose="02040503050406030204" pitchFamily="18" charset="0"/>
              <a:ea typeface="Cambria" panose="02040503050406030204" pitchFamily="18" charset="0"/>
            </a:rPr>
            <a:t>(ratification)</a:t>
          </a:r>
          <a:endParaRPr lang="en-ID" i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A2A0534-C881-48EE-9944-31D33B264F1C}" type="parTrans" cxnId="{E6FC0583-DF81-42AA-BAA4-D69E331A9D92}">
      <dgm:prSet/>
      <dgm:spPr/>
      <dgm:t>
        <a:bodyPr/>
        <a:lstStyle/>
        <a:p>
          <a:endParaRPr lang="en-ID"/>
        </a:p>
      </dgm:t>
    </dgm:pt>
    <dgm:pt modelId="{502356D2-9B3C-4133-B68F-8D3AFE5120A1}" type="sibTrans" cxnId="{E6FC0583-DF81-42AA-BAA4-D69E331A9D92}">
      <dgm:prSet/>
      <dgm:spPr/>
      <dgm:t>
        <a:bodyPr/>
        <a:lstStyle/>
        <a:p>
          <a:endParaRPr lang="en-ID"/>
        </a:p>
      </dgm:t>
    </dgm:pt>
    <dgm:pt modelId="{3665E9B6-1A8E-455F-85C2-0F99FCAF764A}">
      <dgm:prSet phldrT="[Text]" custT="1"/>
      <dgm:spPr/>
      <dgm:t>
        <a:bodyPr/>
        <a:lstStyle/>
        <a:p>
          <a:r>
            <a:rPr lang="en-ID" sz="1800" b="0" i="0" dirty="0" err="1">
              <a:latin typeface="Cambria" panose="02040503050406030204" pitchFamily="18" charset="0"/>
              <a:ea typeface="Cambria" panose="02040503050406030204" pitchFamily="18" charset="0"/>
            </a:rPr>
            <a:t>apabila</a:t>
          </a:r>
          <a:r>
            <a:rPr lang="en-ID" sz="1800" b="0" i="0" dirty="0">
              <a:latin typeface="Cambria" panose="02040503050406030204" pitchFamily="18" charset="0"/>
              <a:ea typeface="Cambria" panose="02040503050406030204" pitchFamily="18" charset="0"/>
            </a:rPr>
            <a:t> negara yang </a:t>
          </a:r>
          <a:r>
            <a:rPr lang="en-ID" sz="1800" b="0" i="0" dirty="0" err="1">
              <a:latin typeface="Cambria" panose="02040503050406030204" pitchFamily="18" charset="0"/>
              <a:ea typeface="Cambria" panose="02040503050406030204" pitchFamily="18" charset="0"/>
            </a:rPr>
            <a:t>akan</a:t>
          </a:r>
          <a:r>
            <a:rPr lang="en-ID" sz="18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dirty="0" err="1">
              <a:latin typeface="Cambria" panose="02040503050406030204" pitchFamily="18" charset="0"/>
              <a:ea typeface="Cambria" panose="02040503050406030204" pitchFamily="18" charset="0"/>
            </a:rPr>
            <a:t>mengesahkan</a:t>
          </a:r>
          <a:r>
            <a:rPr lang="en-ID" sz="18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dirty="0" err="1">
              <a:latin typeface="Cambria" panose="02040503050406030204" pitchFamily="18" charset="0"/>
              <a:ea typeface="Cambria" panose="02040503050406030204" pitchFamily="18" charset="0"/>
            </a:rPr>
            <a:t>suatu</a:t>
          </a:r>
          <a:r>
            <a:rPr lang="en-ID" sz="18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r>
            <a:rPr lang="en-ID" sz="18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dirty="0" err="1"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r>
            <a:rPr lang="en-ID" sz="18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dirty="0" err="1">
              <a:latin typeface="Cambria" panose="02040503050406030204" pitchFamily="18" charset="0"/>
              <a:ea typeface="Cambria" panose="02040503050406030204" pitchFamily="18" charset="0"/>
            </a:rPr>
            <a:t>turut</a:t>
          </a:r>
          <a:r>
            <a:rPr lang="en-ID" sz="18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dirty="0" err="1">
              <a:latin typeface="Cambria" panose="02040503050406030204" pitchFamily="18" charset="0"/>
              <a:ea typeface="Cambria" panose="02040503050406030204" pitchFamily="18" charset="0"/>
            </a:rPr>
            <a:t>menandatangani</a:t>
          </a:r>
          <a:r>
            <a:rPr lang="en-ID" sz="18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dirty="0" err="1">
              <a:latin typeface="Cambria" panose="02040503050406030204" pitchFamily="18" charset="0"/>
              <a:ea typeface="Cambria" panose="02040503050406030204" pitchFamily="18" charset="0"/>
            </a:rPr>
            <a:t>naskah</a:t>
          </a:r>
          <a:r>
            <a:rPr lang="en-ID" sz="18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endParaRPr lang="en-ID" sz="18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B07E4BF-25E6-4317-B9D7-64D4D49F332F}" type="parTrans" cxnId="{63B16092-4421-4866-B921-232C1F23CA63}">
      <dgm:prSet/>
      <dgm:spPr/>
      <dgm:t>
        <a:bodyPr/>
        <a:lstStyle/>
        <a:p>
          <a:endParaRPr lang="en-ID"/>
        </a:p>
      </dgm:t>
    </dgm:pt>
    <dgm:pt modelId="{33B315F1-567A-4768-8285-8F500DC6E77C}" type="sibTrans" cxnId="{63B16092-4421-4866-B921-232C1F23CA63}">
      <dgm:prSet/>
      <dgm:spPr/>
      <dgm:t>
        <a:bodyPr/>
        <a:lstStyle/>
        <a:p>
          <a:endParaRPr lang="en-ID"/>
        </a:p>
      </dgm:t>
    </dgm:pt>
    <dgm:pt modelId="{962B5B9E-F18E-4912-891D-2B684FBEE9CE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Aksesi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i="1" dirty="0">
              <a:latin typeface="Cambria" panose="02040503050406030204" pitchFamily="18" charset="0"/>
              <a:ea typeface="Cambria" panose="02040503050406030204" pitchFamily="18" charset="0"/>
            </a:rPr>
            <a:t>(</a:t>
          </a:r>
          <a:r>
            <a:rPr lang="en-US" i="1" dirty="0" err="1">
              <a:latin typeface="Cambria" panose="02040503050406030204" pitchFamily="18" charset="0"/>
              <a:ea typeface="Cambria" panose="02040503050406030204" pitchFamily="18" charset="0"/>
            </a:rPr>
            <a:t>accesion</a:t>
          </a:r>
          <a:r>
            <a:rPr lang="en-US" i="1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  <a:endParaRPr lang="en-ID" i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069B859-BE95-4C14-BFB3-20726ED114AB}" type="parTrans" cxnId="{D22FC470-9172-4588-880B-4B5636A1FAAE}">
      <dgm:prSet/>
      <dgm:spPr/>
      <dgm:t>
        <a:bodyPr/>
        <a:lstStyle/>
        <a:p>
          <a:endParaRPr lang="en-ID"/>
        </a:p>
      </dgm:t>
    </dgm:pt>
    <dgm:pt modelId="{04EA86D7-3C57-4740-B6BD-75693EE3AC99}" type="sibTrans" cxnId="{D22FC470-9172-4588-880B-4B5636A1FAAE}">
      <dgm:prSet/>
      <dgm:spPr/>
      <dgm:t>
        <a:bodyPr/>
        <a:lstStyle/>
        <a:p>
          <a:endParaRPr lang="en-ID"/>
        </a:p>
      </dgm:t>
    </dgm:pt>
    <dgm:pt modelId="{CCA195B5-5EBE-4B5C-B942-287B65CAE4D9}">
      <dgm:prSet phldrT="[Text]" custT="1"/>
      <dgm:spPr/>
      <dgm:t>
        <a:bodyPr/>
        <a:lstStyle/>
        <a:p>
          <a:r>
            <a:rPr lang="en-ID" sz="1800" b="0" i="0" dirty="0" err="1">
              <a:latin typeface="Cambria" panose="02040503050406030204" pitchFamily="18" charset="0"/>
              <a:ea typeface="Cambria" panose="02040503050406030204" pitchFamily="18" charset="0"/>
            </a:rPr>
            <a:t>apabila</a:t>
          </a:r>
          <a:r>
            <a:rPr lang="en-ID" sz="1800" b="0" i="0" dirty="0">
              <a:latin typeface="Cambria" panose="02040503050406030204" pitchFamily="18" charset="0"/>
              <a:ea typeface="Cambria" panose="02040503050406030204" pitchFamily="18" charset="0"/>
            </a:rPr>
            <a:t> negara yang </a:t>
          </a:r>
          <a:r>
            <a:rPr lang="en-ID" sz="1800" b="0" i="0" dirty="0" err="1">
              <a:latin typeface="Cambria" panose="02040503050406030204" pitchFamily="18" charset="0"/>
              <a:ea typeface="Cambria" panose="02040503050406030204" pitchFamily="18" charset="0"/>
            </a:rPr>
            <a:t>akan</a:t>
          </a:r>
          <a:r>
            <a:rPr lang="en-ID" sz="18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dirty="0" err="1">
              <a:latin typeface="Cambria" panose="02040503050406030204" pitchFamily="18" charset="0"/>
              <a:ea typeface="Cambria" panose="02040503050406030204" pitchFamily="18" charset="0"/>
            </a:rPr>
            <a:t>mengesahkan</a:t>
          </a:r>
          <a:r>
            <a:rPr lang="en-ID" sz="18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dirty="0" err="1">
              <a:latin typeface="Cambria" panose="02040503050406030204" pitchFamily="18" charset="0"/>
              <a:ea typeface="Cambria" panose="02040503050406030204" pitchFamily="18" charset="0"/>
            </a:rPr>
            <a:t>suatu</a:t>
          </a:r>
          <a:r>
            <a:rPr lang="en-ID" sz="18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r>
            <a:rPr lang="en-ID" sz="18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dirty="0" err="1"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r>
            <a:rPr lang="en-ID" sz="18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dirty="0" err="1">
              <a:latin typeface="Cambria" panose="02040503050406030204" pitchFamily="18" charset="0"/>
              <a:ea typeface="Cambria" panose="02040503050406030204" pitchFamily="18" charset="0"/>
            </a:rPr>
            <a:t>tidak</a:t>
          </a:r>
          <a:r>
            <a:rPr lang="en-ID" sz="18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dirty="0" err="1">
              <a:latin typeface="Cambria" panose="02040503050406030204" pitchFamily="18" charset="0"/>
              <a:ea typeface="Cambria" panose="02040503050406030204" pitchFamily="18" charset="0"/>
            </a:rPr>
            <a:t>turut</a:t>
          </a:r>
          <a:r>
            <a:rPr lang="en-ID" sz="18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dirty="0" err="1">
              <a:latin typeface="Cambria" panose="02040503050406030204" pitchFamily="18" charset="0"/>
              <a:ea typeface="Cambria" panose="02040503050406030204" pitchFamily="18" charset="0"/>
            </a:rPr>
            <a:t>menandatangani</a:t>
          </a:r>
          <a:r>
            <a:rPr lang="en-ID" sz="18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dirty="0" err="1">
              <a:latin typeface="Cambria" panose="02040503050406030204" pitchFamily="18" charset="0"/>
              <a:ea typeface="Cambria" panose="02040503050406030204" pitchFamily="18" charset="0"/>
            </a:rPr>
            <a:t>naskah</a:t>
          </a:r>
          <a:r>
            <a:rPr lang="en-ID" sz="18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endParaRPr lang="en-ID" sz="18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4D83E8A-7405-40A3-AC73-DDFC70A41B56}" type="parTrans" cxnId="{ECB8ECB5-5904-48A9-A447-160512D6B659}">
      <dgm:prSet/>
      <dgm:spPr/>
      <dgm:t>
        <a:bodyPr/>
        <a:lstStyle/>
        <a:p>
          <a:endParaRPr lang="en-ID"/>
        </a:p>
      </dgm:t>
    </dgm:pt>
    <dgm:pt modelId="{1E29CD66-DA7B-4F40-B3DD-9F75AC9A1554}" type="sibTrans" cxnId="{ECB8ECB5-5904-48A9-A447-160512D6B659}">
      <dgm:prSet/>
      <dgm:spPr/>
      <dgm:t>
        <a:bodyPr/>
        <a:lstStyle/>
        <a:p>
          <a:endParaRPr lang="en-ID"/>
        </a:p>
      </dgm:t>
    </dgm:pt>
    <dgm:pt modelId="{27BC5777-DF76-4AD0-81F7-F5438227088A}">
      <dgm:prSet custT="1"/>
      <dgm:spPr/>
      <dgm:t>
        <a:bodyPr/>
        <a:lstStyle/>
        <a:p>
          <a:endParaRPr lang="en-ID" sz="18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AF488A9-B750-492F-AA9E-1E0AAFD898C8}" type="parTrans" cxnId="{A4AD515D-BCEA-4545-890D-B98075B1B6D8}">
      <dgm:prSet/>
      <dgm:spPr/>
      <dgm:t>
        <a:bodyPr/>
        <a:lstStyle/>
        <a:p>
          <a:endParaRPr lang="en-ID"/>
        </a:p>
      </dgm:t>
    </dgm:pt>
    <dgm:pt modelId="{FFEB3975-2E84-43DB-A01F-708CF07BBB64}" type="sibTrans" cxnId="{A4AD515D-BCEA-4545-890D-B98075B1B6D8}">
      <dgm:prSet/>
      <dgm:spPr/>
      <dgm:t>
        <a:bodyPr/>
        <a:lstStyle/>
        <a:p>
          <a:endParaRPr lang="en-ID"/>
        </a:p>
      </dgm:t>
    </dgm:pt>
    <dgm:pt modelId="{3533459C-7E6C-4678-A4D4-450DFAEDA6FE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Penerimaan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(acceptance) dan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penyetujuan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i="1" dirty="0">
              <a:latin typeface="Cambria" panose="02040503050406030204" pitchFamily="18" charset="0"/>
              <a:ea typeface="Cambria" panose="02040503050406030204" pitchFamily="18" charset="0"/>
            </a:rPr>
            <a:t>(approval)</a:t>
          </a:r>
          <a:endParaRPr lang="en-ID" i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7889974-80D6-408D-B22C-3F8875948EDF}" type="parTrans" cxnId="{314F2BB0-1030-42B3-A7D8-3094630633FC}">
      <dgm:prSet/>
      <dgm:spPr/>
      <dgm:t>
        <a:bodyPr/>
        <a:lstStyle/>
        <a:p>
          <a:endParaRPr lang="en-ID"/>
        </a:p>
      </dgm:t>
    </dgm:pt>
    <dgm:pt modelId="{6BA602FE-F55F-41B5-8E56-F07B24F2033F}" type="sibTrans" cxnId="{314F2BB0-1030-42B3-A7D8-3094630633FC}">
      <dgm:prSet/>
      <dgm:spPr/>
      <dgm:t>
        <a:bodyPr/>
        <a:lstStyle/>
        <a:p>
          <a:endParaRPr lang="en-ID"/>
        </a:p>
      </dgm:t>
    </dgm:pt>
    <dgm:pt modelId="{F24041D2-E331-4F7A-A0C1-D3C0706ACE06}">
      <dgm:prSet/>
      <dgm:spPr/>
      <dgm:t>
        <a:bodyPr/>
        <a:lstStyle/>
        <a:p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pernyataan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menerima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menyetujui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dari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negara-negara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pihak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pada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suatu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atas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perubahan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tersebut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1FE2E48-2319-4DA1-9A91-78ECE5D4AD50}" type="parTrans" cxnId="{AAB869E4-2BEF-4CF1-979B-0519E1840AD8}">
      <dgm:prSet/>
      <dgm:spPr/>
      <dgm:t>
        <a:bodyPr/>
        <a:lstStyle/>
        <a:p>
          <a:endParaRPr lang="en-ID"/>
        </a:p>
      </dgm:t>
    </dgm:pt>
    <dgm:pt modelId="{6525B335-8E65-4920-96B1-5BEC40B97F65}" type="sibTrans" cxnId="{AAB869E4-2BEF-4CF1-979B-0519E1840AD8}">
      <dgm:prSet/>
      <dgm:spPr/>
      <dgm:t>
        <a:bodyPr/>
        <a:lstStyle/>
        <a:p>
          <a:endParaRPr lang="en-ID"/>
        </a:p>
      </dgm:t>
    </dgm:pt>
    <dgm:pt modelId="{31F3303D-946D-4AD4-A32A-C39FC31EC14F}" type="pres">
      <dgm:prSet presAssocID="{DD3D39BE-B3F0-485E-959E-F4E9B8049521}" presName="Name0" presStyleCnt="0">
        <dgm:presLayoutVars>
          <dgm:dir/>
          <dgm:animLvl val="lvl"/>
          <dgm:resizeHandles/>
        </dgm:presLayoutVars>
      </dgm:prSet>
      <dgm:spPr/>
    </dgm:pt>
    <dgm:pt modelId="{4C5CDFD1-6BB2-49B6-AB33-7E53C6B4FD8F}" type="pres">
      <dgm:prSet presAssocID="{851987DE-C821-48B6-8836-EE488E2E999E}" presName="linNode" presStyleCnt="0"/>
      <dgm:spPr/>
    </dgm:pt>
    <dgm:pt modelId="{2D5191F0-BBE2-41F9-BCE6-0F35C78158D8}" type="pres">
      <dgm:prSet presAssocID="{851987DE-C821-48B6-8836-EE488E2E999E}" presName="parentShp" presStyleLbl="node1" presStyleIdx="0" presStyleCnt="3">
        <dgm:presLayoutVars>
          <dgm:bulletEnabled val="1"/>
        </dgm:presLayoutVars>
      </dgm:prSet>
      <dgm:spPr/>
    </dgm:pt>
    <dgm:pt modelId="{7CAEEDAA-A342-4155-904E-17C9D43C1A87}" type="pres">
      <dgm:prSet presAssocID="{851987DE-C821-48B6-8836-EE488E2E999E}" presName="childShp" presStyleLbl="bgAccFollowNode1" presStyleIdx="0" presStyleCnt="3">
        <dgm:presLayoutVars>
          <dgm:bulletEnabled val="1"/>
        </dgm:presLayoutVars>
      </dgm:prSet>
      <dgm:spPr/>
    </dgm:pt>
    <dgm:pt modelId="{26629A3D-1BE2-4067-94FE-BB712940F2FE}" type="pres">
      <dgm:prSet presAssocID="{502356D2-9B3C-4133-B68F-8D3AFE5120A1}" presName="spacing" presStyleCnt="0"/>
      <dgm:spPr/>
    </dgm:pt>
    <dgm:pt modelId="{40B06599-2404-4903-A19B-7A2042047778}" type="pres">
      <dgm:prSet presAssocID="{962B5B9E-F18E-4912-891D-2B684FBEE9CE}" presName="linNode" presStyleCnt="0"/>
      <dgm:spPr/>
    </dgm:pt>
    <dgm:pt modelId="{9A4E0E19-A665-43E3-8AB7-2A69D8AA216E}" type="pres">
      <dgm:prSet presAssocID="{962B5B9E-F18E-4912-891D-2B684FBEE9CE}" presName="parentShp" presStyleLbl="node1" presStyleIdx="1" presStyleCnt="3">
        <dgm:presLayoutVars>
          <dgm:bulletEnabled val="1"/>
        </dgm:presLayoutVars>
      </dgm:prSet>
      <dgm:spPr/>
    </dgm:pt>
    <dgm:pt modelId="{5CC7FE48-486B-4B01-A6EA-B264545CAE48}" type="pres">
      <dgm:prSet presAssocID="{962B5B9E-F18E-4912-891D-2B684FBEE9CE}" presName="childShp" presStyleLbl="bgAccFollowNode1" presStyleIdx="1" presStyleCnt="3">
        <dgm:presLayoutVars>
          <dgm:bulletEnabled val="1"/>
        </dgm:presLayoutVars>
      </dgm:prSet>
      <dgm:spPr/>
    </dgm:pt>
    <dgm:pt modelId="{2C119118-4174-402C-8F5E-1527C2D5672E}" type="pres">
      <dgm:prSet presAssocID="{04EA86D7-3C57-4740-B6BD-75693EE3AC99}" presName="spacing" presStyleCnt="0"/>
      <dgm:spPr/>
    </dgm:pt>
    <dgm:pt modelId="{705580F0-7729-459F-877F-C251B9F2634B}" type="pres">
      <dgm:prSet presAssocID="{3533459C-7E6C-4678-A4D4-450DFAEDA6FE}" presName="linNode" presStyleCnt="0"/>
      <dgm:spPr/>
    </dgm:pt>
    <dgm:pt modelId="{F18825A6-7DA7-41C5-8AA5-05F1B6DAA20B}" type="pres">
      <dgm:prSet presAssocID="{3533459C-7E6C-4678-A4D4-450DFAEDA6FE}" presName="parentShp" presStyleLbl="node1" presStyleIdx="2" presStyleCnt="3">
        <dgm:presLayoutVars>
          <dgm:bulletEnabled val="1"/>
        </dgm:presLayoutVars>
      </dgm:prSet>
      <dgm:spPr/>
    </dgm:pt>
    <dgm:pt modelId="{43295C54-C67A-4FB4-B1B8-3D9EA6049981}" type="pres">
      <dgm:prSet presAssocID="{3533459C-7E6C-4678-A4D4-450DFAEDA6FE}" presName="childShp" presStyleLbl="bgAccFollowNode1" presStyleIdx="2" presStyleCnt="3">
        <dgm:presLayoutVars>
          <dgm:bulletEnabled val="1"/>
        </dgm:presLayoutVars>
      </dgm:prSet>
      <dgm:spPr/>
    </dgm:pt>
  </dgm:ptLst>
  <dgm:cxnLst>
    <dgm:cxn modelId="{9B11D128-6EFE-4961-AB83-7787B2231644}" type="presOf" srcId="{3665E9B6-1A8E-455F-85C2-0F99FCAF764A}" destId="{7CAEEDAA-A342-4155-904E-17C9D43C1A87}" srcOrd="0" destOrd="0" presId="urn:microsoft.com/office/officeart/2005/8/layout/vList6"/>
    <dgm:cxn modelId="{FBFB213C-C7D5-41A8-B02C-79D28D9B572C}" type="presOf" srcId="{962B5B9E-F18E-4912-891D-2B684FBEE9CE}" destId="{9A4E0E19-A665-43E3-8AB7-2A69D8AA216E}" srcOrd="0" destOrd="0" presId="urn:microsoft.com/office/officeart/2005/8/layout/vList6"/>
    <dgm:cxn modelId="{A4AD515D-BCEA-4545-890D-B98075B1B6D8}" srcId="{962B5B9E-F18E-4912-891D-2B684FBEE9CE}" destId="{27BC5777-DF76-4AD0-81F7-F5438227088A}" srcOrd="1" destOrd="0" parTransId="{3AF488A9-B750-492F-AA9E-1E0AAFD898C8}" sibTransId="{FFEB3975-2E84-43DB-A01F-708CF07BBB64}"/>
    <dgm:cxn modelId="{DF95C565-5616-4932-9F1E-4B815E30369B}" type="presOf" srcId="{F24041D2-E331-4F7A-A0C1-D3C0706ACE06}" destId="{43295C54-C67A-4FB4-B1B8-3D9EA6049981}" srcOrd="0" destOrd="0" presId="urn:microsoft.com/office/officeart/2005/8/layout/vList6"/>
    <dgm:cxn modelId="{B1E6734F-F822-48B5-AAD8-041410C1F254}" type="presOf" srcId="{DD3D39BE-B3F0-485E-959E-F4E9B8049521}" destId="{31F3303D-946D-4AD4-A32A-C39FC31EC14F}" srcOrd="0" destOrd="0" presId="urn:microsoft.com/office/officeart/2005/8/layout/vList6"/>
    <dgm:cxn modelId="{D22FC470-9172-4588-880B-4B5636A1FAAE}" srcId="{DD3D39BE-B3F0-485E-959E-F4E9B8049521}" destId="{962B5B9E-F18E-4912-891D-2B684FBEE9CE}" srcOrd="1" destOrd="0" parTransId="{C069B859-BE95-4C14-BFB3-20726ED114AB}" sibTransId="{04EA86D7-3C57-4740-B6BD-75693EE3AC99}"/>
    <dgm:cxn modelId="{E6FC0583-DF81-42AA-BAA4-D69E331A9D92}" srcId="{DD3D39BE-B3F0-485E-959E-F4E9B8049521}" destId="{851987DE-C821-48B6-8836-EE488E2E999E}" srcOrd="0" destOrd="0" parTransId="{7A2A0534-C881-48EE-9944-31D33B264F1C}" sibTransId="{502356D2-9B3C-4133-B68F-8D3AFE5120A1}"/>
    <dgm:cxn modelId="{63B16092-4421-4866-B921-232C1F23CA63}" srcId="{851987DE-C821-48B6-8836-EE488E2E999E}" destId="{3665E9B6-1A8E-455F-85C2-0F99FCAF764A}" srcOrd="0" destOrd="0" parTransId="{0B07E4BF-25E6-4317-B9D7-64D4D49F332F}" sibTransId="{33B315F1-567A-4768-8285-8F500DC6E77C}"/>
    <dgm:cxn modelId="{4032ABA4-9B24-4F7C-8743-D593D19B44D8}" type="presOf" srcId="{27BC5777-DF76-4AD0-81F7-F5438227088A}" destId="{5CC7FE48-486B-4B01-A6EA-B264545CAE48}" srcOrd="0" destOrd="1" presId="urn:microsoft.com/office/officeart/2005/8/layout/vList6"/>
    <dgm:cxn modelId="{2D03E5AD-63EB-4062-822D-F1A4C0039B2D}" type="presOf" srcId="{3533459C-7E6C-4678-A4D4-450DFAEDA6FE}" destId="{F18825A6-7DA7-41C5-8AA5-05F1B6DAA20B}" srcOrd="0" destOrd="0" presId="urn:microsoft.com/office/officeart/2005/8/layout/vList6"/>
    <dgm:cxn modelId="{314F2BB0-1030-42B3-A7D8-3094630633FC}" srcId="{DD3D39BE-B3F0-485E-959E-F4E9B8049521}" destId="{3533459C-7E6C-4678-A4D4-450DFAEDA6FE}" srcOrd="2" destOrd="0" parTransId="{E7889974-80D6-408D-B22C-3F8875948EDF}" sibTransId="{6BA602FE-F55F-41B5-8E56-F07B24F2033F}"/>
    <dgm:cxn modelId="{ECB8ECB5-5904-48A9-A447-160512D6B659}" srcId="{962B5B9E-F18E-4912-891D-2B684FBEE9CE}" destId="{CCA195B5-5EBE-4B5C-B942-287B65CAE4D9}" srcOrd="0" destOrd="0" parTransId="{74D83E8A-7405-40A3-AC73-DDFC70A41B56}" sibTransId="{1E29CD66-DA7B-4F40-B3DD-9F75AC9A1554}"/>
    <dgm:cxn modelId="{D41948D1-B5DC-405A-929F-E0D2914863E9}" type="presOf" srcId="{851987DE-C821-48B6-8836-EE488E2E999E}" destId="{2D5191F0-BBE2-41F9-BCE6-0F35C78158D8}" srcOrd="0" destOrd="0" presId="urn:microsoft.com/office/officeart/2005/8/layout/vList6"/>
    <dgm:cxn modelId="{15FE0FE1-18E4-4EDC-AB09-5B3FC5D9D3D7}" type="presOf" srcId="{CCA195B5-5EBE-4B5C-B942-287B65CAE4D9}" destId="{5CC7FE48-486B-4B01-A6EA-B264545CAE48}" srcOrd="0" destOrd="0" presId="urn:microsoft.com/office/officeart/2005/8/layout/vList6"/>
    <dgm:cxn modelId="{AAB869E4-2BEF-4CF1-979B-0519E1840AD8}" srcId="{3533459C-7E6C-4678-A4D4-450DFAEDA6FE}" destId="{F24041D2-E331-4F7A-A0C1-D3C0706ACE06}" srcOrd="0" destOrd="0" parTransId="{01FE2E48-2319-4DA1-9A91-78ECE5D4AD50}" sibTransId="{6525B335-8E65-4920-96B1-5BEC40B97F65}"/>
    <dgm:cxn modelId="{78C6C02E-D663-44D1-8068-FE66A7F9014A}" type="presParOf" srcId="{31F3303D-946D-4AD4-A32A-C39FC31EC14F}" destId="{4C5CDFD1-6BB2-49B6-AB33-7E53C6B4FD8F}" srcOrd="0" destOrd="0" presId="urn:microsoft.com/office/officeart/2005/8/layout/vList6"/>
    <dgm:cxn modelId="{9A61AF1B-4CE8-44F6-A156-CD4344A0406E}" type="presParOf" srcId="{4C5CDFD1-6BB2-49B6-AB33-7E53C6B4FD8F}" destId="{2D5191F0-BBE2-41F9-BCE6-0F35C78158D8}" srcOrd="0" destOrd="0" presId="urn:microsoft.com/office/officeart/2005/8/layout/vList6"/>
    <dgm:cxn modelId="{89E3CBD7-8602-4875-9CEB-A09B1A96AF53}" type="presParOf" srcId="{4C5CDFD1-6BB2-49B6-AB33-7E53C6B4FD8F}" destId="{7CAEEDAA-A342-4155-904E-17C9D43C1A87}" srcOrd="1" destOrd="0" presId="urn:microsoft.com/office/officeart/2005/8/layout/vList6"/>
    <dgm:cxn modelId="{7AF456E8-94EA-42A6-8F70-AB3BAC7232CB}" type="presParOf" srcId="{31F3303D-946D-4AD4-A32A-C39FC31EC14F}" destId="{26629A3D-1BE2-4067-94FE-BB712940F2FE}" srcOrd="1" destOrd="0" presId="urn:microsoft.com/office/officeart/2005/8/layout/vList6"/>
    <dgm:cxn modelId="{3A841BBA-CFC5-450E-BD34-CD2701B108A4}" type="presParOf" srcId="{31F3303D-946D-4AD4-A32A-C39FC31EC14F}" destId="{40B06599-2404-4903-A19B-7A2042047778}" srcOrd="2" destOrd="0" presId="urn:microsoft.com/office/officeart/2005/8/layout/vList6"/>
    <dgm:cxn modelId="{70B122DF-2FCC-43EC-BBAC-33D59243F5A1}" type="presParOf" srcId="{40B06599-2404-4903-A19B-7A2042047778}" destId="{9A4E0E19-A665-43E3-8AB7-2A69D8AA216E}" srcOrd="0" destOrd="0" presId="urn:microsoft.com/office/officeart/2005/8/layout/vList6"/>
    <dgm:cxn modelId="{18167B9F-587C-4976-9657-F4CBCD170610}" type="presParOf" srcId="{40B06599-2404-4903-A19B-7A2042047778}" destId="{5CC7FE48-486B-4B01-A6EA-B264545CAE48}" srcOrd="1" destOrd="0" presId="urn:microsoft.com/office/officeart/2005/8/layout/vList6"/>
    <dgm:cxn modelId="{2C6C62F4-E7D7-4BAE-B8BD-A67A94BAAC21}" type="presParOf" srcId="{31F3303D-946D-4AD4-A32A-C39FC31EC14F}" destId="{2C119118-4174-402C-8F5E-1527C2D5672E}" srcOrd="3" destOrd="0" presId="urn:microsoft.com/office/officeart/2005/8/layout/vList6"/>
    <dgm:cxn modelId="{89A74270-C190-4D7D-8FF7-4E4C68AB8269}" type="presParOf" srcId="{31F3303D-946D-4AD4-A32A-C39FC31EC14F}" destId="{705580F0-7729-459F-877F-C251B9F2634B}" srcOrd="4" destOrd="0" presId="urn:microsoft.com/office/officeart/2005/8/layout/vList6"/>
    <dgm:cxn modelId="{A6730591-E525-4C33-8B11-0AE7228735E5}" type="presParOf" srcId="{705580F0-7729-459F-877F-C251B9F2634B}" destId="{F18825A6-7DA7-41C5-8AA5-05F1B6DAA20B}" srcOrd="0" destOrd="0" presId="urn:microsoft.com/office/officeart/2005/8/layout/vList6"/>
    <dgm:cxn modelId="{790544AD-5E04-4146-8523-597D0754A55D}" type="presParOf" srcId="{705580F0-7729-459F-877F-C251B9F2634B}" destId="{43295C54-C67A-4FB4-B1B8-3D9EA604998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1C15ED7-D9F0-4DD2-9109-23699D28332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2EE59048-F3F6-4FCC-A474-D64CDD476444}">
      <dgm:prSet phldrT="[Text]" custT="1"/>
      <dgm:spPr/>
      <dgm:t>
        <a:bodyPr/>
        <a:lstStyle/>
        <a:p>
          <a:r>
            <a:rPr lang="en-ID" sz="18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Prinsip</a:t>
          </a:r>
          <a:r>
            <a:rPr lang="en-ID" sz="18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8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utama</a:t>
          </a:r>
          <a:r>
            <a:rPr lang="en-ID" sz="18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8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dalam</a:t>
          </a:r>
          <a:r>
            <a:rPr lang="en-ID" sz="18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8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pelaksanaan</a:t>
          </a:r>
          <a:r>
            <a:rPr lang="en-ID" sz="18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8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perjanjian</a:t>
          </a:r>
          <a:r>
            <a:rPr lang="en-ID" sz="18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8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internasional</a:t>
          </a:r>
          <a:endParaRPr lang="en-ID" sz="1800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B0FF9AF-2EA9-4B43-B4EB-48B87213EE57}" type="parTrans" cxnId="{0F0B9DA3-C2B2-4D09-96C0-01700DDCCC8D}">
      <dgm:prSet/>
      <dgm:spPr/>
      <dgm:t>
        <a:bodyPr/>
        <a:lstStyle/>
        <a:p>
          <a:endParaRPr lang="en-ID"/>
        </a:p>
      </dgm:t>
    </dgm:pt>
    <dgm:pt modelId="{89126208-02B3-4931-8CD3-E97413253B3F}" type="sibTrans" cxnId="{0F0B9DA3-C2B2-4D09-96C0-01700DDCCC8D}">
      <dgm:prSet/>
      <dgm:spPr/>
      <dgm:t>
        <a:bodyPr/>
        <a:lstStyle/>
        <a:p>
          <a:endParaRPr lang="en-ID"/>
        </a:p>
      </dgm:t>
    </dgm:pt>
    <dgm:pt modelId="{D24049FF-B623-47A4-8321-803ED02CB3B6}">
      <dgm:prSet phldrT="[Text]"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Pacta Sunt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Servanda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menghendaki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agar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yang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telah</a:t>
          </a:r>
          <a:b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</a:b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dibuat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oleh negara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harus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ditaati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. 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626B94A-EAC7-48AF-AD2C-7C6D524B6BA7}" type="parTrans" cxnId="{C90EBBA5-F0A0-418A-949F-81245F77FD39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4199BBA-025F-41DC-B850-F51C408DEB12}" type="sibTrans" cxnId="{C90EBBA5-F0A0-418A-949F-81245F77FD39}">
      <dgm:prSet/>
      <dgm:spPr/>
      <dgm:t>
        <a:bodyPr/>
        <a:lstStyle/>
        <a:p>
          <a:endParaRPr lang="en-ID"/>
        </a:p>
      </dgm:t>
    </dgm:pt>
    <dgm:pt modelId="{119A187B-41C3-4676-A313-11BEBB657ED8}">
      <dgm:prSet phldrT="[Text]"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Good Faith: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menghendaki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agar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b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</a:b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dilaksanakan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dengan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itikad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b="0" i="0" dirty="0" err="1">
              <a:latin typeface="Cambria" panose="02040503050406030204" pitchFamily="18" charset="0"/>
              <a:ea typeface="Cambria" panose="02040503050406030204" pitchFamily="18" charset="0"/>
            </a:rPr>
            <a:t>baik</a:t>
          </a:r>
          <a:r>
            <a:rPr lang="en-ID" b="0" i="0" dirty="0">
              <a:latin typeface="Cambria" panose="02040503050406030204" pitchFamily="18" charset="0"/>
              <a:ea typeface="Cambria" panose="02040503050406030204" pitchFamily="18" charset="0"/>
            </a:rPr>
            <a:t>.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BBE715C-8C0F-4C08-B0D0-64EECAC8A7DD}" type="parTrans" cxnId="{6DA6AB5C-B2B8-49B8-AEF5-E5E4A492EA16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6AE0299-91D5-43DF-BB3C-00BA270068BD}" type="sibTrans" cxnId="{6DA6AB5C-B2B8-49B8-AEF5-E5E4A492EA16}">
      <dgm:prSet/>
      <dgm:spPr/>
      <dgm:t>
        <a:bodyPr/>
        <a:lstStyle/>
        <a:p>
          <a:endParaRPr lang="en-ID"/>
        </a:p>
      </dgm:t>
    </dgm:pt>
    <dgm:pt modelId="{25B2694F-68AE-4034-AAB9-583A53CCE3AD}" type="pres">
      <dgm:prSet presAssocID="{B1C15ED7-D9F0-4DD2-9109-23699D28332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F405D43-9B74-4195-8FD4-B6E3E6558614}" type="pres">
      <dgm:prSet presAssocID="{2EE59048-F3F6-4FCC-A474-D64CDD476444}" presName="root1" presStyleCnt="0"/>
      <dgm:spPr/>
    </dgm:pt>
    <dgm:pt modelId="{C9BE961E-0033-4C66-A469-9F52C731797A}" type="pres">
      <dgm:prSet presAssocID="{2EE59048-F3F6-4FCC-A474-D64CDD476444}" presName="LevelOneTextNode" presStyleLbl="node0" presStyleIdx="0" presStyleCnt="1" custScaleX="70951" custScaleY="110260">
        <dgm:presLayoutVars>
          <dgm:chPref val="3"/>
        </dgm:presLayoutVars>
      </dgm:prSet>
      <dgm:spPr/>
    </dgm:pt>
    <dgm:pt modelId="{B96E3D3D-2448-4701-AE3A-C23A1DA845D2}" type="pres">
      <dgm:prSet presAssocID="{2EE59048-F3F6-4FCC-A474-D64CDD476444}" presName="level2hierChild" presStyleCnt="0"/>
      <dgm:spPr/>
    </dgm:pt>
    <dgm:pt modelId="{CE7A4C08-08CA-4EE0-A6BF-9C01F5667C06}" type="pres">
      <dgm:prSet presAssocID="{1626B94A-EAC7-48AF-AD2C-7C6D524B6BA7}" presName="conn2-1" presStyleLbl="parChTrans1D2" presStyleIdx="0" presStyleCnt="2"/>
      <dgm:spPr/>
    </dgm:pt>
    <dgm:pt modelId="{F72F3ABB-E507-487A-96A9-C9A94C82034E}" type="pres">
      <dgm:prSet presAssocID="{1626B94A-EAC7-48AF-AD2C-7C6D524B6BA7}" presName="connTx" presStyleLbl="parChTrans1D2" presStyleIdx="0" presStyleCnt="2"/>
      <dgm:spPr/>
    </dgm:pt>
    <dgm:pt modelId="{5F6C7B64-D9A0-4C53-BDB0-EF7D95AC5449}" type="pres">
      <dgm:prSet presAssocID="{D24049FF-B623-47A4-8321-803ED02CB3B6}" presName="root2" presStyleCnt="0"/>
      <dgm:spPr/>
    </dgm:pt>
    <dgm:pt modelId="{FCD72A06-6209-421D-A313-51E3C0B93CF3}" type="pres">
      <dgm:prSet presAssocID="{D24049FF-B623-47A4-8321-803ED02CB3B6}" presName="LevelTwoTextNode" presStyleLbl="node2" presStyleIdx="0" presStyleCnt="2">
        <dgm:presLayoutVars>
          <dgm:chPref val="3"/>
        </dgm:presLayoutVars>
      </dgm:prSet>
      <dgm:spPr/>
    </dgm:pt>
    <dgm:pt modelId="{C8C55F02-5EB0-4DBF-B9D2-05F5D017DDCC}" type="pres">
      <dgm:prSet presAssocID="{D24049FF-B623-47A4-8321-803ED02CB3B6}" presName="level3hierChild" presStyleCnt="0"/>
      <dgm:spPr/>
    </dgm:pt>
    <dgm:pt modelId="{71E836B8-7B1E-4C00-ACD9-95E73B8B2EB0}" type="pres">
      <dgm:prSet presAssocID="{FBBE715C-8C0F-4C08-B0D0-64EECAC8A7DD}" presName="conn2-1" presStyleLbl="parChTrans1D2" presStyleIdx="1" presStyleCnt="2"/>
      <dgm:spPr/>
    </dgm:pt>
    <dgm:pt modelId="{465570C4-3CE9-4CDA-B27E-106942966EC3}" type="pres">
      <dgm:prSet presAssocID="{FBBE715C-8C0F-4C08-B0D0-64EECAC8A7DD}" presName="connTx" presStyleLbl="parChTrans1D2" presStyleIdx="1" presStyleCnt="2"/>
      <dgm:spPr/>
    </dgm:pt>
    <dgm:pt modelId="{1D04D338-A7CD-4B3C-A65B-85C1943C6158}" type="pres">
      <dgm:prSet presAssocID="{119A187B-41C3-4676-A313-11BEBB657ED8}" presName="root2" presStyleCnt="0"/>
      <dgm:spPr/>
    </dgm:pt>
    <dgm:pt modelId="{1F634D53-2E42-493D-B4F3-A507F7716ED5}" type="pres">
      <dgm:prSet presAssocID="{119A187B-41C3-4676-A313-11BEBB657ED8}" presName="LevelTwoTextNode" presStyleLbl="node2" presStyleIdx="1" presStyleCnt="2">
        <dgm:presLayoutVars>
          <dgm:chPref val="3"/>
        </dgm:presLayoutVars>
      </dgm:prSet>
      <dgm:spPr/>
    </dgm:pt>
    <dgm:pt modelId="{0778AE7D-C49A-4995-977A-A89A005FC35D}" type="pres">
      <dgm:prSet presAssocID="{119A187B-41C3-4676-A313-11BEBB657ED8}" presName="level3hierChild" presStyleCnt="0"/>
      <dgm:spPr/>
    </dgm:pt>
  </dgm:ptLst>
  <dgm:cxnLst>
    <dgm:cxn modelId="{D700EF22-35B8-4A4E-A08A-AB5CBEC924B6}" type="presOf" srcId="{B1C15ED7-D9F0-4DD2-9109-23699D28332F}" destId="{25B2694F-68AE-4034-AAB9-583A53CCE3AD}" srcOrd="0" destOrd="0" presId="urn:microsoft.com/office/officeart/2005/8/layout/hierarchy2"/>
    <dgm:cxn modelId="{6DA6AB5C-B2B8-49B8-AEF5-E5E4A492EA16}" srcId="{2EE59048-F3F6-4FCC-A474-D64CDD476444}" destId="{119A187B-41C3-4676-A313-11BEBB657ED8}" srcOrd="1" destOrd="0" parTransId="{FBBE715C-8C0F-4C08-B0D0-64EECAC8A7DD}" sibTransId="{A6AE0299-91D5-43DF-BB3C-00BA270068BD}"/>
    <dgm:cxn modelId="{0BA27542-FAA1-4163-A34E-EABF11F891FC}" type="presOf" srcId="{FBBE715C-8C0F-4C08-B0D0-64EECAC8A7DD}" destId="{71E836B8-7B1E-4C00-ACD9-95E73B8B2EB0}" srcOrd="0" destOrd="0" presId="urn:microsoft.com/office/officeart/2005/8/layout/hierarchy2"/>
    <dgm:cxn modelId="{041DCC6A-0354-4ABE-B070-B08B5B2664C8}" type="presOf" srcId="{119A187B-41C3-4676-A313-11BEBB657ED8}" destId="{1F634D53-2E42-493D-B4F3-A507F7716ED5}" srcOrd="0" destOrd="0" presId="urn:microsoft.com/office/officeart/2005/8/layout/hierarchy2"/>
    <dgm:cxn modelId="{D61F9475-3CE8-4D05-B7D5-4E02E3D7CEC2}" type="presOf" srcId="{D24049FF-B623-47A4-8321-803ED02CB3B6}" destId="{FCD72A06-6209-421D-A313-51E3C0B93CF3}" srcOrd="0" destOrd="0" presId="urn:microsoft.com/office/officeart/2005/8/layout/hierarchy2"/>
    <dgm:cxn modelId="{0EA3CA7C-A62B-4D6A-A4A0-0725ADC0592E}" type="presOf" srcId="{FBBE715C-8C0F-4C08-B0D0-64EECAC8A7DD}" destId="{465570C4-3CE9-4CDA-B27E-106942966EC3}" srcOrd="1" destOrd="0" presId="urn:microsoft.com/office/officeart/2005/8/layout/hierarchy2"/>
    <dgm:cxn modelId="{DFD38791-0ECD-417F-9E3F-094ACE6B9B92}" type="presOf" srcId="{2EE59048-F3F6-4FCC-A474-D64CDD476444}" destId="{C9BE961E-0033-4C66-A469-9F52C731797A}" srcOrd="0" destOrd="0" presId="urn:microsoft.com/office/officeart/2005/8/layout/hierarchy2"/>
    <dgm:cxn modelId="{0F0B9DA3-C2B2-4D09-96C0-01700DDCCC8D}" srcId="{B1C15ED7-D9F0-4DD2-9109-23699D28332F}" destId="{2EE59048-F3F6-4FCC-A474-D64CDD476444}" srcOrd="0" destOrd="0" parTransId="{EB0FF9AF-2EA9-4B43-B4EB-48B87213EE57}" sibTransId="{89126208-02B3-4931-8CD3-E97413253B3F}"/>
    <dgm:cxn modelId="{C90EBBA5-F0A0-418A-949F-81245F77FD39}" srcId="{2EE59048-F3F6-4FCC-A474-D64CDD476444}" destId="{D24049FF-B623-47A4-8321-803ED02CB3B6}" srcOrd="0" destOrd="0" parTransId="{1626B94A-EAC7-48AF-AD2C-7C6D524B6BA7}" sibTransId="{E4199BBA-025F-41DC-B850-F51C408DEB12}"/>
    <dgm:cxn modelId="{BD0FF8B9-5D67-4DEA-B4D0-1E2586F7DA51}" type="presOf" srcId="{1626B94A-EAC7-48AF-AD2C-7C6D524B6BA7}" destId="{CE7A4C08-08CA-4EE0-A6BF-9C01F5667C06}" srcOrd="0" destOrd="0" presId="urn:microsoft.com/office/officeart/2005/8/layout/hierarchy2"/>
    <dgm:cxn modelId="{6375F0CF-E4AA-4E3C-970F-7DF4922401E6}" type="presOf" srcId="{1626B94A-EAC7-48AF-AD2C-7C6D524B6BA7}" destId="{F72F3ABB-E507-487A-96A9-C9A94C82034E}" srcOrd="1" destOrd="0" presId="urn:microsoft.com/office/officeart/2005/8/layout/hierarchy2"/>
    <dgm:cxn modelId="{55D52D3C-E6FE-41DA-BD6E-AE532E613E94}" type="presParOf" srcId="{25B2694F-68AE-4034-AAB9-583A53CCE3AD}" destId="{AF405D43-9B74-4195-8FD4-B6E3E6558614}" srcOrd="0" destOrd="0" presId="urn:microsoft.com/office/officeart/2005/8/layout/hierarchy2"/>
    <dgm:cxn modelId="{78D353DF-0D25-47CE-B183-BE09E7857BFF}" type="presParOf" srcId="{AF405D43-9B74-4195-8FD4-B6E3E6558614}" destId="{C9BE961E-0033-4C66-A469-9F52C731797A}" srcOrd="0" destOrd="0" presId="urn:microsoft.com/office/officeart/2005/8/layout/hierarchy2"/>
    <dgm:cxn modelId="{9D1BD3B3-F07C-4A88-9EC9-288BE65011D7}" type="presParOf" srcId="{AF405D43-9B74-4195-8FD4-B6E3E6558614}" destId="{B96E3D3D-2448-4701-AE3A-C23A1DA845D2}" srcOrd="1" destOrd="0" presId="urn:microsoft.com/office/officeart/2005/8/layout/hierarchy2"/>
    <dgm:cxn modelId="{78313241-41D4-4186-824B-FBB190F3E85D}" type="presParOf" srcId="{B96E3D3D-2448-4701-AE3A-C23A1DA845D2}" destId="{CE7A4C08-08CA-4EE0-A6BF-9C01F5667C06}" srcOrd="0" destOrd="0" presId="urn:microsoft.com/office/officeart/2005/8/layout/hierarchy2"/>
    <dgm:cxn modelId="{4D6935DA-C54B-4CF3-909B-15D93A82808B}" type="presParOf" srcId="{CE7A4C08-08CA-4EE0-A6BF-9C01F5667C06}" destId="{F72F3ABB-E507-487A-96A9-C9A94C82034E}" srcOrd="0" destOrd="0" presId="urn:microsoft.com/office/officeart/2005/8/layout/hierarchy2"/>
    <dgm:cxn modelId="{A1BBCD94-9E92-4BD8-A929-44D97D93A31C}" type="presParOf" srcId="{B96E3D3D-2448-4701-AE3A-C23A1DA845D2}" destId="{5F6C7B64-D9A0-4C53-BDB0-EF7D95AC5449}" srcOrd="1" destOrd="0" presId="urn:microsoft.com/office/officeart/2005/8/layout/hierarchy2"/>
    <dgm:cxn modelId="{63DDC5F1-F10D-4E65-AEC6-8445E7834DB1}" type="presParOf" srcId="{5F6C7B64-D9A0-4C53-BDB0-EF7D95AC5449}" destId="{FCD72A06-6209-421D-A313-51E3C0B93CF3}" srcOrd="0" destOrd="0" presId="urn:microsoft.com/office/officeart/2005/8/layout/hierarchy2"/>
    <dgm:cxn modelId="{D648CCE7-810F-4946-BA3B-BACA00F782A5}" type="presParOf" srcId="{5F6C7B64-D9A0-4C53-BDB0-EF7D95AC5449}" destId="{C8C55F02-5EB0-4DBF-B9D2-05F5D017DDCC}" srcOrd="1" destOrd="0" presId="urn:microsoft.com/office/officeart/2005/8/layout/hierarchy2"/>
    <dgm:cxn modelId="{E8D4C20B-DB01-49D3-BED2-BBB81CA0D845}" type="presParOf" srcId="{B96E3D3D-2448-4701-AE3A-C23A1DA845D2}" destId="{71E836B8-7B1E-4C00-ACD9-95E73B8B2EB0}" srcOrd="2" destOrd="0" presId="urn:microsoft.com/office/officeart/2005/8/layout/hierarchy2"/>
    <dgm:cxn modelId="{15E1DD26-4ED0-436A-BCA2-4BE78906DC0E}" type="presParOf" srcId="{71E836B8-7B1E-4C00-ACD9-95E73B8B2EB0}" destId="{465570C4-3CE9-4CDA-B27E-106942966EC3}" srcOrd="0" destOrd="0" presId="urn:microsoft.com/office/officeart/2005/8/layout/hierarchy2"/>
    <dgm:cxn modelId="{E5183001-2A76-4DE5-AA8C-ABD864C6E2F0}" type="presParOf" srcId="{B96E3D3D-2448-4701-AE3A-C23A1DA845D2}" destId="{1D04D338-A7CD-4B3C-A65B-85C1943C6158}" srcOrd="3" destOrd="0" presId="urn:microsoft.com/office/officeart/2005/8/layout/hierarchy2"/>
    <dgm:cxn modelId="{DCD33378-3B8C-4440-B2EF-60F027D6D1F7}" type="presParOf" srcId="{1D04D338-A7CD-4B3C-A65B-85C1943C6158}" destId="{1F634D53-2E42-493D-B4F3-A507F7716ED5}" srcOrd="0" destOrd="0" presId="urn:microsoft.com/office/officeart/2005/8/layout/hierarchy2"/>
    <dgm:cxn modelId="{A46430E7-91D9-4408-979A-566CC66CBACC}" type="presParOf" srcId="{1D04D338-A7CD-4B3C-A65B-85C1943C6158}" destId="{0778AE7D-C49A-4995-977A-A89A005FC35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88CF17-3DD3-486F-A08D-D5D1CB9A2E99}">
      <dsp:nvSpPr>
        <dsp:cNvPr id="0" name=""/>
        <dsp:cNvSpPr/>
      </dsp:nvSpPr>
      <dsp:spPr>
        <a:xfrm>
          <a:off x="2478113" y="1867"/>
          <a:ext cx="4383142" cy="201496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mendasarkan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berlakunya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hukum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internasional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dan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bahkan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persoalan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ada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atau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tidaknya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hukum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internasional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ini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pada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kemauan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negara. </a:t>
          </a:r>
          <a:endParaRPr lang="en-ID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Pada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pandangan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ini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adanya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hukum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internasional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dan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hukum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nasional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sebagai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dua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satuan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perangkat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hukum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yang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hidup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berdampingan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dan </a:t>
          </a:r>
          <a:r>
            <a:rPr lang="en-ID" sz="14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terpisah</a:t>
          </a:r>
          <a:r>
            <a:rPr lang="en-ID" sz="14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.</a:t>
          </a:r>
          <a:endParaRPr lang="en-ID" sz="1400" kern="1200" dirty="0"/>
        </a:p>
      </dsp:txBody>
      <dsp:txXfrm>
        <a:off x="2478113" y="253738"/>
        <a:ext cx="3627529" cy="1511227"/>
      </dsp:txXfrm>
    </dsp:sp>
    <dsp:sp modelId="{EFB3544D-A04A-4311-B4A2-5AFCEF8EE1B5}">
      <dsp:nvSpPr>
        <dsp:cNvPr id="0" name=""/>
        <dsp:cNvSpPr/>
      </dsp:nvSpPr>
      <dsp:spPr>
        <a:xfrm>
          <a:off x="3167" y="555473"/>
          <a:ext cx="2474946" cy="9077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Voluntarisme</a:t>
          </a:r>
          <a:endParaRPr lang="en-ID" sz="26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7480" y="599786"/>
        <a:ext cx="2386320" cy="819131"/>
      </dsp:txXfrm>
    </dsp:sp>
    <dsp:sp modelId="{70DD3294-6356-443F-B322-0ED13C253D9C}">
      <dsp:nvSpPr>
        <dsp:cNvPr id="0" name=""/>
        <dsp:cNvSpPr/>
      </dsp:nvSpPr>
      <dsp:spPr>
        <a:xfrm>
          <a:off x="2526256" y="2202772"/>
          <a:ext cx="4337805" cy="18593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ID" sz="16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menganggap</a:t>
          </a:r>
          <a:r>
            <a:rPr lang="en-ID" sz="16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6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ada</a:t>
          </a:r>
          <a:r>
            <a:rPr lang="en-ID" sz="16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dan </a:t>
          </a:r>
          <a:r>
            <a:rPr lang="en-ID" sz="16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berlakunya</a:t>
          </a:r>
          <a:r>
            <a:rPr lang="en-ID" sz="16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6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hukum</a:t>
          </a:r>
          <a:r>
            <a:rPr lang="en-ID" sz="16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6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internasional</a:t>
          </a:r>
          <a:r>
            <a:rPr lang="en-ID" sz="16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6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lepas</a:t>
          </a:r>
          <a:r>
            <a:rPr lang="en-ID" sz="16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6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dari</a:t>
          </a:r>
          <a:r>
            <a:rPr lang="en-ID" sz="16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6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kemauan</a:t>
          </a:r>
          <a:r>
            <a:rPr lang="en-ID" sz="16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negara. </a:t>
          </a:r>
          <a:endParaRPr lang="en-ID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ID" sz="16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Dalam</a:t>
          </a:r>
          <a:r>
            <a:rPr lang="en-ID" sz="16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6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pandangan</a:t>
          </a:r>
          <a:r>
            <a:rPr lang="en-ID" sz="16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6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ini</a:t>
          </a:r>
          <a:r>
            <a:rPr lang="en-ID" sz="16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6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menganggap</a:t>
          </a:r>
          <a:r>
            <a:rPr lang="en-ID" sz="16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6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sebagai</a:t>
          </a:r>
          <a:r>
            <a:rPr lang="en-ID" sz="16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6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dua</a:t>
          </a:r>
          <a:r>
            <a:rPr lang="en-ID" sz="16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6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bagian</a:t>
          </a:r>
          <a:r>
            <a:rPr lang="en-ID" sz="16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6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dari</a:t>
          </a:r>
          <a:r>
            <a:rPr lang="en-ID" sz="16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6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satu</a:t>
          </a:r>
          <a:r>
            <a:rPr lang="en-ID" sz="16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6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kesatuan</a:t>
          </a:r>
          <a:r>
            <a:rPr lang="en-ID" sz="16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6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perangkat</a:t>
          </a:r>
          <a:r>
            <a:rPr lang="en-ID" sz="16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600" kern="12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hukum</a:t>
          </a:r>
          <a:r>
            <a:rPr lang="en-ID" sz="1600" kern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rPr>
            <a:t>.</a:t>
          </a:r>
          <a:endParaRPr lang="en-ID" sz="1600" kern="1200" dirty="0"/>
        </a:p>
      </dsp:txBody>
      <dsp:txXfrm>
        <a:off x="2526256" y="2435192"/>
        <a:ext cx="3640545" cy="1394519"/>
      </dsp:txXfrm>
    </dsp:sp>
    <dsp:sp modelId="{95573720-98DA-4678-9BF2-D212FC64F206}">
      <dsp:nvSpPr>
        <dsp:cNvPr id="0" name=""/>
        <dsp:cNvSpPr/>
      </dsp:nvSpPr>
      <dsp:spPr>
        <a:xfrm>
          <a:off x="362" y="2786658"/>
          <a:ext cx="2525893" cy="6915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Objektivis</a:t>
          </a:r>
          <a:endParaRPr lang="en-ID" sz="26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4123" y="2820419"/>
        <a:ext cx="2458371" cy="6240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AEEDAA-A342-4155-904E-17C9D43C1A87}">
      <dsp:nvSpPr>
        <dsp:cNvPr id="0" name=""/>
        <dsp:cNvSpPr/>
      </dsp:nvSpPr>
      <dsp:spPr>
        <a:xfrm>
          <a:off x="2947392" y="0"/>
          <a:ext cx="4421088" cy="126999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8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apabila</a:t>
          </a:r>
          <a:r>
            <a:rPr lang="en-ID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negara yang </a:t>
          </a:r>
          <a:r>
            <a:rPr lang="en-ID" sz="18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akan</a:t>
          </a:r>
          <a:r>
            <a:rPr lang="en-ID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mengesahkan</a:t>
          </a:r>
          <a:r>
            <a:rPr lang="en-ID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suatu</a:t>
          </a:r>
          <a:r>
            <a:rPr lang="en-ID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r>
            <a:rPr lang="en-ID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r>
            <a:rPr lang="en-ID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turut</a:t>
          </a:r>
          <a:r>
            <a:rPr lang="en-ID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menandatangani</a:t>
          </a:r>
          <a:r>
            <a:rPr lang="en-ID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naskah</a:t>
          </a:r>
          <a:r>
            <a:rPr lang="en-ID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947392" y="158750"/>
        <a:ext cx="3944838" cy="952499"/>
      </dsp:txXfrm>
    </dsp:sp>
    <dsp:sp modelId="{2D5191F0-BBE2-41F9-BCE6-0F35C78158D8}">
      <dsp:nvSpPr>
        <dsp:cNvPr id="0" name=""/>
        <dsp:cNvSpPr/>
      </dsp:nvSpPr>
      <dsp:spPr>
        <a:xfrm>
          <a:off x="0" y="0"/>
          <a:ext cx="2947392" cy="12699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Ratifikasi</a:t>
          </a: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i="1" kern="1200" dirty="0">
              <a:latin typeface="Cambria" panose="02040503050406030204" pitchFamily="18" charset="0"/>
              <a:ea typeface="Cambria" panose="02040503050406030204" pitchFamily="18" charset="0"/>
            </a:rPr>
            <a:t>(ratification)</a:t>
          </a:r>
          <a:endParaRPr lang="en-ID" sz="2000" i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1996" y="61996"/>
        <a:ext cx="2823400" cy="1146007"/>
      </dsp:txXfrm>
    </dsp:sp>
    <dsp:sp modelId="{5CC7FE48-486B-4B01-A6EA-B264545CAE48}">
      <dsp:nvSpPr>
        <dsp:cNvPr id="0" name=""/>
        <dsp:cNvSpPr/>
      </dsp:nvSpPr>
      <dsp:spPr>
        <a:xfrm>
          <a:off x="2947392" y="1397000"/>
          <a:ext cx="4421088" cy="126999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8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apabila</a:t>
          </a:r>
          <a:r>
            <a:rPr lang="en-ID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negara yang </a:t>
          </a:r>
          <a:r>
            <a:rPr lang="en-ID" sz="18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akan</a:t>
          </a:r>
          <a:r>
            <a:rPr lang="en-ID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mengesahkan</a:t>
          </a:r>
          <a:r>
            <a:rPr lang="en-ID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suatu</a:t>
          </a:r>
          <a:r>
            <a:rPr lang="en-ID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r>
            <a:rPr lang="en-ID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r>
            <a:rPr lang="en-ID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tidak</a:t>
          </a:r>
          <a:r>
            <a:rPr lang="en-ID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turut</a:t>
          </a:r>
          <a:r>
            <a:rPr lang="en-ID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menandatangani</a:t>
          </a:r>
          <a:r>
            <a:rPr lang="en-ID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naskah</a:t>
          </a:r>
          <a:r>
            <a:rPr lang="en-ID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947392" y="1555750"/>
        <a:ext cx="3944838" cy="952499"/>
      </dsp:txXfrm>
    </dsp:sp>
    <dsp:sp modelId="{9A4E0E19-A665-43E3-8AB7-2A69D8AA216E}">
      <dsp:nvSpPr>
        <dsp:cNvPr id="0" name=""/>
        <dsp:cNvSpPr/>
      </dsp:nvSpPr>
      <dsp:spPr>
        <a:xfrm>
          <a:off x="0" y="1397000"/>
          <a:ext cx="2947392" cy="12699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Aksesi</a:t>
          </a: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i="1" kern="1200" dirty="0">
              <a:latin typeface="Cambria" panose="02040503050406030204" pitchFamily="18" charset="0"/>
              <a:ea typeface="Cambria" panose="02040503050406030204" pitchFamily="18" charset="0"/>
            </a:rPr>
            <a:t>(</a:t>
          </a:r>
          <a:r>
            <a:rPr lang="en-US" sz="2000" i="1" kern="1200" dirty="0" err="1">
              <a:latin typeface="Cambria" panose="02040503050406030204" pitchFamily="18" charset="0"/>
              <a:ea typeface="Cambria" panose="02040503050406030204" pitchFamily="18" charset="0"/>
            </a:rPr>
            <a:t>accesion</a:t>
          </a:r>
          <a:r>
            <a:rPr lang="en-US" sz="2000" i="1" kern="1200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  <a:endParaRPr lang="en-ID" sz="2000" i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1996" y="1458996"/>
        <a:ext cx="2823400" cy="1146007"/>
      </dsp:txXfrm>
    </dsp:sp>
    <dsp:sp modelId="{43295C54-C67A-4FB4-B1B8-3D9EA6049981}">
      <dsp:nvSpPr>
        <dsp:cNvPr id="0" name=""/>
        <dsp:cNvSpPr/>
      </dsp:nvSpPr>
      <dsp:spPr>
        <a:xfrm>
          <a:off x="2947392" y="2793999"/>
          <a:ext cx="4421088" cy="126999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7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pernyataan</a:t>
          </a:r>
          <a:r>
            <a:rPr lang="en-ID" sz="17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7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menerima</a:t>
          </a:r>
          <a:r>
            <a:rPr lang="en-ID" sz="17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7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ID" sz="17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7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menyetujui</a:t>
          </a:r>
          <a:r>
            <a:rPr lang="en-ID" sz="17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7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dari</a:t>
          </a:r>
          <a:r>
            <a:rPr lang="en-ID" sz="17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negara-negara </a:t>
          </a:r>
          <a:r>
            <a:rPr lang="en-ID" sz="17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pihak</a:t>
          </a:r>
          <a:r>
            <a:rPr lang="en-ID" sz="17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pada </a:t>
          </a:r>
          <a:r>
            <a:rPr lang="en-ID" sz="17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suatu</a:t>
          </a:r>
          <a:r>
            <a:rPr lang="en-ID" sz="17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7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r>
            <a:rPr lang="en-ID" sz="17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7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r>
            <a:rPr lang="en-ID" sz="17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7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atas</a:t>
          </a:r>
          <a:r>
            <a:rPr lang="en-ID" sz="17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7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perubahan</a:t>
          </a:r>
          <a:r>
            <a:rPr lang="en-ID" sz="17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7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r>
            <a:rPr lang="en-ID" sz="17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7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r>
            <a:rPr lang="en-ID" sz="17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7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tersebut</a:t>
          </a:r>
          <a:endParaRPr lang="en-ID" sz="1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947392" y="2952749"/>
        <a:ext cx="3944838" cy="952499"/>
      </dsp:txXfrm>
    </dsp:sp>
    <dsp:sp modelId="{F18825A6-7DA7-41C5-8AA5-05F1B6DAA20B}">
      <dsp:nvSpPr>
        <dsp:cNvPr id="0" name=""/>
        <dsp:cNvSpPr/>
      </dsp:nvSpPr>
      <dsp:spPr>
        <a:xfrm>
          <a:off x="0" y="2793999"/>
          <a:ext cx="2947392" cy="12699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Penerimaan</a:t>
          </a: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 (acceptance) dan </a:t>
          </a: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penyetujuan</a:t>
          </a: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i="1" kern="1200" dirty="0">
              <a:latin typeface="Cambria" panose="02040503050406030204" pitchFamily="18" charset="0"/>
              <a:ea typeface="Cambria" panose="02040503050406030204" pitchFamily="18" charset="0"/>
            </a:rPr>
            <a:t>(approval)</a:t>
          </a:r>
          <a:endParaRPr lang="en-ID" sz="2000" i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1996" y="2855995"/>
        <a:ext cx="2823400" cy="11460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E961E-0033-4C66-A469-9F52C731797A}">
      <dsp:nvSpPr>
        <dsp:cNvPr id="0" name=""/>
        <dsp:cNvSpPr/>
      </dsp:nvSpPr>
      <dsp:spPr>
        <a:xfrm>
          <a:off x="130" y="1368151"/>
          <a:ext cx="2594833" cy="2016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8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Prinsip</a:t>
          </a:r>
          <a:r>
            <a:rPr lang="en-ID" sz="18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8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utama</a:t>
          </a:r>
          <a:r>
            <a:rPr lang="en-ID" sz="18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8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dalam</a:t>
          </a:r>
          <a:r>
            <a:rPr lang="en-ID" sz="18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8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pelaksanaan</a:t>
          </a:r>
          <a:r>
            <a:rPr lang="en-ID" sz="18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8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perjanjian</a:t>
          </a:r>
          <a:r>
            <a:rPr lang="en-ID" sz="18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 </a:t>
          </a:r>
          <a:r>
            <a:rPr lang="en-ID" sz="18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internasional</a:t>
          </a:r>
          <a:endParaRPr lang="en-ID" sz="1800" kern="1200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9183" y="1427204"/>
        <a:ext cx="2476727" cy="1898118"/>
      </dsp:txXfrm>
    </dsp:sp>
    <dsp:sp modelId="{CE7A4C08-08CA-4EE0-A6BF-9C01F5667C06}">
      <dsp:nvSpPr>
        <dsp:cNvPr id="0" name=""/>
        <dsp:cNvSpPr/>
      </dsp:nvSpPr>
      <dsp:spPr>
        <a:xfrm rot="19457599">
          <a:off x="2425631" y="1815909"/>
          <a:ext cx="1801551" cy="69257"/>
        </a:xfrm>
        <a:custGeom>
          <a:avLst/>
          <a:gdLst/>
          <a:ahLst/>
          <a:cxnLst/>
          <a:rect l="0" t="0" r="0" b="0"/>
          <a:pathLst>
            <a:path>
              <a:moveTo>
                <a:pt x="0" y="34628"/>
              </a:moveTo>
              <a:lnTo>
                <a:pt x="1801551" y="346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6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281368" y="1805500"/>
        <a:ext cx="90077" cy="90077"/>
      </dsp:txXfrm>
    </dsp:sp>
    <dsp:sp modelId="{FCD72A06-6209-421D-A313-51E3C0B93CF3}">
      <dsp:nvSpPr>
        <dsp:cNvPr id="0" name=""/>
        <dsp:cNvSpPr/>
      </dsp:nvSpPr>
      <dsp:spPr>
        <a:xfrm>
          <a:off x="4057851" y="410508"/>
          <a:ext cx="3657218" cy="1828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latin typeface="Cambria" panose="02040503050406030204" pitchFamily="18" charset="0"/>
              <a:ea typeface="Cambria" panose="02040503050406030204" pitchFamily="18" charset="0"/>
            </a:rPr>
            <a:t>Pacta Sunt </a:t>
          </a:r>
          <a:r>
            <a:rPr lang="en-US" sz="22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Servanda</a:t>
          </a:r>
          <a:r>
            <a:rPr lang="en-US" sz="2200" b="1" kern="120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ID" sz="22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menghendaki</a:t>
          </a:r>
          <a:r>
            <a:rPr lang="en-ID" sz="22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agar </a:t>
          </a:r>
          <a:r>
            <a:rPr lang="en-ID" sz="22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r>
            <a:rPr lang="en-ID" sz="22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22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r>
            <a:rPr lang="en-ID" sz="22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yang </a:t>
          </a:r>
          <a:r>
            <a:rPr lang="en-ID" sz="22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telah</a:t>
          </a:r>
          <a:br>
            <a:rPr lang="en-ID" sz="2200" b="0" i="0" kern="1200" dirty="0">
              <a:latin typeface="Cambria" panose="02040503050406030204" pitchFamily="18" charset="0"/>
              <a:ea typeface="Cambria" panose="02040503050406030204" pitchFamily="18" charset="0"/>
            </a:rPr>
          </a:br>
          <a:r>
            <a:rPr lang="en-ID" sz="22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dibuat</a:t>
          </a:r>
          <a:r>
            <a:rPr lang="en-ID" sz="22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oleh negara </a:t>
          </a:r>
          <a:r>
            <a:rPr lang="en-ID" sz="22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harus</a:t>
          </a:r>
          <a:r>
            <a:rPr lang="en-ID" sz="22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22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ditaati</a:t>
          </a:r>
          <a:r>
            <a:rPr lang="en-ID" sz="22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. </a:t>
          </a:r>
          <a:r>
            <a:rPr lang="en-US" sz="22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endParaRPr lang="en-ID" sz="22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111409" y="464066"/>
        <a:ext cx="3550102" cy="1721493"/>
      </dsp:txXfrm>
    </dsp:sp>
    <dsp:sp modelId="{71E836B8-7B1E-4C00-ACD9-95E73B8B2EB0}">
      <dsp:nvSpPr>
        <dsp:cNvPr id="0" name=""/>
        <dsp:cNvSpPr/>
      </dsp:nvSpPr>
      <dsp:spPr>
        <a:xfrm rot="2142401">
          <a:off x="2425631" y="2867360"/>
          <a:ext cx="1801551" cy="69257"/>
        </a:xfrm>
        <a:custGeom>
          <a:avLst/>
          <a:gdLst/>
          <a:ahLst/>
          <a:cxnLst/>
          <a:rect l="0" t="0" r="0" b="0"/>
          <a:pathLst>
            <a:path>
              <a:moveTo>
                <a:pt x="0" y="34628"/>
              </a:moveTo>
              <a:lnTo>
                <a:pt x="1801551" y="346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6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281368" y="2856950"/>
        <a:ext cx="90077" cy="90077"/>
      </dsp:txXfrm>
    </dsp:sp>
    <dsp:sp modelId="{1F634D53-2E42-493D-B4F3-A507F7716ED5}">
      <dsp:nvSpPr>
        <dsp:cNvPr id="0" name=""/>
        <dsp:cNvSpPr/>
      </dsp:nvSpPr>
      <dsp:spPr>
        <a:xfrm>
          <a:off x="4057851" y="2513409"/>
          <a:ext cx="3657218" cy="1828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latin typeface="Cambria" panose="02040503050406030204" pitchFamily="18" charset="0"/>
              <a:ea typeface="Cambria" panose="02040503050406030204" pitchFamily="18" charset="0"/>
            </a:rPr>
            <a:t>Good Faith: </a:t>
          </a:r>
          <a:r>
            <a:rPr lang="en-ID" sz="22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menghendaki</a:t>
          </a:r>
          <a:r>
            <a:rPr lang="en-ID" sz="22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agar </a:t>
          </a:r>
          <a:r>
            <a:rPr lang="en-ID" sz="22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r>
            <a:rPr lang="en-ID" sz="22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22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br>
            <a:rPr lang="en-ID" sz="2200" b="0" i="0" kern="1200" dirty="0">
              <a:latin typeface="Cambria" panose="02040503050406030204" pitchFamily="18" charset="0"/>
              <a:ea typeface="Cambria" panose="02040503050406030204" pitchFamily="18" charset="0"/>
            </a:rPr>
          </a:br>
          <a:r>
            <a:rPr lang="en-ID" sz="22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dilaksanakan</a:t>
          </a:r>
          <a:r>
            <a:rPr lang="en-ID" sz="22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22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dengan</a:t>
          </a:r>
          <a:r>
            <a:rPr lang="en-ID" sz="22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22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itikad</a:t>
          </a:r>
          <a:r>
            <a:rPr lang="en-ID" sz="22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22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baik</a:t>
          </a:r>
          <a:r>
            <a:rPr lang="en-ID" sz="22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.</a:t>
          </a:r>
          <a:endParaRPr lang="en-ID" sz="22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111409" y="2566967"/>
        <a:ext cx="3550102" cy="17214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7393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4285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70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9076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284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8963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458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53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087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641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9754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5686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7276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130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HUBUNGAN HUKUM INTERNASIONAL DAN HUKUM NASIONAL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HUBUNGAN HUKUM INTERNASIONAL DAN HUKUM NASIONAL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HUBUNGAN HUKUM INTERNASIONAL DAN HUKUM NASIONAL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Monoisme dengan Primat HI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HI yang 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hierarkis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tunduk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HI.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Kelemahannya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mendalilkan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bhw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terlebih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dahulu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HN.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terlebih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dahulu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HI.</a:t>
            </a:r>
          </a:p>
        </p:txBody>
      </p:sp>
    </p:spTree>
    <p:extLst>
      <p:ext uri="{BB962C8B-B14F-4D97-AF65-F5344CB8AC3E}">
        <p14:creationId xmlns:p14="http://schemas.microsoft.com/office/powerpoint/2010/main" val="132903398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pun di dunia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lain.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dituangkan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Indonesia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mengakui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eksistensi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instrumen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endParaRPr lang="en-ID" sz="26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81956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Pengesahan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rule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bilateral,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plurateral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regional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multilateral.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implikasi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mentaati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disahkannya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2458308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892286"/>
            <a:ext cx="8229600" cy="5073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Wina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1969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Vienna Convention on The Law of the Treaties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legalitas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pengikatan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89E17FBB-D0C5-3E62-7B05-EB5F728011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867503"/>
              </p:ext>
            </p:extLst>
          </p:nvPr>
        </p:nvGraphicFramePr>
        <p:xfrm>
          <a:off x="1115616" y="2348880"/>
          <a:ext cx="736848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05138022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52736"/>
            <a:ext cx="8229600" cy="5073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A6A3A73-814B-B54A-449C-64D83296D4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2701595"/>
              </p:ext>
            </p:extLst>
          </p:nvPr>
        </p:nvGraphicFramePr>
        <p:xfrm>
          <a:off x="971600" y="1052736"/>
          <a:ext cx="771520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20922463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menyetujui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menghadapi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manifestasi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kesadaran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kecenderungan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ketentuan-ketentuan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masing-masing negara.</a:t>
            </a:r>
          </a:p>
        </p:txBody>
      </p:sp>
    </p:spTree>
    <p:extLst>
      <p:ext uri="{BB962C8B-B14F-4D97-AF65-F5344CB8AC3E}">
        <p14:creationId xmlns:p14="http://schemas.microsoft.com/office/powerpoint/2010/main" val="345450986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mengesahkan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mentaatinya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5432071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52736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pandangan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17BECAD2-78F9-AEDD-F624-26A02D847A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4545953"/>
              </p:ext>
            </p:extLst>
          </p:nvPr>
        </p:nvGraphicFramePr>
        <p:xfrm>
          <a:off x="1259632" y="1988840"/>
          <a:ext cx="686442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hierarki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muncul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permasalahan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melahirkan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pandangan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arenR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Dualisme</a:t>
            </a:r>
            <a:endParaRPr lang="en-ID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arenR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Monoisme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Monisme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9621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Aliran Dualisme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dipengaruhi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positivisme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Mendasarkan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ikat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system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terpisah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632122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Aliran Dualisme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HI dan HN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dualism:</a:t>
            </a:r>
          </a:p>
          <a:p>
            <a:pPr marL="514350" indent="-514350" algn="just">
              <a:buAutoNum type="arabicParenR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 dan HN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HI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negara-negara/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HN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</a:t>
            </a:r>
          </a:p>
          <a:p>
            <a:pPr marL="514350" indent="-514350" algn="just">
              <a:buAutoNum type="arabicParenR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HI dan HN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HI: negara,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HN: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perorangan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public</a:t>
            </a:r>
          </a:p>
          <a:p>
            <a:pPr marL="514350" indent="-514350" algn="just">
              <a:buAutoNum type="arabicParenR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Struktur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tata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HI dan HN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arenR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HI dan HN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069525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Aliran Dualisme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dualisme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arenR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lain. Jadi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hierarkis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HI dan HN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berlainan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bergantung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</a:t>
            </a:r>
          </a:p>
          <a:p>
            <a:pPr marL="514350" indent="-514350" algn="just">
              <a:buAutoNum type="arabicParenR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pertentangan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penunjukkan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renvoi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514350" indent="-514350" algn="just">
              <a:buAutoNum type="arabicParenR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hendak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terlebih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dahulu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ditransformasikan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HN.</a:t>
            </a:r>
          </a:p>
          <a:p>
            <a:pPr algn="just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30410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Aliran Monoisme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menganggap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terlepas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melahirkan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hierarkis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HI dan HN,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lphaL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Monoisme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primat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HN</a:t>
            </a:r>
          </a:p>
          <a:p>
            <a:pPr marL="514350" indent="-514350" algn="just">
              <a:buAutoNum type="alphaL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Monoisme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primat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HI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77752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Monoisme dengan Primat HN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lanjutan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lain HI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urusan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negeri.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pemikiran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 ada satu organisasi diatas negara-negara yang mengatur kehidupan negara-negara di dunia ini.</a:t>
            </a:r>
          </a:p>
          <a:p>
            <a:pPr marL="514350" indent="-514350" algn="just">
              <a:buAutoNum type="arabicPeriod"/>
            </a:pP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 dari HI yang mengatur hub. Internasional terletak pada wewenang negara-negara untuk mengadakan perjanjian internasional.</a:t>
            </a:r>
          </a:p>
          <a:p>
            <a:pPr algn="just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79700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Monoisme dengan Primat HN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Kelemahan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marL="514350" indent="-514350" algn="just">
              <a:buAutoNum type="alphaL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Paham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memandang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pelengkap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HN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lphaL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Paham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penyangkalan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HI yang  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610198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6880</TotalTime>
  <Words>798</Words>
  <Application>Microsoft Office PowerPoint</Application>
  <PresentationFormat>On-screen Show (4:3)</PresentationFormat>
  <Paragraphs>70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512</cp:revision>
  <cp:lastPrinted>2017-08-29T02:54:51Z</cp:lastPrinted>
  <dcterms:created xsi:type="dcterms:W3CDTF">2010-04-18T12:06:30Z</dcterms:created>
  <dcterms:modified xsi:type="dcterms:W3CDTF">2024-04-03T02:02:22Z</dcterms:modified>
</cp:coreProperties>
</file>