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18" r:id="rId3"/>
    <p:sldId id="331" r:id="rId4"/>
    <p:sldId id="305" r:id="rId5"/>
    <p:sldId id="321" r:id="rId6"/>
    <p:sldId id="323" r:id="rId7"/>
    <p:sldId id="300" r:id="rId8"/>
  </p:sldIdLst>
  <p:sldSz cx="9144000" cy="6858000" type="screen4x3"/>
  <p:notesSz cx="7045325" cy="93456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63" d="100"/>
          <a:sy n="63" d="100"/>
        </p:scale>
        <p:origin x="128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2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75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HUKUM ACARA PIDANA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HUKUM ACARA PIDANA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ACARA PIDANA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196752"/>
            <a:ext cx="7920880" cy="4637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formil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perlengkapan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laksanakan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):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tergolong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488832" cy="4586064"/>
          </a:xfrm>
        </p:spPr>
        <p:txBody>
          <a:bodyPr/>
          <a:lstStyle/>
          <a:p>
            <a:pPr algn="l"/>
            <a:r>
              <a:rPr lang="en-US" b="1" dirty="0" err="1"/>
              <a:t>Tugas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acara </a:t>
            </a:r>
            <a:r>
              <a:rPr lang="en-US" b="1" dirty="0" err="1"/>
              <a:t>pidana</a:t>
            </a:r>
            <a:r>
              <a:rPr lang="en-US" b="1" dirty="0"/>
              <a:t> :</a:t>
            </a:r>
          </a:p>
          <a:p>
            <a:pPr marL="514350" indent="-514350" algn="l">
              <a:buAutoNum type="arabicPeriod"/>
            </a:pP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materiil</a:t>
            </a:r>
            <a:endParaRPr lang="en-US" dirty="0"/>
          </a:p>
          <a:p>
            <a:pPr marL="514350" indent="-514350" algn="l">
              <a:buAutoNum type="arabicPeriod"/>
            </a:pP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hakim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bersalah</a:t>
            </a:r>
            <a:r>
              <a:rPr lang="en-US" dirty="0"/>
              <a:t> </a:t>
            </a:r>
            <a:r>
              <a:rPr lang="en-US" dirty="0" err="1"/>
              <a:t>tidaknya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/</a:t>
            </a:r>
            <a:r>
              <a:rPr lang="en-US" dirty="0" err="1"/>
              <a:t>sekelompok</a:t>
            </a:r>
            <a:r>
              <a:rPr lang="en-US" dirty="0"/>
              <a:t> orang yang di </a:t>
            </a:r>
            <a:r>
              <a:rPr lang="en-US" dirty="0" err="1"/>
              <a:t>sangka</a:t>
            </a:r>
            <a:r>
              <a:rPr lang="en-US" dirty="0"/>
              <a:t>/di </a:t>
            </a:r>
            <a:r>
              <a:rPr lang="en-US" dirty="0" err="1"/>
              <a:t>dakwa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pidana</a:t>
            </a:r>
            <a:endParaRPr lang="en-US" dirty="0"/>
          </a:p>
          <a:p>
            <a:pPr marL="514350" indent="-514350" algn="l">
              <a:buAutoNum type="arabicPeriod"/>
            </a:pP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hakim</a:t>
            </a:r>
          </a:p>
        </p:txBody>
      </p:sp>
    </p:spTree>
    <p:extLst>
      <p:ext uri="{BB962C8B-B14F-4D97-AF65-F5344CB8AC3E}">
        <p14:creationId xmlns:p14="http://schemas.microsoft.com/office/powerpoint/2010/main" val="129285967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aparat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penegak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mempertahankan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rincian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macam-macam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jatuhkan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103623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ACARA PIDANA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7715200" cy="35847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sederhana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ringan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praduga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bersalah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oportunitas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depan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</a:t>
            </a: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jabatannya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tersangka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terdakwa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bantuan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akusator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inkisitor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lisan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Tersangka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terdakwa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Penyidik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penyelidik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Penasihat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siding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39057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5248</TotalTime>
  <Words>260</Words>
  <Application>Microsoft Office PowerPoint</Application>
  <PresentationFormat>On-screen Show (4:3)</PresentationFormat>
  <Paragraphs>39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523</cp:revision>
  <cp:lastPrinted>2017-08-29T02:54:51Z</cp:lastPrinted>
  <dcterms:created xsi:type="dcterms:W3CDTF">2010-04-18T12:06:30Z</dcterms:created>
  <dcterms:modified xsi:type="dcterms:W3CDTF">2023-12-20T01:01:48Z</dcterms:modified>
</cp:coreProperties>
</file>