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1" r:id="rId3"/>
    <p:sldId id="378" r:id="rId4"/>
    <p:sldId id="379" r:id="rId5"/>
    <p:sldId id="380" r:id="rId6"/>
    <p:sldId id="382" r:id="rId7"/>
    <p:sldId id="383" r:id="rId8"/>
    <p:sldId id="303" r:id="rId9"/>
  </p:sldIdLst>
  <p:sldSz cx="9144000" cy="6858000" type="screen4x3"/>
  <p:notesSz cx="6761163" cy="9942513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96600"/>
    <a:srgbClr val="9E0602"/>
    <a:srgbClr val="0033CC"/>
    <a:srgbClr val="07F9A8"/>
    <a:srgbClr val="660033"/>
    <a:srgbClr val="FFFF99"/>
    <a:srgbClr val="1C1C1C"/>
    <a:srgbClr val="19F3F3"/>
    <a:srgbClr val="08E823"/>
    <a:srgbClr val="33CC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1758" y="-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B</a:t>
            </a:r>
            <a:r>
              <a:rPr lang="id-ID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UDAYA ORGANISASI</a:t>
            </a: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15 </a:t>
            </a:r>
            <a:r>
              <a:rPr lang="en-US" sz="36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Lanjutan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Pokok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495801"/>
          </a:xfrm>
        </p:spPr>
        <p:txBody>
          <a:bodyPr>
            <a:noAutofit/>
          </a:bodyPr>
          <a:lstStyle/>
          <a:p>
            <a:endParaRPr lang="id-ID" dirty="0" smtClean="0">
              <a:latin typeface="+mj-lt"/>
              <a:cs typeface="Arial" pitchFamily="34" charset="0"/>
            </a:endParaRPr>
          </a:p>
          <a:p>
            <a:endParaRPr lang="id-ID" dirty="0" smtClean="0">
              <a:latin typeface="+mj-lt"/>
              <a:cs typeface="Arial" pitchFamily="34" charset="0"/>
            </a:endParaRPr>
          </a:p>
          <a:p>
            <a:r>
              <a:rPr lang="id-ID" dirty="0" smtClean="0">
                <a:latin typeface="+mj-lt"/>
                <a:cs typeface="Arial" pitchFamily="34" charset="0"/>
              </a:rPr>
              <a:t>Budaya beretika</a:t>
            </a:r>
          </a:p>
          <a:p>
            <a:r>
              <a:rPr lang="id-ID" dirty="0" smtClean="0">
                <a:latin typeface="+mj-lt"/>
                <a:cs typeface="Arial" pitchFamily="34" charset="0"/>
              </a:rPr>
              <a:t>Budaya positif</a:t>
            </a:r>
          </a:p>
          <a:p>
            <a:r>
              <a:rPr lang="id-ID" dirty="0" smtClean="0">
                <a:latin typeface="+mj-lt"/>
                <a:cs typeface="Arial" pitchFamily="34" charset="0"/>
              </a:rPr>
              <a:t>Spiritualitas dan budaya organisasi</a:t>
            </a:r>
          </a:p>
          <a:p>
            <a:r>
              <a:rPr lang="id-ID" dirty="0" smtClean="0">
                <a:latin typeface="+mj-lt"/>
                <a:cs typeface="Arial" pitchFamily="34" charset="0"/>
              </a:rPr>
              <a:t>Implikasi untuk manajer</a:t>
            </a:r>
          </a:p>
          <a:p>
            <a:endParaRPr lang="en-US" dirty="0" smtClean="0">
              <a:latin typeface="+mj-lt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Budaya Beretika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1447800"/>
            <a:ext cx="8458200" cy="4876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Menjadi panutan yang terlihat</a:t>
            </a:r>
          </a:p>
          <a:p>
            <a:pPr>
              <a:buFont typeface="Wingdings" pitchFamily="2" charset="2"/>
              <a:buChar char="q"/>
            </a:pPr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Mengomunikasikan ekspektasi yang beretika</a:t>
            </a:r>
          </a:p>
          <a:p>
            <a:pPr>
              <a:buFont typeface="Wingdings" pitchFamily="2" charset="2"/>
              <a:buChar char="q"/>
            </a:pPr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Menyediakan pelatihan yang beretika</a:t>
            </a:r>
          </a:p>
          <a:p>
            <a:pPr>
              <a:buFont typeface="Wingdings" pitchFamily="2" charset="2"/>
              <a:buChar char="q"/>
            </a:pPr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Pemberian imbalan atas tindakan yang beretika dan hukuman atas tindakan yang tidak beretika</a:t>
            </a: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Menyediakan mekanisme perlindungan</a:t>
            </a: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Budaya Positif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1447800"/>
            <a:ext cx="8610600" cy="4876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Membangun kekuatan pekerja</a:t>
            </a:r>
          </a:p>
          <a:p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Memberikan imbalan yang lebih daripada 	memberikan hukuman</a:t>
            </a:r>
          </a:p>
          <a:p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Menekankan pada vitalitas dan pertumbuhan 	dari individu</a:t>
            </a:r>
          </a:p>
          <a:p>
            <a:endParaRPr lang="id-ID" sz="3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Spiritualitas dan Budaya Organsasi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1447800"/>
            <a:ext cx="8610600" cy="4876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Spiritualitas di tempat kerja</a:t>
            </a:r>
          </a:p>
          <a:p>
            <a:pPr>
              <a:buFont typeface="Wingdings" pitchFamily="2" charset="2"/>
              <a:buChar char="q"/>
            </a:pPr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Alasan meningkatnya ketertarikan pada 		spiritualitas</a:t>
            </a:r>
          </a:p>
          <a:p>
            <a:pPr>
              <a:buFont typeface="Wingdings" pitchFamily="2" charset="2"/>
              <a:buChar char="q"/>
            </a:pPr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Mencapai organisasi yang spiritual</a:t>
            </a:r>
          </a:p>
          <a:p>
            <a:pPr>
              <a:buFont typeface="Wingdings" pitchFamily="2" charset="2"/>
              <a:buChar char="q"/>
            </a:pPr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Kritik atas spiritualitas</a:t>
            </a: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Implikasi untuk Manajer...(1)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1447800"/>
            <a:ext cx="8610600" cy="4876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Untuk memengaruhi perubahan, budaya harus 	melibatkan manajemen puncak dan 	termasuk dalam rencana strategi jangka 	panjang</a:t>
            </a:r>
          </a:p>
          <a:p>
            <a:pPr>
              <a:buFont typeface="Wingdings" pitchFamily="2" charset="2"/>
              <a:buChar char="q"/>
            </a:pPr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Merekrut individu yang memiliki nilai sesuai 	dengan organisasi</a:t>
            </a:r>
          </a:p>
          <a:p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endParaRPr lang="id-ID" sz="3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Implikasi </a:t>
            </a:r>
            <a:r>
              <a:rPr lang="id-ID" smtClean="0"/>
              <a:t>untuk Manajer...(2)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1447800"/>
            <a:ext cx="8610600" cy="4876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Kinerja dan sosialisasi pekerja tergantung pada 	tingkat pengetahuan mengenai apa yang 	boleh dan tidak boleh dilakukan</a:t>
            </a:r>
          </a:p>
          <a:p>
            <a:pPr>
              <a:buFont typeface="Wingdings" pitchFamily="2" charset="2"/>
              <a:buChar char="q"/>
            </a:pPr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Sebagai seorang manajer, Anda dapat 	membentuk budaya</a:t>
            </a:r>
          </a:p>
          <a:p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Budaya di perusahaan terkadang tidak </a:t>
            </a:r>
            <a:r>
              <a:rPr lang="id-ID" sz="3200" smtClean="0">
                <a:solidFill>
                  <a:schemeClr val="tx1"/>
                </a:solidFill>
              </a:rPr>
              <a:t>bisa 	diaplikasikan </a:t>
            </a:r>
            <a:r>
              <a:rPr lang="id-ID" sz="3200" dirty="0" smtClean="0">
                <a:solidFill>
                  <a:schemeClr val="tx1"/>
                </a:solidFill>
              </a:rPr>
              <a:t>di negara lain</a:t>
            </a: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15737</TotalTime>
  <Words>237</Words>
  <Application>Microsoft Office PowerPoint</Application>
  <PresentationFormat>On-screen Show (4:3)</PresentationFormat>
  <Paragraphs>71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Pokok Bahasan</vt:lpstr>
      <vt:lpstr>Budaya Beretika</vt:lpstr>
      <vt:lpstr>Budaya Positif</vt:lpstr>
      <vt:lpstr>Spiritualitas dan Budaya Organsasi</vt:lpstr>
      <vt:lpstr>Implikasi untuk Manajer...(1)</vt:lpstr>
      <vt:lpstr>Implikasi untuk Manajer...(2)</vt:lpstr>
      <vt:lpstr>Slide 8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703</cp:revision>
  <cp:lastPrinted>2015-09-17T08:41:14Z</cp:lastPrinted>
  <dcterms:created xsi:type="dcterms:W3CDTF">2010-04-18T12:06:30Z</dcterms:created>
  <dcterms:modified xsi:type="dcterms:W3CDTF">2021-07-18T14:56:50Z</dcterms:modified>
</cp:coreProperties>
</file>