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8" r:id="rId3"/>
    <p:sldId id="283" r:id="rId4"/>
    <p:sldId id="289" r:id="rId5"/>
    <p:sldId id="284" r:id="rId6"/>
    <p:sldId id="285" r:id="rId7"/>
    <p:sldId id="282" r:id="rId8"/>
    <p:sldId id="286" r:id="rId9"/>
    <p:sldId id="287" r:id="rId10"/>
    <p:sldId id="290" r:id="rId11"/>
    <p:sldId id="281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0422ECC-F567-42BC-9976-F927CDCAE777}" type="datetimeFigureOut">
              <a:rPr lang="en-US"/>
              <a:pPr>
                <a:defRPr/>
              </a:pPr>
              <a:t>10/17/2021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F64ED43-6340-4C18-BC88-18CDCEC11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710289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1E9C49F-6B35-467A-B212-36E76B8A3370}" type="datetimeFigureOut">
              <a:rPr lang="en-US"/>
              <a:pPr>
                <a:defRPr/>
              </a:pPr>
              <a:t>10/17/2021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64BABD-10E4-4DB6-AEEB-D509C7B0F1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61244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C8B3F-32B2-4980-8843-8D7335AC2C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721C8-0334-4DB8-A862-3E3CA61B2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AC43C-2BF4-4434-B9B6-8A4E0525FF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07DF4-9AEC-430E-8404-FFE42BCE61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C88F3-2436-4396-8E68-AAC63F99F3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A5010-F156-4A8B-B2D0-4839000262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E45CD-B582-4765-901D-CD11C02A2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D2681-659E-40EA-8E4F-FE123D17E8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8F25B-BAFA-4E4B-BF04-D9A79D822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8C8B8-2D57-461A-8C55-7A66F529C5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EDD7F-FC53-46DC-A7CA-B5CDA9E7A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88B683-E256-407E-B3F1-8165D82C14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428596" y="428604"/>
            <a:ext cx="42147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ke-3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488748-35E4-499B-A611-B3E50B7B9D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3942" y="1214422"/>
            <a:ext cx="7362834" cy="5527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F25B-BAFA-4E4B-BF04-D9A79D82264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5122" name="Picture 2" descr="Integrasi nasional 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59" y="0"/>
            <a:ext cx="91344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5227427"/>
      </p:ext>
    </p:extLst>
  </p:cSld>
  <p:clrMapOvr>
    <a:masterClrMapping/>
  </p:clrMapOvr>
  <p:transition spd="slow">
    <p:wheel spokes="2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F25B-BAFA-4E4B-BF04-D9A79D82264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1928794" y="214290"/>
            <a:ext cx="6858048" cy="3500462"/>
          </a:xfrm>
          <a:prstGeom prst="wedgeEllipseCallout">
            <a:avLst>
              <a:gd name="adj1" fmla="val -49369"/>
              <a:gd name="adj2" fmla="val 71405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Identifikasi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potensi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disintegrasi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</a:t>
            </a:r>
            <a:r>
              <a:rPr lang="en-US" sz="2800" b="1" dirty="0" smtClean="0"/>
              <a:t> Indonesia !!!</a:t>
            </a:r>
          </a:p>
          <a:p>
            <a:pPr algn="ctr"/>
            <a:r>
              <a:rPr lang="en-US" sz="2800" b="1" dirty="0" err="1" smtClean="0"/>
              <a:t>Carikan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jalan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pemecahannya</a:t>
            </a:r>
            <a:r>
              <a:rPr lang="en-US" sz="2800" b="1" dirty="0" smtClean="0"/>
              <a:t>!!!</a:t>
            </a:r>
            <a:endParaRPr lang="en-US" sz="2800" b="1" dirty="0"/>
          </a:p>
        </p:txBody>
      </p:sp>
      <p:pic>
        <p:nvPicPr>
          <p:cNvPr id="8" name="Picture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57628"/>
            <a:ext cx="342305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E11B89-6750-40F1-885A-F70C265B10F0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07DF4-9AEC-430E-8404-FFE42BCE610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2050" name="Picture 2" descr="Integrasi nasional 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036496" cy="678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4867663"/>
      </p:ext>
    </p:extLst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07DF4-9AEC-430E-8404-FFE42BCE610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5720" y="500042"/>
            <a:ext cx="73949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Pengertian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Integrasi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Nasional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G:\LAMPUNG\GALERY\POLITIK\suku-suku-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763" y="2428868"/>
            <a:ext cx="8482701" cy="4214842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1000100" y="1357298"/>
            <a:ext cx="7786742" cy="2062103"/>
          </a:xfrm>
          <a:prstGeom prst="rect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en-US" sz="3200" b="1" dirty="0" err="1" smtClean="0">
                <a:solidFill>
                  <a:sysClr val="windowText" lastClr="000000"/>
                </a:solidFill>
              </a:rPr>
              <a:t>Integrasi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nasional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adalah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upaya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menyatukan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seluruh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unsur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suatu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bangsa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dengan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pemerintah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dan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wilayahnya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 (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Saafroedin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 Bahar,1998). </a:t>
            </a:r>
            <a:endParaRPr lang="en-US" sz="3200" b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F25B-BAFA-4E4B-BF04-D9A79D82264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3074" name="Picture 2" descr="BAB IX INTEGRASI NASIONAL - ppt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12" y="45384"/>
            <a:ext cx="9120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8000373"/>
      </p:ext>
    </p:extLst>
  </p:cSld>
  <p:clrMapOvr>
    <a:masterClrMapping/>
  </p:clrMapOvr>
  <p:transition spd="slow">
    <p:wheel spokes="2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F25B-BAFA-4E4B-BF04-D9A79D82264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-78603"/>
            <a:ext cx="9144032" cy="6865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2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F25B-BAFA-4E4B-BF04-D9A79D82264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71414"/>
            <a:ext cx="8999537" cy="675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2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07DF4-9AEC-430E-8404-FFE42BCE610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95478" y="357166"/>
            <a:ext cx="821992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Indonesia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negara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heterogen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sangat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rentan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terhadap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disintegrasi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85926"/>
            <a:ext cx="342902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1714488"/>
            <a:ext cx="4524380" cy="452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2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F25B-BAFA-4E4B-BF04-D9A79D82264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5720" y="285728"/>
            <a:ext cx="78213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Fenomena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Potensi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Disintegrasi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8902" y="4005064"/>
            <a:ext cx="8308044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Banyaknya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konflik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ertikal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horisontal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Gejolak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daerah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Dampak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politik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Pilkada 2020, Bawaslu Antisipasi Isu SARA di Daerah Konfl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460" y="1376372"/>
            <a:ext cx="4421556" cy="244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ONFLIK POLITIK ANTAR GOLONGAN | SENITEK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3" y="1376372"/>
            <a:ext cx="3620261" cy="24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F25B-BAFA-4E4B-BF04-D9A79D82264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6146" name="Picture 2" descr="BAB IX INTEGRASI NASIONAL - ppt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78" y="2232"/>
            <a:ext cx="9081526" cy="681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130</Words>
  <Application>Microsoft Office PowerPoint</Application>
  <PresentationFormat>On-screen Show (4:3)</PresentationFormat>
  <Paragraphs>47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72</cp:revision>
  <dcterms:created xsi:type="dcterms:W3CDTF">2010-04-18T12:06:30Z</dcterms:created>
  <dcterms:modified xsi:type="dcterms:W3CDTF">2021-10-17T12:14:28Z</dcterms:modified>
</cp:coreProperties>
</file>