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80" autoAdjust="0"/>
  </p:normalViewPr>
  <p:slideViewPr>
    <p:cSldViewPr>
      <p:cViewPr varScale="1">
        <p:scale>
          <a:sx n="52" d="100"/>
          <a:sy n="52" d="100"/>
        </p:scale>
        <p:origin x="165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B51B2-11D5-BA78-8285-5CA765C45D3E}"/>
              </a:ext>
            </a:extLst>
          </p:cNvPr>
          <p:cNvSpPr txBox="1">
            <a:spLocks/>
          </p:cNvSpPr>
          <p:nvPr/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lphaLcPeriod" startAt="5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Monitoring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evauasi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berhasil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penyempurnaan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keberhasilan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algn="just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monitoring</a:t>
            </a:r>
          </a:p>
          <a:p>
            <a:pPr marL="971550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Bersama</a:t>
            </a:r>
          </a:p>
          <a:p>
            <a:pPr marL="971550" indent="-457200" algn="just">
              <a:buFont typeface="+mj-lt"/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</a:p>
          <a:p>
            <a:pPr marL="971550" indent="-457200" algn="just">
              <a:buFont typeface="+mj-lt"/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</a:p>
          <a:p>
            <a:pPr marL="971550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Berorientasi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Solusi</a:t>
            </a:r>
          </a:p>
          <a:p>
            <a:pPr marL="971550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Partisipatif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971550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Berjenjang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21680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C0C98A4-D6E5-9797-5EEB-7031706045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692424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Perencanaan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Pemasaran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 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yang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terdapatkomponen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pendukung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(Masyarakat,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industry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berkunjung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algn="just"/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B39C5-E6B4-0011-2315-F91DCCA2CDFC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UN-WTO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Tipoogi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111125" algn="just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perairan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/Bahari</a:t>
            </a: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 Pantai</a:t>
            </a: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gurun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pegunungan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68025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B39C5-E6B4-0011-2315-F91DCCA2CDFC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factor-factor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111125" algn="just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Keindahan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kenyamanan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sekitar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Keramahan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Masyarakat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setempat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 Cindra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Kemudahan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transportasi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akomodasi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Cuaca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sekitar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monoton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12872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B39C5-E6B4-0011-2315-F91DCCA2CDFC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algn="just"/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penciptaan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sukses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111125" algn="just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111125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Tarik,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dihindari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mengkoordinasi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pemangku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algn="just"/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91379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B39C5-E6B4-0011-2315-F91DCCA2CDFC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algn="just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111125" algn="just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78F70A4-D094-D96F-B2CD-FA396292DD50}"/>
              </a:ext>
            </a:extLst>
          </p:cNvPr>
          <p:cNvSpPr txBox="1">
            <a:spLocks/>
          </p:cNvSpPr>
          <p:nvPr/>
        </p:nvSpPr>
        <p:spPr>
          <a:xfrm>
            <a:off x="609600" y="9891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Kerjasama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Upaya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tempuh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strategi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111125" algn="just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komite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stratejik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Menempatkan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staff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berpengalaman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dukungan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Tingkat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koorninator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11338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4E5D4E-2E1E-131F-49F2-B37EAA6A1E78}"/>
              </a:ext>
            </a:extLst>
          </p:cNvPr>
          <p:cNvSpPr txBox="1">
            <a:spLocks/>
          </p:cNvSpPr>
          <p:nvPr/>
        </p:nvSpPr>
        <p:spPr>
          <a:xfrm>
            <a:off x="457200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algn="just"/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dikomunikasikan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pemangku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111125" algn="just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111125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coordinator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111125" algn="just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02734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4E5D4E-2E1E-131F-49F2-B37EAA6A1E78}"/>
              </a:ext>
            </a:extLst>
          </p:cNvPr>
          <p:cNvSpPr txBox="1">
            <a:spLocks/>
          </p:cNvSpPr>
          <p:nvPr/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algn="just"/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Strategi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mewujudkan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pembangunan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unit-unit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Strategi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rancang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kerangka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acuan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stakeholder.</a:t>
            </a: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Stakehoder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strategi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prilaku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mewujudkan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cita-cita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pembagunan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algn="just"/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87368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4E5D4E-2E1E-131F-49F2-B37EAA6A1E78}"/>
              </a:ext>
            </a:extLst>
          </p:cNvPr>
          <p:cNvSpPr txBox="1">
            <a:spLocks/>
          </p:cNvSpPr>
          <p:nvPr/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pengethuan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strategi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difokuskan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akivitas-aktivitas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111125" algn="just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Merancang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target-target pasar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dituju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Menyusun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hargadan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iklan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68325" indent="-457200" algn="just">
              <a:buFont typeface="+mj-lt"/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saluran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kemudahan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kenyamanan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812584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14317</TotalTime>
  <Words>441</Words>
  <Application>Microsoft Office PowerPoint</Application>
  <PresentationFormat>On-screen Show (4:3)</PresentationFormat>
  <Paragraphs>60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470</cp:revision>
  <cp:lastPrinted>2017-08-29T02:54:51Z</cp:lastPrinted>
  <dcterms:created xsi:type="dcterms:W3CDTF">2010-04-18T12:06:30Z</dcterms:created>
  <dcterms:modified xsi:type="dcterms:W3CDTF">2023-12-28T08:01:34Z</dcterms:modified>
</cp:coreProperties>
</file>