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74A27-1F85-4353-B818-870A701962D3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895BF82-8414-475B-A558-3E1D6E30ED61}">
      <dgm:prSet phldrT="[Text]"/>
      <dgm:spPr/>
      <dgm:t>
        <a:bodyPr/>
        <a:lstStyle/>
        <a:p>
          <a:r>
            <a:rPr lang="en-US" dirty="0"/>
            <a:t>Histogram</a:t>
          </a:r>
          <a:endParaRPr lang="en-ID" dirty="0"/>
        </a:p>
      </dgm:t>
    </dgm:pt>
    <dgm:pt modelId="{C4229B2A-3438-4ADF-9B72-D039B14A2AC0}" type="parTrans" cxnId="{1716CF15-2EB8-420F-AF16-F4C052304B8D}">
      <dgm:prSet/>
      <dgm:spPr/>
      <dgm:t>
        <a:bodyPr/>
        <a:lstStyle/>
        <a:p>
          <a:endParaRPr lang="en-ID"/>
        </a:p>
      </dgm:t>
    </dgm:pt>
    <dgm:pt modelId="{0BA2D4CE-82E4-4556-BDFD-5F68AA9D9411}" type="sibTrans" cxnId="{1716CF15-2EB8-420F-AF16-F4C052304B8D}">
      <dgm:prSet/>
      <dgm:spPr/>
      <dgm:t>
        <a:bodyPr/>
        <a:lstStyle/>
        <a:p>
          <a:endParaRPr lang="en-ID"/>
        </a:p>
      </dgm:t>
    </dgm:pt>
    <dgm:pt modelId="{078D3ED5-1B22-4AF6-B053-BEC61937F72B}">
      <dgm:prSet phldrT="[Text]"/>
      <dgm:spPr/>
      <dgm:t>
        <a:bodyPr/>
        <a:lstStyle/>
        <a:p>
          <a:r>
            <a:rPr lang="en-US" dirty="0" err="1"/>
            <a:t>Poligon</a:t>
          </a:r>
          <a:r>
            <a:rPr lang="en-US" dirty="0"/>
            <a:t> </a:t>
          </a:r>
          <a:r>
            <a:rPr lang="en-US" dirty="0" err="1"/>
            <a:t>Frekwensi</a:t>
          </a:r>
          <a:endParaRPr lang="en-ID" dirty="0"/>
        </a:p>
      </dgm:t>
    </dgm:pt>
    <dgm:pt modelId="{4154F947-9D54-4FF0-925F-11583296FE9A}" type="parTrans" cxnId="{513E28DE-F328-4D2D-99C6-F347F10B412A}">
      <dgm:prSet/>
      <dgm:spPr/>
      <dgm:t>
        <a:bodyPr/>
        <a:lstStyle/>
        <a:p>
          <a:endParaRPr lang="en-ID"/>
        </a:p>
      </dgm:t>
    </dgm:pt>
    <dgm:pt modelId="{58FD9B9A-05AA-443B-9D5F-05065CE5F643}" type="sibTrans" cxnId="{513E28DE-F328-4D2D-99C6-F347F10B412A}">
      <dgm:prSet/>
      <dgm:spPr/>
      <dgm:t>
        <a:bodyPr/>
        <a:lstStyle/>
        <a:p>
          <a:endParaRPr lang="en-ID"/>
        </a:p>
      </dgm:t>
    </dgm:pt>
    <dgm:pt modelId="{27255469-3B65-4A7C-B4C9-0DE007675323}">
      <dgm:prSet phldrT="[Text]"/>
      <dgm:spPr/>
      <dgm:t>
        <a:bodyPr/>
        <a:lstStyle/>
        <a:p>
          <a:r>
            <a:rPr lang="en-US" dirty="0"/>
            <a:t>Ogive</a:t>
          </a:r>
          <a:endParaRPr lang="en-ID" dirty="0"/>
        </a:p>
      </dgm:t>
    </dgm:pt>
    <dgm:pt modelId="{D3133CC0-1851-4890-96CE-C4490DC29509}" type="parTrans" cxnId="{18DB91F7-A73A-4AD8-9C65-8B5D1592701D}">
      <dgm:prSet/>
      <dgm:spPr/>
      <dgm:t>
        <a:bodyPr/>
        <a:lstStyle/>
        <a:p>
          <a:endParaRPr lang="en-ID"/>
        </a:p>
      </dgm:t>
    </dgm:pt>
    <dgm:pt modelId="{5B76DC1F-972B-4258-A1B0-5124F8204E92}" type="sibTrans" cxnId="{18DB91F7-A73A-4AD8-9C65-8B5D1592701D}">
      <dgm:prSet/>
      <dgm:spPr/>
      <dgm:t>
        <a:bodyPr/>
        <a:lstStyle/>
        <a:p>
          <a:endParaRPr lang="en-ID"/>
        </a:p>
      </dgm:t>
    </dgm:pt>
    <dgm:pt modelId="{3430AC27-460E-49C3-A8EB-39558F4518E3}" type="pres">
      <dgm:prSet presAssocID="{33D74A27-1F85-4353-B818-870A701962D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151F8F5-CF8B-47BA-B225-0FBDE6496BFD}" type="pres">
      <dgm:prSet presAssocID="{27255469-3B65-4A7C-B4C9-0DE007675323}" presName="Accent3" presStyleCnt="0"/>
      <dgm:spPr/>
    </dgm:pt>
    <dgm:pt modelId="{23413B89-96C6-4A21-908F-4D41E9A5FA9E}" type="pres">
      <dgm:prSet presAssocID="{27255469-3B65-4A7C-B4C9-0DE007675323}" presName="Accent" presStyleLbl="node1" presStyleIdx="0" presStyleCnt="3"/>
      <dgm:spPr/>
    </dgm:pt>
    <dgm:pt modelId="{A830B0C3-A566-4558-A448-F5811B66BF29}" type="pres">
      <dgm:prSet presAssocID="{27255469-3B65-4A7C-B4C9-0DE007675323}" presName="ParentBackground3" presStyleCnt="0"/>
      <dgm:spPr/>
    </dgm:pt>
    <dgm:pt modelId="{3C1F1904-D966-4CC6-B9DE-4FB4B690E44C}" type="pres">
      <dgm:prSet presAssocID="{27255469-3B65-4A7C-B4C9-0DE007675323}" presName="ParentBackground" presStyleLbl="fgAcc1" presStyleIdx="0" presStyleCnt="3"/>
      <dgm:spPr/>
    </dgm:pt>
    <dgm:pt modelId="{2B046750-9F68-4B86-845B-E7482C4F24F4}" type="pres">
      <dgm:prSet presAssocID="{27255469-3B65-4A7C-B4C9-0DE00767532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C0B4FBB-20C8-49B8-90E3-3F3DB91D9866}" type="pres">
      <dgm:prSet presAssocID="{078D3ED5-1B22-4AF6-B053-BEC61937F72B}" presName="Accent2" presStyleCnt="0"/>
      <dgm:spPr/>
    </dgm:pt>
    <dgm:pt modelId="{5A52D8D3-03B1-4483-8005-658B6241DB29}" type="pres">
      <dgm:prSet presAssocID="{078D3ED5-1B22-4AF6-B053-BEC61937F72B}" presName="Accent" presStyleLbl="node1" presStyleIdx="1" presStyleCnt="3"/>
      <dgm:spPr/>
    </dgm:pt>
    <dgm:pt modelId="{1CD3EC32-EFBF-4914-9CB3-04A8545FCF08}" type="pres">
      <dgm:prSet presAssocID="{078D3ED5-1B22-4AF6-B053-BEC61937F72B}" presName="ParentBackground2" presStyleCnt="0"/>
      <dgm:spPr/>
    </dgm:pt>
    <dgm:pt modelId="{BA3E049F-2504-4F79-B851-74FBCEC82867}" type="pres">
      <dgm:prSet presAssocID="{078D3ED5-1B22-4AF6-B053-BEC61937F72B}" presName="ParentBackground" presStyleLbl="fgAcc1" presStyleIdx="1" presStyleCnt="3" custLinFactNeighborX="-916" custLinFactNeighborY="-9"/>
      <dgm:spPr/>
    </dgm:pt>
    <dgm:pt modelId="{00B251DD-144C-4023-B14D-49296B0518E1}" type="pres">
      <dgm:prSet presAssocID="{078D3ED5-1B22-4AF6-B053-BEC61937F72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73DE10E-185D-4BC0-93D9-DBDF4181E937}" type="pres">
      <dgm:prSet presAssocID="{8895BF82-8414-475B-A558-3E1D6E30ED61}" presName="Accent1" presStyleCnt="0"/>
      <dgm:spPr/>
    </dgm:pt>
    <dgm:pt modelId="{D02220F4-FD18-48F1-AA16-8E7DC8C9C02B}" type="pres">
      <dgm:prSet presAssocID="{8895BF82-8414-475B-A558-3E1D6E30ED61}" presName="Accent" presStyleLbl="node1" presStyleIdx="2" presStyleCnt="3"/>
      <dgm:spPr/>
    </dgm:pt>
    <dgm:pt modelId="{C47D9D0E-06DD-4D9A-BB3E-08C0F5ABCFF8}" type="pres">
      <dgm:prSet presAssocID="{8895BF82-8414-475B-A558-3E1D6E30ED61}" presName="ParentBackground1" presStyleCnt="0"/>
      <dgm:spPr/>
    </dgm:pt>
    <dgm:pt modelId="{7B89D572-7C1E-4EB8-BE9F-A74787DF035F}" type="pres">
      <dgm:prSet presAssocID="{8895BF82-8414-475B-A558-3E1D6E30ED61}" presName="ParentBackground" presStyleLbl="fgAcc1" presStyleIdx="2" presStyleCnt="3"/>
      <dgm:spPr/>
    </dgm:pt>
    <dgm:pt modelId="{E344DD90-65B5-4022-9A30-4A6D18A3C25C}" type="pres">
      <dgm:prSet presAssocID="{8895BF82-8414-475B-A558-3E1D6E30ED6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716CF15-2EB8-420F-AF16-F4C052304B8D}" srcId="{33D74A27-1F85-4353-B818-870A701962D3}" destId="{8895BF82-8414-475B-A558-3E1D6E30ED61}" srcOrd="0" destOrd="0" parTransId="{C4229B2A-3438-4ADF-9B72-D039B14A2AC0}" sibTransId="{0BA2D4CE-82E4-4556-BDFD-5F68AA9D9411}"/>
    <dgm:cxn modelId="{95265029-8AE6-4893-A308-2123DDF2BDDC}" type="presOf" srcId="{078D3ED5-1B22-4AF6-B053-BEC61937F72B}" destId="{BA3E049F-2504-4F79-B851-74FBCEC82867}" srcOrd="0" destOrd="0" presId="urn:microsoft.com/office/officeart/2011/layout/CircleProcess"/>
    <dgm:cxn modelId="{276EA835-ACC8-4EB7-B8AA-F30C31C71C23}" type="presOf" srcId="{078D3ED5-1B22-4AF6-B053-BEC61937F72B}" destId="{00B251DD-144C-4023-B14D-49296B0518E1}" srcOrd="1" destOrd="0" presId="urn:microsoft.com/office/officeart/2011/layout/CircleProcess"/>
    <dgm:cxn modelId="{1734D439-0678-4B46-8371-A751B783713B}" type="presOf" srcId="{8895BF82-8414-475B-A558-3E1D6E30ED61}" destId="{E344DD90-65B5-4022-9A30-4A6D18A3C25C}" srcOrd="1" destOrd="0" presId="urn:microsoft.com/office/officeart/2011/layout/CircleProcess"/>
    <dgm:cxn modelId="{6D02143F-5E74-49AD-915C-A8F15002B4BA}" type="presOf" srcId="{8895BF82-8414-475B-A558-3E1D6E30ED61}" destId="{7B89D572-7C1E-4EB8-BE9F-A74787DF035F}" srcOrd="0" destOrd="0" presId="urn:microsoft.com/office/officeart/2011/layout/CircleProcess"/>
    <dgm:cxn modelId="{5A4EFD71-5474-4F94-976B-B5EB61165769}" type="presOf" srcId="{33D74A27-1F85-4353-B818-870A701962D3}" destId="{3430AC27-460E-49C3-A8EB-39558F4518E3}" srcOrd="0" destOrd="0" presId="urn:microsoft.com/office/officeart/2011/layout/CircleProcess"/>
    <dgm:cxn modelId="{D80A9591-ECC4-45BE-B329-42CCD7A0DCD1}" type="presOf" srcId="{27255469-3B65-4A7C-B4C9-0DE007675323}" destId="{2B046750-9F68-4B86-845B-E7482C4F24F4}" srcOrd="1" destOrd="0" presId="urn:microsoft.com/office/officeart/2011/layout/CircleProcess"/>
    <dgm:cxn modelId="{513E28DE-F328-4D2D-99C6-F347F10B412A}" srcId="{33D74A27-1F85-4353-B818-870A701962D3}" destId="{078D3ED5-1B22-4AF6-B053-BEC61937F72B}" srcOrd="1" destOrd="0" parTransId="{4154F947-9D54-4FF0-925F-11583296FE9A}" sibTransId="{58FD9B9A-05AA-443B-9D5F-05065CE5F643}"/>
    <dgm:cxn modelId="{D7D993E2-2C33-4C7F-BED7-40100B3F692C}" type="presOf" srcId="{27255469-3B65-4A7C-B4C9-0DE007675323}" destId="{3C1F1904-D966-4CC6-B9DE-4FB4B690E44C}" srcOrd="0" destOrd="0" presId="urn:microsoft.com/office/officeart/2011/layout/CircleProcess"/>
    <dgm:cxn modelId="{18DB91F7-A73A-4AD8-9C65-8B5D1592701D}" srcId="{33D74A27-1F85-4353-B818-870A701962D3}" destId="{27255469-3B65-4A7C-B4C9-0DE007675323}" srcOrd="2" destOrd="0" parTransId="{D3133CC0-1851-4890-96CE-C4490DC29509}" sibTransId="{5B76DC1F-972B-4258-A1B0-5124F8204E92}"/>
    <dgm:cxn modelId="{AF19F599-675A-4BD5-9A11-8B725DD5CB58}" type="presParOf" srcId="{3430AC27-460E-49C3-A8EB-39558F4518E3}" destId="{9151F8F5-CF8B-47BA-B225-0FBDE6496BFD}" srcOrd="0" destOrd="0" presId="urn:microsoft.com/office/officeart/2011/layout/CircleProcess"/>
    <dgm:cxn modelId="{8A13CE90-82D0-4B4A-A5B6-1226FA4DEAA6}" type="presParOf" srcId="{9151F8F5-CF8B-47BA-B225-0FBDE6496BFD}" destId="{23413B89-96C6-4A21-908F-4D41E9A5FA9E}" srcOrd="0" destOrd="0" presId="urn:microsoft.com/office/officeart/2011/layout/CircleProcess"/>
    <dgm:cxn modelId="{C542CD77-ABAA-4E89-B024-F3E406288371}" type="presParOf" srcId="{3430AC27-460E-49C3-A8EB-39558F4518E3}" destId="{A830B0C3-A566-4558-A448-F5811B66BF29}" srcOrd="1" destOrd="0" presId="urn:microsoft.com/office/officeart/2011/layout/CircleProcess"/>
    <dgm:cxn modelId="{4533692B-5C50-414E-A8DB-C52F0E6340D4}" type="presParOf" srcId="{A830B0C3-A566-4558-A448-F5811B66BF29}" destId="{3C1F1904-D966-4CC6-B9DE-4FB4B690E44C}" srcOrd="0" destOrd="0" presId="urn:microsoft.com/office/officeart/2011/layout/CircleProcess"/>
    <dgm:cxn modelId="{140B9DCC-4DB2-4AA0-8A72-CB8454284A2E}" type="presParOf" srcId="{3430AC27-460E-49C3-A8EB-39558F4518E3}" destId="{2B046750-9F68-4B86-845B-E7482C4F24F4}" srcOrd="2" destOrd="0" presId="urn:microsoft.com/office/officeart/2011/layout/CircleProcess"/>
    <dgm:cxn modelId="{EE35B971-5ABB-4EC2-88B9-77EF263D7084}" type="presParOf" srcId="{3430AC27-460E-49C3-A8EB-39558F4518E3}" destId="{7C0B4FBB-20C8-49B8-90E3-3F3DB91D9866}" srcOrd="3" destOrd="0" presId="urn:microsoft.com/office/officeart/2011/layout/CircleProcess"/>
    <dgm:cxn modelId="{2C0F1F5C-926D-4A9E-9262-F3689ECEC8D6}" type="presParOf" srcId="{7C0B4FBB-20C8-49B8-90E3-3F3DB91D9866}" destId="{5A52D8D3-03B1-4483-8005-658B6241DB29}" srcOrd="0" destOrd="0" presId="urn:microsoft.com/office/officeart/2011/layout/CircleProcess"/>
    <dgm:cxn modelId="{216B5767-1AA8-4B69-9363-1E83A89AE596}" type="presParOf" srcId="{3430AC27-460E-49C3-A8EB-39558F4518E3}" destId="{1CD3EC32-EFBF-4914-9CB3-04A8545FCF08}" srcOrd="4" destOrd="0" presId="urn:microsoft.com/office/officeart/2011/layout/CircleProcess"/>
    <dgm:cxn modelId="{9C2B22F5-ECF1-4666-B20B-6798201AAC9B}" type="presParOf" srcId="{1CD3EC32-EFBF-4914-9CB3-04A8545FCF08}" destId="{BA3E049F-2504-4F79-B851-74FBCEC82867}" srcOrd="0" destOrd="0" presId="urn:microsoft.com/office/officeart/2011/layout/CircleProcess"/>
    <dgm:cxn modelId="{54975A5C-FC19-47D5-9822-4DFF03C98C4B}" type="presParOf" srcId="{3430AC27-460E-49C3-A8EB-39558F4518E3}" destId="{00B251DD-144C-4023-B14D-49296B0518E1}" srcOrd="5" destOrd="0" presId="urn:microsoft.com/office/officeart/2011/layout/CircleProcess"/>
    <dgm:cxn modelId="{F8B2B776-DE6D-480C-AA39-7FACD3AC0DBD}" type="presParOf" srcId="{3430AC27-460E-49C3-A8EB-39558F4518E3}" destId="{B73DE10E-185D-4BC0-93D9-DBDF4181E937}" srcOrd="6" destOrd="0" presId="urn:microsoft.com/office/officeart/2011/layout/CircleProcess"/>
    <dgm:cxn modelId="{6311845A-7B05-4D11-B90C-E185FF895BB9}" type="presParOf" srcId="{B73DE10E-185D-4BC0-93D9-DBDF4181E937}" destId="{D02220F4-FD18-48F1-AA16-8E7DC8C9C02B}" srcOrd="0" destOrd="0" presId="urn:microsoft.com/office/officeart/2011/layout/CircleProcess"/>
    <dgm:cxn modelId="{626AD423-D006-4E59-8801-6C946E2AF58B}" type="presParOf" srcId="{3430AC27-460E-49C3-A8EB-39558F4518E3}" destId="{C47D9D0E-06DD-4D9A-BB3E-08C0F5ABCFF8}" srcOrd="7" destOrd="0" presId="urn:microsoft.com/office/officeart/2011/layout/CircleProcess"/>
    <dgm:cxn modelId="{C844CC0A-01A8-4A0D-A4E6-34EF23699893}" type="presParOf" srcId="{C47D9D0E-06DD-4D9A-BB3E-08C0F5ABCFF8}" destId="{7B89D572-7C1E-4EB8-BE9F-A74787DF035F}" srcOrd="0" destOrd="0" presId="urn:microsoft.com/office/officeart/2011/layout/CircleProcess"/>
    <dgm:cxn modelId="{176CC4A5-DB51-414C-9CD1-2CA02C5F0892}" type="presParOf" srcId="{3430AC27-460E-49C3-A8EB-39558F4518E3}" destId="{E344DD90-65B5-4022-9A30-4A6D18A3C25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13B89-96C6-4A21-908F-4D41E9A5FA9E}">
      <dsp:nvSpPr>
        <dsp:cNvPr id="0" name=""/>
        <dsp:cNvSpPr/>
      </dsp:nvSpPr>
      <dsp:spPr>
        <a:xfrm>
          <a:off x="4218889" y="1111814"/>
          <a:ext cx="1840353" cy="1840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F1904-D966-4CC6-B9DE-4FB4B690E44C}">
      <dsp:nvSpPr>
        <dsp:cNvPr id="0" name=""/>
        <dsp:cNvSpPr/>
      </dsp:nvSpPr>
      <dsp:spPr>
        <a:xfrm>
          <a:off x="4279994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Ogive</a:t>
          </a:r>
          <a:endParaRPr lang="en-ID" sz="1900" kern="1200" dirty="0"/>
        </a:p>
      </dsp:txBody>
      <dsp:txXfrm>
        <a:off x="4525614" y="1418650"/>
        <a:ext cx="1226902" cy="1227021"/>
      </dsp:txXfrm>
    </dsp:sp>
    <dsp:sp modelId="{5A52D8D3-03B1-4483-8005-658B6241DB29}">
      <dsp:nvSpPr>
        <dsp:cNvPr id="0" name=""/>
        <dsp:cNvSpPr/>
      </dsp:nvSpPr>
      <dsp:spPr>
        <a:xfrm rot="2700000">
          <a:off x="2319047" y="1114039"/>
          <a:ext cx="1835921" cy="18359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E049F-2504-4F79-B851-74FBCEC82867}">
      <dsp:nvSpPr>
        <dsp:cNvPr id="0" name=""/>
        <dsp:cNvSpPr/>
      </dsp:nvSpPr>
      <dsp:spPr>
        <a:xfrm>
          <a:off x="2362198" y="1173026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Poligon</a:t>
          </a:r>
          <a:r>
            <a:rPr lang="en-US" sz="1900" kern="1200" dirty="0"/>
            <a:t> </a:t>
          </a:r>
          <a:r>
            <a:rPr lang="en-US" sz="1900" kern="1200" dirty="0" err="1"/>
            <a:t>Frekwensi</a:t>
          </a:r>
          <a:endParaRPr lang="en-ID" sz="1900" kern="1200" dirty="0"/>
        </a:p>
      </dsp:txBody>
      <dsp:txXfrm>
        <a:off x="2607818" y="1418495"/>
        <a:ext cx="1226902" cy="1227021"/>
      </dsp:txXfrm>
    </dsp:sp>
    <dsp:sp modelId="{D02220F4-FD18-48F1-AA16-8E7DC8C9C02B}">
      <dsp:nvSpPr>
        <dsp:cNvPr id="0" name=""/>
        <dsp:cNvSpPr/>
      </dsp:nvSpPr>
      <dsp:spPr>
        <a:xfrm rot="2700000">
          <a:off x="416988" y="1114039"/>
          <a:ext cx="1835921" cy="18359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9D572-7C1E-4EB8-BE9F-A74787DF035F}">
      <dsp:nvSpPr>
        <dsp:cNvPr id="0" name=""/>
        <dsp:cNvSpPr/>
      </dsp:nvSpPr>
      <dsp:spPr>
        <a:xfrm>
          <a:off x="475877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Histogram</a:t>
          </a:r>
          <a:endParaRPr lang="en-ID" sz="1900" kern="1200" dirty="0"/>
        </a:p>
      </dsp:txBody>
      <dsp:txXfrm>
        <a:off x="721498" y="1418650"/>
        <a:ext cx="1226902" cy="1227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1F8B5-82E3-491A-A682-94E9F0B3C6AA}" type="datetimeFigureOut">
              <a:rPr lang="en-ID" smtClean="0"/>
              <a:t>06/09/2024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06FBC-3322-4F2D-9534-CD38ADBC995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866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06FBC-3322-4F2D-9534-CD38ADBC9954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291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06FBC-3322-4F2D-9534-CD38ADBC9954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766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ku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06FBC-3322-4F2D-9534-CD38ADBC9954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459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F55DC0-887F-43D5-A80F-79352C57D1A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F55DC0-887F-43D5-A80F-79352C57D1A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F55DC0-887F-43D5-A80F-79352C57D1A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BF55DC0-887F-43D5-A80F-79352C57D1A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STATISTIK PENELITIAN  PENDIDIKAN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495800" cy="748262"/>
          </a:xfrm>
        </p:spPr>
        <p:txBody>
          <a:bodyPr/>
          <a:lstStyle/>
          <a:p>
            <a:r>
              <a:rPr lang="en-US" b="1" dirty="0" err="1"/>
              <a:t>Amnah</a:t>
            </a:r>
            <a:r>
              <a:rPr lang="en-US" b="1" dirty="0"/>
              <a:t>, S.</a:t>
            </a:r>
            <a:r>
              <a:rPr lang="en-US" b="1" dirty="0" err="1"/>
              <a:t>Kom</a:t>
            </a:r>
            <a:r>
              <a:rPr lang="en-US" b="1" dirty="0"/>
              <a:t>.,MTI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943600" y="5257800"/>
            <a:ext cx="3124200" cy="74826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Pertemuan_Tujuh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535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lukisan</a:t>
            </a:r>
            <a:r>
              <a:rPr lang="en-US" dirty="0"/>
              <a:t> pasang </a:t>
            </a:r>
            <a:r>
              <a:rPr lang="en-US" dirty="0" err="1"/>
              <a:t>surutnya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garis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(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naiknya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statistic)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C9F7EB4-35BD-2728-8109-27C2FECD33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19933"/>
              </p:ext>
            </p:extLst>
          </p:nvPr>
        </p:nvGraphicFramePr>
        <p:xfrm>
          <a:off x="1295400" y="287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326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Histogram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3B59E7-9CFE-415D-2BBF-CECC83B75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4384" t="32376" r="28194" b="27414"/>
          <a:stretch/>
        </p:blipFill>
        <p:spPr>
          <a:xfrm>
            <a:off x="1066800" y="2057400"/>
            <a:ext cx="6934200" cy="4191000"/>
          </a:xfrm>
        </p:spPr>
      </p:pic>
    </p:spTree>
    <p:extLst>
      <p:ext uri="{BB962C8B-B14F-4D97-AF65-F5344CB8AC3E}">
        <p14:creationId xmlns:p14="http://schemas.microsoft.com/office/powerpoint/2010/main" val="291669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err="1"/>
              <a:t>Poligon</a:t>
            </a:r>
            <a:r>
              <a:rPr lang="en-US" dirty="0"/>
              <a:t> </a:t>
            </a:r>
            <a:r>
              <a:rPr lang="en-US" dirty="0" err="1"/>
              <a:t>Frekuensi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2438400"/>
            <a:ext cx="8229600" cy="2590800"/>
          </a:xfrm>
        </p:spPr>
        <p:txBody>
          <a:bodyPr/>
          <a:lstStyle/>
          <a:p>
            <a:r>
              <a:rPr lang="en-US" dirty="0" err="1"/>
              <a:t>Poligon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 :</a:t>
            </a:r>
          </a:p>
          <a:p>
            <a:pPr marL="109728" indent="0" algn="just">
              <a:buNone/>
            </a:pPr>
            <a:r>
              <a:rPr lang="en-US" dirty="0" err="1">
                <a:latin typeface="+mj-lt"/>
              </a:rPr>
              <a:t>Grafik</a:t>
            </a:r>
            <a:r>
              <a:rPr lang="en-US" dirty="0">
                <a:latin typeface="+mj-lt"/>
              </a:rPr>
              <a:t> garis yang </a:t>
            </a:r>
            <a:r>
              <a:rPr lang="en-US" dirty="0" err="1">
                <a:latin typeface="+mj-lt"/>
              </a:rPr>
              <a:t>menghubungkan</a:t>
            </a:r>
            <a:r>
              <a:rPr lang="en-US" dirty="0">
                <a:latin typeface="+mj-lt"/>
              </a:rPr>
              <a:t>  </a:t>
            </a:r>
            <a:r>
              <a:rPr lang="en-US" dirty="0" err="1">
                <a:latin typeface="+mj-lt"/>
              </a:rPr>
              <a:t>nilai</a:t>
            </a:r>
            <a:r>
              <a:rPr lang="en-US" dirty="0">
                <a:latin typeface="+mj-lt"/>
              </a:rPr>
              <a:t> Tengah </a:t>
            </a:r>
            <a:r>
              <a:rPr lang="en-US" dirty="0" err="1">
                <a:latin typeface="+mj-lt"/>
              </a:rPr>
              <a:t>tiap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atas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berdekatan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nilai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tengah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jarak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frekuensi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mutlak</a:t>
            </a:r>
            <a:r>
              <a:rPr lang="en-US" dirty="0">
                <a:latin typeface="+mj-lt"/>
              </a:rPr>
              <a:t> masing-masing</a:t>
            </a:r>
          </a:p>
          <a:p>
            <a:pPr marL="109728" indent="0">
              <a:buNone/>
            </a:pPr>
            <a:r>
              <a:rPr lang="en-US" dirty="0"/>
              <a:t> 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0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15400" cy="1066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histogram dan </a:t>
            </a:r>
            <a:r>
              <a:rPr lang="en-US" dirty="0" err="1"/>
              <a:t>poligon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839200" cy="3124200"/>
          </a:xfrm>
        </p:spPr>
        <p:txBody>
          <a:bodyPr>
            <a:noAutofit/>
          </a:bodyPr>
          <a:lstStyle/>
          <a:p>
            <a:pPr algn="just"/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Histogram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menggunakan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batas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kelas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sedangkan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poligon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menggunakan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titik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tengah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.</a:t>
            </a:r>
          </a:p>
          <a:p>
            <a:pPr algn="just"/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Grafik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histogram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berwujud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segi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empat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sedang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grafik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poligon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berwujud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garis-garis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atau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kurva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yang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salingberhubungan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satu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dengan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 yang </a:t>
            </a:r>
            <a:r>
              <a:rPr lang="en-ID" sz="36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lainnya</a:t>
            </a:r>
            <a:r>
              <a:rPr lang="en-ID" sz="3600" dirty="0">
                <a:solidFill>
                  <a:srgbClr val="000000"/>
                </a:solidFill>
                <a:latin typeface="AngsanaUPC" panose="02020603050405020304" pitchFamily="18" charset="-34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440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Poligon</a:t>
            </a:r>
            <a:r>
              <a:rPr lang="en-US" dirty="0"/>
              <a:t> </a:t>
            </a:r>
            <a:r>
              <a:rPr lang="en-US" dirty="0" err="1"/>
              <a:t>Frekuensi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/>
          <a:lstStyle/>
          <a:p>
            <a:r>
              <a:rPr lang="en-US" dirty="0" err="1"/>
              <a:t>Tentukan</a:t>
            </a:r>
            <a:r>
              <a:rPr lang="en-US" dirty="0"/>
              <a:t> polygon </a:t>
            </a:r>
            <a:r>
              <a:rPr lang="en-US" dirty="0" err="1"/>
              <a:t>dari</a:t>
            </a:r>
            <a:r>
              <a:rPr lang="en-US" dirty="0"/>
              <a:t> 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Poligon</a:t>
            </a:r>
            <a:r>
              <a:rPr lang="en-US" dirty="0"/>
              <a:t> </a:t>
            </a:r>
            <a:r>
              <a:rPr lang="en-US" dirty="0" err="1"/>
              <a:t>Frekuensi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73A4E-8CA5-E8B5-AFBF-1682E53363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33" t="39630" r="51667" b="47037"/>
          <a:stretch/>
        </p:blipFill>
        <p:spPr>
          <a:xfrm>
            <a:off x="1066800" y="2171700"/>
            <a:ext cx="5867400" cy="1354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18AD1C-EFB9-F85E-A55F-BC57ED0F0B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45556" r="14166" b="17407"/>
          <a:stretch/>
        </p:blipFill>
        <p:spPr>
          <a:xfrm>
            <a:off x="990600" y="3944815"/>
            <a:ext cx="5257800" cy="28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7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kumulatif</a:t>
            </a:r>
            <a:r>
              <a:rPr lang="en-US" dirty="0"/>
              <a:t> 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diagramnyadalam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dirty="0" err="1"/>
              <a:t>tegak</a:t>
            </a:r>
            <a:r>
              <a:rPr lang="en-US" dirty="0"/>
              <a:t> dan </a:t>
            </a:r>
            <a:r>
              <a:rPr lang="en-US" dirty="0" err="1"/>
              <a:t>mendatar</a:t>
            </a:r>
            <a:r>
              <a:rPr lang="en-US" dirty="0"/>
              <a:t> (</a:t>
            </a:r>
            <a:r>
              <a:rPr lang="en-US" dirty="0" err="1"/>
              <a:t>Eksponensial</a:t>
            </a:r>
            <a:r>
              <a:rPr lang="en-US" dirty="0"/>
              <a:t>)</a:t>
            </a:r>
          </a:p>
          <a:p>
            <a:pPr marL="109728" indent="0">
              <a:buNone/>
            </a:pPr>
            <a:r>
              <a:rPr lang="en-US" b="1" dirty="0" err="1"/>
              <a:t>Perbedaan</a:t>
            </a:r>
            <a:r>
              <a:rPr lang="en-US" b="1" dirty="0"/>
              <a:t> polygon </a:t>
            </a:r>
            <a:r>
              <a:rPr lang="en-US" b="1" dirty="0" err="1"/>
              <a:t>frekuensi</a:t>
            </a:r>
            <a:r>
              <a:rPr lang="en-US" b="1" dirty="0"/>
              <a:t> dan Ogive</a:t>
            </a:r>
          </a:p>
          <a:p>
            <a:pPr algn="just"/>
            <a:r>
              <a:rPr lang="en-ID" dirty="0">
                <a:solidFill>
                  <a:srgbClr val="000000"/>
                </a:solidFill>
              </a:rPr>
              <a:t>Ogive </a:t>
            </a:r>
            <a:r>
              <a:rPr lang="en-ID" dirty="0" err="1">
                <a:solidFill>
                  <a:srgbClr val="000000"/>
                </a:solidFill>
              </a:rPr>
              <a:t>menggunakan</a:t>
            </a:r>
            <a:r>
              <a:rPr lang="en-ID" dirty="0">
                <a:solidFill>
                  <a:srgbClr val="000000"/>
                </a:solidFill>
              </a:rPr>
              <a:t> batas </a:t>
            </a:r>
            <a:r>
              <a:rPr lang="en-ID" dirty="0" err="1">
                <a:solidFill>
                  <a:srgbClr val="000000"/>
                </a:solidFill>
              </a:rPr>
              <a:t>kelas</a:t>
            </a:r>
            <a:r>
              <a:rPr lang="en-ID" dirty="0">
                <a:solidFill>
                  <a:srgbClr val="000000"/>
                </a:solidFill>
              </a:rPr>
              <a:t> dan </a:t>
            </a:r>
            <a:r>
              <a:rPr lang="en-ID" dirty="0" err="1">
                <a:solidFill>
                  <a:srgbClr val="000000"/>
                </a:solidFill>
              </a:rPr>
              <a:t>poligon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menggunakan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titik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tengah</a:t>
            </a:r>
            <a:endParaRPr lang="en-ID" dirty="0">
              <a:solidFill>
                <a:srgbClr val="000000"/>
              </a:solidFill>
            </a:endParaRPr>
          </a:p>
          <a:p>
            <a:pPr algn="just"/>
            <a:r>
              <a:rPr lang="en-ID" dirty="0" err="1">
                <a:solidFill>
                  <a:srgbClr val="000000"/>
                </a:solidFill>
              </a:rPr>
              <a:t>Grafik</a:t>
            </a:r>
            <a:r>
              <a:rPr lang="en-ID" dirty="0">
                <a:solidFill>
                  <a:srgbClr val="000000"/>
                </a:solidFill>
              </a:rPr>
              <a:t> ogive </a:t>
            </a:r>
            <a:r>
              <a:rPr lang="en-ID" dirty="0" err="1">
                <a:solidFill>
                  <a:srgbClr val="000000"/>
                </a:solidFill>
              </a:rPr>
              <a:t>menggambarkan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distribusi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frekuensi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kumulatif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kurang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dari</a:t>
            </a:r>
            <a:r>
              <a:rPr lang="en-ID" dirty="0">
                <a:solidFill>
                  <a:srgbClr val="000000"/>
                </a:solidFill>
              </a:rPr>
              <a:t> dan </a:t>
            </a:r>
            <a:r>
              <a:rPr lang="en-ID" dirty="0" err="1">
                <a:solidFill>
                  <a:srgbClr val="000000"/>
                </a:solidFill>
              </a:rPr>
              <a:t>distribusi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frekuensi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kumulatif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atau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lebih</a:t>
            </a:r>
            <a:r>
              <a:rPr lang="en-ID" dirty="0">
                <a:solidFill>
                  <a:srgbClr val="000000"/>
                </a:solidFill>
              </a:rPr>
              <a:t>, </a:t>
            </a:r>
            <a:r>
              <a:rPr lang="en-ID" dirty="0" err="1">
                <a:solidFill>
                  <a:srgbClr val="000000"/>
                </a:solidFill>
              </a:rPr>
              <a:t>sedangkan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grafik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poligon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mencantumkan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nilai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frekuensi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tiap-tiap</a:t>
            </a:r>
            <a:r>
              <a:rPr lang="en-ID" dirty="0">
                <a:solidFill>
                  <a:srgbClr val="000000"/>
                </a:solidFill>
              </a:rPr>
              <a:t> </a:t>
            </a:r>
            <a:r>
              <a:rPr lang="en-ID" dirty="0" err="1">
                <a:solidFill>
                  <a:srgbClr val="000000"/>
                </a:solidFill>
              </a:rPr>
              <a:t>variabel</a:t>
            </a:r>
            <a:r>
              <a:rPr lang="en-ID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0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2DEE-D988-36ED-5084-F30240AB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58AA7-4039-FB4A-1B75-97A1792BB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872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Sekian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Tujuh</a:t>
            </a:r>
            <a:br>
              <a:rPr lang="en-US" dirty="0"/>
            </a:br>
            <a:r>
              <a:rPr lang="en-US" dirty="0" err="1"/>
              <a:t>Persiapkan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Kalian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Tengah Semester</a:t>
            </a:r>
            <a:br>
              <a:rPr lang="en-US" dirty="0"/>
            </a:b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Dengn</a:t>
            </a:r>
            <a:r>
              <a:rPr lang="en-US" dirty="0"/>
              <a:t> </a:t>
            </a:r>
            <a:r>
              <a:rPr lang="en-US" dirty="0" err="1"/>
              <a:t>Baik</a:t>
            </a:r>
            <a:br>
              <a:rPr lang="en-US" dirty="0"/>
            </a:b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baik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38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92</TotalTime>
  <Words>190</Words>
  <Application>Microsoft Office PowerPoint</Application>
  <PresentationFormat>On-screen Show (4:3)</PresentationFormat>
  <Paragraphs>34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AngsanaUPC</vt:lpstr>
      <vt:lpstr>Calibri</vt:lpstr>
      <vt:lpstr>Georgia</vt:lpstr>
      <vt:lpstr>Trebuchet MS</vt:lpstr>
      <vt:lpstr>Wingdings 2</vt:lpstr>
      <vt:lpstr>Urban</vt:lpstr>
      <vt:lpstr>STATISTIK PENELITIAN  PENDIDIKAN </vt:lpstr>
      <vt:lpstr>Grafik</vt:lpstr>
      <vt:lpstr>Contoh Grafik Histogram</vt:lpstr>
      <vt:lpstr>Poligon Frekuensi</vt:lpstr>
      <vt:lpstr>Perbedaan antara histogram dan poligon</vt:lpstr>
      <vt:lpstr>Contoh Grafik Poligon Frekuensi</vt:lpstr>
      <vt:lpstr>Ogive</vt:lpstr>
      <vt:lpstr>PowerPoint Presentation</vt:lpstr>
      <vt:lpstr>Sekian Materi Pertemuan Tujuh Persiapkan diri Kalian untuk mengikuti Ujian Tengah Semester Belajar Dengn Baik Untuk Mendapatkan Hasil yang baik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 PENELITIAN  PENDIDIKAN</dc:title>
  <dc:creator>User</dc:creator>
  <cp:lastModifiedBy>asus vivobook</cp:lastModifiedBy>
  <cp:revision>16</cp:revision>
  <dcterms:created xsi:type="dcterms:W3CDTF">2024-08-16T02:02:40Z</dcterms:created>
  <dcterms:modified xsi:type="dcterms:W3CDTF">2024-09-06T05:31:31Z</dcterms:modified>
</cp:coreProperties>
</file>