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Poppins"/>
      <p:regular r:id="rId9"/>
      <p:bold r:id="rId10"/>
      <p:italic r:id="rId11"/>
      <p:boldItalic r:id="rId12"/>
    </p:embeddedFont>
    <p:embeddedFont>
      <p:font typeface="Lato"/>
      <p:regular r:id="rId13"/>
      <p:bold r:id="rId14"/>
      <p:italic r:id="rId15"/>
      <p:boldItalic r:id="rId16"/>
    </p:embeddedFont>
    <p:embeddedFont>
      <p:font typeface="Bebas Neue"/>
      <p:regular r:id="rId17"/>
    </p:embeddedFont>
    <p:embeddedFont>
      <p:font typeface="PT Sans"/>
      <p:regular r:id="rId18"/>
      <p:bold r:id="rId19"/>
      <p:italic r:id="rId20"/>
      <p:boldItalic r:id="rId21"/>
    </p:embeddedFont>
    <p:embeddedFont>
      <p:font typeface="DM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italic.fntdata"/><Relationship Id="rId22" Type="http://schemas.openxmlformats.org/officeDocument/2006/relationships/font" Target="fonts/DMSans-regular.fntdata"/><Relationship Id="rId21" Type="http://schemas.openxmlformats.org/officeDocument/2006/relationships/font" Target="fonts/PTSans-boldItalic.fntdata"/><Relationship Id="rId24" Type="http://schemas.openxmlformats.org/officeDocument/2006/relationships/font" Target="fonts/DMSans-italic.fntdata"/><Relationship Id="rId23" Type="http://schemas.openxmlformats.org/officeDocument/2006/relationships/font" Target="fonts/DM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regular.fntdata"/><Relationship Id="rId25" Type="http://schemas.openxmlformats.org/officeDocument/2006/relationships/font" Target="fonts/DM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Poppins-italic.fntdata"/><Relationship Id="rId10" Type="http://schemas.openxmlformats.org/officeDocument/2006/relationships/font" Target="fonts/Poppins-bold.fntdata"/><Relationship Id="rId13" Type="http://schemas.openxmlformats.org/officeDocument/2006/relationships/font" Target="fonts/Lato-regular.fntdata"/><Relationship Id="rId12" Type="http://schemas.openxmlformats.org/officeDocument/2006/relationships/font" Target="fonts/Poppins-boldItalic.fntdata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7" Type="http://schemas.openxmlformats.org/officeDocument/2006/relationships/font" Target="fonts/BebasNeue-regular.fntdata"/><Relationship Id="rId16" Type="http://schemas.openxmlformats.org/officeDocument/2006/relationships/font" Target="fonts/Lato-boldItalic.fntdata"/><Relationship Id="rId19" Type="http://schemas.openxmlformats.org/officeDocument/2006/relationships/font" Target="fonts/PTSans-bold.fntdata"/><Relationship Id="rId18" Type="http://schemas.openxmlformats.org/officeDocument/2006/relationships/font" Target="fonts/PT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7107d0c81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27107d0c81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hasCustomPrompt="1" type="title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2" type="subTitle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3" type="subTitle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4" type="subTitle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hasCustomPrompt="1" idx="5" type="title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hasCustomPrompt="1" idx="6" type="title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/>
          <p:nvPr>
            <p:ph hasCustomPrompt="1" idx="7" type="title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/>
          <p:nvPr>
            <p:ph hasCustomPrompt="1" idx="8" type="title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/>
          <p:nvPr>
            <p:ph idx="9" type="subTitle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13" type="subTitle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14" type="subTitle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15" type="subTitle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15"/>
          <p:cNvSpPr txBox="1"/>
          <p:nvPr>
            <p:ph hasCustomPrompt="1"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flipH="1" rot="-1442292">
            <a:off x="-1773956" y="1176021"/>
            <a:ext cx="2259372" cy="2189821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3" name="Google Shape;173;p18"/>
          <p:cNvSpPr txBox="1"/>
          <p:nvPr>
            <p:ph idx="1" type="subTitle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8"/>
          <p:cNvSpPr/>
          <p:nvPr>
            <p:ph idx="2" type="pic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1" type="subTitle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1" type="subTitle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" type="subTitle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2" type="body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6" name="Google Shape;246;p23"/>
          <p:cNvSpPr txBox="1"/>
          <p:nvPr>
            <p:ph idx="1" type="subTitle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3"/>
          <p:cNvSpPr txBox="1"/>
          <p:nvPr>
            <p:ph idx="2" type="subTitle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3" type="subTitle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" name="Google Shape;249;p23"/>
          <p:cNvSpPr txBox="1"/>
          <p:nvPr>
            <p:ph idx="4" type="subTitle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24"/>
          <p:cNvSpPr txBox="1"/>
          <p:nvPr>
            <p:ph idx="1" type="subTitle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4"/>
          <p:cNvSpPr txBox="1"/>
          <p:nvPr>
            <p:ph idx="2" type="subTitle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5"/>
          <p:cNvSpPr txBox="1"/>
          <p:nvPr>
            <p:ph idx="2" type="subTitle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5"/>
          <p:cNvSpPr txBox="1"/>
          <p:nvPr>
            <p:ph idx="3" type="subTitle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5"/>
          <p:cNvSpPr txBox="1"/>
          <p:nvPr>
            <p:ph idx="4" type="subTitle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8" name="Google Shape;288;p25"/>
          <p:cNvSpPr txBox="1"/>
          <p:nvPr>
            <p:ph idx="5" type="subTitle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9" name="Google Shape;289;p25"/>
          <p:cNvSpPr txBox="1"/>
          <p:nvPr>
            <p:ph idx="6" type="subTitle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5" name="Google Shape;305;p26"/>
          <p:cNvSpPr txBox="1"/>
          <p:nvPr>
            <p:ph idx="1" type="subTitle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idx="2" type="subTitle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3" type="subTitle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6"/>
          <p:cNvSpPr txBox="1"/>
          <p:nvPr>
            <p:ph idx="4" type="subTitle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6"/>
          <p:cNvSpPr txBox="1"/>
          <p:nvPr>
            <p:ph idx="5" type="subTitle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0" name="Google Shape;310;p26"/>
          <p:cNvSpPr txBox="1"/>
          <p:nvPr>
            <p:ph idx="6" type="subTitle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26"/>
          <p:cNvSpPr txBox="1"/>
          <p:nvPr>
            <p:ph idx="7" type="subTitle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26"/>
          <p:cNvSpPr txBox="1"/>
          <p:nvPr>
            <p:ph idx="8" type="subTitle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3" name="Google Shape;323;p27"/>
          <p:cNvSpPr txBox="1"/>
          <p:nvPr>
            <p:ph idx="1" type="subTitle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2" type="subTitle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7"/>
          <p:cNvSpPr txBox="1"/>
          <p:nvPr>
            <p:ph idx="3" type="subTitle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7"/>
          <p:cNvSpPr txBox="1"/>
          <p:nvPr>
            <p:ph idx="4" type="subTitle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27"/>
          <p:cNvSpPr txBox="1"/>
          <p:nvPr>
            <p:ph idx="5" type="subTitle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8" name="Google Shape;328;p27"/>
          <p:cNvSpPr txBox="1"/>
          <p:nvPr>
            <p:ph idx="6" type="subTitle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9" name="Google Shape;329;p27"/>
          <p:cNvSpPr txBox="1"/>
          <p:nvPr>
            <p:ph idx="7" type="subTitle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0" name="Google Shape;330;p27"/>
          <p:cNvSpPr txBox="1"/>
          <p:nvPr>
            <p:ph idx="8" type="subTitle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4" name="Google Shape;334;p28"/>
          <p:cNvSpPr txBox="1"/>
          <p:nvPr>
            <p:ph idx="1" type="subTitle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8"/>
          <p:cNvSpPr txBox="1"/>
          <p:nvPr>
            <p:ph idx="2" type="subTitle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8"/>
          <p:cNvSpPr txBox="1"/>
          <p:nvPr>
            <p:ph idx="3" type="subTitle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8"/>
          <p:cNvSpPr txBox="1"/>
          <p:nvPr>
            <p:ph idx="4" type="subTitle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8"/>
          <p:cNvSpPr txBox="1"/>
          <p:nvPr>
            <p:ph idx="5" type="subTitle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28"/>
          <p:cNvSpPr txBox="1"/>
          <p:nvPr>
            <p:ph idx="6" type="subTitle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8"/>
          <p:cNvSpPr txBox="1"/>
          <p:nvPr>
            <p:ph idx="7" type="subTitle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1" name="Google Shape;341;p28"/>
          <p:cNvSpPr txBox="1"/>
          <p:nvPr>
            <p:ph idx="8" type="subTitle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9" type="subTitle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3" name="Google Shape;343;p28"/>
          <p:cNvSpPr txBox="1"/>
          <p:nvPr>
            <p:ph idx="13" type="subTitle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4" name="Google Shape;344;p28"/>
          <p:cNvSpPr txBox="1"/>
          <p:nvPr>
            <p:ph idx="14" type="subTitle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5" name="Google Shape;345;p28"/>
          <p:cNvSpPr txBox="1"/>
          <p:nvPr>
            <p:ph idx="15" type="subTitle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"/>
          <p:cNvSpPr/>
          <p:nvPr/>
        </p:nvSpPr>
        <p:spPr>
          <a:xfrm flipH="1" rot="775147">
            <a:off x="-1527367" y="-114758"/>
            <a:ext cx="2259394" cy="2189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/>
          <p:nvPr>
            <p:ph hasCustomPrompt="1" type="title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/>
          <p:nvPr>
            <p:ph idx="1" type="subTitle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3" name="Google Shape;363;p29"/>
          <p:cNvSpPr txBox="1"/>
          <p:nvPr>
            <p:ph hasCustomPrompt="1" idx="2" type="title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/>
          <p:nvPr>
            <p:ph idx="3" type="subTitle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5" name="Google Shape;365;p29"/>
          <p:cNvSpPr txBox="1"/>
          <p:nvPr>
            <p:ph hasCustomPrompt="1" idx="4" type="title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/>
          <p:nvPr>
            <p:ph idx="5" type="subTitle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>
            <p:ph hasCustomPrompt="1" type="title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/>
          <p:nvPr>
            <p:ph idx="1" type="subTitle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2" type="subTitle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hasCustomPrompt="1" idx="3" type="title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/>
          <p:nvPr>
            <p:ph idx="4" type="subTitle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idx="5" type="subTitle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3" name="Google Shape;383;p30"/>
          <p:cNvSpPr txBox="1"/>
          <p:nvPr>
            <p:ph hasCustomPrompt="1" idx="6" type="title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/>
          <p:nvPr>
            <p:ph idx="7" type="subTitle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5" name="Google Shape;385;p30"/>
          <p:cNvSpPr txBox="1"/>
          <p:nvPr>
            <p:ph idx="8" type="subTitle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6" name="Google Shape;386;p30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31"/>
          <p:cNvSpPr txBox="1"/>
          <p:nvPr>
            <p:ph idx="1" type="subTitle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3"/>
          <p:cNvSpPr/>
          <p:nvPr/>
        </p:nvSpPr>
        <p:spPr>
          <a:xfrm flipH="1" rot="3555162">
            <a:off x="-993615" y="620242"/>
            <a:ext cx="1625808" cy="15265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flipH="1" rot="10800000">
              <a:off x="4935811" y="4414372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5"/>
          <p:cNvSpPr txBox="1"/>
          <p:nvPr>
            <p:ph idx="2" type="subTitle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5"/>
          <p:cNvSpPr txBox="1"/>
          <p:nvPr>
            <p:ph idx="3" type="subTitle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4" type="subTitle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flipH="1" rot="2256459">
            <a:off x="-1314778" y="2364914"/>
            <a:ext cx="2210833" cy="2142776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" type="subTitle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rect b="b" l="l" r="r" t="t"/>
            <a:pathLst>
              <a:path extrusionOk="0" h="2226" w="1444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rect b="b" l="l" r="r" t="t"/>
            <a:pathLst>
              <a:path extrusionOk="0" h="2226" w="1472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Chapter Ten</a:t>
            </a:r>
            <a:br>
              <a:rPr b="0" lang="en" sz="4100"/>
            </a:br>
            <a:r>
              <a:rPr b="0" lang="en" sz="2300"/>
              <a:t>Database Connection</a:t>
            </a:r>
            <a:endParaRPr b="0" sz="2300"/>
          </a:p>
        </p:txBody>
      </p:sp>
      <p:sp>
        <p:nvSpPr>
          <p:cNvPr id="428" name="Google Shape;428;p34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rect b="b" l="l" r="r" t="t"/>
                  <a:pathLst>
                    <a:path extrusionOk="0" h="35085" w="42568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rect b="b" l="l" r="r" t="t"/>
                  <a:pathLst>
                    <a:path extrusionOk="0" h="12595" w="13414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rect b="b" l="l" r="r" t="t"/>
                    <a:pathLst>
                      <a:path extrusionOk="0" h="9403" w="532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rect b="b" l="l" r="r" t="t"/>
                    <a:pathLst>
                      <a:path extrusionOk="0" h="9403" w="496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rect b="b" l="l" r="r" t="t"/>
                    <a:pathLst>
                      <a:path extrusionOk="0" h="532" w="291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rect b="b" l="l" r="r" t="t"/>
                    <a:pathLst>
                      <a:path extrusionOk="0" h="1126" w="1119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rect b="b" l="l" r="r" t="t"/>
                    <a:pathLst>
                      <a:path extrusionOk="0" h="2590" w="503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rect b="b" l="l" r="r" t="t"/>
                    <a:pathLst>
                      <a:path extrusionOk="0" h="2590" w="532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rect b="b" l="l" r="r" t="t"/>
                    <a:pathLst>
                      <a:path extrusionOk="0" h="708" w="1508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rect b="b" l="l" r="r" t="t"/>
                    <a:pathLst>
                      <a:path extrusionOk="0" h="708" w="1034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rect b="b" l="l" r="r" t="t"/>
                    <a:pathLst>
                      <a:path extrusionOk="0" h="114" w="1034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rect b="b" l="l" r="r" t="t"/>
                    <a:pathLst>
                      <a:path extrusionOk="0" h="114" w="617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rect b="b" l="l" r="r" t="t"/>
                    <a:pathLst>
                      <a:path extrusionOk="0" h="2216" w="122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rect b="b" l="l" r="r" t="t"/>
                    <a:pathLst>
                      <a:path extrusionOk="0" h="8261" w="2477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rect b="b" l="l" r="r" t="t"/>
                    <a:pathLst>
                      <a:path extrusionOk="0" h="596" w="743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rect b="b" l="l" r="r" t="t"/>
                    <a:pathLst>
                      <a:path extrusionOk="0" h="14206" w="23665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rect b="b" l="l" r="r" t="t"/>
                    <a:pathLst>
                      <a:path extrusionOk="0" h="11999" w="23438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rect b="b" l="l" r="r" t="t"/>
                    <a:pathLst>
                      <a:path extrusionOk="0" h="355" w="595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rect b="b" l="l" r="r" t="t"/>
                    <a:pathLst>
                      <a:path extrusionOk="0" h="355" w="27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rect b="b" l="l" r="r" t="t"/>
                    <a:pathLst>
                      <a:path extrusionOk="0" h="355" w="4663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rect b="b" l="l" r="r" t="t"/>
                    <a:pathLst>
                      <a:path extrusionOk="0" h="355" w="13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rect b="b" l="l" r="r" t="t"/>
                    <a:pathLst>
                      <a:path extrusionOk="0" h="355" w="5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rect b="b" l="l" r="r" t="t"/>
                    <a:pathLst>
                      <a:path extrusionOk="0" h="355" w="247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rect b="b" l="l" r="r" t="t"/>
                    <a:pathLst>
                      <a:path extrusionOk="0" h="355" w="3276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rect b="b" l="l" r="r" t="t"/>
                    <a:pathLst>
                      <a:path extrusionOk="0" h="355" w="56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rect b="b" l="l" r="r" t="t"/>
                    <a:pathLst>
                      <a:path extrusionOk="0" h="390" w="475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rect b="b" l="l" r="r" t="t"/>
                    <a:pathLst>
                      <a:path extrusionOk="0" h="390" w="4684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rect b="b" l="l" r="r" t="t"/>
                    <a:pathLst>
                      <a:path extrusionOk="0" h="390" w="743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rect b="b" l="l" r="r" t="t"/>
                    <a:pathLst>
                      <a:path extrusionOk="0" h="390" w="2187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rect b="b" l="l" r="r" t="t"/>
                    <a:pathLst>
                      <a:path extrusionOk="0" h="354" w="1805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rect b="b" l="l" r="r" t="t"/>
                    <a:pathLst>
                      <a:path extrusionOk="0" h="354" w="978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rect b="b" l="l" r="r" t="t"/>
                    <a:pathLst>
                      <a:path extrusionOk="0" h="354" w="4571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rect b="b" l="l" r="r" t="t"/>
                    <a:pathLst>
                      <a:path extrusionOk="0" h="354" w="949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rect b="b" l="l" r="r" t="t"/>
                    <a:pathLst>
                      <a:path extrusionOk="0" h="354" w="148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rect b="b" l="l" r="r" t="t"/>
                    <a:pathLst>
                      <a:path extrusionOk="0" h="354" w="2237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rect b="b" l="l" r="r" t="t"/>
                    <a:pathLst>
                      <a:path extrusionOk="0" h="390" w="595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rect b="b" l="l" r="r" t="t"/>
                    <a:pathLst>
                      <a:path extrusionOk="0" h="390" w="27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rect b="b" l="l" r="r" t="t"/>
                    <a:pathLst>
                      <a:path extrusionOk="0" h="390" w="4663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rect b="b" l="l" r="r" t="t"/>
                    <a:pathLst>
                      <a:path extrusionOk="0" h="390" w="13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rect b="b" l="l" r="r" t="t"/>
                    <a:pathLst>
                      <a:path extrusionOk="0" h="390" w="5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rect b="b" l="l" r="r" t="t"/>
                    <a:pathLst>
                      <a:path extrusionOk="0" h="390" w="247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rect b="b" l="l" r="r" t="t"/>
                    <a:pathLst>
                      <a:path extrusionOk="0" h="390" w="3276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rect b="b" l="l" r="r" t="t"/>
                    <a:pathLst>
                      <a:path extrusionOk="0" h="390" w="56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rect b="b" l="l" r="r" t="t"/>
                    <a:pathLst>
                      <a:path extrusionOk="0" h="355" w="475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rect b="b" l="l" r="r" t="t"/>
                    <a:pathLst>
                      <a:path extrusionOk="0" h="355" w="4684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rect b="b" l="l" r="r" t="t"/>
                    <a:pathLst>
                      <a:path extrusionOk="0" h="355" w="743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rect b="b" l="l" r="r" t="t"/>
                    <a:pathLst>
                      <a:path extrusionOk="0" h="355" w="218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rect b="b" l="l" r="r" t="t"/>
                    <a:pathLst>
                      <a:path extrusionOk="0" h="383" w="180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rect b="b" l="l" r="r" t="t"/>
                    <a:pathLst>
                      <a:path extrusionOk="0" h="383" w="978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rect b="b" l="l" r="r" t="t"/>
                    <a:pathLst>
                      <a:path extrusionOk="0" h="383" w="457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rect b="b" l="l" r="r" t="t"/>
                    <a:pathLst>
                      <a:path extrusionOk="0" h="383" w="94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rect b="b" l="l" r="r" t="t"/>
                    <a:pathLst>
                      <a:path extrusionOk="0" h="383" w="148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rect b="b" l="l" r="r" t="t"/>
                    <a:pathLst>
                      <a:path extrusionOk="0" h="383" w="2237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rect b="b" l="l" r="r" t="t"/>
                    <a:pathLst>
                      <a:path extrusionOk="0" h="3984" w="2512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rect b="b" l="l" r="r" t="t"/>
                    <a:pathLst>
                      <a:path extrusionOk="0" h="6014" w="230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rect b="b" l="l" r="r" t="t"/>
                    <a:pathLst>
                      <a:path extrusionOk="0" h="1225" w="3687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rect b="b" l="l" r="r" t="t"/>
                    <a:pathLst>
                      <a:path extrusionOk="0" h="648" w="2477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rect b="b" l="l" r="r" t="t"/>
                    <a:pathLst>
                      <a:path extrusionOk="0" h="3744" w="1798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rect b="b" l="l" r="r" t="t"/>
                    <a:pathLst>
                      <a:path extrusionOk="0" h="3298" w="829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rect b="b" l="l" r="r" t="t"/>
                    <a:pathLst>
                      <a:path extrusionOk="0" h="2216" w="4748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rect b="b" l="l" r="r" t="t"/>
                    <a:pathLst>
                      <a:path extrusionOk="0" h="503" w="6311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rect b="b" l="l" r="r" t="t"/>
                    <a:pathLst>
                      <a:path extrusionOk="0" h="3298" w="3007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rect b="b" l="l" r="r" t="t"/>
                    <a:pathLst>
                      <a:path extrusionOk="0" h="1837" w="2392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rect b="b" l="l" r="r" t="t"/>
                    <a:pathLst>
                      <a:path extrusionOk="0" h="913" w="949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rect b="b" l="l" r="r" t="t"/>
                    <a:pathLst>
                      <a:path extrusionOk="0" h="998" w="1742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rect b="b" l="l" r="r" t="t"/>
                    <a:pathLst>
                      <a:path extrusionOk="0" h="1062" w="1034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rect b="b" l="l" r="r" t="t"/>
                    <a:pathLst>
                      <a:path extrusionOk="0" h="1062" w="1062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rect b="b" l="l" r="r" t="t"/>
                    <a:pathLst>
                      <a:path extrusionOk="0" h="1034" w="299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rect b="b" l="l" r="r" t="t"/>
                    <a:pathLst>
                      <a:path extrusionOk="0" h="1154" w="737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rect b="b" l="l" r="r" t="t"/>
                    <a:pathLst>
                      <a:path extrusionOk="0" h="1154" w="736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rect b="b" l="l" r="r" t="t"/>
                    <a:pathLst>
                      <a:path extrusionOk="0" h="1126" w="772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rect b="b" l="l" r="r" t="t"/>
                    <a:pathLst>
                      <a:path extrusionOk="0" h="1119" w="122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rect b="b" l="l" r="r" t="t"/>
                    <a:pathLst>
                      <a:path extrusionOk="0" h="942" w="595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rect b="b" l="l" r="r" t="t"/>
                    <a:pathLst>
                      <a:path extrusionOk="0" h="1062" w="97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rect b="b" l="l" r="r" t="t"/>
                    <a:pathLst>
                      <a:path extrusionOk="0" h="942" w="97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rect b="b" l="l" r="r" t="t"/>
                    <a:pathLst>
                      <a:path extrusionOk="0" h="1901" w="744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rect b="b" l="l" r="r" t="t"/>
                    <a:pathLst>
                      <a:path extrusionOk="0" h="1769" w="326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rect b="b" l="l" r="r" t="t"/>
                    <a:pathLst>
                      <a:path extrusionOk="0" h="2039" w="439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rect b="b" l="l" r="r" t="t"/>
                    <a:pathLst>
                      <a:path extrusionOk="0" h="1901" w="736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rect b="b" l="l" r="r" t="t"/>
                    <a:pathLst>
                      <a:path extrusionOk="0" h="1769" w="354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rect b="b" l="l" r="r" t="t"/>
                    <a:pathLst>
                      <a:path extrusionOk="0" h="2039" w="44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rect b="b" l="l" r="r" t="t"/>
                    <a:pathLst>
                      <a:path extrusionOk="0" h="1176" w="736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rect b="b" l="l" r="r" t="t"/>
                    <a:pathLst>
                      <a:path extrusionOk="0" h="1176" w="708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rect b="b" l="l" r="r" t="t"/>
                    <a:pathLst>
                      <a:path extrusionOk="0" h="1097" w="765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rect b="b" l="l" r="r" t="t"/>
                    <a:pathLst>
                      <a:path extrusionOk="0" h="1097" w="121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rect b="b" l="l" r="r" t="t"/>
                    <a:pathLst>
                      <a:path extrusionOk="0" h="913" w="58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rect b="b" l="l" r="r" t="t"/>
                    <a:pathLst>
                      <a:path extrusionOk="0" h="1027" w="977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rect b="b" l="l" r="r" t="t"/>
                    <a:pathLst>
                      <a:path extrusionOk="0" h="913" w="94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rect b="b" l="l" r="r" t="t"/>
                    <a:pathLst>
                      <a:path extrusionOk="0" h="1735" w="319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rect b="b" l="l" r="r" t="t"/>
                    <a:pathLst>
                      <a:path extrusionOk="0" h="3453" w="3454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rect b="b" l="l" r="r" t="t"/>
                    <a:pathLst>
                      <a:path extrusionOk="0" h="2095" w="230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rect b="b" l="l" r="r" t="t"/>
                    <a:pathLst>
                      <a:path extrusionOk="0" h="5307" w="5307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rect b="b" l="l" r="r" t="t"/>
                    <a:pathLst>
                      <a:path extrusionOk="0" h="4083" w="4628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rect b="b" l="l" r="r" t="t"/>
                    <a:pathLst>
                      <a:path extrusionOk="0" h="3305" w="3361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rect b="b" l="l" r="r" t="t"/>
                  <a:pathLst>
                    <a:path extrusionOk="0" h="4431" w="5166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rect b="b" l="l" r="r" t="t"/>
                  <a:pathLst>
                    <a:path extrusionOk="0" h="475" w="616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rect b="b" l="l" r="r" t="t"/>
                  <a:pathLst>
                    <a:path extrusionOk="0" h="800" w="886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rect b="b" l="l" r="r" t="t"/>
                  <a:pathLst>
                    <a:path extrusionOk="0" h="178" w="532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rect b="b" l="l" r="r" t="t"/>
                  <a:pathLst>
                    <a:path extrusionOk="0" h="708" w="652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rect b="b" l="l" r="r" t="t"/>
                  <a:pathLst>
                    <a:path extrusionOk="0" h="560" w="652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rect b="b" l="l" r="r" t="t"/>
                  <a:pathLst>
                    <a:path extrusionOk="0" h="708" w="447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rect b="b" l="l" r="r" t="t"/>
                  <a:pathLst>
                    <a:path extrusionOk="0" h="326" w="532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rect b="b" l="l" r="r" t="t"/>
                  <a:pathLst>
                    <a:path extrusionOk="0" h="231" w="885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rect b="b" l="l" r="r" t="t"/>
                  <a:pathLst>
                    <a:path extrusionOk="0" h="558" w="32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rect b="b" l="l" r="r" t="t"/>
                  <a:pathLst>
                    <a:path extrusionOk="0" h="844" w="681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rect b="b" l="l" r="r" t="t"/>
                  <a:pathLst>
                    <a:path extrusionOk="0" h="503" w="206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rect b="b" l="l" r="r" t="t"/>
                    <a:pathLst>
                      <a:path extrusionOk="0" h="4639" w="3361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rect b="b" l="l" r="r" t="t"/>
                    <a:pathLst>
                      <a:path extrusionOk="0" h="949" w="1302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rect b="b" l="l" r="r" t="t"/>
                    <a:pathLst>
                      <a:path extrusionOk="0" h="2816" w="1741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rect b="b" l="l" r="r" t="t"/>
                    <a:pathLst>
                      <a:path extrusionOk="0" h="149" w="567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rect b="b" l="l" r="r" t="t"/>
                    <a:pathLst>
                      <a:path extrusionOk="0" h="432" w="44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rect b="b" l="l" r="r" t="t"/>
                    <a:pathLst>
                      <a:path extrusionOk="0" h="567" w="149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rect b="b" l="l" r="r" t="t"/>
                    <a:pathLst>
                      <a:path extrusionOk="0" h="652" w="114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rect b="b" l="l" r="r" t="t"/>
                    <a:pathLst>
                      <a:path extrusionOk="0" h="411" w="588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rect b="b" l="l" r="r" t="t"/>
                    <a:pathLst>
                      <a:path extrusionOk="0" h="93" w="595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rect b="b" l="l" r="r" t="t"/>
                    <a:pathLst>
                      <a:path extrusionOk="0" h="1657" w="109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rect b="b" l="l" r="r" t="t"/>
                  <a:pathLst>
                    <a:path extrusionOk="0" h="4964" w="4069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rect b="b" l="l" r="r" t="t"/>
                  <a:pathLst>
                    <a:path extrusionOk="0" h="13612" w="8044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rect b="b" l="l" r="r" t="t"/>
                  <a:pathLst>
                    <a:path extrusionOk="0" h="13676" w="8108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rect b="b" l="l" r="r" t="t"/>
                  <a:pathLst>
                    <a:path extrusionOk="0" h="1444" w="645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rect b="b" l="l" r="r" t="t"/>
                  <a:pathLst>
                    <a:path extrusionOk="0" h="1324" w="652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rect b="b" l="l" r="r" t="t"/>
                  <a:pathLst>
                    <a:path extrusionOk="0" h="390" w="57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rect b="b" l="l" r="r" t="t"/>
                  <a:pathLst>
                    <a:path extrusionOk="0" h="447" w="114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rect b="b" l="l" r="r" t="t"/>
                  <a:pathLst>
                    <a:path extrusionOk="0" h="4620" w="3956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rect b="b" l="l" r="r" t="t"/>
                  <a:pathLst>
                    <a:path extrusionOk="0" h="18044" w="15211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rect b="b" l="l" r="r" t="t"/>
                  <a:pathLst>
                    <a:path extrusionOk="0" h="11645" w="13322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rect b="b" l="l" r="r" t="t"/>
                  <a:pathLst>
                    <a:path extrusionOk="0" h="11557" w="10408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rect b="b" l="l" r="r" t="t"/>
                  <a:pathLst>
                    <a:path extrusionOk="0" h="5700" w="4889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rect b="b" l="l" r="r" t="t"/>
                  <a:pathLst>
                    <a:path extrusionOk="0" h="5753" w="4953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rect b="b" l="l" r="r" t="t"/>
                  <a:pathLst>
                    <a:path extrusionOk="0" h="48" w="262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rect b="b" l="l" r="r" t="t"/>
                  <a:pathLst>
                    <a:path extrusionOk="0" h="114" w="39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rect b="b" l="l" r="r" t="t"/>
                  <a:pathLst>
                    <a:path extrusionOk="0" h="8921" w="8249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rect b="b" l="l" r="r" t="t"/>
                  <a:pathLst>
                    <a:path extrusionOk="0" h="1672" w="2305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rect b="b" l="l" r="r" t="t"/>
                  <a:pathLst>
                    <a:path extrusionOk="0" h="2859" w="97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rect b="b" l="l" r="r" t="t"/>
                  <a:pathLst>
                    <a:path extrusionOk="0" h="3538" w="80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rect b="b" l="l" r="r" t="t"/>
                  <a:pathLst>
                    <a:path extrusionOk="0" h="2316" w="3503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rect b="b" l="l" r="r" t="t"/>
                  <a:pathLst>
                    <a:path extrusionOk="0" h="4197" w="6807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rect b="b" l="l" r="r" t="t"/>
                  <a:pathLst>
                    <a:path extrusionOk="0" h="1855" w="2718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rect b="b" l="l" r="r" t="t"/>
                  <a:pathLst>
                    <a:path extrusionOk="0" h="2506" w="737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rect b="b" l="l" r="r" t="t"/>
                  <a:pathLst>
                    <a:path extrusionOk="0" h="1387" w="2746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rect b="b" l="l" r="r" t="t"/>
                  <a:pathLst>
                    <a:path extrusionOk="0" h="1005" w="291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rect b="b" l="l" r="r" t="t"/>
                  <a:pathLst>
                    <a:path extrusionOk="0" h="235" w="503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rect b="b" l="l" r="r" t="t"/>
                  <a:pathLst>
                    <a:path extrusionOk="0" h="1097" w="27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rect b="b" l="l" r="r" t="t"/>
                  <a:pathLst>
                    <a:path extrusionOk="0" h="1119" w="319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rect b="b" l="l" r="r" t="t"/>
                  <a:pathLst>
                    <a:path extrusionOk="0" h="1132" w="354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rect b="b" l="l" r="r" t="t"/>
                  <a:pathLst>
                    <a:path extrusionOk="0" h="1126" w="418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rect b="b" l="l" r="r" t="t"/>
                  <a:pathLst>
                    <a:path extrusionOk="0" h="1074" w="411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rect b="b" l="l" r="r" t="t"/>
                  <a:pathLst>
                    <a:path extrusionOk="0" h="1062" w="504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rect b="b" l="l" r="r" t="t"/>
                  <a:pathLst>
                    <a:path extrusionOk="0" h="1006" w="645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rect b="b" l="l" r="r" t="t"/>
                  <a:pathLst>
                    <a:path extrusionOk="0" h="1034" w="617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rect b="b" l="l" r="r" t="t"/>
                  <a:pathLst>
                    <a:path extrusionOk="0" h="411" w="765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rect b="b" l="l" r="r" t="t"/>
                  <a:pathLst>
                    <a:path extrusionOk="0" h="326" w="1593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rect b="b" l="l" r="r" t="t"/>
                  <a:pathLst>
                    <a:path extrusionOk="0" h="17077" w="16364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rect b="b" l="l" r="r" t="t"/>
                  <a:pathLst>
                    <a:path extrusionOk="0" h="19370" w="617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rect b="b" l="l" r="r" t="t"/>
                  <a:pathLst>
                    <a:path extrusionOk="0" h="16216" w="15062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rect b="b" l="l" r="r" t="t"/>
                  <a:pathLst>
                    <a:path extrusionOk="0" h="1126" w="235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rect b="b" l="l" r="r" t="t"/>
                  <a:pathLst>
                    <a:path extrusionOk="0" h="2711" w="942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rect b="b" l="l" r="r" t="t"/>
                  <a:pathLst>
                    <a:path extrusionOk="0" h="1125" w="291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rect b="b" l="l" r="r" t="t"/>
                  <a:pathLst>
                    <a:path extrusionOk="0" h="624" w="15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57" name="Google Shape;657;p35"/>
          <p:cNvSpPr txBox="1"/>
          <p:nvPr>
            <p:ph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9" name="Google Shape;659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0" name="Google Shape;660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2" name="Google Shape;662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3" name="Google Shape;663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4" name="Google Shape;664;p35"/>
            <p:cNvSpPr/>
            <p:nvPr/>
          </p:nvSpPr>
          <p:spPr>
            <a:xfrm>
              <a:off x="5222815" y="1012953"/>
              <a:ext cx="3453354" cy="3346964"/>
            </a:xfrm>
            <a:custGeom>
              <a:rect b="b" l="l" r="r" t="t"/>
              <a:pathLst>
                <a:path extrusionOk="0" h="33626" w="34694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5" name="Google Shape;665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6" name="Google Shape;666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rect b="b" l="l" r="r" t="t"/>
                <a:pathLst>
                  <a:path extrusionOk="0" h="3863" w="3807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rect b="b" l="l" r="r" t="t"/>
                <a:pathLst>
                  <a:path extrusionOk="0" h="2328" w="2448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8" name="Google Shape;668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69" name="Google Shape;669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rect b="b" l="l" r="r" t="t"/>
                <a:pathLst>
                  <a:path extrusionOk="0" h="4713" w="4635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rect b="b" l="l" r="r" t="t"/>
                <a:pathLst>
                  <a:path extrusionOk="0" h="2831" w="2979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1" name="Google Shape;671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2" name="Google Shape;672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rect b="b" l="l" r="r" t="t"/>
                <a:pathLst>
                  <a:path extrusionOk="0" h="5307" w="525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rect b="b" l="l" r="r" t="t"/>
                <a:pathLst>
                  <a:path extrusionOk="0" h="4113" w="4458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rect b="b" l="l" r="r" t="t"/>
                <a:pathLst>
                  <a:path extrusionOk="0" h="3333" w="3595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5" name="Google Shape;675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6" name="Google Shape;676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rect b="b" l="l" r="r" t="t"/>
                <a:pathLst>
                  <a:path extrusionOk="0" h="9933" w="15063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rect b="b" l="l" r="r" t="t"/>
                <a:pathLst>
                  <a:path extrusionOk="0" h="242" w="3418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rect b="b" l="l" r="r" t="t"/>
                <a:pathLst>
                  <a:path extrusionOk="0" h="242" w="138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rect b="b" l="l" r="r" t="t"/>
                <a:pathLst>
                  <a:path extrusionOk="0" h="242" w="885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rect b="b" l="l" r="r" t="t"/>
                <a:pathLst>
                  <a:path extrusionOk="0" h="242" w="355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rect b="b" l="l" r="r" t="t"/>
                <a:pathLst>
                  <a:path extrusionOk="0" h="242" w="3652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rect b="b" l="l" r="r" t="t"/>
                <a:pathLst>
                  <a:path extrusionOk="0" h="270" w="3892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rect b="b" l="l" r="r" t="t"/>
                <a:pathLst>
                  <a:path extrusionOk="0" h="263" w="418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rect b="b" l="l" r="r" t="t"/>
                <a:pathLst>
                  <a:path extrusionOk="0" h="263" w="1946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rect b="b" l="l" r="r" t="t"/>
                <a:pathLst>
                  <a:path extrusionOk="0" h="263" w="1147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rect b="b" l="l" r="r" t="t"/>
                <a:pathLst>
                  <a:path extrusionOk="0" h="263" w="1593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rect b="b" l="l" r="r" t="t"/>
                <a:pathLst>
                  <a:path extrusionOk="0" h="263" w="138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rect b="b" l="l" r="r" t="t"/>
                <a:pathLst>
                  <a:path extrusionOk="0" h="263" w="885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rect b="b" l="l" r="r" t="t"/>
                <a:pathLst>
                  <a:path extrusionOk="0" h="263" w="355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rect b="b" l="l" r="r" t="t"/>
                <a:pathLst>
                  <a:path extrusionOk="0" h="263" w="3652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rect b="b" l="l" r="r" t="t"/>
                <a:pathLst>
                  <a:path extrusionOk="0" h="263" w="2244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rect b="b" l="l" r="r" t="t"/>
                <a:pathLst>
                  <a:path extrusionOk="0" h="263" w="3213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rect b="b" l="l" r="r" t="t"/>
                <a:pathLst>
                  <a:path extrusionOk="0" h="263" w="354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rect b="b" l="l" r="r" t="t"/>
                <a:pathLst>
                  <a:path extrusionOk="0" h="263" w="271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rect b="b" l="l" r="r" t="t"/>
                <a:pathLst>
                  <a:path extrusionOk="0" h="291" w="794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rect b="b" l="l" r="r" t="t"/>
                <a:pathLst>
                  <a:path extrusionOk="0" h="475" w="29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rect b="b" l="l" r="r" t="t"/>
                <a:pathLst>
                  <a:path extrusionOk="0" h="970" w="29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8" name="Google Shape;698;p35"/>
            <p:cNvSpPr/>
            <p:nvPr/>
          </p:nvSpPr>
          <p:spPr>
            <a:xfrm>
              <a:off x="5912220" y="3661765"/>
              <a:ext cx="710598" cy="111380"/>
            </a:xfrm>
            <a:custGeom>
              <a:rect b="b" l="l" r="r" t="t"/>
              <a:pathLst>
                <a:path extrusionOk="0" h="1119" w="7139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5912220" y="3717405"/>
              <a:ext cx="710598" cy="422526"/>
            </a:xfrm>
            <a:custGeom>
              <a:rect b="b" l="l" r="r" t="t"/>
              <a:pathLst>
                <a:path extrusionOk="0" h="4245" w="7139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6056551" y="3773045"/>
              <a:ext cx="413479" cy="12044"/>
            </a:xfrm>
            <a:custGeom>
              <a:rect b="b" l="l" r="r" t="t"/>
              <a:pathLst>
                <a:path extrusionOk="0" h="121" w="4154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834956"/>
              <a:ext cx="413479" cy="11347"/>
            </a:xfrm>
            <a:custGeom>
              <a:rect b="b" l="l" r="r" t="t"/>
              <a:pathLst>
                <a:path extrusionOk="0" h="114" w="4154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93384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951811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5971346" y="3748560"/>
              <a:ext cx="52954" cy="62608"/>
            </a:xfrm>
            <a:custGeom>
              <a:rect b="b" l="l" r="r" t="t"/>
              <a:pathLst>
                <a:path extrusionOk="0" h="629" w="532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5" name="Google Shape;705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6" name="Google Shape;706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rect b="b" l="l" r="r" t="t"/>
                <a:pathLst>
                  <a:path extrusionOk="0" h="3258" w="4514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rect b="b" l="l" r="r" t="t"/>
                <a:pathLst>
                  <a:path extrusionOk="0" h="2067" w="3333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rect b="b" l="l" r="r" t="t"/>
                <a:pathLst>
                  <a:path extrusionOk="0" h="2060" w="3361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rect b="b" l="l" r="r" t="t"/>
                <a:pathLst>
                  <a:path extrusionOk="0" h="1807" w="1918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rect b="b" l="l" r="r" t="t"/>
                <a:pathLst>
                  <a:path extrusionOk="0" h="1006" w="109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rect b="b" l="l" r="r" t="t"/>
                <a:pathLst>
                  <a:path extrusionOk="0" h="6995" w="9587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rect b="b" l="l" r="r" t="t"/>
                <a:pathLst>
                  <a:path extrusionOk="0" h="58" w="16123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rect b="b" l="l" r="r" t="t"/>
                <a:pathLst>
                  <a:path extrusionOk="0" h="57" w="18012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rect b="b" l="l" r="r" t="t"/>
                <a:pathLst>
                  <a:path extrusionOk="0" h="58" w="68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rect b="b" l="l" r="r" t="t"/>
                <a:pathLst>
                  <a:path extrusionOk="0" h="6859" w="5017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rect b="b" l="l" r="r" t="t"/>
                <a:pathLst>
                  <a:path extrusionOk="0" h="9587" w="9841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rect b="b" l="l" r="r" t="t"/>
                <a:pathLst>
                  <a:path extrusionOk="0" h="326" w="1769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rect b="b" l="l" r="r" t="t"/>
                <a:pathLst>
                  <a:path extrusionOk="0" h="412" w="2123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rect b="b" l="l" r="r" t="t"/>
                <a:pathLst>
                  <a:path extrusionOk="0" h="3128" w="206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rect b="b" l="l" r="r" t="t"/>
                <a:pathLst>
                  <a:path extrusionOk="0" h="2607" w="525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rect b="b" l="l" r="r" t="t"/>
                <a:pathLst>
                  <a:path extrusionOk="0" h="7274" w="17927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rect b="b" l="l" r="r" t="t"/>
                <a:pathLst>
                  <a:path extrusionOk="0" h="2364" w="4981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rect b="b" l="l" r="r" t="t"/>
                <a:pathLst>
                  <a:path extrusionOk="0" h="3727" w="4097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rect b="b" l="l" r="r" t="t"/>
                <a:pathLst>
                  <a:path extrusionOk="0" h="7317" w="6983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rect b="b" l="l" r="r" t="t"/>
                <a:pathLst>
                  <a:path extrusionOk="0" h="3594" w="3983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rect b="b" l="l" r="r" t="t"/>
                <a:pathLst>
                  <a:path extrusionOk="0" h="4374" w="6601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rect b="b" l="l" r="r" t="t"/>
                <a:pathLst>
                  <a:path extrusionOk="0" h="370" w="652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rect b="b" l="l" r="r" t="t"/>
                <a:pathLst>
                  <a:path extrusionOk="0" h="956" w="1018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rect b="b" l="l" r="r" t="t"/>
                <a:pathLst>
                  <a:path extrusionOk="0" h="288" w="411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rect b="b" l="l" r="r" t="t"/>
                <a:pathLst>
                  <a:path extrusionOk="0" h="3955" w="3071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rect b="b" l="l" r="r" t="t"/>
                <a:pathLst>
                  <a:path extrusionOk="0" h="354" w="716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rect b="b" l="l" r="r" t="t"/>
                <a:pathLst>
                  <a:path extrusionOk="0" h="3242" w="7253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rect b="b" l="l" r="r" t="t"/>
                <a:pathLst>
                  <a:path extrusionOk="0" h="652" w="857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rect b="b" l="l" r="r" t="t"/>
                <a:pathLst>
                  <a:path extrusionOk="0" h="503" w="532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rect b="b" l="l" r="r" t="t"/>
                <a:pathLst>
                  <a:path extrusionOk="0" h="2366" w="2965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rect b="b" l="l" r="r" t="t"/>
                <a:pathLst>
                  <a:path extrusionOk="0" h="664" w="235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rect b="b" l="l" r="r" t="t"/>
                <a:pathLst>
                  <a:path extrusionOk="0" h="150" w="206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rect b="b" l="l" r="r" t="t"/>
                <a:pathLst>
                  <a:path extrusionOk="0" h="234" w="242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rect b="b" l="l" r="r" t="t"/>
                <a:pathLst>
                  <a:path extrusionOk="0" h="994" w="109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rect b="b" l="l" r="r" t="t"/>
                <a:pathLst>
                  <a:path extrusionOk="0" h="904" w="1126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rect b="b" l="l" r="r" t="t"/>
                <a:pathLst>
                  <a:path extrusionOk="0" h="532" w="1062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rect b="b" l="l" r="r" t="t"/>
                <a:pathLst>
                  <a:path extrusionOk="0" h="1444" w="942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rect b="b" l="l" r="r" t="t"/>
                <a:pathLst>
                  <a:path extrusionOk="0" h="1452" w="829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rect b="b" l="l" r="r" t="t"/>
                <a:pathLst>
                  <a:path extrusionOk="0" h="737" w="439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rect b="b" l="l" r="r" t="t"/>
                <a:pathLst>
                  <a:path extrusionOk="0" h="213" w="263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rect b="b" l="l" r="r" t="t"/>
                <a:pathLst>
                  <a:path extrusionOk="0" h="177" w="178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rect b="b" l="l" r="r" t="t"/>
                <a:pathLst>
                  <a:path extrusionOk="0" h="247" w="588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rect b="b" l="l" r="r" t="t"/>
                <a:pathLst>
                  <a:path extrusionOk="0" h="708" w="298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rect b="b" l="l" r="r" t="t"/>
                <a:pathLst>
                  <a:path extrusionOk="0" h="263" w="114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rect b="b" l="l" r="r" t="t"/>
                <a:pathLst>
                  <a:path extrusionOk="0" h="651" w="86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rect b="b" l="l" r="r" t="t"/>
                <a:pathLst>
                  <a:path extrusionOk="0" h="1974" w="645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rect b="b" l="l" r="r" t="t"/>
                <a:pathLst>
                  <a:path extrusionOk="0" h="298" w="468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3" name="Google Shape;753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4" name="Google Shape;754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rect b="b" l="l" r="r" t="t"/>
                <a:pathLst>
                  <a:path extrusionOk="0" h="2718" w="977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rect b="b" l="l" r="r" t="t"/>
                <a:pathLst>
                  <a:path extrusionOk="0" h="2718" w="97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rect b="b" l="l" r="r" t="t"/>
                <a:pathLst>
                  <a:path extrusionOk="0" h="663" w="355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rect b="b" l="l" r="r" t="t"/>
                <a:pathLst>
                  <a:path extrusionOk="0" h="1331" w="1479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rect b="b" l="l" r="r" t="t"/>
                <a:pathLst>
                  <a:path extrusionOk="0" h="3361" w="651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rect b="b" l="l" r="r" t="t"/>
                <a:pathLst>
                  <a:path extrusionOk="0" h="942" w="2979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rect b="b" l="l" r="r" t="t"/>
                <a:pathLst>
                  <a:path extrusionOk="0" h="942" w="1387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rect b="b" l="l" r="r" t="t"/>
                <a:pathLst>
                  <a:path extrusionOk="0" h="121" w="218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rect b="b" l="l" r="r" t="t"/>
                <a:pathLst>
                  <a:path extrusionOk="0" h="942" w="121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rect b="b" l="l" r="r" t="t"/>
                <a:pathLst>
                  <a:path extrusionOk="0" h="793" w="1006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rect b="b" l="l" r="r" t="t"/>
                <a:pathLst>
                  <a:path extrusionOk="0" h="2746" w="977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rect b="b" l="l" r="r" t="t"/>
                <a:pathLst>
                  <a:path extrusionOk="0" h="2746" w="97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rect b="b" l="l" r="r" t="t"/>
                <a:pathLst>
                  <a:path extrusionOk="0" h="1360" w="1472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rect b="b" l="l" r="r" t="t"/>
                <a:pathLst>
                  <a:path extrusionOk="0" h="3362" w="681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rect b="b" l="l" r="r" t="t"/>
                <a:pathLst>
                  <a:path extrusionOk="0" h="3362" w="652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rect b="b" l="l" r="r" t="t"/>
                <a:pathLst>
                  <a:path extrusionOk="0" h="970" w="1444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rect b="b" l="l" r="r" t="t"/>
                <a:pathLst>
                  <a:path extrusionOk="0" h="970" w="1451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rect b="b" l="l" r="r" t="t"/>
                <a:pathLst>
                  <a:path extrusionOk="0" h="122" w="914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rect b="b" l="l" r="r" t="t"/>
                <a:pathLst>
                  <a:path extrusionOk="0" h="122" w="948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rect b="b" l="l" r="r" t="t"/>
                <a:pathLst>
                  <a:path extrusionOk="0" h="914" w="114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rect b="b" l="l" r="r" t="t"/>
                <a:pathLst>
                  <a:path extrusionOk="0" h="1360" w="148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rect b="b" l="l" r="r" t="t"/>
                <a:pathLst>
                  <a:path extrusionOk="0" h="914" w="122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rect b="b" l="l" r="r" t="t"/>
                <a:pathLst>
                  <a:path extrusionOk="0" h="1811" w="1445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rect b="b" l="l" r="r" t="t"/>
                <a:pathLst>
                  <a:path extrusionOk="0" h="121" w="1062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rect b="b" l="l" r="r" t="t"/>
                <a:pathLst>
                  <a:path extrusionOk="0" h="121" w="1063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rect b="b" l="l" r="r" t="t"/>
                <a:pathLst>
                  <a:path extrusionOk="0" h="1720" w="1239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rect b="b" l="l" r="r" t="t"/>
                <a:pathLst>
                  <a:path extrusionOk="0" h="1445" w="913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rect b="b" l="l" r="r" t="t"/>
                <a:pathLst>
                  <a:path extrusionOk="0" h="394" w="56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rect b="b" l="l" r="r" t="t"/>
                <a:pathLst>
                  <a:path extrusionOk="0" h="1062" w="189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rect b="b" l="l" r="r" t="t"/>
                <a:pathLst>
                  <a:path extrusionOk="0" h="121" w="1416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6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Connection &amp; Python</a:t>
            </a:r>
            <a:endParaRPr/>
          </a:p>
        </p:txBody>
      </p:sp>
      <p:sp>
        <p:nvSpPr>
          <p:cNvPr id="797" name="Google Shape;797;p36"/>
          <p:cNvSpPr txBox="1"/>
          <p:nvPr>
            <p:ph idx="1" type="subTitle"/>
          </p:nvPr>
        </p:nvSpPr>
        <p:spPr>
          <a:xfrm>
            <a:off x="720000" y="1700300"/>
            <a:ext cx="3843900" cy="16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dapat dimanfaatkan untuk berinteraksi dengan database secara tidak langsung melalui script / kode bahasa Python.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Dalam mengkoneksikan nya dibutuhkan module tambahan. Berikut cara instalasinya 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8" name="Google Shape;798;p36"/>
          <p:cNvGrpSpPr/>
          <p:nvPr/>
        </p:nvGrpSpPr>
        <p:grpSpPr>
          <a:xfrm flipH="1">
            <a:off x="4954245" y="1281808"/>
            <a:ext cx="3843891" cy="3185759"/>
            <a:chOff x="5893995" y="1281808"/>
            <a:chExt cx="3843891" cy="3185759"/>
          </a:xfrm>
        </p:grpSpPr>
        <p:grpSp>
          <p:nvGrpSpPr>
            <p:cNvPr id="799" name="Google Shape;799;p36"/>
            <p:cNvGrpSpPr/>
            <p:nvPr/>
          </p:nvGrpSpPr>
          <p:grpSpPr>
            <a:xfrm>
              <a:off x="6033386" y="1281808"/>
              <a:ext cx="3704499" cy="3168582"/>
              <a:chOff x="2836393" y="291825"/>
              <a:chExt cx="1571968" cy="1344557"/>
            </a:xfrm>
          </p:grpSpPr>
          <p:sp>
            <p:nvSpPr>
              <p:cNvPr id="800" name="Google Shape;800;p36"/>
              <p:cNvSpPr/>
              <p:nvPr/>
            </p:nvSpPr>
            <p:spPr>
              <a:xfrm>
                <a:off x="2836393" y="291825"/>
                <a:ext cx="1440288" cy="1187101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36"/>
              <p:cNvSpPr/>
              <p:nvPr/>
            </p:nvSpPr>
            <p:spPr>
              <a:xfrm>
                <a:off x="3954498" y="1210230"/>
                <a:ext cx="453863" cy="426152"/>
              </a:xfrm>
              <a:custGeom>
                <a:rect b="b" l="l" r="r" t="t"/>
                <a:pathLst>
                  <a:path extrusionOk="0" h="12595" w="13414">
                    <a:moveTo>
                      <a:pt x="6393" y="1"/>
                    </a:moveTo>
                    <a:cubicBezTo>
                      <a:pt x="6010" y="1"/>
                      <a:pt x="5626" y="38"/>
                      <a:pt x="5242" y="124"/>
                    </a:cubicBezTo>
                    <a:cubicBezTo>
                      <a:pt x="2766" y="598"/>
                      <a:pt x="354" y="2515"/>
                      <a:pt x="177" y="5048"/>
                    </a:cubicBezTo>
                    <a:cubicBezTo>
                      <a:pt x="0" y="7821"/>
                      <a:pt x="3063" y="10064"/>
                      <a:pt x="5129" y="11330"/>
                    </a:cubicBezTo>
                    <a:cubicBezTo>
                      <a:pt x="6309" y="12076"/>
                      <a:pt x="7558" y="12595"/>
                      <a:pt x="8729" y="12595"/>
                    </a:cubicBezTo>
                    <a:cubicBezTo>
                      <a:pt x="9868" y="12595"/>
                      <a:pt x="10932" y="12105"/>
                      <a:pt x="11786" y="10856"/>
                    </a:cubicBezTo>
                    <a:cubicBezTo>
                      <a:pt x="13144" y="8854"/>
                      <a:pt x="13413" y="6137"/>
                      <a:pt x="12409" y="3959"/>
                    </a:cubicBezTo>
                    <a:cubicBezTo>
                      <a:pt x="11404" y="1751"/>
                      <a:pt x="9169" y="160"/>
                      <a:pt x="6749" y="11"/>
                    </a:cubicBezTo>
                    <a:cubicBezTo>
                      <a:pt x="6631" y="4"/>
                      <a:pt x="6512" y="1"/>
                      <a:pt x="6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2" name="Google Shape;802;p36"/>
            <p:cNvGrpSpPr/>
            <p:nvPr/>
          </p:nvGrpSpPr>
          <p:grpSpPr>
            <a:xfrm>
              <a:off x="5893995" y="1464670"/>
              <a:ext cx="3539582" cy="2852211"/>
              <a:chOff x="2823538" y="2323833"/>
              <a:chExt cx="1501987" cy="1210307"/>
            </a:xfrm>
          </p:grpSpPr>
          <p:grpSp>
            <p:nvGrpSpPr>
              <p:cNvPr id="803" name="Google Shape;803;p36"/>
              <p:cNvGrpSpPr/>
              <p:nvPr/>
            </p:nvGrpSpPr>
            <p:grpSpPr>
              <a:xfrm>
                <a:off x="3030874" y="3205941"/>
                <a:ext cx="1190857" cy="328200"/>
                <a:chOff x="2909174" y="3294041"/>
                <a:chExt cx="1190857" cy="328200"/>
              </a:xfrm>
            </p:grpSpPr>
            <p:sp>
              <p:nvSpPr>
                <p:cNvPr id="804" name="Google Shape;804;p36"/>
                <p:cNvSpPr/>
                <p:nvPr/>
              </p:nvSpPr>
              <p:spPr>
                <a:xfrm>
                  <a:off x="2909174" y="3294041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5"/>
                      </a:lnTo>
                      <a:lnTo>
                        <a:pt x="35195" y="885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5" name="Google Shape;805;p36"/>
                <p:cNvSpPr/>
                <p:nvPr/>
              </p:nvSpPr>
              <p:spPr>
                <a:xfrm>
                  <a:off x="2909174" y="3379747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4"/>
                      </a:lnTo>
                      <a:lnTo>
                        <a:pt x="35195" y="884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6" name="Google Shape;806;p36"/>
                <p:cNvSpPr/>
                <p:nvPr/>
              </p:nvSpPr>
              <p:spPr>
                <a:xfrm>
                  <a:off x="2976913" y="3304090"/>
                  <a:ext cx="18000" cy="318151"/>
                </a:xfrm>
                <a:custGeom>
                  <a:rect b="b" l="l" r="r" t="t"/>
                  <a:pathLst>
                    <a:path extrusionOk="0" h="9403" w="532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531" y="9402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7" name="Google Shape;807;p36"/>
                <p:cNvSpPr/>
                <p:nvPr/>
              </p:nvSpPr>
              <p:spPr>
                <a:xfrm>
                  <a:off x="4013372" y="3304090"/>
                  <a:ext cx="16782" cy="318151"/>
                </a:xfrm>
                <a:custGeom>
                  <a:rect b="b" l="l" r="r" t="t"/>
                  <a:pathLst>
                    <a:path extrusionOk="0" h="9403" w="496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496" y="9402"/>
                      </a:lnTo>
                      <a:lnTo>
                        <a:pt x="4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08" name="Google Shape;808;p36"/>
              <p:cNvGrpSpPr/>
              <p:nvPr/>
            </p:nvGrpSpPr>
            <p:grpSpPr>
              <a:xfrm>
                <a:off x="2823538" y="2688399"/>
                <a:ext cx="399059" cy="92676"/>
                <a:chOff x="2532175" y="2448349"/>
                <a:chExt cx="399059" cy="92676"/>
              </a:xfrm>
            </p:grpSpPr>
            <p:sp>
              <p:nvSpPr>
                <p:cNvPr id="809" name="Google Shape;809;p36"/>
                <p:cNvSpPr/>
                <p:nvPr/>
              </p:nvSpPr>
              <p:spPr>
                <a:xfrm>
                  <a:off x="2532175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680" y="0"/>
                      </a:moveTo>
                      <a:cubicBezTo>
                        <a:pt x="446" y="0"/>
                        <a:pt x="234" y="206"/>
                        <a:pt x="234" y="439"/>
                      </a:cubicBezTo>
                      <a:lnTo>
                        <a:pt x="234" y="708"/>
                      </a:lnTo>
                      <a:cubicBezTo>
                        <a:pt x="234" y="793"/>
                        <a:pt x="206" y="885"/>
                        <a:pt x="149" y="941"/>
                      </a:cubicBezTo>
                      <a:lnTo>
                        <a:pt x="29" y="1062"/>
                      </a:lnTo>
                      <a:cubicBezTo>
                        <a:pt x="0" y="1062"/>
                        <a:pt x="0" y="1118"/>
                        <a:pt x="29" y="1118"/>
                      </a:cubicBezTo>
                      <a:lnTo>
                        <a:pt x="92" y="1203"/>
                      </a:lnTo>
                      <a:cubicBezTo>
                        <a:pt x="177" y="1267"/>
                        <a:pt x="206" y="1352"/>
                        <a:pt x="206" y="1444"/>
                      </a:cubicBezTo>
                      <a:lnTo>
                        <a:pt x="206" y="1677"/>
                      </a:lnTo>
                      <a:cubicBezTo>
                        <a:pt x="206" y="1911"/>
                        <a:pt x="382" y="2123"/>
                        <a:pt x="651" y="2123"/>
                      </a:cubicBezTo>
                      <a:lnTo>
                        <a:pt x="708" y="2123"/>
                      </a:lnTo>
                      <a:cubicBezTo>
                        <a:pt x="736" y="2123"/>
                        <a:pt x="764" y="2087"/>
                        <a:pt x="764" y="2059"/>
                      </a:cubicBezTo>
                      <a:cubicBezTo>
                        <a:pt x="764" y="2003"/>
                        <a:pt x="736" y="2003"/>
                        <a:pt x="708" y="2003"/>
                      </a:cubicBezTo>
                      <a:lnTo>
                        <a:pt x="651" y="2003"/>
                      </a:lnTo>
                      <a:cubicBezTo>
                        <a:pt x="474" y="2003"/>
                        <a:pt x="326" y="1854"/>
                        <a:pt x="326" y="1677"/>
                      </a:cubicBezTo>
                      <a:lnTo>
                        <a:pt x="326" y="1444"/>
                      </a:lnTo>
                      <a:cubicBezTo>
                        <a:pt x="326" y="1323"/>
                        <a:pt x="269" y="1203"/>
                        <a:pt x="177" y="1118"/>
                      </a:cubicBezTo>
                      <a:lnTo>
                        <a:pt x="149" y="1090"/>
                      </a:lnTo>
                      <a:lnTo>
                        <a:pt x="234" y="1026"/>
                      </a:lnTo>
                      <a:cubicBezTo>
                        <a:pt x="298" y="941"/>
                        <a:pt x="354" y="821"/>
                        <a:pt x="354" y="708"/>
                      </a:cubicBezTo>
                      <a:lnTo>
                        <a:pt x="354" y="439"/>
                      </a:lnTo>
                      <a:cubicBezTo>
                        <a:pt x="354" y="262"/>
                        <a:pt x="503" y="114"/>
                        <a:pt x="680" y="114"/>
                      </a:cubicBezTo>
                      <a:cubicBezTo>
                        <a:pt x="708" y="114"/>
                        <a:pt x="736" y="85"/>
                        <a:pt x="736" y="57"/>
                      </a:cubicBezTo>
                      <a:cubicBezTo>
                        <a:pt x="736" y="29"/>
                        <a:pt x="708" y="0"/>
                        <a:pt x="6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0" name="Google Shape;810;p36"/>
                <p:cNvSpPr/>
                <p:nvPr/>
              </p:nvSpPr>
              <p:spPr>
                <a:xfrm>
                  <a:off x="2642987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86" y="0"/>
                      </a:moveTo>
                      <a:cubicBezTo>
                        <a:pt x="57" y="0"/>
                        <a:pt x="29" y="29"/>
                        <a:pt x="29" y="57"/>
                      </a:cubicBezTo>
                      <a:cubicBezTo>
                        <a:pt x="29" y="85"/>
                        <a:pt x="57" y="114"/>
                        <a:pt x="86" y="114"/>
                      </a:cubicBezTo>
                      <a:cubicBezTo>
                        <a:pt x="263" y="114"/>
                        <a:pt x="411" y="262"/>
                        <a:pt x="411" y="439"/>
                      </a:cubicBezTo>
                      <a:lnTo>
                        <a:pt x="411" y="708"/>
                      </a:lnTo>
                      <a:cubicBezTo>
                        <a:pt x="411" y="821"/>
                        <a:pt x="468" y="941"/>
                        <a:pt x="531" y="1026"/>
                      </a:cubicBezTo>
                      <a:lnTo>
                        <a:pt x="616" y="1090"/>
                      </a:lnTo>
                      <a:lnTo>
                        <a:pt x="588" y="1118"/>
                      </a:lnTo>
                      <a:cubicBezTo>
                        <a:pt x="496" y="1203"/>
                        <a:pt x="439" y="1323"/>
                        <a:pt x="439" y="1444"/>
                      </a:cubicBezTo>
                      <a:lnTo>
                        <a:pt x="439" y="1677"/>
                      </a:lnTo>
                      <a:cubicBezTo>
                        <a:pt x="439" y="1854"/>
                        <a:pt x="291" y="2003"/>
                        <a:pt x="114" y="2003"/>
                      </a:cubicBezTo>
                      <a:lnTo>
                        <a:pt x="57" y="2003"/>
                      </a:lnTo>
                      <a:cubicBezTo>
                        <a:pt x="29" y="2003"/>
                        <a:pt x="1" y="2003"/>
                        <a:pt x="1" y="2059"/>
                      </a:cubicBezTo>
                      <a:cubicBezTo>
                        <a:pt x="1" y="2087"/>
                        <a:pt x="29" y="2123"/>
                        <a:pt x="57" y="2123"/>
                      </a:cubicBezTo>
                      <a:lnTo>
                        <a:pt x="114" y="2123"/>
                      </a:lnTo>
                      <a:cubicBezTo>
                        <a:pt x="355" y="2123"/>
                        <a:pt x="560" y="1911"/>
                        <a:pt x="560" y="1677"/>
                      </a:cubicBezTo>
                      <a:lnTo>
                        <a:pt x="560" y="1444"/>
                      </a:lnTo>
                      <a:cubicBezTo>
                        <a:pt x="560" y="1352"/>
                        <a:pt x="588" y="1267"/>
                        <a:pt x="645" y="1203"/>
                      </a:cubicBezTo>
                      <a:lnTo>
                        <a:pt x="737" y="1118"/>
                      </a:lnTo>
                      <a:cubicBezTo>
                        <a:pt x="737" y="1118"/>
                        <a:pt x="765" y="1118"/>
                        <a:pt x="765" y="1090"/>
                      </a:cubicBezTo>
                      <a:cubicBezTo>
                        <a:pt x="765" y="1062"/>
                        <a:pt x="737" y="1062"/>
                        <a:pt x="737" y="1062"/>
                      </a:cubicBezTo>
                      <a:lnTo>
                        <a:pt x="616" y="941"/>
                      </a:lnTo>
                      <a:cubicBezTo>
                        <a:pt x="560" y="885"/>
                        <a:pt x="531" y="793"/>
                        <a:pt x="531" y="708"/>
                      </a:cubicBezTo>
                      <a:lnTo>
                        <a:pt x="531" y="439"/>
                      </a:lnTo>
                      <a:cubicBezTo>
                        <a:pt x="531" y="206"/>
                        <a:pt x="319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1" name="Google Shape;811;p36"/>
                <p:cNvSpPr/>
                <p:nvPr/>
              </p:nvSpPr>
              <p:spPr>
                <a:xfrm>
                  <a:off x="256712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34" y="1"/>
                      </a:moveTo>
                      <a:cubicBezTo>
                        <a:pt x="205" y="1"/>
                        <a:pt x="177" y="1"/>
                        <a:pt x="149" y="29"/>
                      </a:cubicBezTo>
                      <a:lnTo>
                        <a:pt x="0" y="447"/>
                      </a:lnTo>
                      <a:cubicBezTo>
                        <a:pt x="0" y="475"/>
                        <a:pt x="0" y="531"/>
                        <a:pt x="29" y="531"/>
                      </a:cubicBezTo>
                      <a:lnTo>
                        <a:pt x="57" y="531"/>
                      </a:lnTo>
                      <a:cubicBezTo>
                        <a:pt x="85" y="531"/>
                        <a:pt x="85" y="531"/>
                        <a:pt x="121" y="503"/>
                      </a:cubicBezTo>
                      <a:lnTo>
                        <a:pt x="262" y="93"/>
                      </a:lnTo>
                      <a:cubicBezTo>
                        <a:pt x="297" y="57"/>
                        <a:pt x="262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2" name="Google Shape;812;p36"/>
                <p:cNvSpPr/>
                <p:nvPr/>
              </p:nvSpPr>
              <p:spPr>
                <a:xfrm>
                  <a:off x="2829457" y="2523025"/>
                  <a:ext cx="9846" cy="18000"/>
                </a:xfrm>
                <a:custGeom>
                  <a:rect b="b" l="l" r="r" t="t"/>
                  <a:pathLst>
                    <a:path extrusionOk="0" h="532" w="291">
                      <a:moveTo>
                        <a:pt x="262" y="1"/>
                      </a:moveTo>
                      <a:cubicBezTo>
                        <a:pt x="234" y="1"/>
                        <a:pt x="206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lnTo>
                        <a:pt x="86" y="531"/>
                      </a:lnTo>
                      <a:cubicBezTo>
                        <a:pt x="86" y="531"/>
                        <a:pt x="114" y="531"/>
                        <a:pt x="149" y="503"/>
                      </a:cubicBezTo>
                      <a:lnTo>
                        <a:pt x="291" y="93"/>
                      </a:lnTo>
                      <a:cubicBezTo>
                        <a:pt x="291" y="57"/>
                        <a:pt x="2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3" name="Google Shape;813;p36"/>
                <p:cNvSpPr/>
                <p:nvPr/>
              </p:nvSpPr>
              <p:spPr>
                <a:xfrm>
                  <a:off x="288714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69" y="1"/>
                      </a:moveTo>
                      <a:cubicBezTo>
                        <a:pt x="241" y="1"/>
                        <a:pt x="213" y="1"/>
                        <a:pt x="178" y="29"/>
                      </a:cubicBezTo>
                      <a:lnTo>
                        <a:pt x="36" y="447"/>
                      </a:lnTo>
                      <a:cubicBezTo>
                        <a:pt x="1" y="475"/>
                        <a:pt x="36" y="531"/>
                        <a:pt x="64" y="531"/>
                      </a:cubicBezTo>
                      <a:lnTo>
                        <a:pt x="93" y="531"/>
                      </a:ln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4" name="Google Shape;814;p36"/>
                <p:cNvSpPr/>
                <p:nvPr/>
              </p:nvSpPr>
              <p:spPr>
                <a:xfrm>
                  <a:off x="2897196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70" y="1"/>
                      </a:moveTo>
                      <a:cubicBezTo>
                        <a:pt x="234" y="1"/>
                        <a:pt x="178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5" name="Google Shape;815;p36"/>
                <p:cNvSpPr/>
                <p:nvPr/>
              </p:nvSpPr>
              <p:spPr>
                <a:xfrm>
                  <a:off x="2591049" y="2470139"/>
                  <a:ext cx="37861" cy="38098"/>
                </a:xfrm>
                <a:custGeom>
                  <a:rect b="b" l="l" r="r" t="t"/>
                  <a:pathLst>
                    <a:path extrusionOk="0" h="1126" w="1119">
                      <a:moveTo>
                        <a:pt x="1" y="0"/>
                      </a:moveTo>
                      <a:lnTo>
                        <a:pt x="1" y="1125"/>
                      </a:lnTo>
                      <a:lnTo>
                        <a:pt x="1118" y="1125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6" name="Google Shape;816;p36"/>
                <p:cNvSpPr/>
                <p:nvPr/>
              </p:nvSpPr>
              <p:spPr>
                <a:xfrm>
                  <a:off x="2693741" y="2448349"/>
                  <a:ext cx="17019" cy="87633"/>
                </a:xfrm>
                <a:custGeom>
                  <a:rect b="b" l="l" r="r" t="t"/>
                  <a:pathLst>
                    <a:path extrusionOk="0" h="2590" w="503">
                      <a:moveTo>
                        <a:pt x="475" y="1"/>
                      </a:moveTo>
                      <a:cubicBezTo>
                        <a:pt x="446" y="1"/>
                        <a:pt x="411" y="1"/>
                        <a:pt x="383" y="29"/>
                      </a:cubicBezTo>
                      <a:cubicBezTo>
                        <a:pt x="1" y="793"/>
                        <a:pt x="1" y="1769"/>
                        <a:pt x="383" y="2562"/>
                      </a:cubicBezTo>
                      <a:cubicBezTo>
                        <a:pt x="383" y="2590"/>
                        <a:pt x="411" y="2590"/>
                        <a:pt x="446" y="2590"/>
                      </a:cubicBezTo>
                      <a:lnTo>
                        <a:pt x="475" y="2590"/>
                      </a:lnTo>
                      <a:cubicBezTo>
                        <a:pt x="503" y="2562"/>
                        <a:pt x="503" y="2533"/>
                        <a:pt x="503" y="2505"/>
                      </a:cubicBezTo>
                      <a:cubicBezTo>
                        <a:pt x="121" y="1769"/>
                        <a:pt x="121" y="821"/>
                        <a:pt x="503" y="86"/>
                      </a:cubicBezTo>
                      <a:cubicBezTo>
                        <a:pt x="503" y="57"/>
                        <a:pt x="503" y="29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7" name="Google Shape;817;p36"/>
                <p:cNvSpPr/>
                <p:nvPr/>
              </p:nvSpPr>
              <p:spPr>
                <a:xfrm>
                  <a:off x="2913234" y="2448349"/>
                  <a:ext cx="18000" cy="87633"/>
                </a:xfrm>
                <a:custGeom>
                  <a:rect b="b" l="l" r="r" t="t"/>
                  <a:pathLst>
                    <a:path extrusionOk="0" h="2590" w="532">
                      <a:moveTo>
                        <a:pt x="29" y="1"/>
                      </a:moveTo>
                      <a:cubicBezTo>
                        <a:pt x="1" y="29"/>
                        <a:pt x="1" y="57"/>
                        <a:pt x="29" y="86"/>
                      </a:cubicBezTo>
                      <a:cubicBezTo>
                        <a:pt x="411" y="821"/>
                        <a:pt x="411" y="1769"/>
                        <a:pt x="29" y="2505"/>
                      </a:cubicBezTo>
                      <a:cubicBezTo>
                        <a:pt x="29" y="2533"/>
                        <a:pt x="29" y="2562"/>
                        <a:pt x="57" y="2590"/>
                      </a:cubicBezTo>
                      <a:lnTo>
                        <a:pt x="86" y="2590"/>
                      </a:lnTo>
                      <a:cubicBezTo>
                        <a:pt x="114" y="2590"/>
                        <a:pt x="114" y="2590"/>
                        <a:pt x="149" y="2562"/>
                      </a:cubicBezTo>
                      <a:cubicBezTo>
                        <a:pt x="531" y="1769"/>
                        <a:pt x="531" y="793"/>
                        <a:pt x="114" y="29"/>
                      </a:cubicBezTo>
                      <a:cubicBezTo>
                        <a:pt x="114" y="1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8" name="Google Shape;818;p36"/>
                <p:cNvSpPr/>
                <p:nvPr/>
              </p:nvSpPr>
              <p:spPr>
                <a:xfrm>
                  <a:off x="2777519" y="2480188"/>
                  <a:ext cx="51023" cy="23955"/>
                </a:xfrm>
                <a:custGeom>
                  <a:rect b="b" l="l" r="r" t="t"/>
                  <a:pathLst>
                    <a:path extrusionOk="0" h="708" w="1508">
                      <a:moveTo>
                        <a:pt x="1" y="1"/>
                      </a:moveTo>
                      <a:lnTo>
                        <a:pt x="1" y="708"/>
                      </a:lnTo>
                      <a:lnTo>
                        <a:pt x="1507" y="708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9" name="Google Shape;819;p36"/>
                <p:cNvSpPr/>
                <p:nvPr/>
              </p:nvSpPr>
              <p:spPr>
                <a:xfrm>
                  <a:off x="2850300" y="2480188"/>
                  <a:ext cx="34985" cy="23955"/>
                </a:xfrm>
                <a:custGeom>
                  <a:rect b="b" l="l" r="r" t="t"/>
                  <a:pathLst>
                    <a:path extrusionOk="0" h="708" w="1034">
                      <a:moveTo>
                        <a:pt x="0" y="1"/>
                      </a:moveTo>
                      <a:lnTo>
                        <a:pt x="0" y="708"/>
                      </a:lnTo>
                      <a:lnTo>
                        <a:pt x="1033" y="70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0" name="Google Shape;820;p36"/>
                <p:cNvSpPr/>
                <p:nvPr/>
              </p:nvSpPr>
              <p:spPr>
                <a:xfrm>
                  <a:off x="2880210" y="2479241"/>
                  <a:ext cx="34985" cy="3857"/>
                </a:xfrm>
                <a:custGeom>
                  <a:rect b="b" l="l" r="r" t="t"/>
                  <a:pathLst>
                    <a:path extrusionOk="0" h="114" w="1034">
                      <a:moveTo>
                        <a:pt x="64" y="0"/>
                      </a:moveTo>
                      <a:cubicBezTo>
                        <a:pt x="29" y="0"/>
                        <a:pt x="1" y="29"/>
                        <a:pt x="1" y="57"/>
                      </a:cubicBezTo>
                      <a:cubicBezTo>
                        <a:pt x="1" y="85"/>
                        <a:pt x="29" y="113"/>
                        <a:pt x="64" y="113"/>
                      </a:cubicBezTo>
                      <a:lnTo>
                        <a:pt x="977" y="113"/>
                      </a:lnTo>
                      <a:cubicBezTo>
                        <a:pt x="1033" y="113"/>
                        <a:pt x="1033" y="85"/>
                        <a:pt x="1033" y="57"/>
                      </a:cubicBezTo>
                      <a:cubicBezTo>
                        <a:pt x="1033" y="29"/>
                        <a:pt x="1033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1" name="Google Shape;821;p36"/>
                <p:cNvSpPr/>
                <p:nvPr/>
              </p:nvSpPr>
              <p:spPr>
                <a:xfrm>
                  <a:off x="2894320" y="2490238"/>
                  <a:ext cx="20876" cy="3857"/>
                </a:xfrm>
                <a:custGeom>
                  <a:rect b="b" l="l" r="r" t="t"/>
                  <a:pathLst>
                    <a:path extrusionOk="0" h="114" w="617">
                      <a:moveTo>
                        <a:pt x="57" y="1"/>
                      </a:moveTo>
                      <a:cubicBezTo>
                        <a:pt x="29" y="1"/>
                        <a:pt x="1" y="29"/>
                        <a:pt x="1" y="57"/>
                      </a:cubicBezTo>
                      <a:cubicBezTo>
                        <a:pt x="1" y="114"/>
                        <a:pt x="29" y="114"/>
                        <a:pt x="57" y="114"/>
                      </a:cubicBezTo>
                      <a:lnTo>
                        <a:pt x="560" y="114"/>
                      </a:lnTo>
                      <a:cubicBezTo>
                        <a:pt x="616" y="114"/>
                        <a:pt x="616" y="114"/>
                        <a:pt x="616" y="57"/>
                      </a:cubicBezTo>
                      <a:cubicBezTo>
                        <a:pt x="616" y="29"/>
                        <a:pt x="616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2" name="Google Shape;822;p36"/>
                <p:cNvSpPr/>
                <p:nvPr/>
              </p:nvSpPr>
              <p:spPr>
                <a:xfrm>
                  <a:off x="2752615" y="2459109"/>
                  <a:ext cx="4128" cy="74978"/>
                </a:xfrm>
                <a:custGeom>
                  <a:rect b="b" l="l" r="r" t="t"/>
                  <a:pathLst>
                    <a:path extrusionOk="0" h="2216" w="122">
                      <a:moveTo>
                        <a:pt x="57" y="1"/>
                      </a:moveTo>
                      <a:cubicBezTo>
                        <a:pt x="29" y="1"/>
                        <a:pt x="1" y="36"/>
                        <a:pt x="1" y="65"/>
                      </a:cubicBezTo>
                      <a:lnTo>
                        <a:pt x="1" y="2159"/>
                      </a:lnTo>
                      <a:cubicBezTo>
                        <a:pt x="1" y="2187"/>
                        <a:pt x="29" y="2215"/>
                        <a:pt x="57" y="2215"/>
                      </a:cubicBezTo>
                      <a:cubicBezTo>
                        <a:pt x="86" y="2215"/>
                        <a:pt x="121" y="2187"/>
                        <a:pt x="121" y="2159"/>
                      </a:cubicBezTo>
                      <a:lnTo>
                        <a:pt x="121" y="65"/>
                      </a:lnTo>
                      <a:cubicBezTo>
                        <a:pt x="121" y="36"/>
                        <a:pt x="86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23" name="Google Shape;823;p36"/>
              <p:cNvGrpSpPr/>
              <p:nvPr/>
            </p:nvGrpSpPr>
            <p:grpSpPr>
              <a:xfrm>
                <a:off x="3309241" y="2588583"/>
                <a:ext cx="800705" cy="591511"/>
                <a:chOff x="3187541" y="2348533"/>
                <a:chExt cx="800705" cy="591511"/>
              </a:xfrm>
            </p:grpSpPr>
            <p:sp>
              <p:nvSpPr>
                <p:cNvPr id="824" name="Google Shape;824;p36"/>
                <p:cNvSpPr/>
                <p:nvPr/>
              </p:nvSpPr>
              <p:spPr>
                <a:xfrm>
                  <a:off x="3546607" y="2660533"/>
                  <a:ext cx="83809" cy="279511"/>
                </a:xfrm>
                <a:custGeom>
                  <a:rect b="b" l="l" r="r" t="t"/>
                  <a:pathLst>
                    <a:path extrusionOk="0" h="8261" w="2477">
                      <a:moveTo>
                        <a:pt x="797" y="0"/>
                      </a:moveTo>
                      <a:cubicBezTo>
                        <a:pt x="634" y="0"/>
                        <a:pt x="465" y="114"/>
                        <a:pt x="439" y="273"/>
                      </a:cubicBezTo>
                      <a:cubicBezTo>
                        <a:pt x="234" y="1094"/>
                        <a:pt x="1" y="2127"/>
                        <a:pt x="354" y="3103"/>
                      </a:cubicBezTo>
                      <a:cubicBezTo>
                        <a:pt x="467" y="3422"/>
                        <a:pt x="673" y="3719"/>
                        <a:pt x="849" y="3987"/>
                      </a:cubicBezTo>
                      <a:cubicBezTo>
                        <a:pt x="970" y="4221"/>
                        <a:pt x="1090" y="4398"/>
                        <a:pt x="1203" y="4603"/>
                      </a:cubicBezTo>
                      <a:cubicBezTo>
                        <a:pt x="1677" y="5664"/>
                        <a:pt x="1352" y="6930"/>
                        <a:pt x="411" y="7638"/>
                      </a:cubicBezTo>
                      <a:cubicBezTo>
                        <a:pt x="262" y="7758"/>
                        <a:pt x="234" y="7963"/>
                        <a:pt x="354" y="8112"/>
                      </a:cubicBezTo>
                      <a:cubicBezTo>
                        <a:pt x="411" y="8232"/>
                        <a:pt x="531" y="8260"/>
                        <a:pt x="644" y="8260"/>
                      </a:cubicBezTo>
                      <a:cubicBezTo>
                        <a:pt x="708" y="8260"/>
                        <a:pt x="793" y="8260"/>
                        <a:pt x="849" y="8197"/>
                      </a:cubicBezTo>
                      <a:cubicBezTo>
                        <a:pt x="2059" y="7312"/>
                        <a:pt x="2477" y="5664"/>
                        <a:pt x="1826" y="4306"/>
                      </a:cubicBezTo>
                      <a:cubicBezTo>
                        <a:pt x="1705" y="4072"/>
                        <a:pt x="1592" y="3839"/>
                        <a:pt x="1444" y="3634"/>
                      </a:cubicBezTo>
                      <a:cubicBezTo>
                        <a:pt x="1267" y="3365"/>
                        <a:pt x="1118" y="3103"/>
                        <a:pt x="998" y="2834"/>
                      </a:cubicBezTo>
                      <a:cubicBezTo>
                        <a:pt x="736" y="2099"/>
                        <a:pt x="941" y="1186"/>
                        <a:pt x="1118" y="450"/>
                      </a:cubicBezTo>
                      <a:cubicBezTo>
                        <a:pt x="1175" y="238"/>
                        <a:pt x="1062" y="61"/>
                        <a:pt x="849" y="5"/>
                      </a:cubicBezTo>
                      <a:cubicBezTo>
                        <a:pt x="832" y="2"/>
                        <a:pt x="814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5" name="Google Shape;825;p36"/>
                <p:cNvSpPr/>
                <p:nvPr/>
              </p:nvSpPr>
              <p:spPr>
                <a:xfrm>
                  <a:off x="3454675" y="2918937"/>
                  <a:ext cx="251394" cy="20166"/>
                </a:xfrm>
                <a:custGeom>
                  <a:rect b="b" l="l" r="r" t="t"/>
                  <a:pathLst>
                    <a:path extrusionOk="0" h="596" w="7430">
                      <a:moveTo>
                        <a:pt x="270" y="1"/>
                      </a:moveTo>
                      <a:cubicBezTo>
                        <a:pt x="121" y="1"/>
                        <a:pt x="1" y="121"/>
                        <a:pt x="1" y="270"/>
                      </a:cubicBezTo>
                      <a:lnTo>
                        <a:pt x="1" y="326"/>
                      </a:lnTo>
                      <a:cubicBezTo>
                        <a:pt x="1" y="475"/>
                        <a:pt x="121" y="595"/>
                        <a:pt x="270" y="595"/>
                      </a:cubicBezTo>
                      <a:lnTo>
                        <a:pt x="7167" y="595"/>
                      </a:lnTo>
                      <a:cubicBezTo>
                        <a:pt x="7316" y="595"/>
                        <a:pt x="7429" y="475"/>
                        <a:pt x="7429" y="326"/>
                      </a:cubicBezTo>
                      <a:lnTo>
                        <a:pt x="7429" y="270"/>
                      </a:lnTo>
                      <a:cubicBezTo>
                        <a:pt x="7429" y="121"/>
                        <a:pt x="7316" y="1"/>
                        <a:pt x="7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6" name="Google Shape;826;p36"/>
                <p:cNvSpPr/>
                <p:nvPr/>
              </p:nvSpPr>
              <p:spPr>
                <a:xfrm>
                  <a:off x="3187541" y="2348533"/>
                  <a:ext cx="800705" cy="480660"/>
                </a:xfrm>
                <a:custGeom>
                  <a:rect b="b" l="l" r="r" t="t"/>
                  <a:pathLst>
                    <a:path extrusionOk="0" h="14206" w="23665">
                      <a:moveTo>
                        <a:pt x="468" y="1"/>
                      </a:moveTo>
                      <a:cubicBezTo>
                        <a:pt x="234" y="1"/>
                        <a:pt x="1" y="206"/>
                        <a:pt x="1" y="475"/>
                      </a:cubicBezTo>
                      <a:lnTo>
                        <a:pt x="1" y="13739"/>
                      </a:lnTo>
                      <a:cubicBezTo>
                        <a:pt x="1" y="14001"/>
                        <a:pt x="234" y="14206"/>
                        <a:pt x="468" y="14206"/>
                      </a:cubicBezTo>
                      <a:lnTo>
                        <a:pt x="23198" y="14206"/>
                      </a:lnTo>
                      <a:cubicBezTo>
                        <a:pt x="23431" y="14206"/>
                        <a:pt x="23665" y="14001"/>
                        <a:pt x="23665" y="13739"/>
                      </a:cubicBezTo>
                      <a:lnTo>
                        <a:pt x="23665" y="475"/>
                      </a:lnTo>
                      <a:cubicBezTo>
                        <a:pt x="23665" y="206"/>
                        <a:pt x="23431" y="1"/>
                        <a:pt x="2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7" name="Google Shape;827;p36"/>
                <p:cNvSpPr/>
                <p:nvPr/>
              </p:nvSpPr>
              <p:spPr>
                <a:xfrm>
                  <a:off x="3191399" y="2386362"/>
                  <a:ext cx="793025" cy="405986"/>
                </a:xfrm>
                <a:custGeom>
                  <a:rect b="b" l="l" r="r" t="t"/>
                  <a:pathLst>
                    <a:path extrusionOk="0" h="11999" w="23438">
                      <a:moveTo>
                        <a:pt x="0" y="0"/>
                      </a:moveTo>
                      <a:lnTo>
                        <a:pt x="0" y="11999"/>
                      </a:lnTo>
                      <a:lnTo>
                        <a:pt x="23438" y="11999"/>
                      </a:lnTo>
                      <a:lnTo>
                        <a:pt x="234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8" name="Google Shape;828;p36"/>
                <p:cNvSpPr/>
                <p:nvPr/>
              </p:nvSpPr>
              <p:spPr>
                <a:xfrm>
                  <a:off x="3264146" y="2426322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9" name="Google Shape;829;p36"/>
                <p:cNvSpPr/>
                <p:nvPr/>
              </p:nvSpPr>
              <p:spPr>
                <a:xfrm>
                  <a:off x="3368055" y="2426322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0" name="Google Shape;830;p36"/>
                <p:cNvSpPr/>
                <p:nvPr/>
              </p:nvSpPr>
              <p:spPr>
                <a:xfrm>
                  <a:off x="3532498" y="2426322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1" name="Google Shape;831;p36"/>
                <p:cNvSpPr/>
                <p:nvPr/>
              </p:nvSpPr>
              <p:spPr>
                <a:xfrm>
                  <a:off x="3723027" y="2426322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2" name="Google Shape;832;p36"/>
                <p:cNvSpPr/>
                <p:nvPr/>
              </p:nvSpPr>
              <p:spPr>
                <a:xfrm>
                  <a:off x="3503534" y="2458161"/>
                  <a:ext cx="20132" cy="12011"/>
                </a:xfrm>
                <a:custGeom>
                  <a:rect b="b" l="l" r="r" t="t"/>
                  <a:pathLst>
                    <a:path extrusionOk="0" h="355" w="595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94" y="354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3" name="Google Shape;833;p36"/>
                <p:cNvSpPr/>
                <p:nvPr/>
              </p:nvSpPr>
              <p:spPr>
                <a:xfrm>
                  <a:off x="3563356" y="2458161"/>
                  <a:ext cx="9135" cy="12011"/>
                </a:xfrm>
                <a:custGeom>
                  <a:rect b="b" l="l" r="r" t="t"/>
                  <a:pathLst>
                    <a:path extrusionOk="0" h="355" w="27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70" y="35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4" name="Google Shape;834;p36"/>
                <p:cNvSpPr/>
                <p:nvPr/>
              </p:nvSpPr>
              <p:spPr>
                <a:xfrm>
                  <a:off x="3581323" y="2458161"/>
                  <a:ext cx="157773" cy="12011"/>
                </a:xfrm>
                <a:custGeom>
                  <a:rect b="b" l="l" r="r" t="t"/>
                  <a:pathLst>
                    <a:path extrusionOk="0" h="355" w="4663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62" y="354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5" name="Google Shape;835;p36"/>
                <p:cNvSpPr/>
                <p:nvPr/>
              </p:nvSpPr>
              <p:spPr>
                <a:xfrm>
                  <a:off x="3758927" y="2458161"/>
                  <a:ext cx="45982" cy="12011"/>
                </a:xfrm>
                <a:custGeom>
                  <a:rect b="b" l="l" r="r" t="t"/>
                  <a:pathLst>
                    <a:path extrusionOk="0" h="355" w="13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1359" y="354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6" name="Google Shape;836;p36"/>
                <p:cNvSpPr/>
                <p:nvPr/>
              </p:nvSpPr>
              <p:spPr>
                <a:xfrm>
                  <a:off x="3532498" y="2458161"/>
                  <a:ext cx="18914" cy="12011"/>
                </a:xfrm>
                <a:custGeom>
                  <a:rect b="b" l="l" r="r" t="t"/>
                  <a:pathLst>
                    <a:path extrusionOk="0" h="355" w="5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59" y="354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7" name="Google Shape;837;p36"/>
                <p:cNvSpPr/>
                <p:nvPr/>
              </p:nvSpPr>
              <p:spPr>
                <a:xfrm>
                  <a:off x="3412786" y="2458161"/>
                  <a:ext cx="83809" cy="12011"/>
                </a:xfrm>
                <a:custGeom>
                  <a:rect b="b" l="l" r="r" t="t"/>
                  <a:pathLst>
                    <a:path extrusionOk="0" h="355" w="247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477" y="354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8" name="Google Shape;838;p36"/>
                <p:cNvSpPr/>
                <p:nvPr/>
              </p:nvSpPr>
              <p:spPr>
                <a:xfrm>
                  <a:off x="3292162" y="2458161"/>
                  <a:ext cx="110843" cy="12011"/>
                </a:xfrm>
                <a:custGeom>
                  <a:rect b="b" l="l" r="r" t="t"/>
                  <a:pathLst>
                    <a:path extrusionOk="0" h="355" w="3276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3276" y="354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9" name="Google Shape;839;p36"/>
                <p:cNvSpPr/>
                <p:nvPr/>
              </p:nvSpPr>
              <p:spPr>
                <a:xfrm>
                  <a:off x="3264146" y="2458161"/>
                  <a:ext cx="19184" cy="12011"/>
                </a:xfrm>
                <a:custGeom>
                  <a:rect b="b" l="l" r="r" t="t"/>
                  <a:pathLst>
                    <a:path extrusionOk="0" h="355" w="56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567" y="35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0" name="Google Shape;840;p36"/>
                <p:cNvSpPr/>
                <p:nvPr/>
              </p:nvSpPr>
              <p:spPr>
                <a:xfrm>
                  <a:off x="3264146" y="2489053"/>
                  <a:ext cx="16072" cy="13196"/>
                </a:xfrm>
                <a:custGeom>
                  <a:rect b="b" l="l" r="r" t="t"/>
                  <a:pathLst>
                    <a:path extrusionOk="0" h="390" w="475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475" y="389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1" name="Google Shape;841;p36"/>
                <p:cNvSpPr/>
                <p:nvPr/>
              </p:nvSpPr>
              <p:spPr>
                <a:xfrm>
                  <a:off x="3295275" y="2489053"/>
                  <a:ext cx="158483" cy="13196"/>
                </a:xfrm>
                <a:custGeom>
                  <a:rect b="b" l="l" r="r" t="t"/>
                  <a:pathLst>
                    <a:path extrusionOk="0" h="390" w="4684">
                      <a:moveTo>
                        <a:pt x="0" y="0"/>
                      </a:moveTo>
                      <a:lnTo>
                        <a:pt x="0" y="389"/>
                      </a:lnTo>
                      <a:lnTo>
                        <a:pt x="4684" y="38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2" name="Google Shape;842;p36"/>
                <p:cNvSpPr/>
                <p:nvPr/>
              </p:nvSpPr>
              <p:spPr>
                <a:xfrm>
                  <a:off x="3470713" y="2489053"/>
                  <a:ext cx="251394" cy="13196"/>
                </a:xfrm>
                <a:custGeom>
                  <a:rect b="b" l="l" r="r" t="t"/>
                  <a:pathLst>
                    <a:path extrusionOk="0" h="390" w="743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7429" y="389"/>
                      </a:lnTo>
                      <a:lnTo>
                        <a:pt x="74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3" name="Google Shape;843;p36"/>
                <p:cNvSpPr/>
                <p:nvPr/>
              </p:nvSpPr>
              <p:spPr>
                <a:xfrm>
                  <a:off x="3730911" y="2489053"/>
                  <a:ext cx="73997" cy="13196"/>
                </a:xfrm>
                <a:custGeom>
                  <a:rect b="b" l="l" r="r" t="t"/>
                  <a:pathLst>
                    <a:path extrusionOk="0" h="390" w="2187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2187" y="38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4" name="Google Shape;844;p36"/>
                <p:cNvSpPr/>
                <p:nvPr/>
              </p:nvSpPr>
              <p:spPr>
                <a:xfrm>
                  <a:off x="3594485" y="2521130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5" name="Google Shape;845;p36"/>
                <p:cNvSpPr/>
                <p:nvPr/>
              </p:nvSpPr>
              <p:spPr>
                <a:xfrm>
                  <a:off x="3264146" y="2521130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6" name="Google Shape;846;p36"/>
                <p:cNvSpPr/>
                <p:nvPr/>
              </p:nvSpPr>
              <p:spPr>
                <a:xfrm>
                  <a:off x="3308200" y="2521130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7" name="Google Shape;847;p36"/>
                <p:cNvSpPr/>
                <p:nvPr/>
              </p:nvSpPr>
              <p:spPr>
                <a:xfrm>
                  <a:off x="3468819" y="2521130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8" name="Google Shape;848;p36"/>
                <p:cNvSpPr/>
                <p:nvPr/>
              </p:nvSpPr>
              <p:spPr>
                <a:xfrm>
                  <a:off x="3368055" y="2552969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9" name="Google Shape;849;p36"/>
                <p:cNvSpPr/>
                <p:nvPr/>
              </p:nvSpPr>
              <p:spPr>
                <a:xfrm>
                  <a:off x="3264146" y="2552969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0" name="Google Shape;850;p36"/>
                <p:cNvSpPr/>
                <p:nvPr/>
              </p:nvSpPr>
              <p:spPr>
                <a:xfrm>
                  <a:off x="3407779" y="2552969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1" name="Google Shape;851;p36"/>
                <p:cNvSpPr/>
                <p:nvPr/>
              </p:nvSpPr>
              <p:spPr>
                <a:xfrm>
                  <a:off x="3445844" y="2552969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2" name="Google Shape;852;p36"/>
                <p:cNvSpPr/>
                <p:nvPr/>
              </p:nvSpPr>
              <p:spPr>
                <a:xfrm>
                  <a:off x="3585383" y="2552969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3" name="Google Shape;853;p36"/>
                <p:cNvSpPr/>
                <p:nvPr/>
              </p:nvSpPr>
              <p:spPr>
                <a:xfrm>
                  <a:off x="3664153" y="2552969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4" name="Google Shape;854;p36"/>
                <p:cNvSpPr/>
                <p:nvPr/>
              </p:nvSpPr>
              <p:spPr>
                <a:xfrm>
                  <a:off x="3748878" y="2552969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5" name="Google Shape;855;p36"/>
                <p:cNvSpPr/>
                <p:nvPr/>
              </p:nvSpPr>
              <p:spPr>
                <a:xfrm>
                  <a:off x="3623211" y="2584809"/>
                  <a:ext cx="61072" cy="11978"/>
                </a:xfrm>
                <a:custGeom>
                  <a:rect b="b" l="l" r="r" t="t"/>
                  <a:pathLst>
                    <a:path extrusionOk="0" h="354" w="1805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1804" y="354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6" name="Google Shape;856;p36"/>
                <p:cNvSpPr/>
                <p:nvPr/>
              </p:nvSpPr>
              <p:spPr>
                <a:xfrm>
                  <a:off x="3264146" y="2584809"/>
                  <a:ext cx="33091" cy="11978"/>
                </a:xfrm>
                <a:custGeom>
                  <a:rect b="b" l="l" r="r" t="t"/>
                  <a:pathLst>
                    <a:path extrusionOk="0" h="354" w="978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977" y="354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7" name="Google Shape;857;p36"/>
                <p:cNvSpPr/>
                <p:nvPr/>
              </p:nvSpPr>
              <p:spPr>
                <a:xfrm>
                  <a:off x="3320178" y="2584809"/>
                  <a:ext cx="154660" cy="11978"/>
                </a:xfrm>
                <a:custGeom>
                  <a:rect b="b" l="l" r="r" t="t"/>
                  <a:pathLst>
                    <a:path extrusionOk="0" h="354" w="4571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570" y="354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8" name="Google Shape;858;p36"/>
                <p:cNvSpPr/>
                <p:nvPr/>
              </p:nvSpPr>
              <p:spPr>
                <a:xfrm>
                  <a:off x="3497545" y="2584809"/>
                  <a:ext cx="32109" cy="11978"/>
                </a:xfrm>
                <a:custGeom>
                  <a:rect b="b" l="l" r="r" t="t"/>
                  <a:pathLst>
                    <a:path extrusionOk="0" h="354" w="949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948" y="354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9" name="Google Shape;859;p36"/>
                <p:cNvSpPr/>
                <p:nvPr/>
              </p:nvSpPr>
              <p:spPr>
                <a:xfrm>
                  <a:off x="3544442" y="2584809"/>
                  <a:ext cx="50076" cy="11978"/>
                </a:xfrm>
                <a:custGeom>
                  <a:rect b="b" l="l" r="r" t="t"/>
                  <a:pathLst>
                    <a:path extrusionOk="0" h="354" w="148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1479" y="354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0" name="Google Shape;860;p36"/>
                <p:cNvSpPr/>
                <p:nvPr/>
              </p:nvSpPr>
              <p:spPr>
                <a:xfrm>
                  <a:off x="3714162" y="2584809"/>
                  <a:ext cx="75689" cy="11978"/>
                </a:xfrm>
                <a:custGeom>
                  <a:rect b="b" l="l" r="r" t="t"/>
                  <a:pathLst>
                    <a:path extrusionOk="0" h="354" w="2237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2236" y="354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1" name="Google Shape;861;p36"/>
                <p:cNvSpPr/>
                <p:nvPr/>
              </p:nvSpPr>
              <p:spPr>
                <a:xfrm>
                  <a:off x="3264146" y="2612791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2" name="Google Shape;862;p36"/>
                <p:cNvSpPr/>
                <p:nvPr/>
              </p:nvSpPr>
              <p:spPr>
                <a:xfrm>
                  <a:off x="3368055" y="2612791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3" name="Google Shape;863;p36"/>
                <p:cNvSpPr/>
                <p:nvPr/>
              </p:nvSpPr>
              <p:spPr>
                <a:xfrm>
                  <a:off x="3532498" y="2612791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4" name="Google Shape;864;p36"/>
                <p:cNvSpPr/>
                <p:nvPr/>
              </p:nvSpPr>
              <p:spPr>
                <a:xfrm>
                  <a:off x="3723027" y="2612791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5" name="Google Shape;865;p36"/>
                <p:cNvSpPr/>
                <p:nvPr/>
              </p:nvSpPr>
              <p:spPr>
                <a:xfrm>
                  <a:off x="3503534" y="2644630"/>
                  <a:ext cx="20132" cy="13196"/>
                </a:xfrm>
                <a:custGeom>
                  <a:rect b="b" l="l" r="r" t="t"/>
                  <a:pathLst>
                    <a:path extrusionOk="0" h="390" w="595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94" y="390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6" name="Google Shape;866;p36"/>
                <p:cNvSpPr/>
                <p:nvPr/>
              </p:nvSpPr>
              <p:spPr>
                <a:xfrm>
                  <a:off x="3563356" y="2644630"/>
                  <a:ext cx="9135" cy="13196"/>
                </a:xfrm>
                <a:custGeom>
                  <a:rect b="b" l="l" r="r" t="t"/>
                  <a:pathLst>
                    <a:path extrusionOk="0" h="390" w="27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70" y="390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7" name="Google Shape;867;p36"/>
                <p:cNvSpPr/>
                <p:nvPr/>
              </p:nvSpPr>
              <p:spPr>
                <a:xfrm>
                  <a:off x="3581323" y="2644630"/>
                  <a:ext cx="157773" cy="13196"/>
                </a:xfrm>
                <a:custGeom>
                  <a:rect b="b" l="l" r="r" t="t"/>
                  <a:pathLst>
                    <a:path extrusionOk="0" h="390" w="4663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4662" y="390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8" name="Google Shape;868;p36"/>
                <p:cNvSpPr/>
                <p:nvPr/>
              </p:nvSpPr>
              <p:spPr>
                <a:xfrm>
                  <a:off x="3758927" y="2644630"/>
                  <a:ext cx="45982" cy="13196"/>
                </a:xfrm>
                <a:custGeom>
                  <a:rect b="b" l="l" r="r" t="t"/>
                  <a:pathLst>
                    <a:path extrusionOk="0" h="390" w="13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1359" y="390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9" name="Google Shape;869;p36"/>
                <p:cNvSpPr/>
                <p:nvPr/>
              </p:nvSpPr>
              <p:spPr>
                <a:xfrm>
                  <a:off x="3532498" y="2644630"/>
                  <a:ext cx="18914" cy="13196"/>
                </a:xfrm>
                <a:custGeom>
                  <a:rect b="b" l="l" r="r" t="t"/>
                  <a:pathLst>
                    <a:path extrusionOk="0" h="390" w="5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59" y="390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0" name="Google Shape;870;p36"/>
                <p:cNvSpPr/>
                <p:nvPr/>
              </p:nvSpPr>
              <p:spPr>
                <a:xfrm>
                  <a:off x="3412786" y="2644630"/>
                  <a:ext cx="83809" cy="13196"/>
                </a:xfrm>
                <a:custGeom>
                  <a:rect b="b" l="l" r="r" t="t"/>
                  <a:pathLst>
                    <a:path extrusionOk="0" h="390" w="247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477" y="390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1" name="Google Shape;871;p36"/>
                <p:cNvSpPr/>
                <p:nvPr/>
              </p:nvSpPr>
              <p:spPr>
                <a:xfrm>
                  <a:off x="3292162" y="2644630"/>
                  <a:ext cx="110843" cy="13196"/>
                </a:xfrm>
                <a:custGeom>
                  <a:rect b="b" l="l" r="r" t="t"/>
                  <a:pathLst>
                    <a:path extrusionOk="0" h="390" w="3276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3276" y="390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2" name="Google Shape;872;p36"/>
                <p:cNvSpPr/>
                <p:nvPr/>
              </p:nvSpPr>
              <p:spPr>
                <a:xfrm>
                  <a:off x="3264146" y="2644630"/>
                  <a:ext cx="19184" cy="13196"/>
                </a:xfrm>
                <a:custGeom>
                  <a:rect b="b" l="l" r="r" t="t"/>
                  <a:pathLst>
                    <a:path extrusionOk="0" h="390" w="56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567" y="390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3" name="Google Shape;873;p36"/>
                <p:cNvSpPr/>
                <p:nvPr/>
              </p:nvSpPr>
              <p:spPr>
                <a:xfrm>
                  <a:off x="3264146" y="2676707"/>
                  <a:ext cx="16072" cy="12011"/>
                </a:xfrm>
                <a:custGeom>
                  <a:rect b="b" l="l" r="r" t="t"/>
                  <a:pathLst>
                    <a:path extrusionOk="0" h="355" w="475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475" y="35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4" name="Google Shape;874;p36"/>
                <p:cNvSpPr/>
                <p:nvPr/>
              </p:nvSpPr>
              <p:spPr>
                <a:xfrm>
                  <a:off x="3295275" y="2676707"/>
                  <a:ext cx="158483" cy="12011"/>
                </a:xfrm>
                <a:custGeom>
                  <a:rect b="b" l="l" r="r" t="t"/>
                  <a:pathLst>
                    <a:path extrusionOk="0" h="355" w="4684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84" y="354"/>
                      </a:lnTo>
                      <a:lnTo>
                        <a:pt x="46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5" name="Google Shape;875;p36"/>
                <p:cNvSpPr/>
                <p:nvPr/>
              </p:nvSpPr>
              <p:spPr>
                <a:xfrm>
                  <a:off x="3470713" y="2676707"/>
                  <a:ext cx="251394" cy="12011"/>
                </a:xfrm>
                <a:custGeom>
                  <a:rect b="b" l="l" r="r" t="t"/>
                  <a:pathLst>
                    <a:path extrusionOk="0" h="355" w="743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7429" y="354"/>
                      </a:lnTo>
                      <a:lnTo>
                        <a:pt x="7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6" name="Google Shape;876;p36"/>
                <p:cNvSpPr/>
                <p:nvPr/>
              </p:nvSpPr>
              <p:spPr>
                <a:xfrm>
                  <a:off x="3730911" y="2676707"/>
                  <a:ext cx="73997" cy="12011"/>
                </a:xfrm>
                <a:custGeom>
                  <a:rect b="b" l="l" r="r" t="t"/>
                  <a:pathLst>
                    <a:path extrusionOk="0" h="355" w="218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187" y="354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7" name="Google Shape;877;p36"/>
                <p:cNvSpPr/>
                <p:nvPr/>
              </p:nvSpPr>
              <p:spPr>
                <a:xfrm>
                  <a:off x="3594485" y="2707599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8" name="Google Shape;878;p36"/>
                <p:cNvSpPr/>
                <p:nvPr/>
              </p:nvSpPr>
              <p:spPr>
                <a:xfrm>
                  <a:off x="3264146" y="2707599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9" name="Google Shape;879;p36"/>
                <p:cNvSpPr/>
                <p:nvPr/>
              </p:nvSpPr>
              <p:spPr>
                <a:xfrm>
                  <a:off x="3308200" y="2707599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0" name="Google Shape;880;p36"/>
                <p:cNvSpPr/>
                <p:nvPr/>
              </p:nvSpPr>
              <p:spPr>
                <a:xfrm>
                  <a:off x="3468819" y="2707599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1" name="Google Shape;881;p36"/>
                <p:cNvSpPr/>
                <p:nvPr/>
              </p:nvSpPr>
              <p:spPr>
                <a:xfrm>
                  <a:off x="3368055" y="2739438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2" name="Google Shape;882;p36"/>
                <p:cNvSpPr/>
                <p:nvPr/>
              </p:nvSpPr>
              <p:spPr>
                <a:xfrm>
                  <a:off x="3264146" y="2739438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3" name="Google Shape;883;p36"/>
                <p:cNvSpPr/>
                <p:nvPr/>
              </p:nvSpPr>
              <p:spPr>
                <a:xfrm>
                  <a:off x="3407779" y="2739438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4" name="Google Shape;884;p36"/>
                <p:cNvSpPr/>
                <p:nvPr/>
              </p:nvSpPr>
              <p:spPr>
                <a:xfrm>
                  <a:off x="3445844" y="2739438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5" name="Google Shape;885;p36"/>
                <p:cNvSpPr/>
                <p:nvPr/>
              </p:nvSpPr>
              <p:spPr>
                <a:xfrm>
                  <a:off x="3585383" y="2739438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6" name="Google Shape;886;p36"/>
                <p:cNvSpPr/>
                <p:nvPr/>
              </p:nvSpPr>
              <p:spPr>
                <a:xfrm>
                  <a:off x="3664153" y="2739438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7" name="Google Shape;887;p36"/>
                <p:cNvSpPr/>
                <p:nvPr/>
              </p:nvSpPr>
              <p:spPr>
                <a:xfrm>
                  <a:off x="3748878" y="2739438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8" name="Google Shape;888;p36"/>
                <p:cNvSpPr/>
                <p:nvPr/>
              </p:nvSpPr>
              <p:spPr>
                <a:xfrm>
                  <a:off x="3623211" y="2771515"/>
                  <a:ext cx="61072" cy="12959"/>
                </a:xfrm>
                <a:custGeom>
                  <a:rect b="b" l="l" r="r" t="t"/>
                  <a:pathLst>
                    <a:path extrusionOk="0" h="383" w="180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804" y="382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9" name="Google Shape;889;p36"/>
                <p:cNvSpPr/>
                <p:nvPr/>
              </p:nvSpPr>
              <p:spPr>
                <a:xfrm>
                  <a:off x="3264146" y="2771515"/>
                  <a:ext cx="33091" cy="12959"/>
                </a:xfrm>
                <a:custGeom>
                  <a:rect b="b" l="l" r="r" t="t"/>
                  <a:pathLst>
                    <a:path extrusionOk="0" h="383" w="978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77" y="382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0" name="Google Shape;890;p36"/>
                <p:cNvSpPr/>
                <p:nvPr/>
              </p:nvSpPr>
              <p:spPr>
                <a:xfrm>
                  <a:off x="3320178" y="2771515"/>
                  <a:ext cx="154660" cy="12959"/>
                </a:xfrm>
                <a:custGeom>
                  <a:rect b="b" l="l" r="r" t="t"/>
                  <a:pathLst>
                    <a:path extrusionOk="0" h="383" w="457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570" y="382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1" name="Google Shape;891;p36"/>
                <p:cNvSpPr/>
                <p:nvPr/>
              </p:nvSpPr>
              <p:spPr>
                <a:xfrm>
                  <a:off x="3497545" y="2771515"/>
                  <a:ext cx="32109" cy="12959"/>
                </a:xfrm>
                <a:custGeom>
                  <a:rect b="b" l="l" r="r" t="t"/>
                  <a:pathLst>
                    <a:path extrusionOk="0" h="383" w="94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948" y="382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2" name="Google Shape;892;p36"/>
                <p:cNvSpPr/>
                <p:nvPr/>
              </p:nvSpPr>
              <p:spPr>
                <a:xfrm>
                  <a:off x="3544442" y="2771515"/>
                  <a:ext cx="50076" cy="12959"/>
                </a:xfrm>
                <a:custGeom>
                  <a:rect b="b" l="l" r="r" t="t"/>
                  <a:pathLst>
                    <a:path extrusionOk="0" h="383" w="148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479" y="382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3" name="Google Shape;893;p36"/>
                <p:cNvSpPr/>
                <p:nvPr/>
              </p:nvSpPr>
              <p:spPr>
                <a:xfrm>
                  <a:off x="3714162" y="2771515"/>
                  <a:ext cx="75689" cy="12959"/>
                </a:xfrm>
                <a:custGeom>
                  <a:rect b="b" l="l" r="r" t="t"/>
                  <a:pathLst>
                    <a:path extrusionOk="0" h="383" w="2237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236" y="382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94" name="Google Shape;894;p36"/>
              <p:cNvGrpSpPr/>
              <p:nvPr/>
            </p:nvGrpSpPr>
            <p:grpSpPr>
              <a:xfrm>
                <a:off x="3023938" y="2911749"/>
                <a:ext cx="215463" cy="293253"/>
                <a:chOff x="2902238" y="2671699"/>
                <a:chExt cx="215463" cy="293253"/>
              </a:xfrm>
            </p:grpSpPr>
            <p:sp>
              <p:nvSpPr>
                <p:cNvPr id="895" name="Google Shape;895;p36"/>
                <p:cNvSpPr/>
                <p:nvPr/>
              </p:nvSpPr>
              <p:spPr>
                <a:xfrm>
                  <a:off x="2935024" y="2671699"/>
                  <a:ext cx="84994" cy="134799"/>
                </a:xfrm>
                <a:custGeom>
                  <a:rect b="b" l="l" r="r" t="t"/>
                  <a:pathLst>
                    <a:path extrusionOk="0" h="3984" w="2512">
                      <a:moveTo>
                        <a:pt x="1" y="0"/>
                      </a:moveTo>
                      <a:cubicBezTo>
                        <a:pt x="36" y="57"/>
                        <a:pt x="1" y="382"/>
                        <a:pt x="1" y="474"/>
                      </a:cubicBezTo>
                      <a:cubicBezTo>
                        <a:pt x="36" y="651"/>
                        <a:pt x="36" y="828"/>
                        <a:pt x="93" y="969"/>
                      </a:cubicBezTo>
                      <a:cubicBezTo>
                        <a:pt x="149" y="1323"/>
                        <a:pt x="269" y="1648"/>
                        <a:pt x="418" y="1945"/>
                      </a:cubicBezTo>
                      <a:cubicBezTo>
                        <a:pt x="743" y="2561"/>
                        <a:pt x="1210" y="3127"/>
                        <a:pt x="1713" y="3566"/>
                      </a:cubicBezTo>
                      <a:cubicBezTo>
                        <a:pt x="1861" y="3714"/>
                        <a:pt x="2010" y="3834"/>
                        <a:pt x="2187" y="3919"/>
                      </a:cubicBezTo>
                      <a:cubicBezTo>
                        <a:pt x="2210" y="3919"/>
                        <a:pt x="2299" y="3984"/>
                        <a:pt x="2360" y="3984"/>
                      </a:cubicBezTo>
                      <a:cubicBezTo>
                        <a:pt x="2372" y="3984"/>
                        <a:pt x="2383" y="3982"/>
                        <a:pt x="2392" y="3976"/>
                      </a:cubicBezTo>
                      <a:cubicBezTo>
                        <a:pt x="2512" y="3863"/>
                        <a:pt x="2420" y="3332"/>
                        <a:pt x="2420" y="3212"/>
                      </a:cubicBezTo>
                      <a:cubicBezTo>
                        <a:pt x="2363" y="2886"/>
                        <a:pt x="2271" y="2596"/>
                        <a:pt x="2123" y="2327"/>
                      </a:cubicBezTo>
                      <a:cubicBezTo>
                        <a:pt x="1889" y="1854"/>
                        <a:pt x="1564" y="1358"/>
                        <a:pt x="1210" y="969"/>
                      </a:cubicBezTo>
                      <a:cubicBezTo>
                        <a:pt x="828" y="615"/>
                        <a:pt x="326" y="41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6" name="Google Shape;896;p36"/>
                <p:cNvSpPr/>
                <p:nvPr/>
              </p:nvSpPr>
              <p:spPr>
                <a:xfrm>
                  <a:off x="2961112" y="2712606"/>
                  <a:ext cx="77821" cy="203484"/>
                </a:xfrm>
                <a:custGeom>
                  <a:rect b="b" l="l" r="r" t="t"/>
                  <a:pathLst>
                    <a:path extrusionOk="0" h="6014" w="2300">
                      <a:moveTo>
                        <a:pt x="29" y="1"/>
                      </a:moveTo>
                      <a:cubicBezTo>
                        <a:pt x="1" y="29"/>
                        <a:pt x="1" y="29"/>
                        <a:pt x="29" y="57"/>
                      </a:cubicBezTo>
                      <a:cubicBezTo>
                        <a:pt x="1387" y="1706"/>
                        <a:pt x="2180" y="3828"/>
                        <a:pt x="2236" y="5986"/>
                      </a:cubicBezTo>
                      <a:lnTo>
                        <a:pt x="2272" y="6014"/>
                      </a:lnTo>
                      <a:cubicBezTo>
                        <a:pt x="2300" y="6014"/>
                        <a:pt x="2300" y="5986"/>
                        <a:pt x="2300" y="5986"/>
                      </a:cubicBezTo>
                      <a:cubicBezTo>
                        <a:pt x="2236" y="3800"/>
                        <a:pt x="1444" y="1677"/>
                        <a:pt x="57" y="29"/>
                      </a:cubicBezTo>
                      <a:cubicBezTo>
                        <a:pt x="57" y="1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7" name="Google Shape;897;p36"/>
                <p:cNvSpPr/>
                <p:nvPr/>
              </p:nvSpPr>
              <p:spPr>
                <a:xfrm>
                  <a:off x="2902238" y="2798786"/>
                  <a:ext cx="124750" cy="41448"/>
                </a:xfrm>
                <a:custGeom>
                  <a:rect b="b" l="l" r="r" t="t"/>
                  <a:pathLst>
                    <a:path extrusionOk="0" h="1225" w="3687">
                      <a:moveTo>
                        <a:pt x="1741" y="1"/>
                      </a:moveTo>
                      <a:cubicBezTo>
                        <a:pt x="1564" y="1"/>
                        <a:pt x="1387" y="15"/>
                        <a:pt x="1210" y="43"/>
                      </a:cubicBezTo>
                      <a:cubicBezTo>
                        <a:pt x="793" y="107"/>
                        <a:pt x="411" y="192"/>
                        <a:pt x="0" y="312"/>
                      </a:cubicBezTo>
                      <a:cubicBezTo>
                        <a:pt x="206" y="666"/>
                        <a:pt x="559" y="899"/>
                        <a:pt x="941" y="1048"/>
                      </a:cubicBezTo>
                      <a:cubicBezTo>
                        <a:pt x="1267" y="1168"/>
                        <a:pt x="1620" y="1224"/>
                        <a:pt x="1946" y="1224"/>
                      </a:cubicBezTo>
                      <a:cubicBezTo>
                        <a:pt x="2384" y="1224"/>
                        <a:pt x="2822" y="1133"/>
                        <a:pt x="3255" y="1133"/>
                      </a:cubicBezTo>
                      <a:cubicBezTo>
                        <a:pt x="3318" y="1133"/>
                        <a:pt x="3382" y="1135"/>
                        <a:pt x="3446" y="1139"/>
                      </a:cubicBezTo>
                      <a:cubicBezTo>
                        <a:pt x="3538" y="1139"/>
                        <a:pt x="3622" y="1139"/>
                        <a:pt x="3686" y="1196"/>
                      </a:cubicBezTo>
                      <a:cubicBezTo>
                        <a:pt x="3594" y="927"/>
                        <a:pt x="3417" y="666"/>
                        <a:pt x="3212" y="460"/>
                      </a:cubicBezTo>
                      <a:cubicBezTo>
                        <a:pt x="2950" y="220"/>
                        <a:pt x="2625" y="107"/>
                        <a:pt x="2271" y="43"/>
                      </a:cubicBezTo>
                      <a:cubicBezTo>
                        <a:pt x="2094" y="15"/>
                        <a:pt x="1917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8" name="Google Shape;898;p36"/>
                <p:cNvSpPr/>
                <p:nvPr/>
              </p:nvSpPr>
              <p:spPr>
                <a:xfrm>
                  <a:off x="2943179" y="2817362"/>
                  <a:ext cx="83809" cy="21925"/>
                </a:xfrm>
                <a:custGeom>
                  <a:rect b="b" l="l" r="r" t="t"/>
                  <a:pathLst>
                    <a:path extrusionOk="0" h="648" w="2477">
                      <a:moveTo>
                        <a:pt x="938" y="1"/>
                      </a:moveTo>
                      <a:cubicBezTo>
                        <a:pt x="641" y="1"/>
                        <a:pt x="333" y="35"/>
                        <a:pt x="28" y="60"/>
                      </a:cubicBezTo>
                      <a:cubicBezTo>
                        <a:pt x="28" y="60"/>
                        <a:pt x="0" y="60"/>
                        <a:pt x="0" y="88"/>
                      </a:cubicBezTo>
                      <a:lnTo>
                        <a:pt x="28" y="117"/>
                      </a:lnTo>
                      <a:cubicBezTo>
                        <a:pt x="330" y="97"/>
                        <a:pt x="635" y="61"/>
                        <a:pt x="929" y="61"/>
                      </a:cubicBezTo>
                      <a:cubicBezTo>
                        <a:pt x="1063" y="61"/>
                        <a:pt x="1195" y="68"/>
                        <a:pt x="1323" y="88"/>
                      </a:cubicBezTo>
                      <a:cubicBezTo>
                        <a:pt x="1769" y="145"/>
                        <a:pt x="2151" y="322"/>
                        <a:pt x="2412" y="619"/>
                      </a:cubicBezTo>
                      <a:lnTo>
                        <a:pt x="2448" y="647"/>
                      </a:lnTo>
                      <a:cubicBezTo>
                        <a:pt x="2448" y="647"/>
                        <a:pt x="2476" y="647"/>
                        <a:pt x="2476" y="619"/>
                      </a:cubicBezTo>
                      <a:lnTo>
                        <a:pt x="2476" y="590"/>
                      </a:lnTo>
                      <a:cubicBezTo>
                        <a:pt x="2179" y="293"/>
                        <a:pt x="1797" y="88"/>
                        <a:pt x="1323" y="25"/>
                      </a:cubicBezTo>
                      <a:cubicBezTo>
                        <a:pt x="1198" y="7"/>
                        <a:pt x="1069" y="1"/>
                        <a:pt x="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9" name="Google Shape;899;p36"/>
                <p:cNvSpPr/>
                <p:nvPr/>
              </p:nvSpPr>
              <p:spPr>
                <a:xfrm>
                  <a:off x="3041777" y="2741570"/>
                  <a:ext cx="60835" cy="126678"/>
                </a:xfrm>
                <a:custGeom>
                  <a:rect b="b" l="l" r="r" t="t"/>
                  <a:pathLst>
                    <a:path extrusionOk="0" h="3744" w="1798">
                      <a:moveTo>
                        <a:pt x="1387" y="1"/>
                      </a:moveTo>
                      <a:cubicBezTo>
                        <a:pt x="1267" y="319"/>
                        <a:pt x="1062" y="616"/>
                        <a:pt x="828" y="885"/>
                      </a:cubicBezTo>
                      <a:cubicBezTo>
                        <a:pt x="652" y="1062"/>
                        <a:pt x="531" y="1203"/>
                        <a:pt x="383" y="1416"/>
                      </a:cubicBezTo>
                      <a:cubicBezTo>
                        <a:pt x="270" y="1621"/>
                        <a:pt x="206" y="1883"/>
                        <a:pt x="149" y="2151"/>
                      </a:cubicBezTo>
                      <a:cubicBezTo>
                        <a:pt x="93" y="2413"/>
                        <a:pt x="64" y="2710"/>
                        <a:pt x="64" y="2972"/>
                      </a:cubicBezTo>
                      <a:cubicBezTo>
                        <a:pt x="29" y="3213"/>
                        <a:pt x="1" y="3474"/>
                        <a:pt x="149" y="3679"/>
                      </a:cubicBezTo>
                      <a:cubicBezTo>
                        <a:pt x="178" y="3715"/>
                        <a:pt x="206" y="3743"/>
                        <a:pt x="241" y="3743"/>
                      </a:cubicBezTo>
                      <a:cubicBezTo>
                        <a:pt x="270" y="3743"/>
                        <a:pt x="298" y="3715"/>
                        <a:pt x="326" y="3679"/>
                      </a:cubicBezTo>
                      <a:cubicBezTo>
                        <a:pt x="503" y="3503"/>
                        <a:pt x="623" y="3297"/>
                        <a:pt x="736" y="3064"/>
                      </a:cubicBezTo>
                      <a:cubicBezTo>
                        <a:pt x="857" y="2887"/>
                        <a:pt x="913" y="2710"/>
                        <a:pt x="1005" y="2533"/>
                      </a:cubicBezTo>
                      <a:cubicBezTo>
                        <a:pt x="1182" y="2300"/>
                        <a:pt x="1416" y="2059"/>
                        <a:pt x="1592" y="1826"/>
                      </a:cubicBezTo>
                      <a:cubicBezTo>
                        <a:pt x="1656" y="1734"/>
                        <a:pt x="1684" y="1649"/>
                        <a:pt x="1713" y="1557"/>
                      </a:cubicBezTo>
                      <a:cubicBezTo>
                        <a:pt x="1798" y="1295"/>
                        <a:pt x="1798" y="1027"/>
                        <a:pt x="1713" y="765"/>
                      </a:cubicBezTo>
                      <a:cubicBezTo>
                        <a:pt x="1656" y="496"/>
                        <a:pt x="1536" y="234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0" name="Google Shape;900;p36"/>
                <p:cNvSpPr/>
                <p:nvPr/>
              </p:nvSpPr>
              <p:spPr>
                <a:xfrm>
                  <a:off x="3041777" y="2793508"/>
                  <a:ext cx="28049" cy="111588"/>
                </a:xfrm>
                <a:custGeom>
                  <a:rect b="b" l="l" r="r" t="t"/>
                  <a:pathLst>
                    <a:path extrusionOk="0" h="3298" w="829">
                      <a:moveTo>
                        <a:pt x="800" y="1"/>
                      </a:moveTo>
                      <a:cubicBezTo>
                        <a:pt x="793" y="1"/>
                        <a:pt x="786" y="8"/>
                        <a:pt x="772" y="22"/>
                      </a:cubicBezTo>
                      <a:cubicBezTo>
                        <a:pt x="475" y="496"/>
                        <a:pt x="298" y="1083"/>
                        <a:pt x="241" y="1649"/>
                      </a:cubicBezTo>
                      <a:cubicBezTo>
                        <a:pt x="206" y="1826"/>
                        <a:pt x="178" y="2003"/>
                        <a:pt x="149" y="2180"/>
                      </a:cubicBezTo>
                      <a:cubicBezTo>
                        <a:pt x="93" y="2534"/>
                        <a:pt x="1" y="2887"/>
                        <a:pt x="64" y="3269"/>
                      </a:cubicBezTo>
                      <a:cubicBezTo>
                        <a:pt x="64" y="3269"/>
                        <a:pt x="64" y="3298"/>
                        <a:pt x="93" y="3298"/>
                      </a:cubicBezTo>
                      <a:cubicBezTo>
                        <a:pt x="121" y="3298"/>
                        <a:pt x="121" y="3269"/>
                        <a:pt x="121" y="3269"/>
                      </a:cubicBezTo>
                      <a:cubicBezTo>
                        <a:pt x="64" y="2887"/>
                        <a:pt x="149" y="2534"/>
                        <a:pt x="206" y="2180"/>
                      </a:cubicBezTo>
                      <a:cubicBezTo>
                        <a:pt x="241" y="2003"/>
                        <a:pt x="270" y="1826"/>
                        <a:pt x="298" y="1649"/>
                      </a:cubicBezTo>
                      <a:cubicBezTo>
                        <a:pt x="354" y="1083"/>
                        <a:pt x="531" y="524"/>
                        <a:pt x="828" y="57"/>
                      </a:cubicBezTo>
                      <a:lnTo>
                        <a:pt x="828" y="22"/>
                      </a:lnTo>
                      <a:cubicBezTo>
                        <a:pt x="814" y="8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1" name="Google Shape;901;p36"/>
                <p:cNvSpPr/>
                <p:nvPr/>
              </p:nvSpPr>
              <p:spPr>
                <a:xfrm>
                  <a:off x="2957052" y="2889974"/>
                  <a:ext cx="160649" cy="74978"/>
                </a:xfrm>
                <a:custGeom>
                  <a:rect b="b" l="l" r="r" t="t"/>
                  <a:pathLst>
                    <a:path extrusionOk="0" h="2216" w="4748">
                      <a:moveTo>
                        <a:pt x="0" y="1"/>
                      </a:moveTo>
                      <a:cubicBezTo>
                        <a:pt x="149" y="857"/>
                        <a:pt x="680" y="1741"/>
                        <a:pt x="1387" y="2187"/>
                      </a:cubicBezTo>
                      <a:cubicBezTo>
                        <a:pt x="1444" y="2215"/>
                        <a:pt x="1507" y="2215"/>
                        <a:pt x="1564" y="2215"/>
                      </a:cubicBezTo>
                      <a:lnTo>
                        <a:pt x="3184" y="2215"/>
                      </a:lnTo>
                      <a:cubicBezTo>
                        <a:pt x="3240" y="2215"/>
                        <a:pt x="3304" y="2215"/>
                        <a:pt x="3361" y="2187"/>
                      </a:cubicBezTo>
                      <a:cubicBezTo>
                        <a:pt x="4068" y="1741"/>
                        <a:pt x="4599" y="857"/>
                        <a:pt x="4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02" name="Google Shape;902;p36"/>
              <p:cNvGrpSpPr/>
              <p:nvPr/>
            </p:nvGrpSpPr>
            <p:grpSpPr>
              <a:xfrm>
                <a:off x="4024710" y="3078323"/>
                <a:ext cx="232450" cy="127628"/>
                <a:chOff x="3903010" y="2838273"/>
                <a:chExt cx="232450" cy="127628"/>
              </a:xfrm>
            </p:grpSpPr>
            <p:sp>
              <p:nvSpPr>
                <p:cNvPr id="903" name="Google Shape;903;p36"/>
                <p:cNvSpPr/>
                <p:nvPr/>
              </p:nvSpPr>
              <p:spPr>
                <a:xfrm>
                  <a:off x="3903010" y="2948882"/>
                  <a:ext cx="213533" cy="17019"/>
                </a:xfrm>
                <a:custGeom>
                  <a:rect b="b" l="l" r="r" t="t"/>
                  <a:pathLst>
                    <a:path extrusionOk="0" h="503" w="6311">
                      <a:moveTo>
                        <a:pt x="0" y="0"/>
                      </a:moveTo>
                      <a:lnTo>
                        <a:pt x="0" y="502"/>
                      </a:lnTo>
                      <a:lnTo>
                        <a:pt x="6310" y="502"/>
                      </a:lnTo>
                      <a:lnTo>
                        <a:pt x="63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4" name="Google Shape;904;p36"/>
                <p:cNvSpPr/>
                <p:nvPr/>
              </p:nvSpPr>
              <p:spPr>
                <a:xfrm>
                  <a:off x="4018627" y="2838273"/>
                  <a:ext cx="101742" cy="111588"/>
                </a:xfrm>
                <a:custGeom>
                  <a:rect b="b" l="l" r="r" t="t"/>
                  <a:pathLst>
                    <a:path extrusionOk="0" h="3298" w="3007">
                      <a:moveTo>
                        <a:pt x="0" y="1"/>
                      </a:moveTo>
                      <a:lnTo>
                        <a:pt x="594" y="3297"/>
                      </a:lnTo>
                      <a:lnTo>
                        <a:pt x="2363" y="3297"/>
                      </a:lnTo>
                      <a:lnTo>
                        <a:pt x="30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5" name="Google Shape;905;p36"/>
                <p:cNvSpPr/>
                <p:nvPr/>
              </p:nvSpPr>
              <p:spPr>
                <a:xfrm>
                  <a:off x="4054527" y="2861856"/>
                  <a:ext cx="80933" cy="62155"/>
                </a:xfrm>
                <a:custGeom>
                  <a:rect b="b" l="l" r="r" t="t"/>
                  <a:pathLst>
                    <a:path extrusionOk="0" h="1837" w="2392">
                      <a:moveTo>
                        <a:pt x="1978" y="0"/>
                      </a:moveTo>
                      <a:cubicBezTo>
                        <a:pt x="1951" y="0"/>
                        <a:pt x="1921" y="4"/>
                        <a:pt x="1889" y="11"/>
                      </a:cubicBezTo>
                      <a:cubicBezTo>
                        <a:pt x="1564" y="40"/>
                        <a:pt x="1238" y="124"/>
                        <a:pt x="948" y="273"/>
                      </a:cubicBezTo>
                      <a:cubicBezTo>
                        <a:pt x="913" y="273"/>
                        <a:pt x="884" y="337"/>
                        <a:pt x="913" y="365"/>
                      </a:cubicBezTo>
                      <a:cubicBezTo>
                        <a:pt x="913" y="393"/>
                        <a:pt x="948" y="393"/>
                        <a:pt x="976" y="393"/>
                      </a:cubicBezTo>
                      <a:cubicBezTo>
                        <a:pt x="1266" y="245"/>
                        <a:pt x="1592" y="160"/>
                        <a:pt x="1917" y="124"/>
                      </a:cubicBezTo>
                      <a:cubicBezTo>
                        <a:pt x="1933" y="116"/>
                        <a:pt x="1950" y="113"/>
                        <a:pt x="1967" y="113"/>
                      </a:cubicBezTo>
                      <a:cubicBezTo>
                        <a:pt x="2010" y="113"/>
                        <a:pt x="2054" y="135"/>
                        <a:pt x="2094" y="160"/>
                      </a:cubicBezTo>
                      <a:cubicBezTo>
                        <a:pt x="2214" y="245"/>
                        <a:pt x="2214" y="365"/>
                        <a:pt x="2151" y="542"/>
                      </a:cubicBezTo>
                      <a:lnTo>
                        <a:pt x="1832" y="1511"/>
                      </a:lnTo>
                      <a:cubicBezTo>
                        <a:pt x="1797" y="1603"/>
                        <a:pt x="1712" y="1660"/>
                        <a:pt x="1620" y="1660"/>
                      </a:cubicBezTo>
                      <a:cubicBezTo>
                        <a:pt x="1426" y="1649"/>
                        <a:pt x="1237" y="1643"/>
                        <a:pt x="1048" y="1643"/>
                      </a:cubicBezTo>
                      <a:cubicBezTo>
                        <a:pt x="722" y="1643"/>
                        <a:pt x="400" y="1662"/>
                        <a:pt x="64" y="1716"/>
                      </a:cubicBezTo>
                      <a:cubicBezTo>
                        <a:pt x="28" y="1716"/>
                        <a:pt x="0" y="1752"/>
                        <a:pt x="0" y="1780"/>
                      </a:cubicBezTo>
                      <a:cubicBezTo>
                        <a:pt x="28" y="1808"/>
                        <a:pt x="28" y="1836"/>
                        <a:pt x="64" y="1836"/>
                      </a:cubicBezTo>
                      <a:lnTo>
                        <a:pt x="92" y="1836"/>
                      </a:lnTo>
                      <a:cubicBezTo>
                        <a:pt x="411" y="1783"/>
                        <a:pt x="726" y="1763"/>
                        <a:pt x="1050" y="1763"/>
                      </a:cubicBezTo>
                      <a:cubicBezTo>
                        <a:pt x="1237" y="1763"/>
                        <a:pt x="1426" y="1769"/>
                        <a:pt x="1620" y="1780"/>
                      </a:cubicBezTo>
                      <a:cubicBezTo>
                        <a:pt x="1769" y="1780"/>
                        <a:pt x="1889" y="1688"/>
                        <a:pt x="1946" y="1539"/>
                      </a:cubicBezTo>
                      <a:lnTo>
                        <a:pt x="2271" y="570"/>
                      </a:lnTo>
                      <a:cubicBezTo>
                        <a:pt x="2299" y="450"/>
                        <a:pt x="2391" y="188"/>
                        <a:pt x="2151" y="68"/>
                      </a:cubicBezTo>
                      <a:cubicBezTo>
                        <a:pt x="2109" y="26"/>
                        <a:pt x="2053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06" name="Google Shape;906;p36"/>
              <p:cNvGrpSpPr/>
              <p:nvPr/>
            </p:nvGrpSpPr>
            <p:grpSpPr>
              <a:xfrm>
                <a:off x="3705154" y="2353574"/>
                <a:ext cx="430899" cy="135173"/>
                <a:chOff x="3583454" y="2026924"/>
                <a:chExt cx="430899" cy="135173"/>
              </a:xfrm>
            </p:grpSpPr>
            <p:sp>
              <p:nvSpPr>
                <p:cNvPr id="907" name="Google Shape;907;p36"/>
                <p:cNvSpPr/>
                <p:nvPr/>
              </p:nvSpPr>
              <p:spPr>
                <a:xfrm>
                  <a:off x="3754867" y="2128093"/>
                  <a:ext cx="32109" cy="30891"/>
                </a:xfrm>
                <a:custGeom>
                  <a:rect b="b" l="l" r="r" t="t"/>
                  <a:pathLst>
                    <a:path extrusionOk="0" h="913" w="949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8" name="Google Shape;908;p36"/>
                <p:cNvSpPr/>
                <p:nvPr/>
              </p:nvSpPr>
              <p:spPr>
                <a:xfrm>
                  <a:off x="3801763" y="2125217"/>
                  <a:ext cx="58941" cy="33767"/>
                </a:xfrm>
                <a:custGeom>
                  <a:rect b="b" l="l" r="r" t="t"/>
                  <a:pathLst>
                    <a:path extrusionOk="0" h="998" w="1742">
                      <a:moveTo>
                        <a:pt x="913" y="205"/>
                      </a:moveTo>
                      <a:lnTo>
                        <a:pt x="1444" y="885"/>
                      </a:lnTo>
                      <a:lnTo>
                        <a:pt x="326" y="885"/>
                      </a:lnTo>
                      <a:lnTo>
                        <a:pt x="913" y="205"/>
                      </a:lnTo>
                      <a:close/>
                      <a:moveTo>
                        <a:pt x="913" y="0"/>
                      </a:moveTo>
                      <a:lnTo>
                        <a:pt x="1" y="998"/>
                      </a:lnTo>
                      <a:lnTo>
                        <a:pt x="1741" y="998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9" name="Google Shape;909;p36"/>
                <p:cNvSpPr/>
                <p:nvPr/>
              </p:nvSpPr>
              <p:spPr>
                <a:xfrm>
                  <a:off x="3871668" y="2125217"/>
                  <a:ext cx="34985" cy="35933"/>
                </a:xfrm>
                <a:custGeom>
                  <a:rect b="b" l="l" r="r" t="t"/>
                  <a:pathLst>
                    <a:path extrusionOk="0" h="1062" w="1034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85" y="1061"/>
                      </a:lnTo>
                      <a:lnTo>
                        <a:pt x="1033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0" name="Google Shape;910;p36"/>
                <p:cNvSpPr/>
                <p:nvPr/>
              </p:nvSpPr>
              <p:spPr>
                <a:xfrm>
                  <a:off x="3889635" y="2125217"/>
                  <a:ext cx="35933" cy="35933"/>
                </a:xfrm>
                <a:custGeom>
                  <a:rect b="b" l="l" r="r" t="t"/>
                  <a:pathLst>
                    <a:path extrusionOk="0" h="1062" w="1062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120" y="1061"/>
                      </a:lnTo>
                      <a:lnTo>
                        <a:pt x="1061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1" name="Google Shape;911;p36"/>
                <p:cNvSpPr/>
                <p:nvPr/>
              </p:nvSpPr>
              <p:spPr>
                <a:xfrm>
                  <a:off x="3937479" y="2123052"/>
                  <a:ext cx="10117" cy="34985"/>
                </a:xfrm>
                <a:custGeom>
                  <a:rect b="b" l="l" r="r" t="t"/>
                  <a:pathLst>
                    <a:path extrusionOk="0" h="1034" w="299">
                      <a:moveTo>
                        <a:pt x="1" y="1"/>
                      </a:moveTo>
                      <a:lnTo>
                        <a:pt x="1" y="93"/>
                      </a:lnTo>
                      <a:lnTo>
                        <a:pt x="29" y="93"/>
                      </a:lnTo>
                      <a:cubicBezTo>
                        <a:pt x="86" y="93"/>
                        <a:pt x="121" y="121"/>
                        <a:pt x="121" y="177"/>
                      </a:cubicBezTo>
                      <a:lnTo>
                        <a:pt x="121" y="418"/>
                      </a:lnTo>
                      <a:cubicBezTo>
                        <a:pt x="121" y="503"/>
                        <a:pt x="149" y="503"/>
                        <a:pt x="178" y="531"/>
                      </a:cubicBezTo>
                      <a:cubicBezTo>
                        <a:pt x="149" y="531"/>
                        <a:pt x="121" y="559"/>
                        <a:pt x="121" y="623"/>
                      </a:cubicBezTo>
                      <a:lnTo>
                        <a:pt x="121" y="857"/>
                      </a:lnTo>
                      <a:cubicBezTo>
                        <a:pt x="121" y="913"/>
                        <a:pt x="86" y="949"/>
                        <a:pt x="29" y="949"/>
                      </a:cubicBezTo>
                      <a:lnTo>
                        <a:pt x="1" y="949"/>
                      </a:lnTo>
                      <a:lnTo>
                        <a:pt x="1" y="1033"/>
                      </a:lnTo>
                      <a:lnTo>
                        <a:pt x="58" y="1033"/>
                      </a:lnTo>
                      <a:cubicBezTo>
                        <a:pt x="178" y="1033"/>
                        <a:pt x="234" y="977"/>
                        <a:pt x="234" y="885"/>
                      </a:cubicBezTo>
                      <a:lnTo>
                        <a:pt x="234" y="623"/>
                      </a:lnTo>
                      <a:cubicBezTo>
                        <a:pt x="234" y="595"/>
                        <a:pt x="234" y="559"/>
                        <a:pt x="263" y="559"/>
                      </a:cubicBezTo>
                      <a:lnTo>
                        <a:pt x="298" y="559"/>
                      </a:lnTo>
                      <a:lnTo>
                        <a:pt x="298" y="475"/>
                      </a:lnTo>
                      <a:lnTo>
                        <a:pt x="263" y="475"/>
                      </a:lnTo>
                      <a:cubicBezTo>
                        <a:pt x="234" y="475"/>
                        <a:pt x="234" y="475"/>
                        <a:pt x="234" y="418"/>
                      </a:cubicBezTo>
                      <a:lnTo>
                        <a:pt x="234" y="177"/>
                      </a:lnTo>
                      <a:cubicBezTo>
                        <a:pt x="234" y="64"/>
                        <a:pt x="178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2" name="Google Shape;912;p36"/>
                <p:cNvSpPr/>
                <p:nvPr/>
              </p:nvSpPr>
              <p:spPr>
                <a:xfrm>
                  <a:off x="3959506" y="2123052"/>
                  <a:ext cx="24936" cy="39046"/>
                </a:xfrm>
                <a:custGeom>
                  <a:rect b="b" l="l" r="r" t="t"/>
                  <a:pathLst>
                    <a:path extrusionOk="0" h="1154" w="737">
                      <a:moveTo>
                        <a:pt x="354" y="149"/>
                      </a:moveTo>
                      <a:cubicBezTo>
                        <a:pt x="468" y="149"/>
                        <a:pt x="588" y="326"/>
                        <a:pt x="588" y="559"/>
                      </a:cubicBezTo>
                      <a:cubicBezTo>
                        <a:pt x="588" y="828"/>
                        <a:pt x="468" y="1005"/>
                        <a:pt x="354" y="1005"/>
                      </a:cubicBezTo>
                      <a:cubicBezTo>
                        <a:pt x="263" y="1005"/>
                        <a:pt x="142" y="828"/>
                        <a:pt x="142" y="559"/>
                      </a:cubicBezTo>
                      <a:cubicBezTo>
                        <a:pt x="142" y="326"/>
                        <a:pt x="263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1" y="269"/>
                        <a:pt x="1" y="559"/>
                      </a:cubicBezTo>
                      <a:cubicBezTo>
                        <a:pt x="1" y="885"/>
                        <a:pt x="142" y="1154"/>
                        <a:pt x="354" y="1154"/>
                      </a:cubicBezTo>
                      <a:cubicBezTo>
                        <a:pt x="560" y="1154"/>
                        <a:pt x="737" y="885"/>
                        <a:pt x="737" y="559"/>
                      </a:cubicBezTo>
                      <a:cubicBezTo>
                        <a:pt x="737" y="269"/>
                        <a:pt x="560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3" name="Google Shape;913;p36"/>
                <p:cNvSpPr/>
                <p:nvPr/>
              </p:nvSpPr>
              <p:spPr>
                <a:xfrm>
                  <a:off x="3989451" y="2123052"/>
                  <a:ext cx="24903" cy="39046"/>
                </a:xfrm>
                <a:custGeom>
                  <a:rect b="b" l="l" r="r" t="t"/>
                  <a:pathLst>
                    <a:path extrusionOk="0" h="1154" w="736">
                      <a:moveTo>
                        <a:pt x="354" y="149"/>
                      </a:moveTo>
                      <a:cubicBezTo>
                        <a:pt x="467" y="149"/>
                        <a:pt x="587" y="326"/>
                        <a:pt x="587" y="559"/>
                      </a:cubicBezTo>
                      <a:cubicBezTo>
                        <a:pt x="587" y="828"/>
                        <a:pt x="467" y="1005"/>
                        <a:pt x="354" y="1005"/>
                      </a:cubicBezTo>
                      <a:cubicBezTo>
                        <a:pt x="262" y="1005"/>
                        <a:pt x="142" y="828"/>
                        <a:pt x="142" y="559"/>
                      </a:cubicBezTo>
                      <a:cubicBezTo>
                        <a:pt x="142" y="326"/>
                        <a:pt x="262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0" y="269"/>
                        <a:pt x="0" y="559"/>
                      </a:cubicBezTo>
                      <a:cubicBezTo>
                        <a:pt x="0" y="885"/>
                        <a:pt x="142" y="1154"/>
                        <a:pt x="354" y="1154"/>
                      </a:cubicBezTo>
                      <a:cubicBezTo>
                        <a:pt x="559" y="1154"/>
                        <a:pt x="736" y="885"/>
                        <a:pt x="736" y="559"/>
                      </a:cubicBezTo>
                      <a:cubicBezTo>
                        <a:pt x="736" y="269"/>
                        <a:pt x="559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4" name="Google Shape;914;p36"/>
                <p:cNvSpPr/>
                <p:nvPr/>
              </p:nvSpPr>
              <p:spPr>
                <a:xfrm>
                  <a:off x="3656235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5" y="1202"/>
                        <a:pt x="85" y="1202"/>
                        <a:pt x="85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6" y="735"/>
                        <a:pt x="736" y="699"/>
                      </a:cubicBezTo>
                      <a:cubicBezTo>
                        <a:pt x="736" y="699"/>
                        <a:pt x="736" y="671"/>
                        <a:pt x="708" y="671"/>
                      </a:cubicBezTo>
                      <a:lnTo>
                        <a:pt x="121" y="27"/>
                      </a:lnTo>
                      <a:cubicBezTo>
                        <a:pt x="103" y="10"/>
                        <a:pt x="87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5" name="Google Shape;915;p36"/>
                <p:cNvSpPr/>
                <p:nvPr/>
              </p:nvSpPr>
              <p:spPr>
                <a:xfrm>
                  <a:off x="3673221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6" y="1202"/>
                        <a:pt x="86" y="1202"/>
                        <a:pt x="86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7" y="735"/>
                        <a:pt x="737" y="699"/>
                      </a:cubicBezTo>
                      <a:cubicBezTo>
                        <a:pt x="737" y="699"/>
                        <a:pt x="737" y="671"/>
                        <a:pt x="708" y="671"/>
                      </a:cubicBezTo>
                      <a:lnTo>
                        <a:pt x="114" y="27"/>
                      </a:lnTo>
                      <a:cubicBezTo>
                        <a:pt x="100" y="10"/>
                        <a:pt x="86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6" name="Google Shape;916;p36"/>
                <p:cNvSpPr/>
                <p:nvPr/>
              </p:nvSpPr>
              <p:spPr>
                <a:xfrm>
                  <a:off x="3706989" y="2034233"/>
                  <a:ext cx="26121" cy="38098"/>
                </a:xfrm>
                <a:custGeom>
                  <a:rect b="b" l="l" r="r" t="t"/>
                  <a:pathLst>
                    <a:path extrusionOk="0" h="1126" w="772">
                      <a:moveTo>
                        <a:pt x="389" y="121"/>
                      </a:moveTo>
                      <a:cubicBezTo>
                        <a:pt x="531" y="121"/>
                        <a:pt x="651" y="326"/>
                        <a:pt x="651" y="567"/>
                      </a:cubicBezTo>
                      <a:cubicBezTo>
                        <a:pt x="651" y="800"/>
                        <a:pt x="531" y="1006"/>
                        <a:pt x="389" y="1006"/>
                      </a:cubicBezTo>
                      <a:cubicBezTo>
                        <a:pt x="241" y="1006"/>
                        <a:pt x="121" y="800"/>
                        <a:pt x="121" y="567"/>
                      </a:cubicBezTo>
                      <a:cubicBezTo>
                        <a:pt x="121" y="326"/>
                        <a:pt x="241" y="121"/>
                        <a:pt x="389" y="121"/>
                      </a:cubicBezTo>
                      <a:close/>
                      <a:moveTo>
                        <a:pt x="389" y="1"/>
                      </a:moveTo>
                      <a:cubicBezTo>
                        <a:pt x="177" y="1"/>
                        <a:pt x="0" y="270"/>
                        <a:pt x="0" y="567"/>
                      </a:cubicBezTo>
                      <a:cubicBezTo>
                        <a:pt x="0" y="885"/>
                        <a:pt x="177" y="1126"/>
                        <a:pt x="389" y="1126"/>
                      </a:cubicBezTo>
                      <a:cubicBezTo>
                        <a:pt x="595" y="1126"/>
                        <a:pt x="771" y="885"/>
                        <a:pt x="771" y="567"/>
                      </a:cubicBezTo>
                      <a:cubicBezTo>
                        <a:pt x="771" y="270"/>
                        <a:pt x="595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7" name="Google Shape;917;p36"/>
                <p:cNvSpPr/>
                <p:nvPr/>
              </p:nvSpPr>
              <p:spPr>
                <a:xfrm>
                  <a:off x="3753885" y="2037346"/>
                  <a:ext cx="4128" cy="37861"/>
                </a:xfrm>
                <a:custGeom>
                  <a:rect b="b" l="l" r="r" t="t"/>
                  <a:pathLst>
                    <a:path extrusionOk="0" h="1119" w="122">
                      <a:moveTo>
                        <a:pt x="65" y="1"/>
                      </a:moveTo>
                      <a:cubicBezTo>
                        <a:pt x="29" y="1"/>
                        <a:pt x="1" y="29"/>
                        <a:pt x="1" y="58"/>
                      </a:cubicBezTo>
                      <a:lnTo>
                        <a:pt x="1" y="1062"/>
                      </a:lnTo>
                      <a:cubicBezTo>
                        <a:pt x="1" y="1090"/>
                        <a:pt x="29" y="1119"/>
                        <a:pt x="65" y="1119"/>
                      </a:cubicBezTo>
                      <a:cubicBezTo>
                        <a:pt x="93" y="1119"/>
                        <a:pt x="121" y="1090"/>
                        <a:pt x="121" y="1062"/>
                      </a:cubicBezTo>
                      <a:lnTo>
                        <a:pt x="121" y="58"/>
                      </a:lnTo>
                      <a:cubicBezTo>
                        <a:pt x="121" y="29"/>
                        <a:pt x="93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8" name="Google Shape;918;p36"/>
                <p:cNvSpPr/>
                <p:nvPr/>
              </p:nvSpPr>
              <p:spPr>
                <a:xfrm>
                  <a:off x="3771852" y="2041440"/>
                  <a:ext cx="20132" cy="31873"/>
                </a:xfrm>
                <a:custGeom>
                  <a:rect b="b" l="l" r="r" t="t"/>
                  <a:pathLst>
                    <a:path extrusionOk="0" h="942" w="595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595" y="941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9" name="Google Shape;919;p36"/>
                <p:cNvSpPr/>
                <p:nvPr/>
              </p:nvSpPr>
              <p:spPr>
                <a:xfrm>
                  <a:off x="3803929" y="2039274"/>
                  <a:ext cx="32820" cy="35933"/>
                </a:xfrm>
                <a:custGeom>
                  <a:rect b="b" l="l" r="r" t="t"/>
                  <a:pathLst>
                    <a:path extrusionOk="0" h="1062" w="970">
                      <a:moveTo>
                        <a:pt x="849" y="121"/>
                      </a:moveTo>
                      <a:lnTo>
                        <a:pt x="849" y="948"/>
                      </a:lnTo>
                      <a:lnTo>
                        <a:pt x="114" y="948"/>
                      </a:lnTo>
                      <a:lnTo>
                        <a:pt x="114" y="121"/>
                      </a:lnTo>
                      <a:close/>
                      <a:moveTo>
                        <a:pt x="57" y="1"/>
                      </a:moveTo>
                      <a:cubicBezTo>
                        <a:pt x="29" y="1"/>
                        <a:pt x="0" y="29"/>
                        <a:pt x="0" y="64"/>
                      </a:cubicBezTo>
                      <a:lnTo>
                        <a:pt x="0" y="1005"/>
                      </a:lnTo>
                      <a:cubicBezTo>
                        <a:pt x="0" y="1033"/>
                        <a:pt x="29" y="1062"/>
                        <a:pt x="57" y="1062"/>
                      </a:cubicBezTo>
                      <a:lnTo>
                        <a:pt x="913" y="1062"/>
                      </a:lnTo>
                      <a:cubicBezTo>
                        <a:pt x="941" y="1062"/>
                        <a:pt x="970" y="1033"/>
                        <a:pt x="970" y="1005"/>
                      </a:cubicBezTo>
                      <a:lnTo>
                        <a:pt x="970" y="64"/>
                      </a:lnTo>
                      <a:cubicBezTo>
                        <a:pt x="970" y="29"/>
                        <a:pt x="941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0" name="Google Shape;920;p36"/>
                <p:cNvSpPr/>
                <p:nvPr/>
              </p:nvSpPr>
              <p:spPr>
                <a:xfrm>
                  <a:off x="3847746" y="2041440"/>
                  <a:ext cx="32820" cy="31873"/>
                </a:xfrm>
                <a:custGeom>
                  <a:rect b="b" l="l" r="r" t="t"/>
                  <a:pathLst>
                    <a:path extrusionOk="0" h="942" w="97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969" y="941"/>
                      </a:lnTo>
                      <a:lnTo>
                        <a:pt x="9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1" name="Google Shape;921;p36"/>
                <p:cNvSpPr/>
                <p:nvPr/>
              </p:nvSpPr>
              <p:spPr>
                <a:xfrm>
                  <a:off x="3892477" y="2026924"/>
                  <a:ext cx="25173" cy="64320"/>
                </a:xfrm>
                <a:custGeom>
                  <a:rect b="b" l="l" r="r" t="t"/>
                  <a:pathLst>
                    <a:path extrusionOk="0" h="1901" w="744">
                      <a:moveTo>
                        <a:pt x="349" y="0"/>
                      </a:moveTo>
                      <a:cubicBezTo>
                        <a:pt x="332" y="0"/>
                        <a:pt x="315" y="4"/>
                        <a:pt x="298" y="12"/>
                      </a:cubicBezTo>
                      <a:cubicBezTo>
                        <a:pt x="270" y="12"/>
                        <a:pt x="241" y="40"/>
                        <a:pt x="241" y="75"/>
                      </a:cubicBezTo>
                      <a:cubicBezTo>
                        <a:pt x="270" y="104"/>
                        <a:pt x="298" y="132"/>
                        <a:pt x="326" y="132"/>
                      </a:cubicBezTo>
                      <a:cubicBezTo>
                        <a:pt x="336" y="123"/>
                        <a:pt x="346" y="120"/>
                        <a:pt x="357" y="120"/>
                      </a:cubicBezTo>
                      <a:cubicBezTo>
                        <a:pt x="377" y="120"/>
                        <a:pt x="399" y="132"/>
                        <a:pt x="418" y="132"/>
                      </a:cubicBezTo>
                      <a:cubicBezTo>
                        <a:pt x="447" y="160"/>
                        <a:pt x="475" y="252"/>
                        <a:pt x="503" y="309"/>
                      </a:cubicBezTo>
                      <a:cubicBezTo>
                        <a:pt x="503" y="366"/>
                        <a:pt x="475" y="429"/>
                        <a:pt x="475" y="514"/>
                      </a:cubicBezTo>
                      <a:cubicBezTo>
                        <a:pt x="475" y="542"/>
                        <a:pt x="447" y="606"/>
                        <a:pt x="447" y="663"/>
                      </a:cubicBezTo>
                      <a:cubicBezTo>
                        <a:pt x="447" y="783"/>
                        <a:pt x="475" y="868"/>
                        <a:pt x="532" y="960"/>
                      </a:cubicBezTo>
                      <a:cubicBezTo>
                        <a:pt x="503" y="988"/>
                        <a:pt x="475" y="1016"/>
                        <a:pt x="447" y="1045"/>
                      </a:cubicBezTo>
                      <a:lnTo>
                        <a:pt x="447" y="1278"/>
                      </a:lnTo>
                      <a:lnTo>
                        <a:pt x="447" y="1313"/>
                      </a:lnTo>
                      <a:cubicBezTo>
                        <a:pt x="475" y="1455"/>
                        <a:pt x="447" y="1575"/>
                        <a:pt x="390" y="1667"/>
                      </a:cubicBezTo>
                      <a:cubicBezTo>
                        <a:pt x="344" y="1728"/>
                        <a:pt x="273" y="1775"/>
                        <a:pt x="202" y="1775"/>
                      </a:cubicBezTo>
                      <a:cubicBezTo>
                        <a:pt x="174" y="1775"/>
                        <a:pt x="147" y="1768"/>
                        <a:pt x="121" y="1752"/>
                      </a:cubicBezTo>
                      <a:cubicBezTo>
                        <a:pt x="107" y="1738"/>
                        <a:pt x="93" y="1731"/>
                        <a:pt x="79" y="1731"/>
                      </a:cubicBezTo>
                      <a:cubicBezTo>
                        <a:pt x="65" y="1731"/>
                        <a:pt x="50" y="1738"/>
                        <a:pt x="36" y="1752"/>
                      </a:cubicBezTo>
                      <a:cubicBezTo>
                        <a:pt x="1" y="1780"/>
                        <a:pt x="36" y="1809"/>
                        <a:pt x="65" y="1844"/>
                      </a:cubicBezTo>
                      <a:cubicBezTo>
                        <a:pt x="93" y="1872"/>
                        <a:pt x="150" y="1901"/>
                        <a:pt x="213" y="1901"/>
                      </a:cubicBezTo>
                      <a:cubicBezTo>
                        <a:pt x="326" y="1901"/>
                        <a:pt x="447" y="1809"/>
                        <a:pt x="503" y="1724"/>
                      </a:cubicBezTo>
                      <a:cubicBezTo>
                        <a:pt x="567" y="1604"/>
                        <a:pt x="595" y="1455"/>
                        <a:pt x="567" y="1278"/>
                      </a:cubicBezTo>
                      <a:lnTo>
                        <a:pt x="567" y="1250"/>
                      </a:lnTo>
                      <a:lnTo>
                        <a:pt x="567" y="1101"/>
                      </a:lnTo>
                      <a:cubicBezTo>
                        <a:pt x="567" y="1073"/>
                        <a:pt x="595" y="1045"/>
                        <a:pt x="623" y="1045"/>
                      </a:cubicBezTo>
                      <a:cubicBezTo>
                        <a:pt x="623" y="1016"/>
                        <a:pt x="652" y="1016"/>
                        <a:pt x="652" y="1016"/>
                      </a:cubicBezTo>
                      <a:cubicBezTo>
                        <a:pt x="660" y="1025"/>
                        <a:pt x="668" y="1028"/>
                        <a:pt x="677" y="1028"/>
                      </a:cubicBezTo>
                      <a:cubicBezTo>
                        <a:pt x="697" y="1028"/>
                        <a:pt x="719" y="1008"/>
                        <a:pt x="744" y="988"/>
                      </a:cubicBezTo>
                      <a:cubicBezTo>
                        <a:pt x="744" y="960"/>
                        <a:pt x="744" y="924"/>
                        <a:pt x="708" y="924"/>
                      </a:cubicBezTo>
                      <a:cubicBezTo>
                        <a:pt x="680" y="924"/>
                        <a:pt x="680" y="896"/>
                        <a:pt x="680" y="896"/>
                      </a:cubicBezTo>
                      <a:cubicBezTo>
                        <a:pt x="595" y="896"/>
                        <a:pt x="567" y="783"/>
                        <a:pt x="567" y="663"/>
                      </a:cubicBezTo>
                      <a:cubicBezTo>
                        <a:pt x="567" y="634"/>
                        <a:pt x="567" y="571"/>
                        <a:pt x="595" y="514"/>
                      </a:cubicBezTo>
                      <a:cubicBezTo>
                        <a:pt x="595" y="458"/>
                        <a:pt x="623" y="366"/>
                        <a:pt x="623" y="281"/>
                      </a:cubicBezTo>
                      <a:cubicBezTo>
                        <a:pt x="595" y="189"/>
                        <a:pt x="532" y="104"/>
                        <a:pt x="475" y="40"/>
                      </a:cubicBezTo>
                      <a:cubicBezTo>
                        <a:pt x="435" y="20"/>
                        <a:pt x="391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2" name="Google Shape;922;p36"/>
                <p:cNvSpPr/>
                <p:nvPr/>
              </p:nvSpPr>
              <p:spPr>
                <a:xfrm>
                  <a:off x="3928411" y="2028278"/>
                  <a:ext cx="11030" cy="59854"/>
                </a:xfrm>
                <a:custGeom>
                  <a:rect b="b" l="l" r="r" t="t"/>
                  <a:pathLst>
                    <a:path extrusionOk="0" h="1769" w="326">
                      <a:moveTo>
                        <a:pt x="35" y="0"/>
                      </a:moveTo>
                      <a:cubicBezTo>
                        <a:pt x="0" y="35"/>
                        <a:pt x="0" y="64"/>
                        <a:pt x="0" y="92"/>
                      </a:cubicBezTo>
                      <a:cubicBezTo>
                        <a:pt x="212" y="594"/>
                        <a:pt x="212" y="1182"/>
                        <a:pt x="0" y="1684"/>
                      </a:cubicBezTo>
                      <a:cubicBezTo>
                        <a:pt x="0" y="1712"/>
                        <a:pt x="0" y="1769"/>
                        <a:pt x="35" y="1769"/>
                      </a:cubicBezTo>
                      <a:lnTo>
                        <a:pt x="64" y="1769"/>
                      </a:lnTo>
                      <a:cubicBezTo>
                        <a:pt x="92" y="1769"/>
                        <a:pt x="120" y="1769"/>
                        <a:pt x="120" y="1740"/>
                      </a:cubicBezTo>
                      <a:cubicBezTo>
                        <a:pt x="326" y="1210"/>
                        <a:pt x="326" y="594"/>
                        <a:pt x="120" y="64"/>
                      </a:cubicBezTo>
                      <a:cubicBezTo>
                        <a:pt x="92" y="35"/>
                        <a:pt x="64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3" name="Google Shape;923;p36"/>
                <p:cNvSpPr/>
                <p:nvPr/>
              </p:nvSpPr>
              <p:spPr>
                <a:xfrm>
                  <a:off x="3941573" y="2027296"/>
                  <a:ext cx="14854" cy="68990"/>
                </a:xfrm>
                <a:custGeom>
                  <a:rect b="b" l="l" r="r" t="t"/>
                  <a:pathLst>
                    <a:path extrusionOk="0" h="2039" w="439">
                      <a:moveTo>
                        <a:pt x="85" y="1"/>
                      </a:moveTo>
                      <a:cubicBezTo>
                        <a:pt x="57" y="29"/>
                        <a:pt x="28" y="64"/>
                        <a:pt x="57" y="93"/>
                      </a:cubicBezTo>
                      <a:cubicBezTo>
                        <a:pt x="319" y="680"/>
                        <a:pt x="290" y="1387"/>
                        <a:pt x="0" y="1946"/>
                      </a:cubicBezTo>
                      <a:cubicBezTo>
                        <a:pt x="0" y="1975"/>
                        <a:pt x="0" y="2038"/>
                        <a:pt x="28" y="2038"/>
                      </a:cubicBezTo>
                      <a:lnTo>
                        <a:pt x="57" y="2038"/>
                      </a:lnTo>
                      <a:cubicBezTo>
                        <a:pt x="85" y="2038"/>
                        <a:pt x="85" y="2038"/>
                        <a:pt x="113" y="2010"/>
                      </a:cubicBezTo>
                      <a:cubicBezTo>
                        <a:pt x="439" y="1416"/>
                        <a:pt x="439" y="652"/>
                        <a:pt x="142" y="29"/>
                      </a:cubicBezTo>
                      <a:cubicBezTo>
                        <a:pt x="142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4" name="Google Shape;924;p36"/>
                <p:cNvSpPr/>
                <p:nvPr/>
              </p:nvSpPr>
              <p:spPr>
                <a:xfrm>
                  <a:off x="3622264" y="2026924"/>
                  <a:ext cx="24903" cy="64320"/>
                </a:xfrm>
                <a:custGeom>
                  <a:rect b="b" l="l" r="r" t="t"/>
                  <a:pathLst>
                    <a:path extrusionOk="0" h="1901" w="736">
                      <a:moveTo>
                        <a:pt x="417" y="0"/>
                      </a:moveTo>
                      <a:cubicBezTo>
                        <a:pt x="367" y="0"/>
                        <a:pt x="309" y="20"/>
                        <a:pt x="269" y="40"/>
                      </a:cubicBezTo>
                      <a:cubicBezTo>
                        <a:pt x="205" y="104"/>
                        <a:pt x="149" y="189"/>
                        <a:pt x="149" y="281"/>
                      </a:cubicBezTo>
                      <a:cubicBezTo>
                        <a:pt x="120" y="366"/>
                        <a:pt x="149" y="458"/>
                        <a:pt x="149" y="514"/>
                      </a:cubicBezTo>
                      <a:cubicBezTo>
                        <a:pt x="177" y="571"/>
                        <a:pt x="177" y="634"/>
                        <a:pt x="177" y="663"/>
                      </a:cubicBezTo>
                      <a:cubicBezTo>
                        <a:pt x="177" y="783"/>
                        <a:pt x="149" y="896"/>
                        <a:pt x="64" y="896"/>
                      </a:cubicBezTo>
                      <a:lnTo>
                        <a:pt x="64" y="924"/>
                      </a:lnTo>
                      <a:cubicBezTo>
                        <a:pt x="28" y="924"/>
                        <a:pt x="0" y="960"/>
                        <a:pt x="0" y="988"/>
                      </a:cubicBezTo>
                      <a:cubicBezTo>
                        <a:pt x="20" y="1008"/>
                        <a:pt x="44" y="1028"/>
                        <a:pt x="66" y="1028"/>
                      </a:cubicBezTo>
                      <a:cubicBezTo>
                        <a:pt x="75" y="1028"/>
                        <a:pt x="84" y="1025"/>
                        <a:pt x="92" y="1016"/>
                      </a:cubicBezTo>
                      <a:cubicBezTo>
                        <a:pt x="120" y="1016"/>
                        <a:pt x="120" y="1016"/>
                        <a:pt x="120" y="1045"/>
                      </a:cubicBezTo>
                      <a:cubicBezTo>
                        <a:pt x="149" y="1045"/>
                        <a:pt x="177" y="1073"/>
                        <a:pt x="177" y="1101"/>
                      </a:cubicBezTo>
                      <a:cubicBezTo>
                        <a:pt x="205" y="1137"/>
                        <a:pt x="177" y="1193"/>
                        <a:pt x="177" y="1250"/>
                      </a:cubicBezTo>
                      <a:lnTo>
                        <a:pt x="177" y="1278"/>
                      </a:lnTo>
                      <a:cubicBezTo>
                        <a:pt x="149" y="1455"/>
                        <a:pt x="177" y="1604"/>
                        <a:pt x="269" y="1724"/>
                      </a:cubicBezTo>
                      <a:cubicBezTo>
                        <a:pt x="325" y="1809"/>
                        <a:pt x="446" y="1901"/>
                        <a:pt x="559" y="1901"/>
                      </a:cubicBezTo>
                      <a:cubicBezTo>
                        <a:pt x="594" y="1901"/>
                        <a:pt x="651" y="1872"/>
                        <a:pt x="707" y="1844"/>
                      </a:cubicBezTo>
                      <a:cubicBezTo>
                        <a:pt x="736" y="1809"/>
                        <a:pt x="736" y="1780"/>
                        <a:pt x="707" y="1752"/>
                      </a:cubicBezTo>
                      <a:cubicBezTo>
                        <a:pt x="707" y="1738"/>
                        <a:pt x="693" y="1731"/>
                        <a:pt x="676" y="1731"/>
                      </a:cubicBezTo>
                      <a:cubicBezTo>
                        <a:pt x="658" y="1731"/>
                        <a:pt x="637" y="1738"/>
                        <a:pt x="623" y="1752"/>
                      </a:cubicBezTo>
                      <a:cubicBezTo>
                        <a:pt x="597" y="1768"/>
                        <a:pt x="570" y="1775"/>
                        <a:pt x="542" y="1775"/>
                      </a:cubicBezTo>
                      <a:cubicBezTo>
                        <a:pt x="471" y="1775"/>
                        <a:pt x="400" y="1728"/>
                        <a:pt x="354" y="1667"/>
                      </a:cubicBezTo>
                      <a:cubicBezTo>
                        <a:pt x="297" y="1575"/>
                        <a:pt x="269" y="1455"/>
                        <a:pt x="297" y="1313"/>
                      </a:cubicBezTo>
                      <a:lnTo>
                        <a:pt x="297" y="1278"/>
                      </a:lnTo>
                      <a:cubicBezTo>
                        <a:pt x="297" y="1193"/>
                        <a:pt x="325" y="1137"/>
                        <a:pt x="297" y="1045"/>
                      </a:cubicBezTo>
                      <a:cubicBezTo>
                        <a:pt x="269" y="1016"/>
                        <a:pt x="241" y="988"/>
                        <a:pt x="205" y="960"/>
                      </a:cubicBezTo>
                      <a:cubicBezTo>
                        <a:pt x="269" y="868"/>
                        <a:pt x="297" y="783"/>
                        <a:pt x="297" y="663"/>
                      </a:cubicBezTo>
                      <a:cubicBezTo>
                        <a:pt x="297" y="606"/>
                        <a:pt x="297" y="542"/>
                        <a:pt x="269" y="514"/>
                      </a:cubicBezTo>
                      <a:cubicBezTo>
                        <a:pt x="269" y="429"/>
                        <a:pt x="241" y="366"/>
                        <a:pt x="269" y="309"/>
                      </a:cubicBezTo>
                      <a:cubicBezTo>
                        <a:pt x="269" y="252"/>
                        <a:pt x="297" y="160"/>
                        <a:pt x="354" y="132"/>
                      </a:cubicBezTo>
                      <a:cubicBezTo>
                        <a:pt x="373" y="132"/>
                        <a:pt x="395" y="120"/>
                        <a:pt x="416" y="120"/>
                      </a:cubicBezTo>
                      <a:cubicBezTo>
                        <a:pt x="426" y="120"/>
                        <a:pt x="436" y="123"/>
                        <a:pt x="446" y="132"/>
                      </a:cubicBezTo>
                      <a:cubicBezTo>
                        <a:pt x="474" y="132"/>
                        <a:pt x="502" y="104"/>
                        <a:pt x="502" y="75"/>
                      </a:cubicBezTo>
                      <a:cubicBezTo>
                        <a:pt x="502" y="40"/>
                        <a:pt x="502" y="12"/>
                        <a:pt x="474" y="12"/>
                      </a:cubicBezTo>
                      <a:cubicBezTo>
                        <a:pt x="457" y="4"/>
                        <a:pt x="438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5" name="Google Shape;925;p36"/>
                <p:cNvSpPr/>
                <p:nvPr/>
              </p:nvSpPr>
              <p:spPr>
                <a:xfrm>
                  <a:off x="3600474" y="2028278"/>
                  <a:ext cx="11978" cy="59854"/>
                </a:xfrm>
                <a:custGeom>
                  <a:rect b="b" l="l" r="r" t="t"/>
                  <a:pathLst>
                    <a:path extrusionOk="0" h="1769" w="354">
                      <a:moveTo>
                        <a:pt x="290" y="0"/>
                      </a:moveTo>
                      <a:cubicBezTo>
                        <a:pt x="262" y="0"/>
                        <a:pt x="234" y="35"/>
                        <a:pt x="234" y="64"/>
                      </a:cubicBezTo>
                      <a:cubicBezTo>
                        <a:pt x="0" y="594"/>
                        <a:pt x="0" y="1210"/>
                        <a:pt x="205" y="1740"/>
                      </a:cubicBezTo>
                      <a:cubicBezTo>
                        <a:pt x="234" y="1769"/>
                        <a:pt x="234" y="1769"/>
                        <a:pt x="262" y="1769"/>
                      </a:cubicBezTo>
                      <a:lnTo>
                        <a:pt x="290" y="1769"/>
                      </a:lnTo>
                      <a:cubicBezTo>
                        <a:pt x="319" y="1769"/>
                        <a:pt x="319" y="1712"/>
                        <a:pt x="319" y="1684"/>
                      </a:cubicBezTo>
                      <a:cubicBezTo>
                        <a:pt x="113" y="1182"/>
                        <a:pt x="113" y="594"/>
                        <a:pt x="319" y="92"/>
                      </a:cubicBezTo>
                      <a:cubicBezTo>
                        <a:pt x="354" y="64"/>
                        <a:pt x="319" y="35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6" name="Google Shape;926;p36"/>
                <p:cNvSpPr/>
                <p:nvPr/>
              </p:nvSpPr>
              <p:spPr>
                <a:xfrm>
                  <a:off x="3583454" y="2027296"/>
                  <a:ext cx="14887" cy="68990"/>
                </a:xfrm>
                <a:custGeom>
                  <a:rect b="b" l="l" r="r" t="t"/>
                  <a:pathLst>
                    <a:path extrusionOk="0" h="2039" w="440">
                      <a:moveTo>
                        <a:pt x="355" y="1"/>
                      </a:moveTo>
                      <a:cubicBezTo>
                        <a:pt x="326" y="1"/>
                        <a:pt x="291" y="1"/>
                        <a:pt x="291" y="29"/>
                      </a:cubicBezTo>
                      <a:cubicBezTo>
                        <a:pt x="1" y="652"/>
                        <a:pt x="29" y="1416"/>
                        <a:pt x="326" y="2010"/>
                      </a:cubicBezTo>
                      <a:cubicBezTo>
                        <a:pt x="355" y="2038"/>
                        <a:pt x="355" y="2038"/>
                        <a:pt x="383" y="2038"/>
                      </a:cubicBezTo>
                      <a:lnTo>
                        <a:pt x="411" y="2038"/>
                      </a:lnTo>
                      <a:cubicBezTo>
                        <a:pt x="440" y="2038"/>
                        <a:pt x="440" y="1975"/>
                        <a:pt x="440" y="1946"/>
                      </a:cubicBezTo>
                      <a:cubicBezTo>
                        <a:pt x="150" y="1387"/>
                        <a:pt x="114" y="680"/>
                        <a:pt x="383" y="93"/>
                      </a:cubicBezTo>
                      <a:cubicBezTo>
                        <a:pt x="411" y="64"/>
                        <a:pt x="383" y="29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27" name="Google Shape;927;p36"/>
              <p:cNvGrpSpPr/>
              <p:nvPr/>
            </p:nvGrpSpPr>
            <p:grpSpPr>
              <a:xfrm>
                <a:off x="4013356" y="2847427"/>
                <a:ext cx="312169" cy="63373"/>
                <a:chOff x="4157006" y="2607377"/>
                <a:chExt cx="312169" cy="63373"/>
              </a:xfrm>
            </p:grpSpPr>
            <p:sp>
              <p:nvSpPr>
                <p:cNvPr id="928" name="Google Shape;928;p36"/>
                <p:cNvSpPr/>
                <p:nvPr/>
              </p:nvSpPr>
              <p:spPr>
                <a:xfrm>
                  <a:off x="4411214" y="2619017"/>
                  <a:ext cx="24903" cy="39790"/>
                </a:xfrm>
                <a:custGeom>
                  <a:rect b="b" l="l" r="r" t="t"/>
                  <a:pathLst>
                    <a:path extrusionOk="0" h="1176" w="736">
                      <a:moveTo>
                        <a:pt x="665" y="1"/>
                      </a:moveTo>
                      <a:cubicBezTo>
                        <a:pt x="651" y="1"/>
                        <a:pt x="637" y="8"/>
                        <a:pt x="623" y="22"/>
                      </a:cubicBezTo>
                      <a:lnTo>
                        <a:pt x="28" y="673"/>
                      </a:lnTo>
                      <a:cubicBezTo>
                        <a:pt x="28" y="673"/>
                        <a:pt x="0" y="673"/>
                        <a:pt x="28" y="701"/>
                      </a:cubicBezTo>
                      <a:lnTo>
                        <a:pt x="28" y="758"/>
                      </a:lnTo>
                      <a:lnTo>
                        <a:pt x="651" y="1175"/>
                      </a:lnTo>
                      <a:lnTo>
                        <a:pt x="679" y="1175"/>
                      </a:lnTo>
                      <a:cubicBezTo>
                        <a:pt x="679" y="1175"/>
                        <a:pt x="708" y="1175"/>
                        <a:pt x="708" y="1147"/>
                      </a:cubicBezTo>
                      <a:cubicBezTo>
                        <a:pt x="736" y="1111"/>
                        <a:pt x="736" y="1083"/>
                        <a:pt x="708" y="1083"/>
                      </a:cubicBezTo>
                      <a:lnTo>
                        <a:pt x="177" y="701"/>
                      </a:lnTo>
                      <a:lnTo>
                        <a:pt x="708" y="114"/>
                      </a:lnTo>
                      <a:cubicBezTo>
                        <a:pt x="736" y="86"/>
                        <a:pt x="736" y="50"/>
                        <a:pt x="708" y="22"/>
                      </a:cubicBezTo>
                      <a:cubicBezTo>
                        <a:pt x="693" y="8"/>
                        <a:pt x="679" y="1"/>
                        <a:pt x="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9" name="Google Shape;929;p36"/>
                <p:cNvSpPr/>
                <p:nvPr/>
              </p:nvSpPr>
              <p:spPr>
                <a:xfrm>
                  <a:off x="4395176" y="2619017"/>
                  <a:ext cx="23955" cy="39790"/>
                </a:xfrm>
                <a:custGeom>
                  <a:rect b="b" l="l" r="r" t="t"/>
                  <a:pathLst>
                    <a:path extrusionOk="0" h="1176" w="708">
                      <a:moveTo>
                        <a:pt x="651" y="1"/>
                      </a:moveTo>
                      <a:cubicBezTo>
                        <a:pt x="637" y="1"/>
                        <a:pt x="623" y="8"/>
                        <a:pt x="623" y="22"/>
                      </a:cubicBezTo>
                      <a:lnTo>
                        <a:pt x="0" y="673"/>
                      </a:lnTo>
                      <a:lnTo>
                        <a:pt x="0" y="701"/>
                      </a:lnTo>
                      <a:cubicBezTo>
                        <a:pt x="0" y="729"/>
                        <a:pt x="0" y="729"/>
                        <a:pt x="35" y="758"/>
                      </a:cubicBezTo>
                      <a:lnTo>
                        <a:pt x="623" y="1175"/>
                      </a:lnTo>
                      <a:lnTo>
                        <a:pt x="651" y="1175"/>
                      </a:lnTo>
                      <a:cubicBezTo>
                        <a:pt x="679" y="1175"/>
                        <a:pt x="679" y="1175"/>
                        <a:pt x="708" y="1147"/>
                      </a:cubicBezTo>
                      <a:cubicBezTo>
                        <a:pt x="708" y="1111"/>
                        <a:pt x="708" y="1083"/>
                        <a:pt x="679" y="1083"/>
                      </a:cubicBezTo>
                      <a:lnTo>
                        <a:pt x="149" y="701"/>
                      </a:lnTo>
                      <a:lnTo>
                        <a:pt x="708" y="114"/>
                      </a:lnTo>
                      <a:cubicBezTo>
                        <a:pt x="708" y="86"/>
                        <a:pt x="708" y="50"/>
                        <a:pt x="679" y="22"/>
                      </a:cubicBezTo>
                      <a:cubicBezTo>
                        <a:pt x="679" y="8"/>
                        <a:pt x="665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0" name="Google Shape;930;p36"/>
                <p:cNvSpPr/>
                <p:nvPr/>
              </p:nvSpPr>
              <p:spPr>
                <a:xfrm>
                  <a:off x="4360460" y="2620708"/>
                  <a:ext cx="25884" cy="37117"/>
                </a:xfrm>
                <a:custGeom>
                  <a:rect b="b" l="l" r="r" t="t"/>
                  <a:pathLst>
                    <a:path extrusionOk="0" h="1097" w="765">
                      <a:moveTo>
                        <a:pt x="382" y="120"/>
                      </a:moveTo>
                      <a:cubicBezTo>
                        <a:pt x="531" y="120"/>
                        <a:pt x="644" y="297"/>
                        <a:pt x="644" y="531"/>
                      </a:cubicBezTo>
                      <a:cubicBezTo>
                        <a:pt x="644" y="771"/>
                        <a:pt x="531" y="976"/>
                        <a:pt x="382" y="976"/>
                      </a:cubicBezTo>
                      <a:cubicBezTo>
                        <a:pt x="234" y="976"/>
                        <a:pt x="114" y="771"/>
                        <a:pt x="114" y="531"/>
                      </a:cubicBezTo>
                      <a:cubicBezTo>
                        <a:pt x="114" y="297"/>
                        <a:pt x="234" y="120"/>
                        <a:pt x="382" y="120"/>
                      </a:cubicBezTo>
                      <a:close/>
                      <a:moveTo>
                        <a:pt x="382" y="0"/>
                      </a:moveTo>
                      <a:cubicBezTo>
                        <a:pt x="177" y="0"/>
                        <a:pt x="0" y="241"/>
                        <a:pt x="0" y="531"/>
                      </a:cubicBezTo>
                      <a:cubicBezTo>
                        <a:pt x="0" y="856"/>
                        <a:pt x="177" y="1097"/>
                        <a:pt x="382" y="1097"/>
                      </a:cubicBezTo>
                      <a:cubicBezTo>
                        <a:pt x="587" y="1097"/>
                        <a:pt x="764" y="856"/>
                        <a:pt x="764" y="531"/>
                      </a:cubicBezTo>
                      <a:cubicBezTo>
                        <a:pt x="764" y="241"/>
                        <a:pt x="587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1" name="Google Shape;931;p36"/>
                <p:cNvSpPr/>
                <p:nvPr/>
              </p:nvSpPr>
              <p:spPr>
                <a:xfrm>
                  <a:off x="4335320" y="2620708"/>
                  <a:ext cx="4094" cy="37117"/>
                </a:xfrm>
                <a:custGeom>
                  <a:rect b="b" l="l" r="r" t="t"/>
                  <a:pathLst>
                    <a:path extrusionOk="0" h="1097" w="121">
                      <a:moveTo>
                        <a:pt x="64" y="0"/>
                      </a:moveTo>
                      <a:cubicBezTo>
                        <a:pt x="36" y="0"/>
                        <a:pt x="1" y="0"/>
                        <a:pt x="1" y="64"/>
                      </a:cubicBezTo>
                      <a:lnTo>
                        <a:pt x="1" y="1033"/>
                      </a:lnTo>
                      <a:cubicBezTo>
                        <a:pt x="1" y="1061"/>
                        <a:pt x="36" y="1097"/>
                        <a:pt x="64" y="1097"/>
                      </a:cubicBezTo>
                      <a:cubicBezTo>
                        <a:pt x="92" y="1097"/>
                        <a:pt x="121" y="1061"/>
                        <a:pt x="121" y="1033"/>
                      </a:cubicBezTo>
                      <a:lnTo>
                        <a:pt x="121" y="64"/>
                      </a:lnTo>
                      <a:cubicBezTo>
                        <a:pt x="121" y="0"/>
                        <a:pt x="92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2" name="Google Shape;932;p36"/>
                <p:cNvSpPr/>
                <p:nvPr/>
              </p:nvSpPr>
              <p:spPr>
                <a:xfrm>
                  <a:off x="4302534" y="2623821"/>
                  <a:ext cx="19895" cy="30891"/>
                </a:xfrm>
                <a:custGeom>
                  <a:rect b="b" l="l" r="r" t="t"/>
                  <a:pathLst>
                    <a:path extrusionOk="0" h="913" w="58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587" y="913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3" name="Google Shape;933;p36"/>
                <p:cNvSpPr/>
                <p:nvPr/>
              </p:nvSpPr>
              <p:spPr>
                <a:xfrm>
                  <a:off x="4257532" y="2621893"/>
                  <a:ext cx="33057" cy="34749"/>
                </a:xfrm>
                <a:custGeom>
                  <a:rect b="b" l="l" r="r" t="t"/>
                  <a:pathLst>
                    <a:path extrusionOk="0" h="1027" w="977">
                      <a:moveTo>
                        <a:pt x="856" y="114"/>
                      </a:moveTo>
                      <a:lnTo>
                        <a:pt x="856" y="913"/>
                      </a:lnTo>
                      <a:lnTo>
                        <a:pt x="121" y="913"/>
                      </a:lnTo>
                      <a:lnTo>
                        <a:pt x="121" y="114"/>
                      </a:lnTo>
                      <a:close/>
                      <a:moveTo>
                        <a:pt x="64" y="1"/>
                      </a:moveTo>
                      <a:cubicBezTo>
                        <a:pt x="36" y="1"/>
                        <a:pt x="0" y="29"/>
                        <a:pt x="0" y="57"/>
                      </a:cubicBezTo>
                      <a:lnTo>
                        <a:pt x="0" y="970"/>
                      </a:lnTo>
                      <a:cubicBezTo>
                        <a:pt x="0" y="998"/>
                        <a:pt x="36" y="1026"/>
                        <a:pt x="64" y="1026"/>
                      </a:cubicBezTo>
                      <a:lnTo>
                        <a:pt x="920" y="1026"/>
                      </a:lnTo>
                      <a:cubicBezTo>
                        <a:pt x="948" y="1026"/>
                        <a:pt x="977" y="998"/>
                        <a:pt x="977" y="970"/>
                      </a:cubicBezTo>
                      <a:lnTo>
                        <a:pt x="977" y="57"/>
                      </a:lnTo>
                      <a:cubicBezTo>
                        <a:pt x="977" y="29"/>
                        <a:pt x="948" y="1"/>
                        <a:pt x="9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4" name="Google Shape;934;p36"/>
                <p:cNvSpPr/>
                <p:nvPr/>
              </p:nvSpPr>
              <p:spPr>
                <a:xfrm>
                  <a:off x="4214696" y="2623821"/>
                  <a:ext cx="32076" cy="30891"/>
                </a:xfrm>
                <a:custGeom>
                  <a:rect b="b" l="l" r="r" t="t"/>
                  <a:pathLst>
                    <a:path extrusionOk="0" h="913" w="94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5" name="Google Shape;935;p36"/>
                <p:cNvSpPr/>
                <p:nvPr/>
              </p:nvSpPr>
              <p:spPr>
                <a:xfrm>
                  <a:off x="4178762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92" y="0"/>
                      </a:moveTo>
                      <a:cubicBezTo>
                        <a:pt x="350" y="0"/>
                        <a:pt x="310" y="20"/>
                        <a:pt x="270" y="40"/>
                      </a:cubicBezTo>
                      <a:cubicBezTo>
                        <a:pt x="178" y="104"/>
                        <a:pt x="149" y="189"/>
                        <a:pt x="121" y="281"/>
                      </a:cubicBezTo>
                      <a:cubicBezTo>
                        <a:pt x="121" y="366"/>
                        <a:pt x="121" y="458"/>
                        <a:pt x="149" y="514"/>
                      </a:cubicBezTo>
                      <a:cubicBezTo>
                        <a:pt x="149" y="571"/>
                        <a:pt x="178" y="635"/>
                        <a:pt x="178" y="663"/>
                      </a:cubicBezTo>
                      <a:cubicBezTo>
                        <a:pt x="178" y="748"/>
                        <a:pt x="149" y="868"/>
                        <a:pt x="65" y="896"/>
                      </a:cubicBezTo>
                      <a:lnTo>
                        <a:pt x="29" y="896"/>
                      </a:lnTo>
                      <a:cubicBezTo>
                        <a:pt x="1" y="925"/>
                        <a:pt x="1" y="960"/>
                        <a:pt x="1" y="988"/>
                      </a:cubicBezTo>
                      <a:cubicBezTo>
                        <a:pt x="1" y="1017"/>
                        <a:pt x="29" y="1017"/>
                        <a:pt x="65" y="1017"/>
                      </a:cubicBezTo>
                      <a:lnTo>
                        <a:pt x="121" y="1017"/>
                      </a:lnTo>
                      <a:lnTo>
                        <a:pt x="178" y="1073"/>
                      </a:lnTo>
                      <a:lnTo>
                        <a:pt x="178" y="1250"/>
                      </a:lnTo>
                      <a:lnTo>
                        <a:pt x="149" y="1278"/>
                      </a:lnTo>
                      <a:cubicBezTo>
                        <a:pt x="149" y="1455"/>
                        <a:pt x="178" y="1604"/>
                        <a:pt x="241" y="1696"/>
                      </a:cubicBezTo>
                      <a:cubicBezTo>
                        <a:pt x="298" y="1809"/>
                        <a:pt x="418" y="1873"/>
                        <a:pt x="531" y="1873"/>
                      </a:cubicBezTo>
                      <a:cubicBezTo>
                        <a:pt x="595" y="1873"/>
                        <a:pt x="623" y="1844"/>
                        <a:pt x="680" y="1809"/>
                      </a:cubicBezTo>
                      <a:cubicBezTo>
                        <a:pt x="708" y="1809"/>
                        <a:pt x="708" y="1752"/>
                        <a:pt x="708" y="1752"/>
                      </a:cubicBezTo>
                      <a:cubicBezTo>
                        <a:pt x="688" y="1732"/>
                        <a:pt x="668" y="1712"/>
                        <a:pt x="648" y="1712"/>
                      </a:cubicBezTo>
                      <a:cubicBezTo>
                        <a:pt x="640" y="1712"/>
                        <a:pt x="632" y="1716"/>
                        <a:pt x="623" y="1724"/>
                      </a:cubicBezTo>
                      <a:cubicBezTo>
                        <a:pt x="598" y="1740"/>
                        <a:pt x="568" y="1747"/>
                        <a:pt x="537" y="1747"/>
                      </a:cubicBezTo>
                      <a:cubicBezTo>
                        <a:pt x="456" y="1747"/>
                        <a:pt x="367" y="1699"/>
                        <a:pt x="326" y="1632"/>
                      </a:cubicBezTo>
                      <a:cubicBezTo>
                        <a:pt x="270" y="1547"/>
                        <a:pt x="270" y="1427"/>
                        <a:pt x="270" y="1278"/>
                      </a:cubicBezTo>
                      <a:lnTo>
                        <a:pt x="298" y="1250"/>
                      </a:lnTo>
                      <a:cubicBezTo>
                        <a:pt x="298" y="1194"/>
                        <a:pt x="298" y="1102"/>
                        <a:pt x="270" y="1045"/>
                      </a:cubicBezTo>
                      <a:cubicBezTo>
                        <a:pt x="270" y="1017"/>
                        <a:pt x="241" y="960"/>
                        <a:pt x="206" y="925"/>
                      </a:cubicBezTo>
                      <a:cubicBezTo>
                        <a:pt x="270" y="868"/>
                        <a:pt x="298" y="748"/>
                        <a:pt x="298" y="663"/>
                      </a:cubicBezTo>
                      <a:cubicBezTo>
                        <a:pt x="298" y="606"/>
                        <a:pt x="270" y="543"/>
                        <a:pt x="270" y="514"/>
                      </a:cubicBezTo>
                      <a:cubicBezTo>
                        <a:pt x="241" y="430"/>
                        <a:pt x="241" y="366"/>
                        <a:pt x="241" y="309"/>
                      </a:cubicBezTo>
                      <a:cubicBezTo>
                        <a:pt x="241" y="253"/>
                        <a:pt x="298" y="161"/>
                        <a:pt x="326" y="132"/>
                      </a:cubicBezTo>
                      <a:lnTo>
                        <a:pt x="418" y="132"/>
                      </a:lnTo>
                      <a:cubicBezTo>
                        <a:pt x="447" y="132"/>
                        <a:pt x="475" y="132"/>
                        <a:pt x="475" y="104"/>
                      </a:cubicBezTo>
                      <a:cubicBezTo>
                        <a:pt x="503" y="40"/>
                        <a:pt x="475" y="12"/>
                        <a:pt x="447" y="12"/>
                      </a:cubicBezTo>
                      <a:cubicBezTo>
                        <a:pt x="428" y="4"/>
                        <a:pt x="410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6" name="Google Shape;936;p36"/>
                <p:cNvSpPr/>
                <p:nvPr/>
              </p:nvSpPr>
              <p:spPr>
                <a:xfrm>
                  <a:off x="4157006" y="2609915"/>
                  <a:ext cx="10793" cy="58704"/>
                </a:xfrm>
                <a:custGeom>
                  <a:rect b="b" l="l" r="r" t="t"/>
                  <a:pathLst>
                    <a:path extrusionOk="0" h="1735" w="319">
                      <a:moveTo>
                        <a:pt x="290" y="1"/>
                      </a:moveTo>
                      <a:cubicBezTo>
                        <a:pt x="262" y="1"/>
                        <a:pt x="234" y="1"/>
                        <a:pt x="205" y="29"/>
                      </a:cubicBezTo>
                      <a:cubicBezTo>
                        <a:pt x="0" y="560"/>
                        <a:pt x="0" y="1175"/>
                        <a:pt x="205" y="1706"/>
                      </a:cubicBezTo>
                      <a:cubicBezTo>
                        <a:pt x="205" y="1706"/>
                        <a:pt x="234" y="1734"/>
                        <a:pt x="262" y="1734"/>
                      </a:cubicBezTo>
                      <a:lnTo>
                        <a:pt x="290" y="1734"/>
                      </a:lnTo>
                      <a:cubicBezTo>
                        <a:pt x="318" y="1706"/>
                        <a:pt x="318" y="1677"/>
                        <a:pt x="318" y="1649"/>
                      </a:cubicBezTo>
                      <a:cubicBezTo>
                        <a:pt x="113" y="1147"/>
                        <a:pt x="113" y="588"/>
                        <a:pt x="318" y="86"/>
                      </a:cubicBezTo>
                      <a:cubicBezTo>
                        <a:pt x="318" y="57"/>
                        <a:pt x="318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7" name="Google Shape;937;p36"/>
                <p:cNvSpPr/>
                <p:nvPr/>
              </p:nvSpPr>
              <p:spPr>
                <a:xfrm>
                  <a:off x="4445185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17" y="0"/>
                      </a:moveTo>
                      <a:cubicBezTo>
                        <a:pt x="299" y="0"/>
                        <a:pt x="281" y="4"/>
                        <a:pt x="262" y="12"/>
                      </a:cubicBezTo>
                      <a:cubicBezTo>
                        <a:pt x="234" y="12"/>
                        <a:pt x="206" y="40"/>
                        <a:pt x="234" y="104"/>
                      </a:cubicBezTo>
                      <a:cubicBezTo>
                        <a:pt x="234" y="132"/>
                        <a:pt x="262" y="132"/>
                        <a:pt x="291" y="132"/>
                      </a:cubicBezTo>
                      <a:lnTo>
                        <a:pt x="383" y="132"/>
                      </a:lnTo>
                      <a:cubicBezTo>
                        <a:pt x="411" y="161"/>
                        <a:pt x="468" y="253"/>
                        <a:pt x="468" y="309"/>
                      </a:cubicBezTo>
                      <a:cubicBezTo>
                        <a:pt x="468" y="366"/>
                        <a:pt x="468" y="430"/>
                        <a:pt x="439" y="514"/>
                      </a:cubicBezTo>
                      <a:cubicBezTo>
                        <a:pt x="439" y="543"/>
                        <a:pt x="439" y="606"/>
                        <a:pt x="411" y="663"/>
                      </a:cubicBezTo>
                      <a:cubicBezTo>
                        <a:pt x="411" y="748"/>
                        <a:pt x="439" y="868"/>
                        <a:pt x="503" y="925"/>
                      </a:cubicBezTo>
                      <a:cubicBezTo>
                        <a:pt x="468" y="960"/>
                        <a:pt x="439" y="1017"/>
                        <a:pt x="439" y="1045"/>
                      </a:cubicBezTo>
                      <a:cubicBezTo>
                        <a:pt x="411" y="1102"/>
                        <a:pt x="411" y="1194"/>
                        <a:pt x="439" y="1250"/>
                      </a:cubicBezTo>
                      <a:lnTo>
                        <a:pt x="439" y="1278"/>
                      </a:lnTo>
                      <a:cubicBezTo>
                        <a:pt x="439" y="1427"/>
                        <a:pt x="439" y="1547"/>
                        <a:pt x="383" y="1632"/>
                      </a:cubicBezTo>
                      <a:cubicBezTo>
                        <a:pt x="342" y="1699"/>
                        <a:pt x="253" y="1747"/>
                        <a:pt x="172" y="1747"/>
                      </a:cubicBezTo>
                      <a:cubicBezTo>
                        <a:pt x="141" y="1747"/>
                        <a:pt x="111" y="1740"/>
                        <a:pt x="86" y="1724"/>
                      </a:cubicBezTo>
                      <a:cubicBezTo>
                        <a:pt x="77" y="1716"/>
                        <a:pt x="69" y="1712"/>
                        <a:pt x="61" y="1712"/>
                      </a:cubicBezTo>
                      <a:cubicBezTo>
                        <a:pt x="43" y="1712"/>
                        <a:pt x="29" y="1732"/>
                        <a:pt x="29" y="1752"/>
                      </a:cubicBezTo>
                      <a:cubicBezTo>
                        <a:pt x="1" y="1752"/>
                        <a:pt x="1" y="1809"/>
                        <a:pt x="29" y="1809"/>
                      </a:cubicBezTo>
                      <a:cubicBezTo>
                        <a:pt x="86" y="1844"/>
                        <a:pt x="114" y="1873"/>
                        <a:pt x="178" y="1873"/>
                      </a:cubicBezTo>
                      <a:cubicBezTo>
                        <a:pt x="291" y="1873"/>
                        <a:pt x="411" y="1809"/>
                        <a:pt x="468" y="1696"/>
                      </a:cubicBezTo>
                      <a:cubicBezTo>
                        <a:pt x="560" y="1604"/>
                        <a:pt x="560" y="1455"/>
                        <a:pt x="560" y="1278"/>
                      </a:cubicBezTo>
                      <a:lnTo>
                        <a:pt x="560" y="1250"/>
                      </a:lnTo>
                      <a:cubicBezTo>
                        <a:pt x="531" y="1194"/>
                        <a:pt x="531" y="1137"/>
                        <a:pt x="560" y="1073"/>
                      </a:cubicBezTo>
                      <a:cubicBezTo>
                        <a:pt x="560" y="1045"/>
                        <a:pt x="588" y="1045"/>
                        <a:pt x="588" y="1017"/>
                      </a:cubicBezTo>
                      <a:lnTo>
                        <a:pt x="644" y="1017"/>
                      </a:lnTo>
                      <a:cubicBezTo>
                        <a:pt x="680" y="1017"/>
                        <a:pt x="708" y="1017"/>
                        <a:pt x="708" y="988"/>
                      </a:cubicBezTo>
                      <a:cubicBezTo>
                        <a:pt x="708" y="960"/>
                        <a:pt x="708" y="925"/>
                        <a:pt x="680" y="896"/>
                      </a:cubicBezTo>
                      <a:lnTo>
                        <a:pt x="644" y="896"/>
                      </a:lnTo>
                      <a:cubicBezTo>
                        <a:pt x="588" y="868"/>
                        <a:pt x="531" y="748"/>
                        <a:pt x="531" y="663"/>
                      </a:cubicBezTo>
                      <a:cubicBezTo>
                        <a:pt x="560" y="635"/>
                        <a:pt x="560" y="571"/>
                        <a:pt x="560" y="514"/>
                      </a:cubicBezTo>
                      <a:cubicBezTo>
                        <a:pt x="588" y="458"/>
                        <a:pt x="588" y="366"/>
                        <a:pt x="588" y="281"/>
                      </a:cubicBezTo>
                      <a:cubicBezTo>
                        <a:pt x="588" y="189"/>
                        <a:pt x="531" y="104"/>
                        <a:pt x="439" y="40"/>
                      </a:cubicBezTo>
                      <a:cubicBezTo>
                        <a:pt x="399" y="20"/>
                        <a:pt x="359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38" name="Google Shape;938;p36"/>
              <p:cNvGrpSpPr/>
              <p:nvPr/>
            </p:nvGrpSpPr>
            <p:grpSpPr>
              <a:xfrm>
                <a:off x="3007131" y="2353586"/>
                <a:ext cx="269330" cy="224564"/>
                <a:chOff x="2715768" y="1997386"/>
                <a:chExt cx="269330" cy="224564"/>
              </a:xfrm>
            </p:grpSpPr>
            <p:sp>
              <p:nvSpPr>
                <p:cNvPr id="939" name="Google Shape;939;p36"/>
                <p:cNvSpPr/>
                <p:nvPr/>
              </p:nvSpPr>
              <p:spPr>
                <a:xfrm>
                  <a:off x="2868233" y="1997386"/>
                  <a:ext cx="116866" cy="116832"/>
                </a:xfrm>
                <a:custGeom>
                  <a:rect b="b" l="l" r="r" t="t"/>
                  <a:pathLst>
                    <a:path extrusionOk="0" h="3453" w="3454">
                      <a:moveTo>
                        <a:pt x="1729" y="947"/>
                      </a:moveTo>
                      <a:cubicBezTo>
                        <a:pt x="1938" y="947"/>
                        <a:pt x="2145" y="1036"/>
                        <a:pt x="2300" y="1210"/>
                      </a:cubicBezTo>
                      <a:cubicBezTo>
                        <a:pt x="2597" y="1536"/>
                        <a:pt x="2597" y="2038"/>
                        <a:pt x="2272" y="2328"/>
                      </a:cubicBezTo>
                      <a:cubicBezTo>
                        <a:pt x="2120" y="2466"/>
                        <a:pt x="1930" y="2534"/>
                        <a:pt x="1741" y="2534"/>
                      </a:cubicBezTo>
                      <a:cubicBezTo>
                        <a:pt x="1524" y="2534"/>
                        <a:pt x="1309" y="2445"/>
                        <a:pt x="1154" y="2271"/>
                      </a:cubicBezTo>
                      <a:cubicBezTo>
                        <a:pt x="857" y="1946"/>
                        <a:pt x="885" y="1444"/>
                        <a:pt x="1211" y="1154"/>
                      </a:cubicBezTo>
                      <a:cubicBezTo>
                        <a:pt x="1362" y="1015"/>
                        <a:pt x="1546" y="947"/>
                        <a:pt x="1729" y="947"/>
                      </a:cubicBezTo>
                      <a:close/>
                      <a:moveTo>
                        <a:pt x="1621" y="1"/>
                      </a:moveTo>
                      <a:cubicBezTo>
                        <a:pt x="1656" y="1"/>
                        <a:pt x="1656" y="29"/>
                        <a:pt x="1656" y="29"/>
                      </a:cubicBezTo>
                      <a:cubicBezTo>
                        <a:pt x="1684" y="177"/>
                        <a:pt x="1593" y="354"/>
                        <a:pt x="1444" y="383"/>
                      </a:cubicBezTo>
                      <a:cubicBezTo>
                        <a:pt x="1423" y="387"/>
                        <a:pt x="1402" y="389"/>
                        <a:pt x="1382" y="389"/>
                      </a:cubicBezTo>
                      <a:cubicBezTo>
                        <a:pt x="1235" y="389"/>
                        <a:pt x="1121" y="280"/>
                        <a:pt x="1090" y="149"/>
                      </a:cubicBezTo>
                      <a:lnTo>
                        <a:pt x="1090" y="121"/>
                      </a:lnTo>
                      <a:cubicBezTo>
                        <a:pt x="977" y="149"/>
                        <a:pt x="885" y="206"/>
                        <a:pt x="800" y="269"/>
                      </a:cubicBezTo>
                      <a:cubicBezTo>
                        <a:pt x="800" y="269"/>
                        <a:pt x="800" y="298"/>
                        <a:pt x="828" y="298"/>
                      </a:cubicBezTo>
                      <a:cubicBezTo>
                        <a:pt x="913" y="418"/>
                        <a:pt x="913" y="595"/>
                        <a:pt x="800" y="708"/>
                      </a:cubicBezTo>
                      <a:cubicBezTo>
                        <a:pt x="744" y="751"/>
                        <a:pt x="676" y="774"/>
                        <a:pt x="610" y="774"/>
                      </a:cubicBezTo>
                      <a:cubicBezTo>
                        <a:pt x="535" y="774"/>
                        <a:pt x="463" y="744"/>
                        <a:pt x="418" y="680"/>
                      </a:cubicBezTo>
                      <a:cubicBezTo>
                        <a:pt x="383" y="680"/>
                        <a:pt x="383" y="651"/>
                        <a:pt x="383" y="651"/>
                      </a:cubicBezTo>
                      <a:cubicBezTo>
                        <a:pt x="326" y="736"/>
                        <a:pt x="270" y="828"/>
                        <a:pt x="206" y="913"/>
                      </a:cubicBezTo>
                      <a:cubicBezTo>
                        <a:pt x="206" y="913"/>
                        <a:pt x="241" y="913"/>
                        <a:pt x="241" y="948"/>
                      </a:cubicBezTo>
                      <a:cubicBezTo>
                        <a:pt x="383" y="977"/>
                        <a:pt x="475" y="1154"/>
                        <a:pt x="418" y="1302"/>
                      </a:cubicBezTo>
                      <a:cubicBezTo>
                        <a:pt x="390" y="1415"/>
                        <a:pt x="272" y="1496"/>
                        <a:pt x="154" y="1496"/>
                      </a:cubicBezTo>
                      <a:cubicBezTo>
                        <a:pt x="124" y="1496"/>
                        <a:pt x="93" y="1491"/>
                        <a:pt x="64" y="1479"/>
                      </a:cubicBezTo>
                      <a:lnTo>
                        <a:pt x="29" y="1479"/>
                      </a:lnTo>
                      <a:cubicBezTo>
                        <a:pt x="29" y="1564"/>
                        <a:pt x="1" y="1684"/>
                        <a:pt x="29" y="1797"/>
                      </a:cubicBezTo>
                      <a:lnTo>
                        <a:pt x="64" y="1797"/>
                      </a:lnTo>
                      <a:cubicBezTo>
                        <a:pt x="89" y="1788"/>
                        <a:pt x="113" y="1783"/>
                        <a:pt x="138" y="1783"/>
                      </a:cubicBezTo>
                      <a:cubicBezTo>
                        <a:pt x="254" y="1783"/>
                        <a:pt x="359" y="1887"/>
                        <a:pt x="383" y="2010"/>
                      </a:cubicBezTo>
                      <a:cubicBezTo>
                        <a:pt x="418" y="2151"/>
                        <a:pt x="326" y="2300"/>
                        <a:pt x="178" y="2328"/>
                      </a:cubicBezTo>
                      <a:lnTo>
                        <a:pt x="149" y="2363"/>
                      </a:lnTo>
                      <a:cubicBezTo>
                        <a:pt x="178" y="2448"/>
                        <a:pt x="241" y="2569"/>
                        <a:pt x="298" y="2653"/>
                      </a:cubicBezTo>
                      <a:cubicBezTo>
                        <a:pt x="298" y="2653"/>
                        <a:pt x="298" y="2625"/>
                        <a:pt x="326" y="2625"/>
                      </a:cubicBezTo>
                      <a:cubicBezTo>
                        <a:pt x="378" y="2573"/>
                        <a:pt x="441" y="2550"/>
                        <a:pt x="502" y="2550"/>
                      </a:cubicBezTo>
                      <a:cubicBezTo>
                        <a:pt x="582" y="2550"/>
                        <a:pt x="660" y="2589"/>
                        <a:pt x="708" y="2653"/>
                      </a:cubicBezTo>
                      <a:cubicBezTo>
                        <a:pt x="828" y="2774"/>
                        <a:pt x="828" y="2951"/>
                        <a:pt x="708" y="3035"/>
                      </a:cubicBezTo>
                      <a:lnTo>
                        <a:pt x="680" y="3071"/>
                      </a:lnTo>
                      <a:cubicBezTo>
                        <a:pt x="772" y="3156"/>
                        <a:pt x="857" y="3212"/>
                        <a:pt x="949" y="3276"/>
                      </a:cubicBezTo>
                      <a:cubicBezTo>
                        <a:pt x="949" y="3248"/>
                        <a:pt x="949" y="3248"/>
                        <a:pt x="977" y="3212"/>
                      </a:cubicBezTo>
                      <a:cubicBezTo>
                        <a:pt x="1000" y="3100"/>
                        <a:pt x="1116" y="3018"/>
                        <a:pt x="1238" y="3018"/>
                      </a:cubicBezTo>
                      <a:cubicBezTo>
                        <a:pt x="1269" y="3018"/>
                        <a:pt x="1300" y="3024"/>
                        <a:pt x="1331" y="3035"/>
                      </a:cubicBezTo>
                      <a:cubicBezTo>
                        <a:pt x="1479" y="3099"/>
                        <a:pt x="1536" y="3248"/>
                        <a:pt x="1508" y="3389"/>
                      </a:cubicBezTo>
                      <a:cubicBezTo>
                        <a:pt x="1508" y="3425"/>
                        <a:pt x="1508" y="3425"/>
                        <a:pt x="1479" y="3453"/>
                      </a:cubicBezTo>
                      <a:lnTo>
                        <a:pt x="1833" y="3453"/>
                      </a:lnTo>
                      <a:cubicBezTo>
                        <a:pt x="1833" y="3453"/>
                        <a:pt x="1833" y="3425"/>
                        <a:pt x="1798" y="3425"/>
                      </a:cubicBezTo>
                      <a:cubicBezTo>
                        <a:pt x="1769" y="3276"/>
                        <a:pt x="1890" y="3127"/>
                        <a:pt x="2038" y="3071"/>
                      </a:cubicBezTo>
                      <a:cubicBezTo>
                        <a:pt x="2056" y="3067"/>
                        <a:pt x="2074" y="3065"/>
                        <a:pt x="2091" y="3065"/>
                      </a:cubicBezTo>
                      <a:cubicBezTo>
                        <a:pt x="2219" y="3065"/>
                        <a:pt x="2332" y="3173"/>
                        <a:pt x="2364" y="3304"/>
                      </a:cubicBezTo>
                      <a:lnTo>
                        <a:pt x="2364" y="3333"/>
                      </a:lnTo>
                      <a:cubicBezTo>
                        <a:pt x="2477" y="3304"/>
                        <a:pt x="2569" y="3248"/>
                        <a:pt x="2682" y="3184"/>
                      </a:cubicBezTo>
                      <a:cubicBezTo>
                        <a:pt x="2654" y="3184"/>
                        <a:pt x="2654" y="3184"/>
                        <a:pt x="2654" y="3156"/>
                      </a:cubicBezTo>
                      <a:cubicBezTo>
                        <a:pt x="2540" y="3035"/>
                        <a:pt x="2540" y="2859"/>
                        <a:pt x="2654" y="2774"/>
                      </a:cubicBezTo>
                      <a:cubicBezTo>
                        <a:pt x="2714" y="2714"/>
                        <a:pt x="2788" y="2683"/>
                        <a:pt x="2862" y="2683"/>
                      </a:cubicBezTo>
                      <a:cubicBezTo>
                        <a:pt x="2937" y="2683"/>
                        <a:pt x="3011" y="2714"/>
                        <a:pt x="3071" y="2774"/>
                      </a:cubicBezTo>
                      <a:cubicBezTo>
                        <a:pt x="3071" y="2802"/>
                        <a:pt x="3071" y="2802"/>
                        <a:pt x="3099" y="2830"/>
                      </a:cubicBezTo>
                      <a:cubicBezTo>
                        <a:pt x="3156" y="2717"/>
                        <a:pt x="3213" y="2625"/>
                        <a:pt x="3276" y="2540"/>
                      </a:cubicBezTo>
                      <a:cubicBezTo>
                        <a:pt x="3248" y="2540"/>
                        <a:pt x="3248" y="2540"/>
                        <a:pt x="3213" y="2505"/>
                      </a:cubicBezTo>
                      <a:cubicBezTo>
                        <a:pt x="3071" y="2477"/>
                        <a:pt x="2979" y="2300"/>
                        <a:pt x="3036" y="2151"/>
                      </a:cubicBezTo>
                      <a:cubicBezTo>
                        <a:pt x="3086" y="2039"/>
                        <a:pt x="3191" y="1957"/>
                        <a:pt x="3303" y="1957"/>
                      </a:cubicBezTo>
                      <a:cubicBezTo>
                        <a:pt x="3331" y="1957"/>
                        <a:pt x="3360" y="1963"/>
                        <a:pt x="3389" y="1974"/>
                      </a:cubicBezTo>
                      <a:cubicBezTo>
                        <a:pt x="3425" y="1974"/>
                        <a:pt x="3425" y="1974"/>
                        <a:pt x="3453" y="2010"/>
                      </a:cubicBezTo>
                      <a:lnTo>
                        <a:pt x="3453" y="1656"/>
                      </a:lnTo>
                      <a:cubicBezTo>
                        <a:pt x="3453" y="1656"/>
                        <a:pt x="3425" y="1656"/>
                        <a:pt x="3425" y="1684"/>
                      </a:cubicBezTo>
                      <a:cubicBezTo>
                        <a:pt x="3407" y="1687"/>
                        <a:pt x="3390" y="1688"/>
                        <a:pt x="3373" y="1688"/>
                      </a:cubicBezTo>
                      <a:cubicBezTo>
                        <a:pt x="3220" y="1688"/>
                        <a:pt x="3097" y="1578"/>
                        <a:pt x="3071" y="1444"/>
                      </a:cubicBezTo>
                      <a:cubicBezTo>
                        <a:pt x="3036" y="1302"/>
                        <a:pt x="3128" y="1154"/>
                        <a:pt x="3276" y="1125"/>
                      </a:cubicBezTo>
                      <a:cubicBezTo>
                        <a:pt x="3305" y="1090"/>
                        <a:pt x="3305" y="1090"/>
                        <a:pt x="3333" y="1090"/>
                      </a:cubicBezTo>
                      <a:cubicBezTo>
                        <a:pt x="3276" y="1005"/>
                        <a:pt x="3248" y="885"/>
                        <a:pt x="3156" y="800"/>
                      </a:cubicBezTo>
                      <a:lnTo>
                        <a:pt x="3156" y="828"/>
                      </a:lnTo>
                      <a:cubicBezTo>
                        <a:pt x="3104" y="880"/>
                        <a:pt x="3041" y="903"/>
                        <a:pt x="2978" y="903"/>
                      </a:cubicBezTo>
                      <a:cubicBezTo>
                        <a:pt x="2894" y="903"/>
                        <a:pt x="2810" y="864"/>
                        <a:pt x="2746" y="800"/>
                      </a:cubicBezTo>
                      <a:cubicBezTo>
                        <a:pt x="2625" y="680"/>
                        <a:pt x="2654" y="503"/>
                        <a:pt x="2774" y="418"/>
                      </a:cubicBezTo>
                      <a:cubicBezTo>
                        <a:pt x="2774" y="383"/>
                        <a:pt x="2774" y="383"/>
                        <a:pt x="2802" y="383"/>
                      </a:cubicBezTo>
                      <a:cubicBezTo>
                        <a:pt x="2717" y="326"/>
                        <a:pt x="2597" y="241"/>
                        <a:pt x="2505" y="206"/>
                      </a:cubicBezTo>
                      <a:lnTo>
                        <a:pt x="2505" y="241"/>
                      </a:lnTo>
                      <a:cubicBezTo>
                        <a:pt x="2460" y="354"/>
                        <a:pt x="2357" y="435"/>
                        <a:pt x="2242" y="435"/>
                      </a:cubicBezTo>
                      <a:cubicBezTo>
                        <a:pt x="2212" y="435"/>
                        <a:pt x="2182" y="429"/>
                        <a:pt x="2151" y="418"/>
                      </a:cubicBezTo>
                      <a:cubicBezTo>
                        <a:pt x="2010" y="354"/>
                        <a:pt x="1918" y="206"/>
                        <a:pt x="1946" y="64"/>
                      </a:cubicBezTo>
                      <a:cubicBezTo>
                        <a:pt x="1946" y="29"/>
                        <a:pt x="1975" y="29"/>
                        <a:pt x="1975" y="29"/>
                      </a:cubicBezTo>
                      <a:cubicBezTo>
                        <a:pt x="1861" y="1"/>
                        <a:pt x="1741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0" name="Google Shape;940;p36"/>
                <p:cNvSpPr/>
                <p:nvPr/>
              </p:nvSpPr>
              <p:spPr>
                <a:xfrm>
                  <a:off x="2888365" y="2020360"/>
                  <a:ext cx="77821" cy="70884"/>
                </a:xfrm>
                <a:custGeom>
                  <a:rect b="b" l="l" r="r" t="t"/>
                  <a:pathLst>
                    <a:path extrusionOk="0" h="2095" w="2300">
                      <a:moveTo>
                        <a:pt x="1118" y="57"/>
                      </a:moveTo>
                      <a:cubicBezTo>
                        <a:pt x="1415" y="57"/>
                        <a:pt x="1677" y="178"/>
                        <a:pt x="1854" y="383"/>
                      </a:cubicBezTo>
                      <a:cubicBezTo>
                        <a:pt x="2236" y="800"/>
                        <a:pt x="2207" y="1416"/>
                        <a:pt x="1797" y="1798"/>
                      </a:cubicBezTo>
                      <a:cubicBezTo>
                        <a:pt x="1620" y="1946"/>
                        <a:pt x="1380" y="2038"/>
                        <a:pt x="1146" y="2038"/>
                      </a:cubicBezTo>
                      <a:cubicBezTo>
                        <a:pt x="884" y="2038"/>
                        <a:pt x="616" y="1918"/>
                        <a:pt x="410" y="1713"/>
                      </a:cubicBezTo>
                      <a:cubicBezTo>
                        <a:pt x="57" y="1295"/>
                        <a:pt x="85" y="680"/>
                        <a:pt x="467" y="326"/>
                      </a:cubicBezTo>
                      <a:cubicBezTo>
                        <a:pt x="644" y="149"/>
                        <a:pt x="884" y="57"/>
                        <a:pt x="1118" y="57"/>
                      </a:cubicBezTo>
                      <a:close/>
                      <a:moveTo>
                        <a:pt x="1118" y="1"/>
                      </a:moveTo>
                      <a:cubicBezTo>
                        <a:pt x="884" y="1"/>
                        <a:pt x="616" y="93"/>
                        <a:pt x="439" y="269"/>
                      </a:cubicBezTo>
                      <a:cubicBezTo>
                        <a:pt x="0" y="652"/>
                        <a:pt x="0" y="1331"/>
                        <a:pt x="382" y="1741"/>
                      </a:cubicBezTo>
                      <a:cubicBezTo>
                        <a:pt x="587" y="1974"/>
                        <a:pt x="849" y="2095"/>
                        <a:pt x="1146" y="2095"/>
                      </a:cubicBezTo>
                      <a:cubicBezTo>
                        <a:pt x="1415" y="2095"/>
                        <a:pt x="1648" y="2003"/>
                        <a:pt x="1854" y="1826"/>
                      </a:cubicBezTo>
                      <a:cubicBezTo>
                        <a:pt x="2264" y="1444"/>
                        <a:pt x="2299" y="800"/>
                        <a:pt x="1910" y="354"/>
                      </a:cubicBezTo>
                      <a:cubicBezTo>
                        <a:pt x="1705" y="149"/>
                        <a:pt x="1415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1" name="Google Shape;941;p36"/>
                <p:cNvSpPr/>
                <p:nvPr/>
              </p:nvSpPr>
              <p:spPr>
                <a:xfrm>
                  <a:off x="2715768" y="2042387"/>
                  <a:ext cx="179562" cy="179562"/>
                </a:xfrm>
                <a:custGeom>
                  <a:rect b="b" l="l" r="r" t="t"/>
                  <a:pathLst>
                    <a:path extrusionOk="0" h="5307" w="5307">
                      <a:moveTo>
                        <a:pt x="2625" y="861"/>
                      </a:moveTo>
                      <a:cubicBezTo>
                        <a:pt x="3132" y="861"/>
                        <a:pt x="3636" y="1078"/>
                        <a:pt x="3976" y="1500"/>
                      </a:cubicBezTo>
                      <a:cubicBezTo>
                        <a:pt x="4627" y="2271"/>
                        <a:pt x="4535" y="3389"/>
                        <a:pt x="3799" y="4040"/>
                      </a:cubicBezTo>
                      <a:cubicBezTo>
                        <a:pt x="3475" y="4312"/>
                        <a:pt x="3075" y="4447"/>
                        <a:pt x="2675" y="4447"/>
                      </a:cubicBezTo>
                      <a:cubicBezTo>
                        <a:pt x="2168" y="4447"/>
                        <a:pt x="1659" y="4230"/>
                        <a:pt x="1295" y="3799"/>
                      </a:cubicBezTo>
                      <a:cubicBezTo>
                        <a:pt x="644" y="3064"/>
                        <a:pt x="736" y="1918"/>
                        <a:pt x="1472" y="1295"/>
                      </a:cubicBezTo>
                      <a:cubicBezTo>
                        <a:pt x="1801" y="1004"/>
                        <a:pt x="2214" y="861"/>
                        <a:pt x="2625" y="861"/>
                      </a:cubicBezTo>
                      <a:close/>
                      <a:moveTo>
                        <a:pt x="2590" y="1"/>
                      </a:moveTo>
                      <a:lnTo>
                        <a:pt x="2590" y="29"/>
                      </a:lnTo>
                      <a:cubicBezTo>
                        <a:pt x="2653" y="262"/>
                        <a:pt x="2476" y="503"/>
                        <a:pt x="2236" y="559"/>
                      </a:cubicBezTo>
                      <a:cubicBezTo>
                        <a:pt x="2217" y="562"/>
                        <a:pt x="2198" y="563"/>
                        <a:pt x="2179" y="563"/>
                      </a:cubicBezTo>
                      <a:cubicBezTo>
                        <a:pt x="1966" y="563"/>
                        <a:pt x="1767" y="420"/>
                        <a:pt x="1741" y="206"/>
                      </a:cubicBezTo>
                      <a:lnTo>
                        <a:pt x="1741" y="149"/>
                      </a:lnTo>
                      <a:cubicBezTo>
                        <a:pt x="1564" y="206"/>
                        <a:pt x="1415" y="262"/>
                        <a:pt x="1267" y="354"/>
                      </a:cubicBezTo>
                      <a:cubicBezTo>
                        <a:pt x="1267" y="383"/>
                        <a:pt x="1295" y="383"/>
                        <a:pt x="1295" y="383"/>
                      </a:cubicBezTo>
                      <a:cubicBezTo>
                        <a:pt x="1472" y="588"/>
                        <a:pt x="1444" y="856"/>
                        <a:pt x="1267" y="998"/>
                      </a:cubicBezTo>
                      <a:cubicBezTo>
                        <a:pt x="1188" y="1077"/>
                        <a:pt x="1086" y="1115"/>
                        <a:pt x="983" y="1115"/>
                      </a:cubicBezTo>
                      <a:cubicBezTo>
                        <a:pt x="855" y="1115"/>
                        <a:pt x="727" y="1055"/>
                        <a:pt x="644" y="941"/>
                      </a:cubicBezTo>
                      <a:cubicBezTo>
                        <a:pt x="616" y="941"/>
                        <a:pt x="616" y="941"/>
                        <a:pt x="616" y="913"/>
                      </a:cubicBezTo>
                      <a:cubicBezTo>
                        <a:pt x="503" y="1062"/>
                        <a:pt x="411" y="1175"/>
                        <a:pt x="326" y="1323"/>
                      </a:cubicBezTo>
                      <a:cubicBezTo>
                        <a:pt x="354" y="1323"/>
                        <a:pt x="354" y="1352"/>
                        <a:pt x="382" y="1352"/>
                      </a:cubicBezTo>
                      <a:cubicBezTo>
                        <a:pt x="588" y="1444"/>
                        <a:pt x="708" y="1677"/>
                        <a:pt x="644" y="1918"/>
                      </a:cubicBezTo>
                      <a:cubicBezTo>
                        <a:pt x="579" y="2098"/>
                        <a:pt x="425" y="2210"/>
                        <a:pt x="248" y="2210"/>
                      </a:cubicBezTo>
                      <a:cubicBezTo>
                        <a:pt x="195" y="2210"/>
                        <a:pt x="140" y="2200"/>
                        <a:pt x="85" y="2179"/>
                      </a:cubicBezTo>
                      <a:cubicBezTo>
                        <a:pt x="57" y="2179"/>
                        <a:pt x="57" y="2151"/>
                        <a:pt x="29" y="2151"/>
                      </a:cubicBezTo>
                      <a:cubicBezTo>
                        <a:pt x="0" y="2328"/>
                        <a:pt x="0" y="2505"/>
                        <a:pt x="0" y="2653"/>
                      </a:cubicBezTo>
                      <a:lnTo>
                        <a:pt x="57" y="2653"/>
                      </a:lnTo>
                      <a:cubicBezTo>
                        <a:pt x="77" y="2651"/>
                        <a:pt x="96" y="2650"/>
                        <a:pt x="116" y="2650"/>
                      </a:cubicBezTo>
                      <a:cubicBezTo>
                        <a:pt x="325" y="2650"/>
                        <a:pt x="508" y="2787"/>
                        <a:pt x="559" y="3007"/>
                      </a:cubicBezTo>
                      <a:cubicBezTo>
                        <a:pt x="588" y="3241"/>
                        <a:pt x="439" y="3474"/>
                        <a:pt x="206" y="3509"/>
                      </a:cubicBezTo>
                      <a:lnTo>
                        <a:pt x="149" y="3509"/>
                      </a:lnTo>
                      <a:cubicBezTo>
                        <a:pt x="206" y="3686"/>
                        <a:pt x="290" y="3828"/>
                        <a:pt x="382" y="4005"/>
                      </a:cubicBezTo>
                      <a:cubicBezTo>
                        <a:pt x="382" y="3976"/>
                        <a:pt x="411" y="3976"/>
                        <a:pt x="411" y="3948"/>
                      </a:cubicBezTo>
                      <a:cubicBezTo>
                        <a:pt x="488" y="3883"/>
                        <a:pt x="587" y="3852"/>
                        <a:pt x="688" y="3852"/>
                      </a:cubicBezTo>
                      <a:cubicBezTo>
                        <a:pt x="818" y="3852"/>
                        <a:pt x="949" y="3905"/>
                        <a:pt x="1033" y="4005"/>
                      </a:cubicBezTo>
                      <a:cubicBezTo>
                        <a:pt x="1175" y="4181"/>
                        <a:pt x="1175" y="4479"/>
                        <a:pt x="970" y="4627"/>
                      </a:cubicBezTo>
                      <a:lnTo>
                        <a:pt x="941" y="4655"/>
                      </a:lnTo>
                      <a:cubicBezTo>
                        <a:pt x="1062" y="4776"/>
                        <a:pt x="1210" y="4889"/>
                        <a:pt x="1352" y="4981"/>
                      </a:cubicBezTo>
                      <a:cubicBezTo>
                        <a:pt x="1352" y="4953"/>
                        <a:pt x="1387" y="4924"/>
                        <a:pt x="1387" y="4889"/>
                      </a:cubicBezTo>
                      <a:cubicBezTo>
                        <a:pt x="1431" y="4731"/>
                        <a:pt x="1597" y="4627"/>
                        <a:pt x="1781" y="4627"/>
                      </a:cubicBezTo>
                      <a:cubicBezTo>
                        <a:pt x="1835" y="4627"/>
                        <a:pt x="1891" y="4636"/>
                        <a:pt x="1946" y="4655"/>
                      </a:cubicBezTo>
                      <a:cubicBezTo>
                        <a:pt x="2151" y="4712"/>
                        <a:pt x="2271" y="4981"/>
                        <a:pt x="2208" y="5214"/>
                      </a:cubicBezTo>
                      <a:cubicBezTo>
                        <a:pt x="2208" y="5214"/>
                        <a:pt x="2179" y="5243"/>
                        <a:pt x="2179" y="5278"/>
                      </a:cubicBezTo>
                      <a:cubicBezTo>
                        <a:pt x="2356" y="5306"/>
                        <a:pt x="2533" y="5306"/>
                        <a:pt x="2710" y="5306"/>
                      </a:cubicBezTo>
                      <a:cubicBezTo>
                        <a:pt x="2682" y="5306"/>
                        <a:pt x="2682" y="5278"/>
                        <a:pt x="2682" y="5243"/>
                      </a:cubicBezTo>
                      <a:cubicBezTo>
                        <a:pt x="2625" y="5009"/>
                        <a:pt x="2802" y="4776"/>
                        <a:pt x="3035" y="4747"/>
                      </a:cubicBezTo>
                      <a:cubicBezTo>
                        <a:pt x="3058" y="4744"/>
                        <a:pt x="3081" y="4742"/>
                        <a:pt x="3104" y="4742"/>
                      </a:cubicBezTo>
                      <a:cubicBezTo>
                        <a:pt x="3314" y="4742"/>
                        <a:pt x="3512" y="4884"/>
                        <a:pt x="3538" y="5101"/>
                      </a:cubicBezTo>
                      <a:lnTo>
                        <a:pt x="3538" y="5158"/>
                      </a:lnTo>
                      <a:cubicBezTo>
                        <a:pt x="3714" y="5129"/>
                        <a:pt x="3863" y="5037"/>
                        <a:pt x="4005" y="4953"/>
                      </a:cubicBezTo>
                      <a:cubicBezTo>
                        <a:pt x="4005" y="4924"/>
                        <a:pt x="3976" y="4924"/>
                        <a:pt x="3976" y="4889"/>
                      </a:cubicBezTo>
                      <a:cubicBezTo>
                        <a:pt x="3799" y="4712"/>
                        <a:pt x="3828" y="4450"/>
                        <a:pt x="4005" y="4273"/>
                      </a:cubicBezTo>
                      <a:cubicBezTo>
                        <a:pt x="4081" y="4209"/>
                        <a:pt x="4181" y="4178"/>
                        <a:pt x="4282" y="4178"/>
                      </a:cubicBezTo>
                      <a:cubicBezTo>
                        <a:pt x="4412" y="4178"/>
                        <a:pt x="4543" y="4230"/>
                        <a:pt x="4627" y="4330"/>
                      </a:cubicBezTo>
                      <a:cubicBezTo>
                        <a:pt x="4655" y="4358"/>
                        <a:pt x="4655" y="4358"/>
                        <a:pt x="4684" y="4394"/>
                      </a:cubicBezTo>
                      <a:cubicBezTo>
                        <a:pt x="4776" y="4273"/>
                        <a:pt x="4889" y="4125"/>
                        <a:pt x="4981" y="3948"/>
                      </a:cubicBezTo>
                      <a:lnTo>
                        <a:pt x="4889" y="3948"/>
                      </a:lnTo>
                      <a:cubicBezTo>
                        <a:pt x="4684" y="3863"/>
                        <a:pt x="4570" y="3594"/>
                        <a:pt x="4627" y="3389"/>
                      </a:cubicBezTo>
                      <a:cubicBezTo>
                        <a:pt x="4693" y="3206"/>
                        <a:pt x="4855" y="3093"/>
                        <a:pt x="5034" y="3093"/>
                      </a:cubicBezTo>
                      <a:cubicBezTo>
                        <a:pt x="5084" y="3093"/>
                        <a:pt x="5135" y="3102"/>
                        <a:pt x="5186" y="3120"/>
                      </a:cubicBezTo>
                      <a:cubicBezTo>
                        <a:pt x="5214" y="3120"/>
                        <a:pt x="5243" y="3120"/>
                        <a:pt x="5243" y="3156"/>
                      </a:cubicBezTo>
                      <a:cubicBezTo>
                        <a:pt x="5278" y="2979"/>
                        <a:pt x="5306" y="2802"/>
                        <a:pt x="5306" y="2625"/>
                      </a:cubicBezTo>
                      <a:cubicBezTo>
                        <a:pt x="5278" y="2625"/>
                        <a:pt x="5243" y="2625"/>
                        <a:pt x="5214" y="2653"/>
                      </a:cubicBezTo>
                      <a:cubicBezTo>
                        <a:pt x="5195" y="2656"/>
                        <a:pt x="5177" y="2657"/>
                        <a:pt x="5158" y="2657"/>
                      </a:cubicBezTo>
                      <a:cubicBezTo>
                        <a:pt x="4948" y="2657"/>
                        <a:pt x="4770" y="2512"/>
                        <a:pt x="4712" y="2271"/>
                      </a:cubicBezTo>
                      <a:cubicBezTo>
                        <a:pt x="4684" y="2031"/>
                        <a:pt x="4832" y="1826"/>
                        <a:pt x="5066" y="1769"/>
                      </a:cubicBezTo>
                      <a:lnTo>
                        <a:pt x="5129" y="1769"/>
                      </a:lnTo>
                      <a:cubicBezTo>
                        <a:pt x="5066" y="1592"/>
                        <a:pt x="4981" y="1444"/>
                        <a:pt x="4889" y="1295"/>
                      </a:cubicBezTo>
                      <a:lnTo>
                        <a:pt x="4861" y="1323"/>
                      </a:lnTo>
                      <a:cubicBezTo>
                        <a:pt x="4779" y="1405"/>
                        <a:pt x="4674" y="1443"/>
                        <a:pt x="4569" y="1443"/>
                      </a:cubicBezTo>
                      <a:cubicBezTo>
                        <a:pt x="4447" y="1443"/>
                        <a:pt x="4325" y="1391"/>
                        <a:pt x="4245" y="1295"/>
                      </a:cubicBezTo>
                      <a:cubicBezTo>
                        <a:pt x="4096" y="1090"/>
                        <a:pt x="4096" y="821"/>
                        <a:pt x="4302" y="680"/>
                      </a:cubicBezTo>
                      <a:cubicBezTo>
                        <a:pt x="4302" y="644"/>
                        <a:pt x="4330" y="644"/>
                        <a:pt x="4330" y="616"/>
                      </a:cubicBezTo>
                      <a:cubicBezTo>
                        <a:pt x="4217" y="531"/>
                        <a:pt x="4068" y="411"/>
                        <a:pt x="3920" y="326"/>
                      </a:cubicBezTo>
                      <a:cubicBezTo>
                        <a:pt x="3891" y="354"/>
                        <a:pt x="3891" y="354"/>
                        <a:pt x="3891" y="383"/>
                      </a:cubicBezTo>
                      <a:cubicBezTo>
                        <a:pt x="3842" y="563"/>
                        <a:pt x="3675" y="675"/>
                        <a:pt x="3494" y="675"/>
                      </a:cubicBezTo>
                      <a:cubicBezTo>
                        <a:pt x="3441" y="675"/>
                        <a:pt x="3386" y="665"/>
                        <a:pt x="3332" y="644"/>
                      </a:cubicBezTo>
                      <a:cubicBezTo>
                        <a:pt x="3120" y="559"/>
                        <a:pt x="2979" y="326"/>
                        <a:pt x="3064" y="85"/>
                      </a:cubicBezTo>
                      <a:cubicBezTo>
                        <a:pt x="3064" y="57"/>
                        <a:pt x="3092" y="57"/>
                        <a:pt x="3092" y="29"/>
                      </a:cubicBezTo>
                      <a:cubicBezTo>
                        <a:pt x="2915" y="1"/>
                        <a:pt x="2738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2" name="Google Shape;942;p36"/>
                <p:cNvSpPr/>
                <p:nvPr/>
              </p:nvSpPr>
              <p:spPr>
                <a:xfrm>
                  <a:off x="2726765" y="2063061"/>
                  <a:ext cx="156588" cy="138148"/>
                </a:xfrm>
                <a:custGeom>
                  <a:rect b="b" l="l" r="r" t="t"/>
                  <a:pathLst>
                    <a:path extrusionOk="0" h="4083" w="4628">
                      <a:moveTo>
                        <a:pt x="2326" y="675"/>
                      </a:moveTo>
                      <a:cubicBezTo>
                        <a:pt x="2813" y="675"/>
                        <a:pt x="3291" y="946"/>
                        <a:pt x="3538" y="1420"/>
                      </a:cubicBezTo>
                      <a:cubicBezTo>
                        <a:pt x="3856" y="2099"/>
                        <a:pt x="3623" y="2927"/>
                        <a:pt x="2944" y="3280"/>
                      </a:cubicBezTo>
                      <a:cubicBezTo>
                        <a:pt x="2749" y="3374"/>
                        <a:pt x="2545" y="3418"/>
                        <a:pt x="2345" y="3418"/>
                      </a:cubicBezTo>
                      <a:cubicBezTo>
                        <a:pt x="1847" y="3418"/>
                        <a:pt x="1371" y="3142"/>
                        <a:pt x="1119" y="2658"/>
                      </a:cubicBezTo>
                      <a:cubicBezTo>
                        <a:pt x="765" y="1979"/>
                        <a:pt x="1027" y="1158"/>
                        <a:pt x="1706" y="833"/>
                      </a:cubicBezTo>
                      <a:cubicBezTo>
                        <a:pt x="1902" y="726"/>
                        <a:pt x="2115" y="675"/>
                        <a:pt x="2326" y="675"/>
                      </a:cubicBezTo>
                      <a:close/>
                      <a:moveTo>
                        <a:pt x="2277" y="0"/>
                      </a:moveTo>
                      <a:cubicBezTo>
                        <a:pt x="1975" y="0"/>
                        <a:pt x="1669" y="68"/>
                        <a:pt x="1380" y="210"/>
                      </a:cubicBezTo>
                      <a:cubicBezTo>
                        <a:pt x="411" y="712"/>
                        <a:pt x="1" y="1950"/>
                        <a:pt x="531" y="2955"/>
                      </a:cubicBezTo>
                      <a:cubicBezTo>
                        <a:pt x="883" y="3668"/>
                        <a:pt x="1609" y="4082"/>
                        <a:pt x="2350" y="4082"/>
                      </a:cubicBezTo>
                      <a:cubicBezTo>
                        <a:pt x="2653" y="4082"/>
                        <a:pt x="2958" y="4013"/>
                        <a:pt x="3241" y="3868"/>
                      </a:cubicBezTo>
                      <a:cubicBezTo>
                        <a:pt x="4245" y="3365"/>
                        <a:pt x="4627" y="2127"/>
                        <a:pt x="4125" y="1130"/>
                      </a:cubicBezTo>
                      <a:cubicBezTo>
                        <a:pt x="3747" y="414"/>
                        <a:pt x="3025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3" name="Google Shape;943;p36"/>
                <p:cNvSpPr/>
                <p:nvPr/>
              </p:nvSpPr>
              <p:spPr>
                <a:xfrm>
                  <a:off x="2748555" y="2076121"/>
                  <a:ext cx="113719" cy="111825"/>
                </a:xfrm>
                <a:custGeom>
                  <a:rect b="b" l="l" r="r" t="t"/>
                  <a:pathLst>
                    <a:path extrusionOk="0" h="3305" w="3361">
                      <a:moveTo>
                        <a:pt x="1656" y="65"/>
                      </a:moveTo>
                      <a:cubicBezTo>
                        <a:pt x="2243" y="65"/>
                        <a:pt x="2802" y="418"/>
                        <a:pt x="3071" y="949"/>
                      </a:cubicBezTo>
                      <a:cubicBezTo>
                        <a:pt x="3276" y="1331"/>
                        <a:pt x="3304" y="1770"/>
                        <a:pt x="3156" y="2159"/>
                      </a:cubicBezTo>
                      <a:cubicBezTo>
                        <a:pt x="3036" y="2569"/>
                        <a:pt x="2774" y="2894"/>
                        <a:pt x="2392" y="3071"/>
                      </a:cubicBezTo>
                      <a:cubicBezTo>
                        <a:pt x="2187" y="3184"/>
                        <a:pt x="1946" y="3248"/>
                        <a:pt x="1713" y="3248"/>
                      </a:cubicBezTo>
                      <a:cubicBezTo>
                        <a:pt x="1090" y="3248"/>
                        <a:pt x="559" y="2894"/>
                        <a:pt x="269" y="2364"/>
                      </a:cubicBezTo>
                      <a:cubicBezTo>
                        <a:pt x="93" y="1982"/>
                        <a:pt x="64" y="1536"/>
                        <a:pt x="177" y="1154"/>
                      </a:cubicBezTo>
                      <a:cubicBezTo>
                        <a:pt x="298" y="744"/>
                        <a:pt x="595" y="418"/>
                        <a:pt x="949" y="242"/>
                      </a:cubicBezTo>
                      <a:cubicBezTo>
                        <a:pt x="1182" y="121"/>
                        <a:pt x="1415" y="65"/>
                        <a:pt x="1656" y="65"/>
                      </a:cubicBezTo>
                      <a:close/>
                      <a:moveTo>
                        <a:pt x="1656" y="1"/>
                      </a:moveTo>
                      <a:cubicBezTo>
                        <a:pt x="1387" y="1"/>
                        <a:pt x="1154" y="65"/>
                        <a:pt x="913" y="178"/>
                      </a:cubicBezTo>
                      <a:cubicBezTo>
                        <a:pt x="531" y="390"/>
                        <a:pt x="269" y="708"/>
                        <a:pt x="121" y="1126"/>
                      </a:cubicBezTo>
                      <a:cubicBezTo>
                        <a:pt x="1" y="1536"/>
                        <a:pt x="29" y="2010"/>
                        <a:pt x="241" y="2392"/>
                      </a:cubicBezTo>
                      <a:cubicBezTo>
                        <a:pt x="503" y="2951"/>
                        <a:pt x="1062" y="3305"/>
                        <a:pt x="1713" y="3305"/>
                      </a:cubicBezTo>
                      <a:cubicBezTo>
                        <a:pt x="1946" y="3305"/>
                        <a:pt x="2187" y="3248"/>
                        <a:pt x="2420" y="3128"/>
                      </a:cubicBezTo>
                      <a:cubicBezTo>
                        <a:pt x="2802" y="2923"/>
                        <a:pt x="3099" y="2597"/>
                        <a:pt x="3212" y="2187"/>
                      </a:cubicBezTo>
                      <a:cubicBezTo>
                        <a:pt x="3361" y="1770"/>
                        <a:pt x="3333" y="1331"/>
                        <a:pt x="3127" y="921"/>
                      </a:cubicBezTo>
                      <a:cubicBezTo>
                        <a:pt x="2830" y="355"/>
                        <a:pt x="2271" y="1"/>
                        <a:pt x="1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44" name="Google Shape;944;p36"/>
              <p:cNvSpPr/>
              <p:nvPr/>
            </p:nvSpPr>
            <p:spPr>
              <a:xfrm>
                <a:off x="4145832" y="2621269"/>
                <a:ext cx="174792" cy="149923"/>
              </a:xfrm>
              <a:custGeom>
                <a:rect b="b" l="l" r="r" t="t"/>
                <a:pathLst>
                  <a:path extrusionOk="0" h="4431" w="5166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36"/>
              <p:cNvSpPr/>
              <p:nvPr/>
            </p:nvSpPr>
            <p:spPr>
              <a:xfrm>
                <a:off x="4285642" y="2696317"/>
                <a:ext cx="20842" cy="16072"/>
              </a:xfrm>
              <a:custGeom>
                <a:rect b="b" l="l" r="r" t="t"/>
                <a:pathLst>
                  <a:path extrusionOk="0" h="475" w="616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36"/>
              <p:cNvSpPr/>
              <p:nvPr/>
            </p:nvSpPr>
            <p:spPr>
              <a:xfrm>
                <a:off x="4190834" y="2681226"/>
                <a:ext cx="29978" cy="27068"/>
              </a:xfrm>
              <a:custGeom>
                <a:rect b="b" l="l" r="r" t="t"/>
                <a:pathLst>
                  <a:path extrusionOk="0" h="800" w="886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36"/>
              <p:cNvSpPr/>
              <p:nvPr/>
            </p:nvSpPr>
            <p:spPr>
              <a:xfrm>
                <a:off x="4174796" y="2659436"/>
                <a:ext cx="18000" cy="6023"/>
              </a:xfrm>
              <a:custGeom>
                <a:rect b="b" l="l" r="r" t="t"/>
                <a:pathLst>
                  <a:path extrusionOk="0" h="178" w="532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36"/>
              <p:cNvSpPr/>
              <p:nvPr/>
            </p:nvSpPr>
            <p:spPr>
              <a:xfrm>
                <a:off x="4205688" y="2639337"/>
                <a:ext cx="22060" cy="23955"/>
              </a:xfrm>
              <a:custGeom>
                <a:rect b="b" l="l" r="r" t="t"/>
                <a:pathLst>
                  <a:path extrusionOk="0" h="708" w="652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36"/>
              <p:cNvSpPr/>
              <p:nvPr/>
            </p:nvSpPr>
            <p:spPr>
              <a:xfrm>
                <a:off x="4203759" y="2703253"/>
                <a:ext cx="22060" cy="18948"/>
              </a:xfrm>
              <a:custGeom>
                <a:rect b="b" l="l" r="r" t="t"/>
                <a:pathLst>
                  <a:path extrusionOk="0" h="560" w="652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36"/>
              <p:cNvSpPr/>
              <p:nvPr/>
            </p:nvSpPr>
            <p:spPr>
              <a:xfrm>
                <a:off x="4161870" y="2671413"/>
                <a:ext cx="15124" cy="23955"/>
              </a:xfrm>
              <a:custGeom>
                <a:rect b="b" l="l" r="r" t="t"/>
                <a:pathLst>
                  <a:path extrusionOk="0" h="708" w="447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36"/>
              <p:cNvSpPr/>
              <p:nvPr/>
            </p:nvSpPr>
            <p:spPr>
              <a:xfrm>
                <a:off x="4277488" y="2717126"/>
                <a:ext cx="18000" cy="11030"/>
              </a:xfrm>
              <a:custGeom>
                <a:rect b="b" l="l" r="r" t="t"/>
                <a:pathLst>
                  <a:path extrusionOk="0" h="326" w="532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36"/>
              <p:cNvSpPr/>
              <p:nvPr/>
            </p:nvSpPr>
            <p:spPr>
              <a:xfrm>
                <a:off x="4262667" y="2646646"/>
                <a:ext cx="29944" cy="7816"/>
              </a:xfrm>
              <a:custGeom>
                <a:rect b="b" l="l" r="r" t="t"/>
                <a:pathLst>
                  <a:path extrusionOk="0" h="231" w="885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36"/>
              <p:cNvSpPr/>
              <p:nvPr/>
            </p:nvSpPr>
            <p:spPr>
              <a:xfrm>
                <a:off x="4296639" y="2663563"/>
                <a:ext cx="10827" cy="18880"/>
              </a:xfrm>
              <a:custGeom>
                <a:rect b="b" l="l" r="r" t="t"/>
                <a:pathLst>
                  <a:path extrusionOk="0" h="558" w="32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36"/>
              <p:cNvSpPr/>
              <p:nvPr/>
            </p:nvSpPr>
            <p:spPr>
              <a:xfrm>
                <a:off x="4239659" y="2671853"/>
                <a:ext cx="23042" cy="28557"/>
              </a:xfrm>
              <a:custGeom>
                <a:rect b="b" l="l" r="r" t="t"/>
                <a:pathLst>
                  <a:path extrusionOk="0" h="844" w="681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36"/>
              <p:cNvSpPr/>
              <p:nvPr/>
            </p:nvSpPr>
            <p:spPr>
              <a:xfrm>
                <a:off x="4234651" y="2704200"/>
                <a:ext cx="6970" cy="17019"/>
              </a:xfrm>
              <a:custGeom>
                <a:rect b="b" l="l" r="r" t="t"/>
                <a:pathLst>
                  <a:path extrusionOk="0" h="503" w="206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56" name="Google Shape;956;p36"/>
              <p:cNvGrpSpPr/>
              <p:nvPr/>
            </p:nvGrpSpPr>
            <p:grpSpPr>
              <a:xfrm>
                <a:off x="3427734" y="2323833"/>
                <a:ext cx="175743" cy="194657"/>
                <a:chOff x="3306034" y="1949508"/>
                <a:chExt cx="175743" cy="194657"/>
              </a:xfrm>
            </p:grpSpPr>
            <p:sp>
              <p:nvSpPr>
                <p:cNvPr id="957" name="Google Shape;957;p36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rect b="b" l="l" r="r" t="t"/>
                  <a:pathLst>
                    <a:path extrusionOk="0" h="4639" w="3361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8" name="Google Shape;958;p36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rect b="b" l="l" r="r" t="t"/>
                  <a:pathLst>
                    <a:path extrusionOk="0" h="949" w="1302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9" name="Google Shape;959;p36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rect b="b" l="l" r="r" t="t"/>
                  <a:pathLst>
                    <a:path extrusionOk="0" h="2816" w="1741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0" name="Google Shape;960;p36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rect b="b" l="l" r="r" t="t"/>
                  <a:pathLst>
                    <a:path extrusionOk="0" h="149" w="567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1" name="Google Shape;961;p36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rect b="b" l="l" r="r" t="t"/>
                  <a:pathLst>
                    <a:path extrusionOk="0" h="432" w="44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2" name="Google Shape;962;p36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rect b="b" l="l" r="r" t="t"/>
                  <a:pathLst>
                    <a:path extrusionOk="0" h="567" w="149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3" name="Google Shape;963;p36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rect b="b" l="l" r="r" t="t"/>
                  <a:pathLst>
                    <a:path extrusionOk="0" h="652" w="114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4" name="Google Shape;964;p36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rect b="b" l="l" r="r" t="t"/>
                  <a:pathLst>
                    <a:path extrusionOk="0" h="411" w="588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5" name="Google Shape;965;p36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rect b="b" l="l" r="r" t="t"/>
                  <a:pathLst>
                    <a:path extrusionOk="0" h="93" w="595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6" name="Google Shape;966;p36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rect b="b" l="l" r="r" t="t"/>
                  <a:pathLst>
                    <a:path extrusionOk="0" h="1657" w="109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67" name="Google Shape;967;p36"/>
            <p:cNvGrpSpPr/>
            <p:nvPr/>
          </p:nvGrpSpPr>
          <p:grpSpPr>
            <a:xfrm>
              <a:off x="6350423" y="1987207"/>
              <a:ext cx="2348409" cy="2480360"/>
              <a:chOff x="2970924" y="3808142"/>
              <a:chExt cx="996524" cy="1052516"/>
            </a:xfrm>
          </p:grpSpPr>
          <p:sp>
            <p:nvSpPr>
              <p:cNvPr id="968" name="Google Shape;968;p36"/>
              <p:cNvSpPr/>
              <p:nvPr/>
            </p:nvSpPr>
            <p:spPr>
              <a:xfrm>
                <a:off x="3598308" y="4002867"/>
                <a:ext cx="137675" cy="167957"/>
              </a:xfrm>
              <a:custGeom>
                <a:rect b="b" l="l" r="r" t="t"/>
                <a:pathLst>
                  <a:path extrusionOk="0" h="4964" w="4069">
                    <a:moveTo>
                      <a:pt x="3189" y="1"/>
                    </a:moveTo>
                    <a:cubicBezTo>
                      <a:pt x="2810" y="1"/>
                      <a:pt x="2319" y="494"/>
                      <a:pt x="2095" y="713"/>
                    </a:cubicBezTo>
                    <a:cubicBezTo>
                      <a:pt x="1918" y="925"/>
                      <a:pt x="1713" y="1159"/>
                      <a:pt x="1479" y="1364"/>
                    </a:cubicBezTo>
                    <a:cubicBezTo>
                      <a:pt x="1239" y="1569"/>
                      <a:pt x="977" y="1689"/>
                      <a:pt x="708" y="1866"/>
                    </a:cubicBezTo>
                    <a:cubicBezTo>
                      <a:pt x="503" y="2043"/>
                      <a:pt x="298" y="2220"/>
                      <a:pt x="177" y="2453"/>
                    </a:cubicBezTo>
                    <a:cubicBezTo>
                      <a:pt x="64" y="2659"/>
                      <a:pt x="29" y="2871"/>
                      <a:pt x="29" y="3104"/>
                    </a:cubicBezTo>
                    <a:cubicBezTo>
                      <a:pt x="1" y="3635"/>
                      <a:pt x="149" y="4222"/>
                      <a:pt x="595" y="4547"/>
                    </a:cubicBezTo>
                    <a:cubicBezTo>
                      <a:pt x="736" y="4668"/>
                      <a:pt x="913" y="4753"/>
                      <a:pt x="1090" y="4816"/>
                    </a:cubicBezTo>
                    <a:cubicBezTo>
                      <a:pt x="1361" y="4912"/>
                      <a:pt x="1659" y="4964"/>
                      <a:pt x="1949" y="4964"/>
                    </a:cubicBezTo>
                    <a:cubicBezTo>
                      <a:pt x="2197" y="4964"/>
                      <a:pt x="2439" y="4926"/>
                      <a:pt x="2653" y="4845"/>
                    </a:cubicBezTo>
                    <a:cubicBezTo>
                      <a:pt x="2894" y="4781"/>
                      <a:pt x="3099" y="4547"/>
                      <a:pt x="3276" y="4371"/>
                    </a:cubicBezTo>
                    <a:cubicBezTo>
                      <a:pt x="3453" y="4194"/>
                      <a:pt x="3630" y="3989"/>
                      <a:pt x="3743" y="3755"/>
                    </a:cubicBezTo>
                    <a:cubicBezTo>
                      <a:pt x="3891" y="3515"/>
                      <a:pt x="3983" y="3225"/>
                      <a:pt x="4040" y="2927"/>
                    </a:cubicBezTo>
                    <a:cubicBezTo>
                      <a:pt x="4068" y="2574"/>
                      <a:pt x="4068" y="2220"/>
                      <a:pt x="4068" y="1866"/>
                    </a:cubicBezTo>
                    <a:cubicBezTo>
                      <a:pt x="4040" y="1244"/>
                      <a:pt x="3835" y="685"/>
                      <a:pt x="3509" y="183"/>
                    </a:cubicBezTo>
                    <a:cubicBezTo>
                      <a:pt x="3423" y="53"/>
                      <a:pt x="3312" y="1"/>
                      <a:pt x="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>
                <a:off x="2972142" y="4023405"/>
                <a:ext cx="272169" cy="460562"/>
              </a:xfrm>
              <a:custGeom>
                <a:rect b="b" l="l" r="r" t="t"/>
                <a:pathLst>
                  <a:path extrusionOk="0" h="13612" w="8044">
                    <a:moveTo>
                      <a:pt x="532" y="1"/>
                    </a:moveTo>
                    <a:cubicBezTo>
                      <a:pt x="504" y="1"/>
                      <a:pt x="473" y="15"/>
                      <a:pt x="439" y="50"/>
                    </a:cubicBezTo>
                    <a:cubicBezTo>
                      <a:pt x="382" y="78"/>
                      <a:pt x="382" y="142"/>
                      <a:pt x="382" y="198"/>
                    </a:cubicBezTo>
                    <a:cubicBezTo>
                      <a:pt x="354" y="347"/>
                      <a:pt x="354" y="495"/>
                      <a:pt x="382" y="672"/>
                    </a:cubicBezTo>
                    <a:cubicBezTo>
                      <a:pt x="363" y="653"/>
                      <a:pt x="345" y="646"/>
                      <a:pt x="328" y="646"/>
                    </a:cubicBezTo>
                    <a:cubicBezTo>
                      <a:pt x="287" y="646"/>
                      <a:pt x="253" y="689"/>
                      <a:pt x="234" y="729"/>
                    </a:cubicBezTo>
                    <a:cubicBezTo>
                      <a:pt x="177" y="877"/>
                      <a:pt x="205" y="990"/>
                      <a:pt x="113" y="1111"/>
                    </a:cubicBezTo>
                    <a:cubicBezTo>
                      <a:pt x="28" y="1259"/>
                      <a:pt x="0" y="1408"/>
                      <a:pt x="28" y="1556"/>
                    </a:cubicBezTo>
                    <a:cubicBezTo>
                      <a:pt x="28" y="1670"/>
                      <a:pt x="85" y="1790"/>
                      <a:pt x="142" y="1910"/>
                    </a:cubicBezTo>
                    <a:cubicBezTo>
                      <a:pt x="318" y="2292"/>
                      <a:pt x="587" y="2794"/>
                      <a:pt x="941" y="3028"/>
                    </a:cubicBezTo>
                    <a:cubicBezTo>
                      <a:pt x="1323" y="3233"/>
                      <a:pt x="1769" y="3410"/>
                      <a:pt x="2087" y="3735"/>
                    </a:cubicBezTo>
                    <a:cubicBezTo>
                      <a:pt x="2179" y="3820"/>
                      <a:pt x="2207" y="3969"/>
                      <a:pt x="2264" y="4089"/>
                    </a:cubicBezTo>
                    <a:cubicBezTo>
                      <a:pt x="2858" y="5829"/>
                      <a:pt x="3148" y="7654"/>
                      <a:pt x="3594" y="9451"/>
                    </a:cubicBezTo>
                    <a:cubicBezTo>
                      <a:pt x="3827" y="10364"/>
                      <a:pt x="4096" y="11340"/>
                      <a:pt x="4478" y="12225"/>
                    </a:cubicBezTo>
                    <a:cubicBezTo>
                      <a:pt x="4627" y="12578"/>
                      <a:pt x="5037" y="13314"/>
                      <a:pt x="5391" y="13519"/>
                    </a:cubicBezTo>
                    <a:cubicBezTo>
                      <a:pt x="5481" y="13586"/>
                      <a:pt x="5552" y="13611"/>
                      <a:pt x="5618" y="13611"/>
                    </a:cubicBezTo>
                    <a:cubicBezTo>
                      <a:pt x="5789" y="13611"/>
                      <a:pt x="5916" y="13437"/>
                      <a:pt x="6218" y="13371"/>
                    </a:cubicBezTo>
                    <a:cubicBezTo>
                      <a:pt x="6600" y="13314"/>
                      <a:pt x="6862" y="13052"/>
                      <a:pt x="7131" y="12783"/>
                    </a:cubicBezTo>
                    <a:cubicBezTo>
                      <a:pt x="7513" y="12373"/>
                      <a:pt x="8015" y="11814"/>
                      <a:pt x="8015" y="11192"/>
                    </a:cubicBezTo>
                    <a:cubicBezTo>
                      <a:pt x="8044" y="10718"/>
                      <a:pt x="7867" y="10102"/>
                      <a:pt x="7633" y="9692"/>
                    </a:cubicBezTo>
                    <a:cubicBezTo>
                      <a:pt x="7605" y="9572"/>
                      <a:pt x="7541" y="9480"/>
                      <a:pt x="7485" y="9366"/>
                    </a:cubicBezTo>
                    <a:cubicBezTo>
                      <a:pt x="6898" y="8334"/>
                      <a:pt x="6042" y="7421"/>
                      <a:pt x="5511" y="6360"/>
                    </a:cubicBezTo>
                    <a:cubicBezTo>
                      <a:pt x="5391" y="6119"/>
                      <a:pt x="5270" y="5858"/>
                      <a:pt x="5157" y="5624"/>
                    </a:cubicBezTo>
                    <a:cubicBezTo>
                      <a:pt x="4832" y="4881"/>
                      <a:pt x="4506" y="4174"/>
                      <a:pt x="4153" y="3466"/>
                    </a:cubicBezTo>
                    <a:cubicBezTo>
                      <a:pt x="4068" y="3290"/>
                      <a:pt x="4004" y="3113"/>
                      <a:pt x="3919" y="2936"/>
                    </a:cubicBezTo>
                    <a:cubicBezTo>
                      <a:pt x="3856" y="2851"/>
                      <a:pt x="3827" y="2759"/>
                      <a:pt x="3799" y="2674"/>
                    </a:cubicBezTo>
                    <a:cubicBezTo>
                      <a:pt x="3771" y="2618"/>
                      <a:pt x="3771" y="2554"/>
                      <a:pt x="3742" y="2497"/>
                    </a:cubicBezTo>
                    <a:cubicBezTo>
                      <a:pt x="3622" y="2200"/>
                      <a:pt x="3389" y="1910"/>
                      <a:pt x="3148" y="1733"/>
                    </a:cubicBezTo>
                    <a:cubicBezTo>
                      <a:pt x="2971" y="1585"/>
                      <a:pt x="2766" y="1464"/>
                      <a:pt x="2589" y="1344"/>
                    </a:cubicBezTo>
                    <a:cubicBezTo>
                      <a:pt x="2384" y="1167"/>
                      <a:pt x="2151" y="1054"/>
                      <a:pt x="1946" y="877"/>
                    </a:cubicBezTo>
                    <a:cubicBezTo>
                      <a:pt x="1677" y="672"/>
                      <a:pt x="1443" y="495"/>
                      <a:pt x="1203" y="283"/>
                    </a:cubicBezTo>
                    <a:cubicBezTo>
                      <a:pt x="1157" y="260"/>
                      <a:pt x="1093" y="219"/>
                      <a:pt x="1036" y="219"/>
                    </a:cubicBezTo>
                    <a:cubicBezTo>
                      <a:pt x="1023" y="219"/>
                      <a:pt x="1010" y="221"/>
                      <a:pt x="998" y="226"/>
                    </a:cubicBezTo>
                    <a:cubicBezTo>
                      <a:pt x="941" y="255"/>
                      <a:pt x="913" y="318"/>
                      <a:pt x="913" y="375"/>
                    </a:cubicBezTo>
                    <a:cubicBezTo>
                      <a:pt x="849" y="608"/>
                      <a:pt x="998" y="785"/>
                      <a:pt x="1174" y="934"/>
                    </a:cubicBezTo>
                    <a:cubicBezTo>
                      <a:pt x="1380" y="1139"/>
                      <a:pt x="1620" y="1288"/>
                      <a:pt x="1769" y="1521"/>
                    </a:cubicBezTo>
                    <a:cubicBezTo>
                      <a:pt x="1928" y="1758"/>
                      <a:pt x="1846" y="1846"/>
                      <a:pt x="1695" y="1846"/>
                    </a:cubicBezTo>
                    <a:cubicBezTo>
                      <a:pt x="1544" y="1846"/>
                      <a:pt x="1323" y="1758"/>
                      <a:pt x="1203" y="1641"/>
                    </a:cubicBezTo>
                    <a:cubicBezTo>
                      <a:pt x="1090" y="1521"/>
                      <a:pt x="1026" y="1344"/>
                      <a:pt x="969" y="1203"/>
                    </a:cubicBezTo>
                    <a:cubicBezTo>
                      <a:pt x="849" y="962"/>
                      <a:pt x="821" y="700"/>
                      <a:pt x="764" y="432"/>
                    </a:cubicBezTo>
                    <a:cubicBezTo>
                      <a:pt x="741" y="361"/>
                      <a:pt x="673" y="1"/>
                      <a:pt x="532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>
                <a:off x="2970924" y="4022187"/>
                <a:ext cx="274334" cy="462727"/>
              </a:xfrm>
              <a:custGeom>
                <a:rect b="b" l="l" r="r" t="t"/>
                <a:pathLst>
                  <a:path extrusionOk="0" h="13676" w="8108">
                    <a:moveTo>
                      <a:pt x="567" y="57"/>
                    </a:moveTo>
                    <a:cubicBezTo>
                      <a:pt x="652" y="57"/>
                      <a:pt x="708" y="319"/>
                      <a:pt x="743" y="439"/>
                    </a:cubicBezTo>
                    <a:cubicBezTo>
                      <a:pt x="743" y="439"/>
                      <a:pt x="743" y="468"/>
                      <a:pt x="772" y="468"/>
                    </a:cubicBezTo>
                    <a:cubicBezTo>
                      <a:pt x="772" y="560"/>
                      <a:pt x="800" y="644"/>
                      <a:pt x="828" y="736"/>
                    </a:cubicBezTo>
                    <a:cubicBezTo>
                      <a:pt x="857" y="913"/>
                      <a:pt x="885" y="1090"/>
                      <a:pt x="977" y="1267"/>
                    </a:cubicBezTo>
                    <a:cubicBezTo>
                      <a:pt x="1034" y="1416"/>
                      <a:pt x="1126" y="1557"/>
                      <a:pt x="1210" y="1706"/>
                    </a:cubicBezTo>
                    <a:cubicBezTo>
                      <a:pt x="1331" y="1826"/>
                      <a:pt x="1564" y="1911"/>
                      <a:pt x="1741" y="1911"/>
                    </a:cubicBezTo>
                    <a:cubicBezTo>
                      <a:pt x="1833" y="1911"/>
                      <a:pt x="1890" y="1882"/>
                      <a:pt x="1890" y="1854"/>
                    </a:cubicBezTo>
                    <a:cubicBezTo>
                      <a:pt x="1946" y="1769"/>
                      <a:pt x="1918" y="1677"/>
                      <a:pt x="1833" y="1557"/>
                    </a:cubicBezTo>
                    <a:cubicBezTo>
                      <a:pt x="1713" y="1380"/>
                      <a:pt x="1536" y="1239"/>
                      <a:pt x="1387" y="1090"/>
                    </a:cubicBezTo>
                    <a:cubicBezTo>
                      <a:pt x="1331" y="1062"/>
                      <a:pt x="1274" y="998"/>
                      <a:pt x="1210" y="942"/>
                    </a:cubicBezTo>
                    <a:cubicBezTo>
                      <a:pt x="1034" y="765"/>
                      <a:pt x="949" y="588"/>
                      <a:pt x="977" y="411"/>
                    </a:cubicBezTo>
                    <a:cubicBezTo>
                      <a:pt x="977" y="383"/>
                      <a:pt x="1005" y="319"/>
                      <a:pt x="1034" y="291"/>
                    </a:cubicBezTo>
                    <a:cubicBezTo>
                      <a:pt x="1097" y="291"/>
                      <a:pt x="1154" y="319"/>
                      <a:pt x="1210" y="354"/>
                    </a:cubicBezTo>
                    <a:lnTo>
                      <a:pt x="1946" y="942"/>
                    </a:lnTo>
                    <a:cubicBezTo>
                      <a:pt x="2066" y="1026"/>
                      <a:pt x="2187" y="1090"/>
                      <a:pt x="2300" y="1175"/>
                    </a:cubicBezTo>
                    <a:cubicBezTo>
                      <a:pt x="2392" y="1239"/>
                      <a:pt x="2512" y="1324"/>
                      <a:pt x="2625" y="1380"/>
                    </a:cubicBezTo>
                    <a:cubicBezTo>
                      <a:pt x="2717" y="1472"/>
                      <a:pt x="2802" y="1529"/>
                      <a:pt x="2866" y="1557"/>
                    </a:cubicBezTo>
                    <a:cubicBezTo>
                      <a:pt x="2979" y="1649"/>
                      <a:pt x="3071" y="1706"/>
                      <a:pt x="3156" y="1769"/>
                    </a:cubicBezTo>
                    <a:cubicBezTo>
                      <a:pt x="3425" y="1974"/>
                      <a:pt x="3630" y="2236"/>
                      <a:pt x="3750" y="2533"/>
                    </a:cubicBezTo>
                    <a:cubicBezTo>
                      <a:pt x="3778" y="2590"/>
                      <a:pt x="3807" y="2654"/>
                      <a:pt x="3807" y="2710"/>
                    </a:cubicBezTo>
                    <a:cubicBezTo>
                      <a:pt x="3835" y="2795"/>
                      <a:pt x="3863" y="2887"/>
                      <a:pt x="3927" y="2972"/>
                    </a:cubicBezTo>
                    <a:cubicBezTo>
                      <a:pt x="4012" y="3149"/>
                      <a:pt x="4104" y="3326"/>
                      <a:pt x="4160" y="3502"/>
                    </a:cubicBezTo>
                    <a:cubicBezTo>
                      <a:pt x="4366" y="3920"/>
                      <a:pt x="4542" y="4302"/>
                      <a:pt x="4719" y="4712"/>
                    </a:cubicBezTo>
                    <a:cubicBezTo>
                      <a:pt x="4868" y="5038"/>
                      <a:pt x="5016" y="5335"/>
                      <a:pt x="5165" y="5660"/>
                    </a:cubicBezTo>
                    <a:cubicBezTo>
                      <a:pt x="5306" y="5950"/>
                      <a:pt x="5427" y="6191"/>
                      <a:pt x="5519" y="6396"/>
                    </a:cubicBezTo>
                    <a:cubicBezTo>
                      <a:pt x="5809" y="7011"/>
                      <a:pt x="6226" y="7542"/>
                      <a:pt x="6608" y="8101"/>
                    </a:cubicBezTo>
                    <a:cubicBezTo>
                      <a:pt x="6898" y="8518"/>
                      <a:pt x="7224" y="8957"/>
                      <a:pt x="7492" y="9431"/>
                    </a:cubicBezTo>
                    <a:cubicBezTo>
                      <a:pt x="7549" y="9551"/>
                      <a:pt x="7606" y="9636"/>
                      <a:pt x="7669" y="9756"/>
                    </a:cubicBezTo>
                    <a:cubicBezTo>
                      <a:pt x="7846" y="10110"/>
                      <a:pt x="8051" y="10725"/>
                      <a:pt x="8023" y="11228"/>
                    </a:cubicBezTo>
                    <a:cubicBezTo>
                      <a:pt x="8023" y="11815"/>
                      <a:pt x="7549" y="12381"/>
                      <a:pt x="7139" y="12791"/>
                    </a:cubicBezTo>
                    <a:cubicBezTo>
                      <a:pt x="6898" y="13053"/>
                      <a:pt x="6608" y="13322"/>
                      <a:pt x="6254" y="13378"/>
                    </a:cubicBezTo>
                    <a:cubicBezTo>
                      <a:pt x="6106" y="13407"/>
                      <a:pt x="5986" y="13499"/>
                      <a:pt x="5901" y="13527"/>
                    </a:cubicBezTo>
                    <a:cubicBezTo>
                      <a:pt x="5809" y="13583"/>
                      <a:pt x="5724" y="13619"/>
                      <a:pt x="5660" y="13619"/>
                    </a:cubicBezTo>
                    <a:cubicBezTo>
                      <a:pt x="5575" y="13619"/>
                      <a:pt x="5519" y="13583"/>
                      <a:pt x="5427" y="13527"/>
                    </a:cubicBezTo>
                    <a:cubicBezTo>
                      <a:pt x="5101" y="13322"/>
                      <a:pt x="4691" y="12586"/>
                      <a:pt x="4542" y="12232"/>
                    </a:cubicBezTo>
                    <a:cubicBezTo>
                      <a:pt x="4160" y="11320"/>
                      <a:pt x="3892" y="10372"/>
                      <a:pt x="3658" y="9459"/>
                    </a:cubicBezTo>
                    <a:cubicBezTo>
                      <a:pt x="3481" y="8844"/>
                      <a:pt x="3361" y="8193"/>
                      <a:pt x="3220" y="7542"/>
                    </a:cubicBezTo>
                    <a:cubicBezTo>
                      <a:pt x="2951" y="6396"/>
                      <a:pt x="2717" y="5243"/>
                      <a:pt x="2335" y="4125"/>
                    </a:cubicBezTo>
                    <a:cubicBezTo>
                      <a:pt x="2272" y="4005"/>
                      <a:pt x="2243" y="3856"/>
                      <a:pt x="2123" y="3743"/>
                    </a:cubicBezTo>
                    <a:cubicBezTo>
                      <a:pt x="1918" y="3502"/>
                      <a:pt x="1628" y="3361"/>
                      <a:pt x="1359" y="3212"/>
                    </a:cubicBezTo>
                    <a:cubicBezTo>
                      <a:pt x="1239" y="3149"/>
                      <a:pt x="1126" y="3092"/>
                      <a:pt x="1005" y="3036"/>
                    </a:cubicBezTo>
                    <a:cubicBezTo>
                      <a:pt x="623" y="2795"/>
                      <a:pt x="326" y="2208"/>
                      <a:pt x="213" y="1946"/>
                    </a:cubicBezTo>
                    <a:cubicBezTo>
                      <a:pt x="149" y="1826"/>
                      <a:pt x="93" y="1706"/>
                      <a:pt x="93" y="1592"/>
                    </a:cubicBezTo>
                    <a:cubicBezTo>
                      <a:pt x="64" y="1444"/>
                      <a:pt x="93" y="1295"/>
                      <a:pt x="178" y="1175"/>
                    </a:cubicBezTo>
                    <a:cubicBezTo>
                      <a:pt x="241" y="1090"/>
                      <a:pt x="241" y="1026"/>
                      <a:pt x="241" y="970"/>
                    </a:cubicBezTo>
                    <a:cubicBezTo>
                      <a:pt x="270" y="913"/>
                      <a:pt x="270" y="850"/>
                      <a:pt x="298" y="793"/>
                    </a:cubicBezTo>
                    <a:cubicBezTo>
                      <a:pt x="326" y="736"/>
                      <a:pt x="354" y="708"/>
                      <a:pt x="390" y="708"/>
                    </a:cubicBezTo>
                    <a:cubicBezTo>
                      <a:pt x="404" y="722"/>
                      <a:pt x="411" y="729"/>
                      <a:pt x="415" y="729"/>
                    </a:cubicBezTo>
                    <a:cubicBezTo>
                      <a:pt x="418" y="729"/>
                      <a:pt x="418" y="722"/>
                      <a:pt x="418" y="708"/>
                    </a:cubicBezTo>
                    <a:cubicBezTo>
                      <a:pt x="446" y="708"/>
                      <a:pt x="446" y="708"/>
                      <a:pt x="446" y="673"/>
                    </a:cubicBezTo>
                    <a:cubicBezTo>
                      <a:pt x="418" y="531"/>
                      <a:pt x="418" y="383"/>
                      <a:pt x="446" y="234"/>
                    </a:cubicBezTo>
                    <a:cubicBezTo>
                      <a:pt x="446" y="178"/>
                      <a:pt x="446" y="142"/>
                      <a:pt x="475" y="114"/>
                    </a:cubicBezTo>
                    <a:cubicBezTo>
                      <a:pt x="503" y="86"/>
                      <a:pt x="531" y="57"/>
                      <a:pt x="567" y="57"/>
                    </a:cubicBezTo>
                    <a:close/>
                    <a:moveTo>
                      <a:pt x="567" y="1"/>
                    </a:moveTo>
                    <a:cubicBezTo>
                      <a:pt x="531" y="1"/>
                      <a:pt x="475" y="29"/>
                      <a:pt x="446" y="57"/>
                    </a:cubicBezTo>
                    <a:cubicBezTo>
                      <a:pt x="418" y="114"/>
                      <a:pt x="390" y="178"/>
                      <a:pt x="390" y="234"/>
                    </a:cubicBezTo>
                    <a:cubicBezTo>
                      <a:pt x="354" y="383"/>
                      <a:pt x="354" y="496"/>
                      <a:pt x="390" y="644"/>
                    </a:cubicBezTo>
                    <a:cubicBezTo>
                      <a:pt x="326" y="644"/>
                      <a:pt x="270" y="708"/>
                      <a:pt x="241" y="765"/>
                    </a:cubicBezTo>
                    <a:cubicBezTo>
                      <a:pt x="213" y="821"/>
                      <a:pt x="213" y="885"/>
                      <a:pt x="178" y="942"/>
                    </a:cubicBezTo>
                    <a:cubicBezTo>
                      <a:pt x="178" y="1026"/>
                      <a:pt x="178" y="1090"/>
                      <a:pt x="121" y="1147"/>
                    </a:cubicBezTo>
                    <a:cubicBezTo>
                      <a:pt x="36" y="1267"/>
                      <a:pt x="1" y="1444"/>
                      <a:pt x="36" y="1592"/>
                    </a:cubicBezTo>
                    <a:cubicBezTo>
                      <a:pt x="36" y="1706"/>
                      <a:pt x="93" y="1854"/>
                      <a:pt x="149" y="1974"/>
                    </a:cubicBezTo>
                    <a:cubicBezTo>
                      <a:pt x="298" y="2264"/>
                      <a:pt x="595" y="2859"/>
                      <a:pt x="977" y="3064"/>
                    </a:cubicBezTo>
                    <a:cubicBezTo>
                      <a:pt x="1097" y="3149"/>
                      <a:pt x="1210" y="3212"/>
                      <a:pt x="1331" y="3269"/>
                    </a:cubicBezTo>
                    <a:cubicBezTo>
                      <a:pt x="1592" y="3418"/>
                      <a:pt x="1890" y="3566"/>
                      <a:pt x="2095" y="3771"/>
                    </a:cubicBezTo>
                    <a:cubicBezTo>
                      <a:pt x="2187" y="3892"/>
                      <a:pt x="2215" y="4005"/>
                      <a:pt x="2272" y="4125"/>
                    </a:cubicBezTo>
                    <a:cubicBezTo>
                      <a:pt x="2654" y="5243"/>
                      <a:pt x="2894" y="6424"/>
                      <a:pt x="3156" y="7542"/>
                    </a:cubicBezTo>
                    <a:cubicBezTo>
                      <a:pt x="3304" y="8193"/>
                      <a:pt x="3425" y="8844"/>
                      <a:pt x="3602" y="9487"/>
                    </a:cubicBezTo>
                    <a:cubicBezTo>
                      <a:pt x="3835" y="10400"/>
                      <a:pt x="4104" y="11348"/>
                      <a:pt x="4486" y="12261"/>
                    </a:cubicBezTo>
                    <a:cubicBezTo>
                      <a:pt x="4634" y="12586"/>
                      <a:pt x="5045" y="13350"/>
                      <a:pt x="5398" y="13583"/>
                    </a:cubicBezTo>
                    <a:cubicBezTo>
                      <a:pt x="5483" y="13647"/>
                      <a:pt x="5575" y="13675"/>
                      <a:pt x="5660" y="13675"/>
                    </a:cubicBezTo>
                    <a:cubicBezTo>
                      <a:pt x="5752" y="13675"/>
                      <a:pt x="5837" y="13647"/>
                      <a:pt x="5929" y="13583"/>
                    </a:cubicBezTo>
                    <a:cubicBezTo>
                      <a:pt x="6014" y="13527"/>
                      <a:pt x="6106" y="13470"/>
                      <a:pt x="6283" y="13442"/>
                    </a:cubicBezTo>
                    <a:cubicBezTo>
                      <a:pt x="6636" y="13378"/>
                      <a:pt x="6934" y="13117"/>
                      <a:pt x="7195" y="12819"/>
                    </a:cubicBezTo>
                    <a:cubicBezTo>
                      <a:pt x="7606" y="12409"/>
                      <a:pt x="8080" y="11850"/>
                      <a:pt x="8080" y="11228"/>
                    </a:cubicBezTo>
                    <a:cubicBezTo>
                      <a:pt x="8108" y="10697"/>
                      <a:pt x="7903" y="10082"/>
                      <a:pt x="7698" y="9728"/>
                    </a:cubicBezTo>
                    <a:cubicBezTo>
                      <a:pt x="7669" y="9608"/>
                      <a:pt x="7606" y="9516"/>
                      <a:pt x="7549" y="9402"/>
                    </a:cubicBezTo>
                    <a:cubicBezTo>
                      <a:pt x="7287" y="8928"/>
                      <a:pt x="6962" y="8490"/>
                      <a:pt x="6636" y="8044"/>
                    </a:cubicBezTo>
                    <a:cubicBezTo>
                      <a:pt x="6254" y="7514"/>
                      <a:pt x="5872" y="6983"/>
                      <a:pt x="5575" y="6396"/>
                    </a:cubicBezTo>
                    <a:cubicBezTo>
                      <a:pt x="5455" y="6155"/>
                      <a:pt x="5342" y="5922"/>
                      <a:pt x="5222" y="5625"/>
                    </a:cubicBezTo>
                    <a:cubicBezTo>
                      <a:pt x="5073" y="5335"/>
                      <a:pt x="4924" y="5009"/>
                      <a:pt x="4776" y="4684"/>
                    </a:cubicBezTo>
                    <a:cubicBezTo>
                      <a:pt x="4599" y="4302"/>
                      <a:pt x="4422" y="3892"/>
                      <a:pt x="4217" y="3474"/>
                    </a:cubicBezTo>
                    <a:cubicBezTo>
                      <a:pt x="4132" y="3297"/>
                      <a:pt x="4068" y="3120"/>
                      <a:pt x="3984" y="2944"/>
                    </a:cubicBezTo>
                    <a:cubicBezTo>
                      <a:pt x="3927" y="2887"/>
                      <a:pt x="3892" y="2795"/>
                      <a:pt x="3863" y="2710"/>
                    </a:cubicBezTo>
                    <a:cubicBezTo>
                      <a:pt x="3835" y="2654"/>
                      <a:pt x="3835" y="2562"/>
                      <a:pt x="3807" y="2505"/>
                    </a:cubicBezTo>
                    <a:cubicBezTo>
                      <a:pt x="3686" y="2208"/>
                      <a:pt x="3453" y="1946"/>
                      <a:pt x="3184" y="1734"/>
                    </a:cubicBezTo>
                    <a:cubicBezTo>
                      <a:pt x="3099" y="1649"/>
                      <a:pt x="3007" y="1592"/>
                      <a:pt x="2894" y="1529"/>
                    </a:cubicBezTo>
                    <a:cubicBezTo>
                      <a:pt x="2830" y="1472"/>
                      <a:pt x="2746" y="1416"/>
                      <a:pt x="2654" y="1352"/>
                    </a:cubicBezTo>
                    <a:cubicBezTo>
                      <a:pt x="2540" y="1267"/>
                      <a:pt x="2448" y="1203"/>
                      <a:pt x="2335" y="1118"/>
                    </a:cubicBezTo>
                    <a:cubicBezTo>
                      <a:pt x="2215" y="1062"/>
                      <a:pt x="2095" y="970"/>
                      <a:pt x="1982" y="885"/>
                    </a:cubicBezTo>
                    <a:lnTo>
                      <a:pt x="1239" y="319"/>
                    </a:lnTo>
                    <a:cubicBezTo>
                      <a:pt x="1182" y="262"/>
                      <a:pt x="1154" y="234"/>
                      <a:pt x="1062" y="234"/>
                    </a:cubicBezTo>
                    <a:lnTo>
                      <a:pt x="1034" y="234"/>
                    </a:lnTo>
                    <a:cubicBezTo>
                      <a:pt x="977" y="262"/>
                      <a:pt x="949" y="319"/>
                      <a:pt x="920" y="411"/>
                    </a:cubicBezTo>
                    <a:cubicBezTo>
                      <a:pt x="885" y="588"/>
                      <a:pt x="977" y="793"/>
                      <a:pt x="1182" y="998"/>
                    </a:cubicBezTo>
                    <a:cubicBezTo>
                      <a:pt x="1239" y="1062"/>
                      <a:pt x="1302" y="1090"/>
                      <a:pt x="1359" y="1147"/>
                    </a:cubicBezTo>
                    <a:cubicBezTo>
                      <a:pt x="1508" y="1267"/>
                      <a:pt x="1684" y="1416"/>
                      <a:pt x="1769" y="1592"/>
                    </a:cubicBezTo>
                    <a:cubicBezTo>
                      <a:pt x="1861" y="1677"/>
                      <a:pt x="1861" y="1769"/>
                      <a:pt x="1861" y="1826"/>
                    </a:cubicBezTo>
                    <a:cubicBezTo>
                      <a:pt x="1833" y="1854"/>
                      <a:pt x="1769" y="1854"/>
                      <a:pt x="1741" y="1854"/>
                    </a:cubicBezTo>
                    <a:cubicBezTo>
                      <a:pt x="1592" y="1854"/>
                      <a:pt x="1359" y="1769"/>
                      <a:pt x="1274" y="1649"/>
                    </a:cubicBezTo>
                    <a:cubicBezTo>
                      <a:pt x="1154" y="1529"/>
                      <a:pt x="1097" y="1380"/>
                      <a:pt x="1034" y="1239"/>
                    </a:cubicBezTo>
                    <a:cubicBezTo>
                      <a:pt x="949" y="1062"/>
                      <a:pt x="920" y="885"/>
                      <a:pt x="885" y="736"/>
                    </a:cubicBezTo>
                    <a:cubicBezTo>
                      <a:pt x="857" y="644"/>
                      <a:pt x="828" y="560"/>
                      <a:pt x="828" y="468"/>
                    </a:cubicBezTo>
                    <a:cubicBezTo>
                      <a:pt x="800" y="439"/>
                      <a:pt x="800" y="439"/>
                      <a:pt x="800" y="411"/>
                    </a:cubicBezTo>
                    <a:cubicBezTo>
                      <a:pt x="772" y="262"/>
                      <a:pt x="708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>
                <a:off x="2984086" y="4043030"/>
                <a:ext cx="21824" cy="48858"/>
              </a:xfrm>
              <a:custGeom>
                <a:rect b="b" l="l" r="r" t="t"/>
                <a:pathLst>
                  <a:path extrusionOk="0" h="1444" w="645">
                    <a:moveTo>
                      <a:pt x="29" y="0"/>
                    </a:moveTo>
                    <a:cubicBezTo>
                      <a:pt x="1" y="0"/>
                      <a:pt x="1" y="28"/>
                      <a:pt x="1" y="57"/>
                    </a:cubicBezTo>
                    <a:lnTo>
                      <a:pt x="114" y="531"/>
                    </a:lnTo>
                    <a:cubicBezTo>
                      <a:pt x="234" y="884"/>
                      <a:pt x="354" y="1210"/>
                      <a:pt x="616" y="1415"/>
                    </a:cubicBezTo>
                    <a:lnTo>
                      <a:pt x="616" y="1443"/>
                    </a:lnTo>
                    <a:lnTo>
                      <a:pt x="645" y="1415"/>
                    </a:lnTo>
                    <a:lnTo>
                      <a:pt x="645" y="1387"/>
                    </a:lnTo>
                    <a:cubicBezTo>
                      <a:pt x="383" y="1182"/>
                      <a:pt x="291" y="856"/>
                      <a:pt x="178" y="502"/>
                    </a:cubicBezTo>
                    <a:lnTo>
                      <a:pt x="57" y="28"/>
                    </a:ln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36"/>
              <p:cNvSpPr/>
              <p:nvPr/>
            </p:nvSpPr>
            <p:spPr>
              <a:xfrm>
                <a:off x="2975966" y="4060015"/>
                <a:ext cx="22060" cy="44798"/>
              </a:xfrm>
              <a:custGeom>
                <a:rect b="b" l="l" r="r" t="t"/>
                <a:pathLst>
                  <a:path extrusionOk="0" h="1324" w="652">
                    <a:moveTo>
                      <a:pt x="29" y="0"/>
                    </a:moveTo>
                    <a:cubicBezTo>
                      <a:pt x="0" y="0"/>
                      <a:pt x="0" y="0"/>
                      <a:pt x="0" y="29"/>
                    </a:cubicBezTo>
                    <a:cubicBezTo>
                      <a:pt x="92" y="439"/>
                      <a:pt x="269" y="856"/>
                      <a:pt x="531" y="1210"/>
                    </a:cubicBezTo>
                    <a:cubicBezTo>
                      <a:pt x="559" y="1267"/>
                      <a:pt x="594" y="1295"/>
                      <a:pt x="623" y="1323"/>
                    </a:cubicBezTo>
                    <a:cubicBezTo>
                      <a:pt x="651" y="1323"/>
                      <a:pt x="651" y="1323"/>
                      <a:pt x="651" y="1295"/>
                    </a:cubicBezTo>
                    <a:lnTo>
                      <a:pt x="651" y="1267"/>
                    </a:lnTo>
                    <a:cubicBezTo>
                      <a:pt x="623" y="1238"/>
                      <a:pt x="594" y="1210"/>
                      <a:pt x="594" y="1182"/>
                    </a:cubicBezTo>
                    <a:cubicBezTo>
                      <a:pt x="326" y="856"/>
                      <a:pt x="149" y="439"/>
                      <a:pt x="64" y="29"/>
                    </a:cubicBezTo>
                    <a:cubicBezTo>
                      <a:pt x="6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36"/>
              <p:cNvSpPr/>
              <p:nvPr/>
            </p:nvSpPr>
            <p:spPr>
              <a:xfrm>
                <a:off x="3098756" y="4110769"/>
                <a:ext cx="1929" cy="13196"/>
              </a:xfrm>
              <a:custGeom>
                <a:rect b="b" l="l" r="r" t="t"/>
                <a:pathLst>
                  <a:path extrusionOk="0" h="390" w="57">
                    <a:moveTo>
                      <a:pt x="57" y="0"/>
                    </a:moveTo>
                    <a:lnTo>
                      <a:pt x="0" y="389"/>
                    </a:lnTo>
                    <a:cubicBezTo>
                      <a:pt x="29" y="269"/>
                      <a:pt x="57" y="149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36"/>
              <p:cNvSpPr/>
              <p:nvPr/>
            </p:nvSpPr>
            <p:spPr>
              <a:xfrm>
                <a:off x="3097809" y="4109788"/>
                <a:ext cx="3857" cy="15124"/>
              </a:xfrm>
              <a:custGeom>
                <a:rect b="b" l="l" r="r" t="t"/>
                <a:pathLst>
                  <a:path extrusionOk="0" h="447" w="114">
                    <a:moveTo>
                      <a:pt x="85" y="1"/>
                    </a:moveTo>
                    <a:cubicBezTo>
                      <a:pt x="57" y="1"/>
                      <a:pt x="57" y="29"/>
                      <a:pt x="57" y="29"/>
                    </a:cubicBezTo>
                    <a:cubicBezTo>
                      <a:pt x="57" y="149"/>
                      <a:pt x="28" y="298"/>
                      <a:pt x="0" y="418"/>
                    </a:cubicBezTo>
                    <a:cubicBezTo>
                      <a:pt x="0" y="418"/>
                      <a:pt x="0" y="447"/>
                      <a:pt x="28" y="447"/>
                    </a:cubicBezTo>
                    <a:cubicBezTo>
                      <a:pt x="28" y="447"/>
                      <a:pt x="57" y="447"/>
                      <a:pt x="57" y="418"/>
                    </a:cubicBezTo>
                    <a:cubicBezTo>
                      <a:pt x="85" y="298"/>
                      <a:pt x="113" y="178"/>
                      <a:pt x="113" y="29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36"/>
              <p:cNvSpPr/>
              <p:nvPr/>
            </p:nvSpPr>
            <p:spPr>
              <a:xfrm>
                <a:off x="3508542" y="4013085"/>
                <a:ext cx="133851" cy="156318"/>
              </a:xfrm>
              <a:custGeom>
                <a:rect b="b" l="l" r="r" t="t"/>
                <a:pathLst>
                  <a:path extrusionOk="0" h="4620" w="3956">
                    <a:moveTo>
                      <a:pt x="298" y="1"/>
                    </a:moveTo>
                    <a:lnTo>
                      <a:pt x="298" y="1"/>
                    </a:lnTo>
                    <a:cubicBezTo>
                      <a:pt x="326" y="1005"/>
                      <a:pt x="270" y="1946"/>
                      <a:pt x="206" y="2802"/>
                    </a:cubicBezTo>
                    <a:cubicBezTo>
                      <a:pt x="178" y="3213"/>
                      <a:pt x="149" y="3510"/>
                      <a:pt x="1" y="3863"/>
                    </a:cubicBezTo>
                    <a:cubicBezTo>
                      <a:pt x="680" y="4161"/>
                      <a:pt x="1154" y="4514"/>
                      <a:pt x="1861" y="4571"/>
                    </a:cubicBezTo>
                    <a:cubicBezTo>
                      <a:pt x="2087" y="4601"/>
                      <a:pt x="2339" y="4620"/>
                      <a:pt x="2597" y="4620"/>
                    </a:cubicBezTo>
                    <a:cubicBezTo>
                      <a:pt x="3074" y="4620"/>
                      <a:pt x="3570" y="4554"/>
                      <a:pt x="3955" y="4366"/>
                    </a:cubicBezTo>
                    <a:cubicBezTo>
                      <a:pt x="3481" y="3099"/>
                      <a:pt x="3602" y="1798"/>
                      <a:pt x="3566" y="531"/>
                    </a:cubicBezTo>
                    <a:cubicBezTo>
                      <a:pt x="3566" y="355"/>
                      <a:pt x="3566" y="178"/>
                      <a:pt x="3538" y="29"/>
                    </a:cubicBez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36"/>
              <p:cNvSpPr/>
              <p:nvPr/>
            </p:nvSpPr>
            <p:spPr>
              <a:xfrm>
                <a:off x="3314189" y="4099874"/>
                <a:ext cx="514664" cy="610519"/>
              </a:xfrm>
              <a:custGeom>
                <a:rect b="b" l="l" r="r" t="t"/>
                <a:pathLst>
                  <a:path extrusionOk="0" h="18044" w="15211">
                    <a:moveTo>
                      <a:pt x="7102" y="0"/>
                    </a:moveTo>
                    <a:cubicBezTo>
                      <a:pt x="6984" y="0"/>
                      <a:pt x="6867" y="1"/>
                      <a:pt x="6749" y="4"/>
                    </a:cubicBezTo>
                    <a:cubicBezTo>
                      <a:pt x="5306" y="32"/>
                      <a:pt x="2059" y="824"/>
                      <a:pt x="1146" y="1978"/>
                    </a:cubicBezTo>
                    <a:cubicBezTo>
                      <a:pt x="0" y="3506"/>
                      <a:pt x="616" y="5748"/>
                      <a:pt x="1825" y="7043"/>
                    </a:cubicBezTo>
                    <a:cubicBezTo>
                      <a:pt x="1592" y="8281"/>
                      <a:pt x="1387" y="9491"/>
                      <a:pt x="1267" y="10729"/>
                    </a:cubicBezTo>
                    <a:cubicBezTo>
                      <a:pt x="1146" y="11818"/>
                      <a:pt x="1295" y="12971"/>
                      <a:pt x="913" y="14004"/>
                    </a:cubicBezTo>
                    <a:cubicBezTo>
                      <a:pt x="821" y="14181"/>
                      <a:pt x="736" y="14358"/>
                      <a:pt x="708" y="14563"/>
                    </a:cubicBezTo>
                    <a:cubicBezTo>
                      <a:pt x="679" y="14768"/>
                      <a:pt x="679" y="14945"/>
                      <a:pt x="708" y="15150"/>
                    </a:cubicBezTo>
                    <a:cubicBezTo>
                      <a:pt x="856" y="16155"/>
                      <a:pt x="1323" y="17187"/>
                      <a:pt x="2208" y="17654"/>
                    </a:cubicBezTo>
                    <a:cubicBezTo>
                      <a:pt x="2858" y="18043"/>
                      <a:pt x="3622" y="18043"/>
                      <a:pt x="4358" y="18043"/>
                    </a:cubicBezTo>
                    <a:cubicBezTo>
                      <a:pt x="7280" y="18008"/>
                      <a:pt x="10194" y="17718"/>
                      <a:pt x="13088" y="17393"/>
                    </a:cubicBezTo>
                    <a:cubicBezTo>
                      <a:pt x="13265" y="17393"/>
                      <a:pt x="13442" y="17364"/>
                      <a:pt x="13590" y="17336"/>
                    </a:cubicBezTo>
                    <a:cubicBezTo>
                      <a:pt x="13767" y="17301"/>
                      <a:pt x="13944" y="17272"/>
                      <a:pt x="14085" y="17187"/>
                    </a:cubicBezTo>
                    <a:cubicBezTo>
                      <a:pt x="14616" y="16982"/>
                      <a:pt x="15033" y="16452"/>
                      <a:pt x="15090" y="15886"/>
                    </a:cubicBezTo>
                    <a:cubicBezTo>
                      <a:pt x="15210" y="15037"/>
                      <a:pt x="14736" y="14266"/>
                      <a:pt x="14588" y="13445"/>
                    </a:cubicBezTo>
                    <a:cubicBezTo>
                      <a:pt x="14503" y="13056"/>
                      <a:pt x="14503" y="12646"/>
                      <a:pt x="14326" y="12292"/>
                    </a:cubicBezTo>
                    <a:cubicBezTo>
                      <a:pt x="14234" y="12115"/>
                      <a:pt x="14121" y="11967"/>
                      <a:pt x="14029" y="11818"/>
                    </a:cubicBezTo>
                    <a:cubicBezTo>
                      <a:pt x="13732" y="11231"/>
                      <a:pt x="13972" y="10700"/>
                      <a:pt x="13944" y="10113"/>
                    </a:cubicBezTo>
                    <a:cubicBezTo>
                      <a:pt x="13944" y="9554"/>
                      <a:pt x="13880" y="8988"/>
                      <a:pt x="13880" y="8401"/>
                    </a:cubicBezTo>
                    <a:cubicBezTo>
                      <a:pt x="13880" y="8047"/>
                      <a:pt x="13880" y="7665"/>
                      <a:pt x="13944" y="7283"/>
                    </a:cubicBezTo>
                    <a:cubicBezTo>
                      <a:pt x="14000" y="6901"/>
                      <a:pt x="14149" y="6512"/>
                      <a:pt x="14206" y="6130"/>
                    </a:cubicBezTo>
                    <a:cubicBezTo>
                      <a:pt x="14588" y="4213"/>
                      <a:pt x="13526" y="1829"/>
                      <a:pt x="11730" y="945"/>
                    </a:cubicBezTo>
                    <a:cubicBezTo>
                      <a:pt x="10333" y="233"/>
                      <a:pt x="8702" y="0"/>
                      <a:pt x="7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36"/>
              <p:cNvSpPr/>
              <p:nvPr/>
            </p:nvSpPr>
            <p:spPr>
              <a:xfrm>
                <a:off x="3063804" y="4101904"/>
                <a:ext cx="450750" cy="394009"/>
              </a:xfrm>
              <a:custGeom>
                <a:rect b="b" l="l" r="r" t="t"/>
                <a:pathLst>
                  <a:path extrusionOk="0" h="11645" w="13322">
                    <a:moveTo>
                      <a:pt x="13322" y="0"/>
                    </a:moveTo>
                    <a:lnTo>
                      <a:pt x="13322" y="0"/>
                    </a:lnTo>
                    <a:cubicBezTo>
                      <a:pt x="13088" y="29"/>
                      <a:pt x="12855" y="57"/>
                      <a:pt x="12614" y="85"/>
                    </a:cubicBezTo>
                    <a:cubicBezTo>
                      <a:pt x="11114" y="326"/>
                      <a:pt x="9699" y="941"/>
                      <a:pt x="8490" y="1889"/>
                    </a:cubicBezTo>
                    <a:cubicBezTo>
                      <a:pt x="7690" y="2505"/>
                      <a:pt x="6983" y="3240"/>
                      <a:pt x="6339" y="4012"/>
                    </a:cubicBezTo>
                    <a:cubicBezTo>
                      <a:pt x="5717" y="4747"/>
                      <a:pt x="5158" y="5745"/>
                      <a:pt x="4422" y="6339"/>
                    </a:cubicBezTo>
                    <a:cubicBezTo>
                      <a:pt x="4040" y="5780"/>
                      <a:pt x="3715" y="5186"/>
                      <a:pt x="3417" y="4599"/>
                    </a:cubicBezTo>
                    <a:cubicBezTo>
                      <a:pt x="3361" y="4450"/>
                      <a:pt x="3269" y="4273"/>
                      <a:pt x="3156" y="4153"/>
                    </a:cubicBezTo>
                    <a:cubicBezTo>
                      <a:pt x="3092" y="4040"/>
                      <a:pt x="2979" y="3976"/>
                      <a:pt x="2915" y="3863"/>
                    </a:cubicBezTo>
                    <a:cubicBezTo>
                      <a:pt x="2802" y="3714"/>
                      <a:pt x="2802" y="3509"/>
                      <a:pt x="2710" y="3332"/>
                    </a:cubicBezTo>
                    <a:cubicBezTo>
                      <a:pt x="2653" y="3156"/>
                      <a:pt x="2533" y="2979"/>
                      <a:pt x="2328" y="2979"/>
                    </a:cubicBezTo>
                    <a:cubicBezTo>
                      <a:pt x="1741" y="3538"/>
                      <a:pt x="765" y="3594"/>
                      <a:pt x="121" y="4096"/>
                    </a:cubicBezTo>
                    <a:cubicBezTo>
                      <a:pt x="57" y="4125"/>
                      <a:pt x="29" y="4153"/>
                      <a:pt x="29" y="4217"/>
                    </a:cubicBezTo>
                    <a:cubicBezTo>
                      <a:pt x="1" y="4245"/>
                      <a:pt x="1" y="4273"/>
                      <a:pt x="29" y="4330"/>
                    </a:cubicBezTo>
                    <a:cubicBezTo>
                      <a:pt x="149" y="4981"/>
                      <a:pt x="234" y="5660"/>
                      <a:pt x="354" y="6339"/>
                    </a:cubicBezTo>
                    <a:cubicBezTo>
                      <a:pt x="503" y="6983"/>
                      <a:pt x="531" y="7690"/>
                      <a:pt x="736" y="8313"/>
                    </a:cubicBezTo>
                    <a:cubicBezTo>
                      <a:pt x="941" y="9225"/>
                      <a:pt x="1267" y="10138"/>
                      <a:pt x="1918" y="10789"/>
                    </a:cubicBezTo>
                    <a:cubicBezTo>
                      <a:pt x="2179" y="11051"/>
                      <a:pt x="2682" y="11291"/>
                      <a:pt x="3035" y="11440"/>
                    </a:cubicBezTo>
                    <a:cubicBezTo>
                      <a:pt x="3509" y="11617"/>
                      <a:pt x="4040" y="11645"/>
                      <a:pt x="4542" y="11645"/>
                    </a:cubicBezTo>
                    <a:cubicBezTo>
                      <a:pt x="5603" y="11617"/>
                      <a:pt x="6629" y="11263"/>
                      <a:pt x="7429" y="10584"/>
                    </a:cubicBezTo>
                    <a:cubicBezTo>
                      <a:pt x="7754" y="10315"/>
                      <a:pt x="8044" y="9989"/>
                      <a:pt x="8341" y="9699"/>
                    </a:cubicBezTo>
                    <a:cubicBezTo>
                      <a:pt x="8872" y="9105"/>
                      <a:pt x="9402" y="8610"/>
                      <a:pt x="9756" y="7902"/>
                    </a:cubicBezTo>
                    <a:cubicBezTo>
                      <a:pt x="9990" y="7457"/>
                      <a:pt x="10258" y="6983"/>
                      <a:pt x="10520" y="6544"/>
                    </a:cubicBezTo>
                    <a:cubicBezTo>
                      <a:pt x="10665" y="6254"/>
                      <a:pt x="11513" y="4390"/>
                      <a:pt x="11967" y="4390"/>
                    </a:cubicBezTo>
                    <a:cubicBezTo>
                      <a:pt x="11978" y="4390"/>
                      <a:pt x="11988" y="4391"/>
                      <a:pt x="11999" y="4394"/>
                    </a:cubicBezTo>
                    <a:cubicBezTo>
                      <a:pt x="12204" y="4422"/>
                      <a:pt x="12409" y="4450"/>
                      <a:pt x="12642" y="4478"/>
                    </a:cubicBezTo>
                    <a:cubicBezTo>
                      <a:pt x="12642" y="3920"/>
                      <a:pt x="12678" y="3361"/>
                      <a:pt x="12706" y="2802"/>
                    </a:cubicBezTo>
                    <a:cubicBezTo>
                      <a:pt x="12734" y="2505"/>
                      <a:pt x="12734" y="2208"/>
                      <a:pt x="12734" y="1918"/>
                    </a:cubicBezTo>
                    <a:cubicBezTo>
                      <a:pt x="12734" y="1712"/>
                      <a:pt x="12642" y="1415"/>
                      <a:pt x="12678" y="1210"/>
                    </a:cubicBezTo>
                    <a:cubicBezTo>
                      <a:pt x="12791" y="764"/>
                      <a:pt x="13031" y="354"/>
                      <a:pt x="1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36"/>
              <p:cNvSpPr/>
              <p:nvPr/>
            </p:nvSpPr>
            <p:spPr>
              <a:xfrm>
                <a:off x="3615294" y="4107893"/>
                <a:ext cx="352155" cy="391031"/>
              </a:xfrm>
              <a:custGeom>
                <a:rect b="b" l="l" r="r" t="t"/>
                <a:pathLst>
                  <a:path extrusionOk="0" h="11557" w="10408">
                    <a:moveTo>
                      <a:pt x="1" y="0"/>
                    </a:moveTo>
                    <a:lnTo>
                      <a:pt x="1" y="4301"/>
                    </a:lnTo>
                    <a:cubicBezTo>
                      <a:pt x="206" y="4273"/>
                      <a:pt x="447" y="4245"/>
                      <a:pt x="652" y="4217"/>
                    </a:cubicBezTo>
                    <a:cubicBezTo>
                      <a:pt x="652" y="4216"/>
                      <a:pt x="652" y="4216"/>
                      <a:pt x="653" y="4216"/>
                    </a:cubicBezTo>
                    <a:cubicBezTo>
                      <a:pt x="781" y="4216"/>
                      <a:pt x="3242" y="8463"/>
                      <a:pt x="3538" y="8872"/>
                    </a:cubicBezTo>
                    <a:cubicBezTo>
                      <a:pt x="4422" y="10025"/>
                      <a:pt x="5483" y="11227"/>
                      <a:pt x="7019" y="11496"/>
                    </a:cubicBezTo>
                    <a:cubicBezTo>
                      <a:pt x="7216" y="11535"/>
                      <a:pt x="7428" y="11556"/>
                      <a:pt x="7646" y="11556"/>
                    </a:cubicBezTo>
                    <a:cubicBezTo>
                      <a:pt x="8572" y="11556"/>
                      <a:pt x="9590" y="11180"/>
                      <a:pt x="9877" y="10230"/>
                    </a:cubicBezTo>
                    <a:cubicBezTo>
                      <a:pt x="10407" y="8341"/>
                      <a:pt x="8370" y="5957"/>
                      <a:pt x="7280" y="4627"/>
                    </a:cubicBezTo>
                    <a:cubicBezTo>
                      <a:pt x="5894" y="2915"/>
                      <a:pt x="3715" y="439"/>
                      <a:pt x="1387" y="177"/>
                    </a:cubicBezTo>
                    <a:cubicBezTo>
                      <a:pt x="708" y="85"/>
                      <a:pt x="680" y="8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36"/>
              <p:cNvSpPr/>
              <p:nvPr/>
            </p:nvSpPr>
            <p:spPr>
              <a:xfrm>
                <a:off x="3438908" y="3866644"/>
                <a:ext cx="165419" cy="192860"/>
              </a:xfrm>
              <a:custGeom>
                <a:rect b="b" l="l" r="r" t="t"/>
                <a:pathLst>
                  <a:path extrusionOk="0" h="5700" w="4889">
                    <a:moveTo>
                      <a:pt x="2467" y="1"/>
                    </a:moveTo>
                    <a:cubicBezTo>
                      <a:pt x="2339" y="1"/>
                      <a:pt x="2212" y="17"/>
                      <a:pt x="2087" y="56"/>
                    </a:cubicBezTo>
                    <a:cubicBezTo>
                      <a:pt x="1910" y="84"/>
                      <a:pt x="1733" y="176"/>
                      <a:pt x="1556" y="289"/>
                    </a:cubicBezTo>
                    <a:cubicBezTo>
                      <a:pt x="1443" y="353"/>
                      <a:pt x="1295" y="410"/>
                      <a:pt x="1174" y="530"/>
                    </a:cubicBezTo>
                    <a:cubicBezTo>
                      <a:pt x="884" y="792"/>
                      <a:pt x="672" y="1237"/>
                      <a:pt x="616" y="1619"/>
                    </a:cubicBezTo>
                    <a:cubicBezTo>
                      <a:pt x="531" y="1909"/>
                      <a:pt x="467" y="2235"/>
                      <a:pt x="439" y="2560"/>
                    </a:cubicBezTo>
                    <a:cubicBezTo>
                      <a:pt x="354" y="2794"/>
                      <a:pt x="234" y="3034"/>
                      <a:pt x="57" y="3239"/>
                    </a:cubicBezTo>
                    <a:cubicBezTo>
                      <a:pt x="0" y="3324"/>
                      <a:pt x="0" y="3445"/>
                      <a:pt x="85" y="3473"/>
                    </a:cubicBezTo>
                    <a:cubicBezTo>
                      <a:pt x="177" y="3501"/>
                      <a:pt x="262" y="3536"/>
                      <a:pt x="382" y="3536"/>
                    </a:cubicBezTo>
                    <a:cubicBezTo>
                      <a:pt x="354" y="3742"/>
                      <a:pt x="354" y="3947"/>
                      <a:pt x="382" y="4152"/>
                    </a:cubicBezTo>
                    <a:cubicBezTo>
                      <a:pt x="382" y="4626"/>
                      <a:pt x="467" y="5185"/>
                      <a:pt x="884" y="5482"/>
                    </a:cubicBezTo>
                    <a:cubicBezTo>
                      <a:pt x="1104" y="5635"/>
                      <a:pt x="1402" y="5699"/>
                      <a:pt x="1727" y="5699"/>
                    </a:cubicBezTo>
                    <a:cubicBezTo>
                      <a:pt x="2452" y="5699"/>
                      <a:pt x="3313" y="5383"/>
                      <a:pt x="3742" y="5036"/>
                    </a:cubicBezTo>
                    <a:cubicBezTo>
                      <a:pt x="4273" y="4598"/>
                      <a:pt x="4627" y="3947"/>
                      <a:pt x="4775" y="3268"/>
                    </a:cubicBezTo>
                    <a:cubicBezTo>
                      <a:pt x="4888" y="2652"/>
                      <a:pt x="4860" y="1973"/>
                      <a:pt x="4598" y="1414"/>
                    </a:cubicBezTo>
                    <a:cubicBezTo>
                      <a:pt x="4301" y="820"/>
                      <a:pt x="3856" y="438"/>
                      <a:pt x="3268" y="176"/>
                    </a:cubicBezTo>
                    <a:cubicBezTo>
                      <a:pt x="3009" y="75"/>
                      <a:pt x="2737" y="1"/>
                      <a:pt x="2467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36"/>
              <p:cNvSpPr/>
              <p:nvPr/>
            </p:nvSpPr>
            <p:spPr>
              <a:xfrm>
                <a:off x="3437690" y="3865392"/>
                <a:ext cx="167585" cy="194653"/>
              </a:xfrm>
              <a:custGeom>
                <a:rect b="b" l="l" r="r" t="t"/>
                <a:pathLst>
                  <a:path extrusionOk="0" h="5753" w="4953">
                    <a:moveTo>
                      <a:pt x="2512" y="65"/>
                    </a:moveTo>
                    <a:cubicBezTo>
                      <a:pt x="2746" y="65"/>
                      <a:pt x="3043" y="121"/>
                      <a:pt x="3304" y="241"/>
                    </a:cubicBezTo>
                    <a:cubicBezTo>
                      <a:pt x="3927" y="532"/>
                      <a:pt x="4337" y="921"/>
                      <a:pt x="4599" y="1451"/>
                    </a:cubicBezTo>
                    <a:cubicBezTo>
                      <a:pt x="4840" y="1982"/>
                      <a:pt x="4896" y="2626"/>
                      <a:pt x="4776" y="3276"/>
                    </a:cubicBezTo>
                    <a:cubicBezTo>
                      <a:pt x="4634" y="4012"/>
                      <a:pt x="4245" y="4635"/>
                      <a:pt x="3750" y="5073"/>
                    </a:cubicBezTo>
                    <a:cubicBezTo>
                      <a:pt x="3361" y="5370"/>
                      <a:pt x="2512" y="5696"/>
                      <a:pt x="1769" y="5696"/>
                    </a:cubicBezTo>
                    <a:cubicBezTo>
                      <a:pt x="1416" y="5696"/>
                      <a:pt x="1126" y="5632"/>
                      <a:pt x="949" y="5484"/>
                    </a:cubicBezTo>
                    <a:cubicBezTo>
                      <a:pt x="531" y="5194"/>
                      <a:pt x="446" y="4599"/>
                      <a:pt x="446" y="4189"/>
                    </a:cubicBezTo>
                    <a:cubicBezTo>
                      <a:pt x="446" y="3984"/>
                      <a:pt x="418" y="3779"/>
                      <a:pt x="446" y="3573"/>
                    </a:cubicBezTo>
                    <a:lnTo>
                      <a:pt x="418" y="3538"/>
                    </a:lnTo>
                    <a:cubicBezTo>
                      <a:pt x="326" y="3538"/>
                      <a:pt x="241" y="3510"/>
                      <a:pt x="149" y="3482"/>
                    </a:cubicBezTo>
                    <a:cubicBezTo>
                      <a:pt x="121" y="3453"/>
                      <a:pt x="93" y="3453"/>
                      <a:pt x="93" y="3397"/>
                    </a:cubicBezTo>
                    <a:cubicBezTo>
                      <a:pt x="64" y="3361"/>
                      <a:pt x="93" y="3333"/>
                      <a:pt x="121" y="3305"/>
                    </a:cubicBezTo>
                    <a:cubicBezTo>
                      <a:pt x="270" y="3128"/>
                      <a:pt x="390" y="2923"/>
                      <a:pt x="503" y="2597"/>
                    </a:cubicBezTo>
                    <a:cubicBezTo>
                      <a:pt x="531" y="2272"/>
                      <a:pt x="595" y="1982"/>
                      <a:pt x="680" y="1656"/>
                    </a:cubicBezTo>
                    <a:cubicBezTo>
                      <a:pt x="743" y="1303"/>
                      <a:pt x="949" y="857"/>
                      <a:pt x="1239" y="595"/>
                    </a:cubicBezTo>
                    <a:cubicBezTo>
                      <a:pt x="1331" y="475"/>
                      <a:pt x="1479" y="418"/>
                      <a:pt x="1628" y="326"/>
                    </a:cubicBezTo>
                    <a:cubicBezTo>
                      <a:pt x="1769" y="241"/>
                      <a:pt x="1946" y="149"/>
                      <a:pt x="2123" y="121"/>
                    </a:cubicBezTo>
                    <a:cubicBezTo>
                      <a:pt x="2243" y="65"/>
                      <a:pt x="2364" y="65"/>
                      <a:pt x="2512" y="65"/>
                    </a:cubicBezTo>
                    <a:close/>
                    <a:moveTo>
                      <a:pt x="2527" y="1"/>
                    </a:moveTo>
                    <a:cubicBezTo>
                      <a:pt x="2387" y="1"/>
                      <a:pt x="2251" y="21"/>
                      <a:pt x="2123" y="65"/>
                    </a:cubicBezTo>
                    <a:cubicBezTo>
                      <a:pt x="1918" y="93"/>
                      <a:pt x="1741" y="213"/>
                      <a:pt x="1592" y="298"/>
                    </a:cubicBezTo>
                    <a:cubicBezTo>
                      <a:pt x="1451" y="355"/>
                      <a:pt x="1302" y="447"/>
                      <a:pt x="1182" y="532"/>
                    </a:cubicBezTo>
                    <a:cubicBezTo>
                      <a:pt x="885" y="800"/>
                      <a:pt x="680" y="1303"/>
                      <a:pt x="623" y="1656"/>
                    </a:cubicBezTo>
                    <a:cubicBezTo>
                      <a:pt x="531" y="1946"/>
                      <a:pt x="475" y="2272"/>
                      <a:pt x="446" y="2569"/>
                    </a:cubicBezTo>
                    <a:cubicBezTo>
                      <a:pt x="326" y="2894"/>
                      <a:pt x="213" y="3100"/>
                      <a:pt x="64" y="3248"/>
                    </a:cubicBezTo>
                    <a:cubicBezTo>
                      <a:pt x="36" y="3305"/>
                      <a:pt x="1" y="3361"/>
                      <a:pt x="36" y="3425"/>
                    </a:cubicBezTo>
                    <a:cubicBezTo>
                      <a:pt x="36" y="3482"/>
                      <a:pt x="64" y="3510"/>
                      <a:pt x="121" y="3538"/>
                    </a:cubicBezTo>
                    <a:cubicBezTo>
                      <a:pt x="213" y="3573"/>
                      <a:pt x="298" y="3602"/>
                      <a:pt x="390" y="3602"/>
                    </a:cubicBezTo>
                    <a:cubicBezTo>
                      <a:pt x="354" y="3807"/>
                      <a:pt x="390" y="3984"/>
                      <a:pt x="390" y="4189"/>
                    </a:cubicBezTo>
                    <a:cubicBezTo>
                      <a:pt x="390" y="4599"/>
                      <a:pt x="475" y="5222"/>
                      <a:pt x="885" y="5519"/>
                    </a:cubicBezTo>
                    <a:cubicBezTo>
                      <a:pt x="1126" y="5696"/>
                      <a:pt x="1387" y="5752"/>
                      <a:pt x="1769" y="5752"/>
                    </a:cubicBezTo>
                    <a:cubicBezTo>
                      <a:pt x="2512" y="5752"/>
                      <a:pt x="3396" y="5427"/>
                      <a:pt x="3778" y="5102"/>
                    </a:cubicBezTo>
                    <a:cubicBezTo>
                      <a:pt x="4309" y="4691"/>
                      <a:pt x="4691" y="4040"/>
                      <a:pt x="4840" y="3305"/>
                    </a:cubicBezTo>
                    <a:cubicBezTo>
                      <a:pt x="4953" y="2626"/>
                      <a:pt x="4896" y="1982"/>
                      <a:pt x="4663" y="1451"/>
                    </a:cubicBezTo>
                    <a:cubicBezTo>
                      <a:pt x="4394" y="885"/>
                      <a:pt x="3955" y="475"/>
                      <a:pt x="3304" y="178"/>
                    </a:cubicBezTo>
                    <a:cubicBezTo>
                      <a:pt x="3042" y="65"/>
                      <a:pt x="2777" y="1"/>
                      <a:pt x="2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36"/>
              <p:cNvSpPr/>
              <p:nvPr/>
            </p:nvSpPr>
            <p:spPr>
              <a:xfrm>
                <a:off x="3451833" y="3999212"/>
                <a:ext cx="8865" cy="1624"/>
              </a:xfrm>
              <a:custGeom>
                <a:rect b="b" l="l" r="r" t="t"/>
                <a:pathLst>
                  <a:path extrusionOk="0" h="48" w="262">
                    <a:moveTo>
                      <a:pt x="0" y="1"/>
                    </a:moveTo>
                    <a:lnTo>
                      <a:pt x="0" y="1"/>
                    </a:lnTo>
                    <a:cubicBezTo>
                      <a:pt x="33" y="34"/>
                      <a:pt x="88" y="47"/>
                      <a:pt x="145" y="47"/>
                    </a:cubicBezTo>
                    <a:cubicBezTo>
                      <a:pt x="185" y="47"/>
                      <a:pt x="227" y="41"/>
                      <a:pt x="262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36"/>
              <p:cNvSpPr/>
              <p:nvPr/>
            </p:nvSpPr>
            <p:spPr>
              <a:xfrm>
                <a:off x="3449667" y="3998265"/>
                <a:ext cx="13196" cy="3857"/>
              </a:xfrm>
              <a:custGeom>
                <a:rect b="b" l="l" r="r" t="t"/>
                <a:pathLst>
                  <a:path extrusionOk="0" h="114" w="390">
                    <a:moveTo>
                      <a:pt x="36" y="0"/>
                    </a:moveTo>
                    <a:cubicBezTo>
                      <a:pt x="0" y="29"/>
                      <a:pt x="36" y="29"/>
                      <a:pt x="36" y="57"/>
                    </a:cubicBezTo>
                    <a:cubicBezTo>
                      <a:pt x="92" y="85"/>
                      <a:pt x="177" y="113"/>
                      <a:pt x="269" y="113"/>
                    </a:cubicBezTo>
                    <a:cubicBezTo>
                      <a:pt x="298" y="113"/>
                      <a:pt x="326" y="113"/>
                      <a:pt x="354" y="85"/>
                    </a:cubicBezTo>
                    <a:cubicBezTo>
                      <a:pt x="354" y="85"/>
                      <a:pt x="389" y="85"/>
                      <a:pt x="354" y="57"/>
                    </a:cubicBezTo>
                    <a:cubicBezTo>
                      <a:pt x="354" y="57"/>
                      <a:pt x="354" y="44"/>
                      <a:pt x="346" y="44"/>
                    </a:cubicBezTo>
                    <a:cubicBezTo>
                      <a:pt x="342" y="44"/>
                      <a:pt x="335" y="47"/>
                      <a:pt x="326" y="57"/>
                    </a:cubicBezTo>
                    <a:cubicBezTo>
                      <a:pt x="241" y="57"/>
                      <a:pt x="149" y="57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36"/>
              <p:cNvSpPr/>
              <p:nvPr/>
            </p:nvSpPr>
            <p:spPr>
              <a:xfrm>
                <a:off x="3451833" y="3852196"/>
                <a:ext cx="279105" cy="301842"/>
              </a:xfrm>
              <a:custGeom>
                <a:rect b="b" l="l" r="r" t="t"/>
                <a:pathLst>
                  <a:path extrusionOk="0" h="8921" w="8249">
                    <a:moveTo>
                      <a:pt x="3292" y="1"/>
                    </a:moveTo>
                    <a:cubicBezTo>
                      <a:pt x="2650" y="1"/>
                      <a:pt x="1995" y="68"/>
                      <a:pt x="1415" y="334"/>
                    </a:cubicBezTo>
                    <a:cubicBezTo>
                      <a:pt x="736" y="603"/>
                      <a:pt x="177" y="1190"/>
                      <a:pt x="0" y="1869"/>
                    </a:cubicBezTo>
                    <a:cubicBezTo>
                      <a:pt x="0" y="1926"/>
                      <a:pt x="28" y="1983"/>
                      <a:pt x="85" y="1983"/>
                    </a:cubicBezTo>
                    <a:cubicBezTo>
                      <a:pt x="205" y="2018"/>
                      <a:pt x="382" y="2103"/>
                      <a:pt x="410" y="2103"/>
                    </a:cubicBezTo>
                    <a:cubicBezTo>
                      <a:pt x="587" y="2280"/>
                      <a:pt x="502" y="2372"/>
                      <a:pt x="559" y="2549"/>
                    </a:cubicBezTo>
                    <a:cubicBezTo>
                      <a:pt x="559" y="2605"/>
                      <a:pt x="587" y="2662"/>
                      <a:pt x="616" y="2725"/>
                    </a:cubicBezTo>
                    <a:cubicBezTo>
                      <a:pt x="764" y="2987"/>
                      <a:pt x="941" y="3164"/>
                      <a:pt x="969" y="3461"/>
                    </a:cubicBezTo>
                    <a:cubicBezTo>
                      <a:pt x="998" y="3815"/>
                      <a:pt x="821" y="4048"/>
                      <a:pt x="644" y="4346"/>
                    </a:cubicBezTo>
                    <a:cubicBezTo>
                      <a:pt x="439" y="4756"/>
                      <a:pt x="439" y="5230"/>
                      <a:pt x="736" y="5612"/>
                    </a:cubicBezTo>
                    <a:cubicBezTo>
                      <a:pt x="884" y="5845"/>
                      <a:pt x="1090" y="6022"/>
                      <a:pt x="1295" y="6227"/>
                    </a:cubicBezTo>
                    <a:cubicBezTo>
                      <a:pt x="1472" y="6440"/>
                      <a:pt x="1620" y="6673"/>
                      <a:pt x="1620" y="6970"/>
                    </a:cubicBezTo>
                    <a:cubicBezTo>
                      <a:pt x="1648" y="7112"/>
                      <a:pt x="1592" y="7288"/>
                      <a:pt x="1592" y="7465"/>
                    </a:cubicBezTo>
                    <a:cubicBezTo>
                      <a:pt x="1592" y="7883"/>
                      <a:pt x="1946" y="8236"/>
                      <a:pt x="2328" y="8442"/>
                    </a:cubicBezTo>
                    <a:cubicBezTo>
                      <a:pt x="2829" y="8745"/>
                      <a:pt x="3408" y="8920"/>
                      <a:pt x="3986" y="8920"/>
                    </a:cubicBezTo>
                    <a:cubicBezTo>
                      <a:pt x="4192" y="8920"/>
                      <a:pt x="4397" y="8898"/>
                      <a:pt x="4598" y="8852"/>
                    </a:cubicBezTo>
                    <a:cubicBezTo>
                      <a:pt x="5334" y="8675"/>
                      <a:pt x="5950" y="8173"/>
                      <a:pt x="6657" y="7854"/>
                    </a:cubicBezTo>
                    <a:cubicBezTo>
                      <a:pt x="7103" y="7642"/>
                      <a:pt x="7633" y="7437"/>
                      <a:pt x="7930" y="7027"/>
                    </a:cubicBezTo>
                    <a:cubicBezTo>
                      <a:pt x="8192" y="6645"/>
                      <a:pt x="8249" y="6050"/>
                      <a:pt x="8192" y="5584"/>
                    </a:cubicBezTo>
                    <a:cubicBezTo>
                      <a:pt x="8072" y="4933"/>
                      <a:pt x="7754" y="4346"/>
                      <a:pt x="7336" y="3843"/>
                    </a:cubicBezTo>
                    <a:cubicBezTo>
                      <a:pt x="6926" y="3313"/>
                      <a:pt x="6395" y="2839"/>
                      <a:pt x="6162" y="2223"/>
                    </a:cubicBezTo>
                    <a:cubicBezTo>
                      <a:pt x="5893" y="1629"/>
                      <a:pt x="5836" y="922"/>
                      <a:pt x="5362" y="483"/>
                    </a:cubicBezTo>
                    <a:cubicBezTo>
                      <a:pt x="4952" y="73"/>
                      <a:pt x="4301" y="9"/>
                      <a:pt x="3714" y="9"/>
                    </a:cubicBezTo>
                    <a:cubicBezTo>
                      <a:pt x="3575" y="4"/>
                      <a:pt x="343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36"/>
              <p:cNvSpPr/>
              <p:nvPr/>
            </p:nvSpPr>
            <p:spPr>
              <a:xfrm>
                <a:off x="3558585" y="3808142"/>
                <a:ext cx="77990" cy="56572"/>
              </a:xfrm>
              <a:custGeom>
                <a:rect b="b" l="l" r="r" t="t"/>
                <a:pathLst>
                  <a:path extrusionOk="0" h="1672" w="2305">
                    <a:moveTo>
                      <a:pt x="1029" y="1"/>
                    </a:moveTo>
                    <a:cubicBezTo>
                      <a:pt x="874" y="1"/>
                      <a:pt x="724" y="26"/>
                      <a:pt x="587" y="101"/>
                    </a:cubicBezTo>
                    <a:cubicBezTo>
                      <a:pt x="29" y="490"/>
                      <a:pt x="0" y="1516"/>
                      <a:pt x="736" y="1665"/>
                    </a:cubicBezTo>
                    <a:cubicBezTo>
                      <a:pt x="769" y="1669"/>
                      <a:pt x="803" y="1672"/>
                      <a:pt x="838" y="1672"/>
                    </a:cubicBezTo>
                    <a:cubicBezTo>
                      <a:pt x="1474" y="1672"/>
                      <a:pt x="2305" y="897"/>
                      <a:pt x="1882" y="313"/>
                    </a:cubicBezTo>
                    <a:cubicBezTo>
                      <a:pt x="1733" y="101"/>
                      <a:pt x="1500" y="45"/>
                      <a:pt x="1267" y="16"/>
                    </a:cubicBezTo>
                    <a:cubicBezTo>
                      <a:pt x="1186" y="7"/>
                      <a:pt x="110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36"/>
              <p:cNvSpPr/>
              <p:nvPr/>
            </p:nvSpPr>
            <p:spPr>
              <a:xfrm>
                <a:off x="3363014" y="4317336"/>
                <a:ext cx="32820" cy="96734"/>
              </a:xfrm>
              <a:custGeom>
                <a:rect b="b" l="l" r="r" t="t"/>
                <a:pathLst>
                  <a:path extrusionOk="0" h="2859" w="970">
                    <a:moveTo>
                      <a:pt x="941" y="0"/>
                    </a:moveTo>
                    <a:cubicBezTo>
                      <a:pt x="941" y="0"/>
                      <a:pt x="913" y="0"/>
                      <a:pt x="913" y="29"/>
                    </a:cubicBezTo>
                    <a:cubicBezTo>
                      <a:pt x="885" y="121"/>
                      <a:pt x="828" y="177"/>
                      <a:pt x="793" y="262"/>
                    </a:cubicBezTo>
                    <a:cubicBezTo>
                      <a:pt x="651" y="559"/>
                      <a:pt x="531" y="828"/>
                      <a:pt x="439" y="1182"/>
                    </a:cubicBezTo>
                    <a:cubicBezTo>
                      <a:pt x="382" y="1564"/>
                      <a:pt x="298" y="1769"/>
                      <a:pt x="234" y="1974"/>
                    </a:cubicBezTo>
                    <a:cubicBezTo>
                      <a:pt x="149" y="2208"/>
                      <a:pt x="85" y="2420"/>
                      <a:pt x="0" y="2830"/>
                    </a:cubicBezTo>
                    <a:cubicBezTo>
                      <a:pt x="0" y="2830"/>
                      <a:pt x="0" y="2858"/>
                      <a:pt x="29" y="2858"/>
                    </a:cubicBezTo>
                    <a:lnTo>
                      <a:pt x="57" y="2830"/>
                    </a:lnTo>
                    <a:cubicBezTo>
                      <a:pt x="149" y="2448"/>
                      <a:pt x="206" y="2208"/>
                      <a:pt x="298" y="2002"/>
                    </a:cubicBezTo>
                    <a:cubicBezTo>
                      <a:pt x="354" y="1797"/>
                      <a:pt x="439" y="1564"/>
                      <a:pt x="503" y="1182"/>
                    </a:cubicBezTo>
                    <a:cubicBezTo>
                      <a:pt x="588" y="856"/>
                      <a:pt x="708" y="588"/>
                      <a:pt x="856" y="297"/>
                    </a:cubicBezTo>
                    <a:cubicBezTo>
                      <a:pt x="885" y="205"/>
                      <a:pt x="913" y="121"/>
                      <a:pt x="970" y="57"/>
                    </a:cubicBezTo>
                    <a:cubicBezTo>
                      <a:pt x="970" y="29"/>
                      <a:pt x="970" y="29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36"/>
              <p:cNvSpPr/>
              <p:nvPr/>
            </p:nvSpPr>
            <p:spPr>
              <a:xfrm>
                <a:off x="3758927" y="4344134"/>
                <a:ext cx="27068" cy="119708"/>
              </a:xfrm>
              <a:custGeom>
                <a:rect b="b" l="l" r="r" t="t"/>
                <a:pathLst>
                  <a:path extrusionOk="0" h="3538" w="800">
                    <a:moveTo>
                      <a:pt x="29" y="1"/>
                    </a:moveTo>
                    <a:cubicBezTo>
                      <a:pt x="0" y="36"/>
                      <a:pt x="0" y="36"/>
                      <a:pt x="0" y="64"/>
                    </a:cubicBezTo>
                    <a:cubicBezTo>
                      <a:pt x="57" y="326"/>
                      <a:pt x="149" y="595"/>
                      <a:pt x="206" y="857"/>
                    </a:cubicBezTo>
                    <a:cubicBezTo>
                      <a:pt x="446" y="1741"/>
                      <a:pt x="680" y="2654"/>
                      <a:pt x="736" y="3510"/>
                    </a:cubicBezTo>
                    <a:cubicBezTo>
                      <a:pt x="736" y="3538"/>
                      <a:pt x="736" y="3538"/>
                      <a:pt x="764" y="3538"/>
                    </a:cubicBezTo>
                    <a:lnTo>
                      <a:pt x="800" y="3510"/>
                    </a:lnTo>
                    <a:cubicBezTo>
                      <a:pt x="736" y="2625"/>
                      <a:pt x="503" y="1713"/>
                      <a:pt x="269" y="857"/>
                    </a:cubicBezTo>
                    <a:cubicBezTo>
                      <a:pt x="206" y="567"/>
                      <a:pt x="121" y="298"/>
                      <a:pt x="57" y="36"/>
                    </a:cubicBezTo>
                    <a:cubicBezTo>
                      <a:pt x="57" y="36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36"/>
              <p:cNvSpPr/>
              <p:nvPr/>
            </p:nvSpPr>
            <p:spPr>
              <a:xfrm>
                <a:off x="3582507" y="4119295"/>
                <a:ext cx="118524" cy="78362"/>
              </a:xfrm>
              <a:custGeom>
                <a:rect b="b" l="l" r="r" t="t"/>
                <a:pathLst>
                  <a:path extrusionOk="0" h="2316" w="3503">
                    <a:moveTo>
                      <a:pt x="2713" y="1"/>
                    </a:moveTo>
                    <a:cubicBezTo>
                      <a:pt x="2630" y="1"/>
                      <a:pt x="2549" y="15"/>
                      <a:pt x="2477" y="45"/>
                    </a:cubicBezTo>
                    <a:cubicBezTo>
                      <a:pt x="2088" y="222"/>
                      <a:pt x="1946" y="724"/>
                      <a:pt x="1621" y="986"/>
                    </a:cubicBezTo>
                    <a:cubicBezTo>
                      <a:pt x="1444" y="1106"/>
                      <a:pt x="1239" y="1163"/>
                      <a:pt x="998" y="1227"/>
                    </a:cubicBezTo>
                    <a:cubicBezTo>
                      <a:pt x="736" y="1283"/>
                      <a:pt x="354" y="1340"/>
                      <a:pt x="142" y="1552"/>
                    </a:cubicBezTo>
                    <a:cubicBezTo>
                      <a:pt x="1" y="1694"/>
                      <a:pt x="1" y="2019"/>
                      <a:pt x="178" y="2196"/>
                    </a:cubicBezTo>
                    <a:cubicBezTo>
                      <a:pt x="272" y="2277"/>
                      <a:pt x="412" y="2316"/>
                      <a:pt x="556" y="2316"/>
                    </a:cubicBezTo>
                    <a:cubicBezTo>
                      <a:pt x="626" y="2316"/>
                      <a:pt x="697" y="2306"/>
                      <a:pt x="765" y="2288"/>
                    </a:cubicBezTo>
                    <a:cubicBezTo>
                      <a:pt x="970" y="2260"/>
                      <a:pt x="1175" y="2196"/>
                      <a:pt x="1416" y="2196"/>
                    </a:cubicBezTo>
                    <a:cubicBezTo>
                      <a:pt x="1500" y="2196"/>
                      <a:pt x="1649" y="2224"/>
                      <a:pt x="1769" y="2224"/>
                    </a:cubicBezTo>
                    <a:cubicBezTo>
                      <a:pt x="1911" y="2224"/>
                      <a:pt x="2088" y="2224"/>
                      <a:pt x="2208" y="2139"/>
                    </a:cubicBezTo>
                    <a:cubicBezTo>
                      <a:pt x="2328" y="2047"/>
                      <a:pt x="2385" y="1934"/>
                      <a:pt x="2441" y="1814"/>
                    </a:cubicBezTo>
                    <a:cubicBezTo>
                      <a:pt x="2618" y="1580"/>
                      <a:pt x="2859" y="1432"/>
                      <a:pt x="3092" y="1255"/>
                    </a:cubicBezTo>
                    <a:cubicBezTo>
                      <a:pt x="3297" y="1078"/>
                      <a:pt x="3502" y="809"/>
                      <a:pt x="3446" y="519"/>
                    </a:cubicBezTo>
                    <a:cubicBezTo>
                      <a:pt x="3401" y="215"/>
                      <a:pt x="3038" y="1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36"/>
              <p:cNvSpPr/>
              <p:nvPr/>
            </p:nvSpPr>
            <p:spPr>
              <a:xfrm>
                <a:off x="3463777" y="4049425"/>
                <a:ext cx="230315" cy="142005"/>
              </a:xfrm>
              <a:custGeom>
                <a:rect b="b" l="l" r="r" t="t"/>
                <a:pathLst>
                  <a:path extrusionOk="0" h="4197" w="6807">
                    <a:moveTo>
                      <a:pt x="3225" y="1"/>
                    </a:moveTo>
                    <a:cubicBezTo>
                      <a:pt x="2550" y="1"/>
                      <a:pt x="1875" y="64"/>
                      <a:pt x="1210" y="193"/>
                    </a:cubicBezTo>
                    <a:cubicBezTo>
                      <a:pt x="970" y="221"/>
                      <a:pt x="737" y="285"/>
                      <a:pt x="531" y="434"/>
                    </a:cubicBezTo>
                    <a:cubicBezTo>
                      <a:pt x="178" y="639"/>
                      <a:pt x="1" y="1077"/>
                      <a:pt x="29" y="1495"/>
                    </a:cubicBezTo>
                    <a:cubicBezTo>
                      <a:pt x="29" y="1905"/>
                      <a:pt x="206" y="2287"/>
                      <a:pt x="439" y="2641"/>
                    </a:cubicBezTo>
                    <a:cubicBezTo>
                      <a:pt x="1171" y="3667"/>
                      <a:pt x="2335" y="4196"/>
                      <a:pt x="3548" y="4196"/>
                    </a:cubicBezTo>
                    <a:cubicBezTo>
                      <a:pt x="3907" y="4196"/>
                      <a:pt x="4270" y="4150"/>
                      <a:pt x="4627" y="4056"/>
                    </a:cubicBezTo>
                    <a:cubicBezTo>
                      <a:pt x="5809" y="3730"/>
                      <a:pt x="6806" y="2287"/>
                      <a:pt x="6750" y="1077"/>
                    </a:cubicBezTo>
                    <a:cubicBezTo>
                      <a:pt x="6750" y="901"/>
                      <a:pt x="6721" y="695"/>
                      <a:pt x="6573" y="575"/>
                    </a:cubicBezTo>
                    <a:cubicBezTo>
                      <a:pt x="6481" y="519"/>
                      <a:pt x="6368" y="462"/>
                      <a:pt x="6276" y="434"/>
                    </a:cubicBezTo>
                    <a:cubicBezTo>
                      <a:pt x="5281" y="148"/>
                      <a:pt x="4253" y="1"/>
                      <a:pt x="3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36"/>
              <p:cNvSpPr/>
              <p:nvPr/>
            </p:nvSpPr>
            <p:spPr>
              <a:xfrm>
                <a:off x="3473589" y="4131815"/>
                <a:ext cx="91964" cy="62764"/>
              </a:xfrm>
              <a:custGeom>
                <a:rect b="b" l="l" r="r" t="t"/>
                <a:pathLst>
                  <a:path extrusionOk="0" h="1855" w="2718">
                    <a:moveTo>
                      <a:pt x="36" y="1"/>
                    </a:moveTo>
                    <a:cubicBezTo>
                      <a:pt x="36" y="1"/>
                      <a:pt x="1" y="1"/>
                      <a:pt x="36" y="29"/>
                    </a:cubicBezTo>
                    <a:cubicBezTo>
                      <a:pt x="355" y="1267"/>
                      <a:pt x="1656" y="1798"/>
                      <a:pt x="2654" y="1854"/>
                    </a:cubicBezTo>
                    <a:lnTo>
                      <a:pt x="2689" y="1854"/>
                    </a:lnTo>
                    <a:cubicBezTo>
                      <a:pt x="2689" y="1854"/>
                      <a:pt x="2689" y="1826"/>
                      <a:pt x="2717" y="1826"/>
                    </a:cubicBezTo>
                    <a:cubicBezTo>
                      <a:pt x="2717" y="1798"/>
                      <a:pt x="2689" y="1798"/>
                      <a:pt x="2689" y="1798"/>
                    </a:cubicBezTo>
                    <a:cubicBezTo>
                      <a:pt x="1685" y="1741"/>
                      <a:pt x="390" y="1239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36"/>
              <p:cNvSpPr/>
              <p:nvPr/>
            </p:nvSpPr>
            <p:spPr>
              <a:xfrm>
                <a:off x="3189470" y="4315408"/>
                <a:ext cx="24936" cy="84791"/>
              </a:xfrm>
              <a:custGeom>
                <a:rect b="b" l="l" r="r" t="t"/>
                <a:pathLst>
                  <a:path extrusionOk="0" h="2506" w="737">
                    <a:moveTo>
                      <a:pt x="708" y="1"/>
                    </a:moveTo>
                    <a:cubicBezTo>
                      <a:pt x="680" y="1"/>
                      <a:pt x="680" y="29"/>
                      <a:pt x="680" y="29"/>
                    </a:cubicBezTo>
                    <a:cubicBezTo>
                      <a:pt x="616" y="178"/>
                      <a:pt x="616" y="319"/>
                      <a:pt x="616" y="468"/>
                    </a:cubicBezTo>
                    <a:lnTo>
                      <a:pt x="616" y="560"/>
                    </a:lnTo>
                    <a:cubicBezTo>
                      <a:pt x="616" y="645"/>
                      <a:pt x="616" y="736"/>
                      <a:pt x="588" y="821"/>
                    </a:cubicBezTo>
                    <a:cubicBezTo>
                      <a:pt x="559" y="970"/>
                      <a:pt x="475" y="1119"/>
                      <a:pt x="383" y="1239"/>
                    </a:cubicBezTo>
                    <a:cubicBezTo>
                      <a:pt x="354" y="1295"/>
                      <a:pt x="326" y="1324"/>
                      <a:pt x="326" y="1352"/>
                    </a:cubicBezTo>
                    <a:cubicBezTo>
                      <a:pt x="121" y="1706"/>
                      <a:pt x="1" y="2088"/>
                      <a:pt x="1" y="2477"/>
                    </a:cubicBezTo>
                    <a:lnTo>
                      <a:pt x="29" y="2505"/>
                    </a:lnTo>
                    <a:cubicBezTo>
                      <a:pt x="57" y="2505"/>
                      <a:pt x="57" y="2477"/>
                      <a:pt x="57" y="2477"/>
                    </a:cubicBezTo>
                    <a:cubicBezTo>
                      <a:pt x="57" y="2088"/>
                      <a:pt x="177" y="1706"/>
                      <a:pt x="354" y="1380"/>
                    </a:cubicBezTo>
                    <a:cubicBezTo>
                      <a:pt x="383" y="1352"/>
                      <a:pt x="411" y="1324"/>
                      <a:pt x="439" y="1267"/>
                    </a:cubicBezTo>
                    <a:cubicBezTo>
                      <a:pt x="531" y="1147"/>
                      <a:pt x="616" y="998"/>
                      <a:pt x="651" y="821"/>
                    </a:cubicBezTo>
                    <a:cubicBezTo>
                      <a:pt x="680" y="736"/>
                      <a:pt x="680" y="645"/>
                      <a:pt x="680" y="560"/>
                    </a:cubicBezTo>
                    <a:lnTo>
                      <a:pt x="680" y="468"/>
                    </a:lnTo>
                    <a:cubicBezTo>
                      <a:pt x="680" y="319"/>
                      <a:pt x="680" y="178"/>
                      <a:pt x="736" y="57"/>
                    </a:cubicBezTo>
                    <a:cubicBezTo>
                      <a:pt x="736" y="29"/>
                      <a:pt x="708" y="29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36"/>
              <p:cNvSpPr/>
              <p:nvPr/>
            </p:nvSpPr>
            <p:spPr>
              <a:xfrm>
                <a:off x="3070740" y="4229499"/>
                <a:ext cx="92911" cy="46929"/>
              </a:xfrm>
              <a:custGeom>
                <a:rect b="b" l="l" r="r" t="t"/>
                <a:pathLst>
                  <a:path extrusionOk="0" h="1387" w="2746">
                    <a:moveTo>
                      <a:pt x="2746" y="0"/>
                    </a:moveTo>
                    <a:cubicBezTo>
                      <a:pt x="2710" y="0"/>
                      <a:pt x="2710" y="0"/>
                      <a:pt x="2682" y="28"/>
                    </a:cubicBezTo>
                    <a:cubicBezTo>
                      <a:pt x="2569" y="269"/>
                      <a:pt x="2272" y="382"/>
                      <a:pt x="1974" y="502"/>
                    </a:cubicBezTo>
                    <a:cubicBezTo>
                      <a:pt x="1649" y="623"/>
                      <a:pt x="1331" y="771"/>
                      <a:pt x="1005" y="913"/>
                    </a:cubicBezTo>
                    <a:cubicBezTo>
                      <a:pt x="680" y="1061"/>
                      <a:pt x="326" y="1210"/>
                      <a:pt x="1" y="1330"/>
                    </a:cubicBezTo>
                    <a:lnTo>
                      <a:pt x="1" y="1387"/>
                    </a:lnTo>
                    <a:lnTo>
                      <a:pt x="29" y="1387"/>
                    </a:lnTo>
                    <a:cubicBezTo>
                      <a:pt x="354" y="1266"/>
                      <a:pt x="680" y="1125"/>
                      <a:pt x="1005" y="976"/>
                    </a:cubicBezTo>
                    <a:cubicBezTo>
                      <a:pt x="1331" y="828"/>
                      <a:pt x="1684" y="679"/>
                      <a:pt x="2003" y="559"/>
                    </a:cubicBezTo>
                    <a:cubicBezTo>
                      <a:pt x="2300" y="446"/>
                      <a:pt x="2597" y="297"/>
                      <a:pt x="2746" y="64"/>
                    </a:cubicBezTo>
                    <a:lnTo>
                      <a:pt x="2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36"/>
              <p:cNvSpPr/>
              <p:nvPr/>
            </p:nvSpPr>
            <p:spPr>
              <a:xfrm>
                <a:off x="3193530" y="4372150"/>
                <a:ext cx="9846" cy="34004"/>
              </a:xfrm>
              <a:custGeom>
                <a:rect b="b" l="l" r="r" t="t"/>
                <a:pathLst>
                  <a:path extrusionOk="0" h="1005" w="291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86" y="354"/>
                      <a:pt x="206" y="651"/>
                      <a:pt x="234" y="977"/>
                    </a:cubicBezTo>
                    <a:cubicBezTo>
                      <a:pt x="234" y="977"/>
                      <a:pt x="234" y="1005"/>
                      <a:pt x="263" y="1005"/>
                    </a:cubicBezTo>
                    <a:cubicBezTo>
                      <a:pt x="291" y="1005"/>
                      <a:pt x="291" y="977"/>
                      <a:pt x="291" y="977"/>
                    </a:cubicBezTo>
                    <a:cubicBezTo>
                      <a:pt x="263" y="651"/>
                      <a:pt x="142" y="326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36"/>
              <p:cNvSpPr/>
              <p:nvPr/>
            </p:nvSpPr>
            <p:spPr>
              <a:xfrm>
                <a:off x="3168424" y="4472913"/>
                <a:ext cx="17019" cy="7951"/>
              </a:xfrm>
              <a:custGeom>
                <a:rect b="b" l="l" r="r" t="t"/>
                <a:pathLst>
                  <a:path extrusionOk="0" h="235" w="503">
                    <a:moveTo>
                      <a:pt x="64" y="1"/>
                    </a:moveTo>
                    <a:cubicBezTo>
                      <a:pt x="35" y="1"/>
                      <a:pt x="35" y="1"/>
                      <a:pt x="0" y="29"/>
                    </a:cubicBezTo>
                    <a:lnTo>
                      <a:pt x="35" y="57"/>
                    </a:lnTo>
                    <a:lnTo>
                      <a:pt x="474" y="234"/>
                    </a:lnTo>
                    <a:lnTo>
                      <a:pt x="502" y="206"/>
                    </a:lnTo>
                    <a:cubicBezTo>
                      <a:pt x="502" y="178"/>
                      <a:pt x="502" y="178"/>
                      <a:pt x="474" y="178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36"/>
              <p:cNvSpPr/>
              <p:nvPr/>
            </p:nvSpPr>
            <p:spPr>
              <a:xfrm>
                <a:off x="3070740" y="4236435"/>
                <a:ext cx="9135" cy="37117"/>
              </a:xfrm>
              <a:custGeom>
                <a:rect b="b" l="l" r="r" t="t"/>
                <a:pathLst>
                  <a:path extrusionOk="0" h="1097" w="27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93" y="389"/>
                      <a:pt x="178" y="708"/>
                      <a:pt x="206" y="1061"/>
                    </a:cubicBezTo>
                    <a:lnTo>
                      <a:pt x="234" y="1097"/>
                    </a:lnTo>
                    <a:cubicBezTo>
                      <a:pt x="270" y="1097"/>
                      <a:pt x="270" y="1061"/>
                      <a:pt x="270" y="1061"/>
                    </a:cubicBezTo>
                    <a:cubicBezTo>
                      <a:pt x="234" y="708"/>
                      <a:pt x="149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36"/>
              <p:cNvSpPr/>
              <p:nvPr/>
            </p:nvSpPr>
            <p:spPr>
              <a:xfrm>
                <a:off x="3079842" y="4231630"/>
                <a:ext cx="10793" cy="37861"/>
              </a:xfrm>
              <a:custGeom>
                <a:rect b="b" l="l" r="r" t="t"/>
                <a:pathLst>
                  <a:path extrusionOk="0" h="1119" w="319">
                    <a:moveTo>
                      <a:pt x="29" y="1"/>
                    </a:moveTo>
                    <a:cubicBezTo>
                      <a:pt x="1" y="1"/>
                      <a:pt x="1" y="1"/>
                      <a:pt x="1" y="29"/>
                    </a:cubicBezTo>
                    <a:cubicBezTo>
                      <a:pt x="114" y="383"/>
                      <a:pt x="206" y="736"/>
                      <a:pt x="262" y="1090"/>
                    </a:cubicBezTo>
                    <a:cubicBezTo>
                      <a:pt x="262" y="1118"/>
                      <a:pt x="262" y="1118"/>
                      <a:pt x="291" y="1118"/>
                    </a:cubicBezTo>
                    <a:cubicBezTo>
                      <a:pt x="291" y="1118"/>
                      <a:pt x="319" y="1118"/>
                      <a:pt x="319" y="1090"/>
                    </a:cubicBezTo>
                    <a:cubicBezTo>
                      <a:pt x="262" y="736"/>
                      <a:pt x="177" y="354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36"/>
              <p:cNvSpPr/>
              <p:nvPr/>
            </p:nvSpPr>
            <p:spPr>
              <a:xfrm>
                <a:off x="3088707" y="4227130"/>
                <a:ext cx="11978" cy="38301"/>
              </a:xfrm>
              <a:custGeom>
                <a:rect b="b" l="l" r="r" t="t"/>
                <a:pathLst>
                  <a:path extrusionOk="0" h="1132" w="354">
                    <a:moveTo>
                      <a:pt x="36" y="1"/>
                    </a:moveTo>
                    <a:cubicBezTo>
                      <a:pt x="32" y="1"/>
                      <a:pt x="29" y="4"/>
                      <a:pt x="29" y="13"/>
                    </a:cubicBezTo>
                    <a:cubicBezTo>
                      <a:pt x="0" y="13"/>
                      <a:pt x="0" y="13"/>
                      <a:pt x="0" y="42"/>
                    </a:cubicBezTo>
                    <a:cubicBezTo>
                      <a:pt x="29" y="134"/>
                      <a:pt x="57" y="247"/>
                      <a:pt x="92" y="339"/>
                    </a:cubicBezTo>
                    <a:cubicBezTo>
                      <a:pt x="121" y="395"/>
                      <a:pt x="121" y="452"/>
                      <a:pt x="149" y="516"/>
                    </a:cubicBezTo>
                    <a:cubicBezTo>
                      <a:pt x="149" y="572"/>
                      <a:pt x="177" y="664"/>
                      <a:pt x="177" y="721"/>
                    </a:cubicBezTo>
                    <a:cubicBezTo>
                      <a:pt x="205" y="841"/>
                      <a:pt x="269" y="983"/>
                      <a:pt x="297" y="1103"/>
                    </a:cubicBezTo>
                    <a:lnTo>
                      <a:pt x="326" y="1131"/>
                    </a:lnTo>
                    <a:cubicBezTo>
                      <a:pt x="354" y="1103"/>
                      <a:pt x="354" y="1103"/>
                      <a:pt x="354" y="1075"/>
                    </a:cubicBezTo>
                    <a:cubicBezTo>
                      <a:pt x="326" y="954"/>
                      <a:pt x="269" y="841"/>
                      <a:pt x="234" y="693"/>
                    </a:cubicBezTo>
                    <a:cubicBezTo>
                      <a:pt x="234" y="629"/>
                      <a:pt x="205" y="572"/>
                      <a:pt x="205" y="516"/>
                    </a:cubicBezTo>
                    <a:cubicBezTo>
                      <a:pt x="177" y="452"/>
                      <a:pt x="177" y="395"/>
                      <a:pt x="149" y="339"/>
                    </a:cubicBezTo>
                    <a:cubicBezTo>
                      <a:pt x="121" y="219"/>
                      <a:pt x="92" y="134"/>
                      <a:pt x="57" y="13"/>
                    </a:cubicBezTo>
                    <a:cubicBezTo>
                      <a:pt x="57" y="13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36"/>
              <p:cNvSpPr/>
              <p:nvPr/>
            </p:nvSpPr>
            <p:spPr>
              <a:xfrm>
                <a:off x="3095643" y="4223510"/>
                <a:ext cx="14143" cy="38098"/>
              </a:xfrm>
              <a:custGeom>
                <a:rect b="b" l="l" r="r" t="t"/>
                <a:pathLst>
                  <a:path extrusionOk="0" h="1126" w="418">
                    <a:moveTo>
                      <a:pt x="29" y="0"/>
                    </a:moveTo>
                    <a:cubicBezTo>
                      <a:pt x="29" y="0"/>
                      <a:pt x="0" y="0"/>
                      <a:pt x="0" y="28"/>
                    </a:cubicBezTo>
                    <a:cubicBezTo>
                      <a:pt x="0" y="64"/>
                      <a:pt x="29" y="120"/>
                      <a:pt x="29" y="149"/>
                    </a:cubicBezTo>
                    <a:cubicBezTo>
                      <a:pt x="121" y="326"/>
                      <a:pt x="177" y="502"/>
                      <a:pt x="241" y="679"/>
                    </a:cubicBezTo>
                    <a:cubicBezTo>
                      <a:pt x="269" y="828"/>
                      <a:pt x="298" y="976"/>
                      <a:pt x="354" y="1090"/>
                    </a:cubicBezTo>
                    <a:cubicBezTo>
                      <a:pt x="354" y="1125"/>
                      <a:pt x="382" y="1125"/>
                      <a:pt x="382" y="1125"/>
                    </a:cubicBezTo>
                    <a:lnTo>
                      <a:pt x="418" y="1125"/>
                    </a:lnTo>
                    <a:lnTo>
                      <a:pt x="418" y="1061"/>
                    </a:lnTo>
                    <a:cubicBezTo>
                      <a:pt x="354" y="948"/>
                      <a:pt x="326" y="800"/>
                      <a:pt x="298" y="679"/>
                    </a:cubicBezTo>
                    <a:cubicBezTo>
                      <a:pt x="241" y="474"/>
                      <a:pt x="177" y="297"/>
                      <a:pt x="92" y="120"/>
                    </a:cubicBezTo>
                    <a:cubicBezTo>
                      <a:pt x="64" y="92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36"/>
              <p:cNvSpPr/>
              <p:nvPr/>
            </p:nvSpPr>
            <p:spPr>
              <a:xfrm>
                <a:off x="3110734" y="4218062"/>
                <a:ext cx="13906" cy="36339"/>
              </a:xfrm>
              <a:custGeom>
                <a:rect b="b" l="l" r="r" t="t"/>
                <a:pathLst>
                  <a:path extrusionOk="0" h="1074" w="411">
                    <a:moveTo>
                      <a:pt x="27" y="0"/>
                    </a:moveTo>
                    <a:cubicBezTo>
                      <a:pt x="19" y="0"/>
                      <a:pt x="10" y="3"/>
                      <a:pt x="0" y="13"/>
                    </a:cubicBezTo>
                    <a:lnTo>
                      <a:pt x="0" y="48"/>
                    </a:lnTo>
                    <a:lnTo>
                      <a:pt x="354" y="1045"/>
                    </a:lnTo>
                    <a:lnTo>
                      <a:pt x="354" y="1074"/>
                    </a:lnTo>
                    <a:lnTo>
                      <a:pt x="382" y="1074"/>
                    </a:lnTo>
                    <a:cubicBezTo>
                      <a:pt x="382" y="1074"/>
                      <a:pt x="410" y="1045"/>
                      <a:pt x="382" y="1045"/>
                    </a:cubicBezTo>
                    <a:lnTo>
                      <a:pt x="57" y="13"/>
                    </a:lnTo>
                    <a:cubicBezTo>
                      <a:pt x="57" y="13"/>
                      <a:pt x="4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36"/>
              <p:cNvSpPr/>
              <p:nvPr/>
            </p:nvSpPr>
            <p:spPr>
              <a:xfrm>
                <a:off x="3116689" y="4215592"/>
                <a:ext cx="17053" cy="35933"/>
              </a:xfrm>
              <a:custGeom>
                <a:rect b="b" l="l" r="r" t="t"/>
                <a:pathLst>
                  <a:path extrusionOk="0" h="1062" w="504">
                    <a:moveTo>
                      <a:pt x="1" y="1"/>
                    </a:moveTo>
                    <a:lnTo>
                      <a:pt x="1" y="29"/>
                    </a:lnTo>
                    <a:cubicBezTo>
                      <a:pt x="114" y="206"/>
                      <a:pt x="206" y="354"/>
                      <a:pt x="263" y="531"/>
                    </a:cubicBezTo>
                    <a:cubicBezTo>
                      <a:pt x="291" y="588"/>
                      <a:pt x="291" y="652"/>
                      <a:pt x="326" y="708"/>
                    </a:cubicBezTo>
                    <a:cubicBezTo>
                      <a:pt x="355" y="828"/>
                      <a:pt x="383" y="942"/>
                      <a:pt x="440" y="1034"/>
                    </a:cubicBezTo>
                    <a:cubicBezTo>
                      <a:pt x="440" y="1062"/>
                      <a:pt x="468" y="1062"/>
                      <a:pt x="468" y="1062"/>
                    </a:cubicBezTo>
                    <a:cubicBezTo>
                      <a:pt x="503" y="1062"/>
                      <a:pt x="503" y="1034"/>
                      <a:pt x="503" y="1005"/>
                    </a:cubicBezTo>
                    <a:cubicBezTo>
                      <a:pt x="440" y="913"/>
                      <a:pt x="411" y="793"/>
                      <a:pt x="383" y="708"/>
                    </a:cubicBezTo>
                    <a:cubicBezTo>
                      <a:pt x="355" y="652"/>
                      <a:pt x="355" y="588"/>
                      <a:pt x="326" y="531"/>
                    </a:cubicBezTo>
                    <a:cubicBezTo>
                      <a:pt x="263" y="326"/>
                      <a:pt x="178" y="178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36"/>
              <p:cNvSpPr/>
              <p:nvPr/>
            </p:nvSpPr>
            <p:spPr>
              <a:xfrm>
                <a:off x="3127720" y="4209603"/>
                <a:ext cx="21824" cy="34038"/>
              </a:xfrm>
              <a:custGeom>
                <a:rect b="b" l="l" r="r" t="t"/>
                <a:pathLst>
                  <a:path extrusionOk="0" h="1006" w="645">
                    <a:moveTo>
                      <a:pt x="29" y="1"/>
                    </a:moveTo>
                    <a:cubicBezTo>
                      <a:pt x="29" y="1"/>
                      <a:pt x="0" y="29"/>
                      <a:pt x="29" y="29"/>
                    </a:cubicBezTo>
                    <a:cubicBezTo>
                      <a:pt x="57" y="121"/>
                      <a:pt x="114" y="178"/>
                      <a:pt x="177" y="234"/>
                    </a:cubicBezTo>
                    <a:cubicBezTo>
                      <a:pt x="234" y="298"/>
                      <a:pt x="262" y="355"/>
                      <a:pt x="290" y="411"/>
                    </a:cubicBezTo>
                    <a:cubicBezTo>
                      <a:pt x="319" y="475"/>
                      <a:pt x="354" y="503"/>
                      <a:pt x="354" y="531"/>
                    </a:cubicBezTo>
                    <a:cubicBezTo>
                      <a:pt x="382" y="560"/>
                      <a:pt x="382" y="588"/>
                      <a:pt x="411" y="616"/>
                    </a:cubicBezTo>
                    <a:cubicBezTo>
                      <a:pt x="411" y="652"/>
                      <a:pt x="439" y="680"/>
                      <a:pt x="467" y="708"/>
                    </a:cubicBezTo>
                    <a:cubicBezTo>
                      <a:pt x="496" y="793"/>
                      <a:pt x="531" y="857"/>
                      <a:pt x="559" y="913"/>
                    </a:cubicBezTo>
                    <a:cubicBezTo>
                      <a:pt x="559" y="942"/>
                      <a:pt x="559" y="1005"/>
                      <a:pt x="616" y="1005"/>
                    </a:cubicBezTo>
                    <a:cubicBezTo>
                      <a:pt x="616" y="1005"/>
                      <a:pt x="644" y="1005"/>
                      <a:pt x="644" y="970"/>
                    </a:cubicBezTo>
                    <a:cubicBezTo>
                      <a:pt x="644" y="970"/>
                      <a:pt x="644" y="942"/>
                      <a:pt x="616" y="942"/>
                    </a:cubicBezTo>
                    <a:lnTo>
                      <a:pt x="616" y="913"/>
                    </a:lnTo>
                    <a:cubicBezTo>
                      <a:pt x="588" y="829"/>
                      <a:pt x="559" y="765"/>
                      <a:pt x="496" y="680"/>
                    </a:cubicBezTo>
                    <a:cubicBezTo>
                      <a:pt x="496" y="652"/>
                      <a:pt x="467" y="616"/>
                      <a:pt x="467" y="588"/>
                    </a:cubicBezTo>
                    <a:cubicBezTo>
                      <a:pt x="439" y="560"/>
                      <a:pt x="439" y="531"/>
                      <a:pt x="411" y="503"/>
                    </a:cubicBezTo>
                    <a:cubicBezTo>
                      <a:pt x="411" y="475"/>
                      <a:pt x="382" y="439"/>
                      <a:pt x="354" y="383"/>
                    </a:cubicBezTo>
                    <a:cubicBezTo>
                      <a:pt x="319" y="326"/>
                      <a:pt x="262" y="263"/>
                      <a:pt x="206" y="206"/>
                    </a:cubicBezTo>
                    <a:cubicBezTo>
                      <a:pt x="142" y="149"/>
                      <a:pt x="114" y="86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36"/>
              <p:cNvSpPr/>
              <p:nvPr/>
            </p:nvSpPr>
            <p:spPr>
              <a:xfrm>
                <a:off x="3135603" y="4204596"/>
                <a:ext cx="20876" cy="34985"/>
              </a:xfrm>
              <a:custGeom>
                <a:rect b="b" l="l" r="r" t="t"/>
                <a:pathLst>
                  <a:path extrusionOk="0" h="1034" w="617">
                    <a:moveTo>
                      <a:pt x="29" y="0"/>
                    </a:moveTo>
                    <a:cubicBezTo>
                      <a:pt x="1" y="29"/>
                      <a:pt x="29" y="57"/>
                      <a:pt x="29" y="57"/>
                    </a:cubicBezTo>
                    <a:cubicBezTo>
                      <a:pt x="86" y="149"/>
                      <a:pt x="149" y="234"/>
                      <a:pt x="206" y="326"/>
                    </a:cubicBezTo>
                    <a:cubicBezTo>
                      <a:pt x="355" y="531"/>
                      <a:pt x="503" y="736"/>
                      <a:pt x="560" y="1005"/>
                    </a:cubicBezTo>
                    <a:lnTo>
                      <a:pt x="588" y="1033"/>
                    </a:lnTo>
                    <a:cubicBezTo>
                      <a:pt x="616" y="1005"/>
                      <a:pt x="616" y="1005"/>
                      <a:pt x="616" y="977"/>
                    </a:cubicBezTo>
                    <a:cubicBezTo>
                      <a:pt x="560" y="736"/>
                      <a:pt x="411" y="503"/>
                      <a:pt x="263" y="269"/>
                    </a:cubicBezTo>
                    <a:cubicBezTo>
                      <a:pt x="206" y="205"/>
                      <a:pt x="149" y="121"/>
                      <a:pt x="86" y="29"/>
                    </a:cubicBezTo>
                    <a:cubicBezTo>
                      <a:pt x="86" y="29"/>
                      <a:pt x="86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36"/>
              <p:cNvSpPr/>
              <p:nvPr/>
            </p:nvSpPr>
            <p:spPr>
              <a:xfrm>
                <a:off x="3887706" y="4455928"/>
                <a:ext cx="25884" cy="13906"/>
              </a:xfrm>
              <a:custGeom>
                <a:rect b="b" l="l" r="r" t="t"/>
                <a:pathLst>
                  <a:path extrusionOk="0" h="411" w="765">
                    <a:moveTo>
                      <a:pt x="736" y="0"/>
                    </a:moveTo>
                    <a:cubicBezTo>
                      <a:pt x="736" y="0"/>
                      <a:pt x="708" y="0"/>
                      <a:pt x="708" y="29"/>
                    </a:cubicBezTo>
                    <a:cubicBezTo>
                      <a:pt x="581" y="204"/>
                      <a:pt x="366" y="338"/>
                      <a:pt x="161" y="338"/>
                    </a:cubicBezTo>
                    <a:cubicBezTo>
                      <a:pt x="126" y="338"/>
                      <a:pt x="91" y="334"/>
                      <a:pt x="57" y="326"/>
                    </a:cubicBezTo>
                    <a:cubicBezTo>
                      <a:pt x="29" y="326"/>
                      <a:pt x="0" y="354"/>
                      <a:pt x="0" y="354"/>
                    </a:cubicBezTo>
                    <a:cubicBezTo>
                      <a:pt x="0" y="382"/>
                      <a:pt x="29" y="382"/>
                      <a:pt x="29" y="382"/>
                    </a:cubicBezTo>
                    <a:cubicBezTo>
                      <a:pt x="57" y="382"/>
                      <a:pt x="85" y="411"/>
                      <a:pt x="142" y="411"/>
                    </a:cubicBezTo>
                    <a:cubicBezTo>
                      <a:pt x="382" y="411"/>
                      <a:pt x="616" y="269"/>
                      <a:pt x="764" y="57"/>
                    </a:cubicBezTo>
                    <a:cubicBezTo>
                      <a:pt x="764" y="29"/>
                      <a:pt x="764" y="29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6"/>
              <p:cNvSpPr/>
              <p:nvPr/>
            </p:nvSpPr>
            <p:spPr>
              <a:xfrm>
                <a:off x="3562408" y="3847459"/>
                <a:ext cx="53899" cy="11030"/>
              </a:xfrm>
              <a:custGeom>
                <a:rect b="b" l="l" r="r" t="t"/>
                <a:pathLst>
                  <a:path extrusionOk="0" h="326" w="1593">
                    <a:moveTo>
                      <a:pt x="92" y="0"/>
                    </a:moveTo>
                    <a:cubicBezTo>
                      <a:pt x="64" y="0"/>
                      <a:pt x="29" y="36"/>
                      <a:pt x="29" y="64"/>
                    </a:cubicBezTo>
                    <a:cubicBezTo>
                      <a:pt x="0" y="92"/>
                      <a:pt x="29" y="121"/>
                      <a:pt x="64" y="121"/>
                    </a:cubicBezTo>
                    <a:cubicBezTo>
                      <a:pt x="382" y="213"/>
                      <a:pt x="736" y="326"/>
                      <a:pt x="1125" y="326"/>
                    </a:cubicBezTo>
                    <a:cubicBezTo>
                      <a:pt x="1267" y="326"/>
                      <a:pt x="1415" y="297"/>
                      <a:pt x="1564" y="269"/>
                    </a:cubicBezTo>
                    <a:cubicBezTo>
                      <a:pt x="1592" y="269"/>
                      <a:pt x="1592" y="213"/>
                      <a:pt x="1592" y="177"/>
                    </a:cubicBezTo>
                    <a:cubicBezTo>
                      <a:pt x="1592" y="149"/>
                      <a:pt x="1564" y="149"/>
                      <a:pt x="1507" y="149"/>
                    </a:cubicBezTo>
                    <a:cubicBezTo>
                      <a:pt x="1383" y="180"/>
                      <a:pt x="1256" y="193"/>
                      <a:pt x="1127" y="193"/>
                    </a:cubicBezTo>
                    <a:cubicBezTo>
                      <a:pt x="764" y="193"/>
                      <a:pt x="395" y="89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6"/>
              <p:cNvSpPr/>
              <p:nvPr/>
            </p:nvSpPr>
            <p:spPr>
              <a:xfrm>
                <a:off x="3306034" y="4282858"/>
                <a:ext cx="553676" cy="577800"/>
              </a:xfrm>
              <a:custGeom>
                <a:rect b="b" l="l" r="r" t="t"/>
                <a:pathLst>
                  <a:path extrusionOk="0" h="17077" w="16364">
                    <a:moveTo>
                      <a:pt x="8076" y="0"/>
                    </a:moveTo>
                    <a:cubicBezTo>
                      <a:pt x="6531" y="0"/>
                      <a:pt x="5025" y="643"/>
                      <a:pt x="4012" y="1904"/>
                    </a:cubicBezTo>
                    <a:cubicBezTo>
                      <a:pt x="2335" y="3906"/>
                      <a:pt x="3220" y="6941"/>
                      <a:pt x="1239" y="9006"/>
                    </a:cubicBezTo>
                    <a:cubicBezTo>
                      <a:pt x="977" y="9240"/>
                      <a:pt x="708" y="9480"/>
                      <a:pt x="531" y="9770"/>
                    </a:cubicBezTo>
                    <a:cubicBezTo>
                      <a:pt x="213" y="10244"/>
                      <a:pt x="93" y="10832"/>
                      <a:pt x="64" y="11426"/>
                    </a:cubicBezTo>
                    <a:cubicBezTo>
                      <a:pt x="1" y="12487"/>
                      <a:pt x="64" y="13548"/>
                      <a:pt x="298" y="14581"/>
                    </a:cubicBezTo>
                    <a:cubicBezTo>
                      <a:pt x="680" y="16434"/>
                      <a:pt x="2335" y="16463"/>
                      <a:pt x="4012" y="16732"/>
                    </a:cubicBezTo>
                    <a:cubicBezTo>
                      <a:pt x="5249" y="16904"/>
                      <a:pt x="6492" y="17077"/>
                      <a:pt x="7731" y="17077"/>
                    </a:cubicBezTo>
                    <a:cubicBezTo>
                      <a:pt x="7965" y="17077"/>
                      <a:pt x="8199" y="17070"/>
                      <a:pt x="8433" y="17057"/>
                    </a:cubicBezTo>
                    <a:cubicBezTo>
                      <a:pt x="10230" y="16937"/>
                      <a:pt x="11971" y="16378"/>
                      <a:pt x="13683" y="15819"/>
                    </a:cubicBezTo>
                    <a:cubicBezTo>
                      <a:pt x="13767" y="15784"/>
                      <a:pt x="13888" y="15755"/>
                      <a:pt x="13973" y="15727"/>
                    </a:cubicBezTo>
                    <a:cubicBezTo>
                      <a:pt x="14390" y="15578"/>
                      <a:pt x="14772" y="15430"/>
                      <a:pt x="15097" y="15168"/>
                    </a:cubicBezTo>
                    <a:cubicBezTo>
                      <a:pt x="16364" y="14192"/>
                      <a:pt x="16364" y="11688"/>
                      <a:pt x="15685" y="10365"/>
                    </a:cubicBezTo>
                    <a:cubicBezTo>
                      <a:pt x="15479" y="9947"/>
                      <a:pt x="15126" y="9593"/>
                      <a:pt x="14829" y="9211"/>
                    </a:cubicBezTo>
                    <a:cubicBezTo>
                      <a:pt x="13654" y="7648"/>
                      <a:pt x="13711" y="5879"/>
                      <a:pt x="13442" y="4083"/>
                    </a:cubicBezTo>
                    <a:cubicBezTo>
                      <a:pt x="13209" y="2491"/>
                      <a:pt x="11942" y="1253"/>
                      <a:pt x="10556" y="574"/>
                    </a:cubicBezTo>
                    <a:cubicBezTo>
                      <a:pt x="9766" y="190"/>
                      <a:pt x="8915" y="0"/>
                      <a:pt x="8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36"/>
              <p:cNvSpPr/>
              <p:nvPr/>
            </p:nvSpPr>
            <p:spPr>
              <a:xfrm>
                <a:off x="3583450" y="4300352"/>
                <a:ext cx="20878" cy="548655"/>
              </a:xfrm>
              <a:custGeom>
                <a:rect b="b" l="l" r="r" t="t"/>
                <a:pathLst>
                  <a:path extrusionOk="0" h="19370" w="617">
                    <a:moveTo>
                      <a:pt x="29" y="0"/>
                    </a:moveTo>
                    <a:cubicBezTo>
                      <a:pt x="1" y="0"/>
                      <a:pt x="1" y="28"/>
                      <a:pt x="1" y="28"/>
                    </a:cubicBezTo>
                    <a:lnTo>
                      <a:pt x="560" y="19334"/>
                    </a:lnTo>
                    <a:lnTo>
                      <a:pt x="588" y="19370"/>
                    </a:lnTo>
                    <a:cubicBezTo>
                      <a:pt x="616" y="19334"/>
                      <a:pt x="616" y="19334"/>
                      <a:pt x="616" y="19306"/>
                    </a:cubicBezTo>
                    <a:lnTo>
                      <a:pt x="58" y="28"/>
                    </a:lnTo>
                    <a:cubicBezTo>
                      <a:pt x="58" y="28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36"/>
              <p:cNvSpPr/>
              <p:nvPr/>
            </p:nvSpPr>
            <p:spPr>
              <a:xfrm>
                <a:off x="3328061" y="4302246"/>
                <a:ext cx="509623" cy="548668"/>
              </a:xfrm>
              <a:custGeom>
                <a:rect b="b" l="l" r="r" t="t"/>
                <a:pathLst>
                  <a:path extrusionOk="0" h="16216" w="15062">
                    <a:moveTo>
                      <a:pt x="7429" y="64"/>
                    </a:moveTo>
                    <a:cubicBezTo>
                      <a:pt x="8193" y="64"/>
                      <a:pt x="8992" y="241"/>
                      <a:pt x="9671" y="595"/>
                    </a:cubicBezTo>
                    <a:cubicBezTo>
                      <a:pt x="11143" y="1331"/>
                      <a:pt x="12147" y="2569"/>
                      <a:pt x="12324" y="3892"/>
                    </a:cubicBezTo>
                    <a:cubicBezTo>
                      <a:pt x="12381" y="4245"/>
                      <a:pt x="12409" y="4599"/>
                      <a:pt x="12437" y="4953"/>
                    </a:cubicBezTo>
                    <a:cubicBezTo>
                      <a:pt x="12586" y="6311"/>
                      <a:pt x="12734" y="7577"/>
                      <a:pt x="13590" y="8759"/>
                    </a:cubicBezTo>
                    <a:cubicBezTo>
                      <a:pt x="13675" y="8879"/>
                      <a:pt x="13767" y="8992"/>
                      <a:pt x="13852" y="9112"/>
                    </a:cubicBezTo>
                    <a:cubicBezTo>
                      <a:pt x="14029" y="9346"/>
                      <a:pt x="14241" y="9586"/>
                      <a:pt x="14383" y="9848"/>
                    </a:cubicBezTo>
                    <a:cubicBezTo>
                      <a:pt x="14977" y="11030"/>
                      <a:pt x="15005" y="13414"/>
                      <a:pt x="13852" y="14362"/>
                    </a:cubicBezTo>
                    <a:cubicBezTo>
                      <a:pt x="13534" y="14595"/>
                      <a:pt x="13180" y="14744"/>
                      <a:pt x="12826" y="14857"/>
                    </a:cubicBezTo>
                    <a:cubicBezTo>
                      <a:pt x="12734" y="14892"/>
                      <a:pt x="12650" y="14921"/>
                      <a:pt x="12558" y="14949"/>
                    </a:cubicBezTo>
                    <a:cubicBezTo>
                      <a:pt x="11022" y="15479"/>
                      <a:pt x="9402" y="16010"/>
                      <a:pt x="7754" y="16130"/>
                    </a:cubicBezTo>
                    <a:cubicBezTo>
                      <a:pt x="7549" y="16159"/>
                      <a:pt x="7308" y="16159"/>
                      <a:pt x="7075" y="16159"/>
                    </a:cubicBezTo>
                    <a:cubicBezTo>
                      <a:pt x="5957" y="16159"/>
                      <a:pt x="4804" y="15982"/>
                      <a:pt x="3715" y="15805"/>
                    </a:cubicBezTo>
                    <a:cubicBezTo>
                      <a:pt x="3566" y="15805"/>
                      <a:pt x="3418" y="15777"/>
                      <a:pt x="3276" y="15741"/>
                    </a:cubicBezTo>
                    <a:cubicBezTo>
                      <a:pt x="1861" y="15564"/>
                      <a:pt x="651" y="15387"/>
                      <a:pt x="326" y="13796"/>
                    </a:cubicBezTo>
                    <a:cubicBezTo>
                      <a:pt x="121" y="12826"/>
                      <a:pt x="57" y="11822"/>
                      <a:pt x="121" y="10853"/>
                    </a:cubicBezTo>
                    <a:cubicBezTo>
                      <a:pt x="149" y="10322"/>
                      <a:pt x="234" y="9763"/>
                      <a:pt x="531" y="9289"/>
                    </a:cubicBezTo>
                    <a:cubicBezTo>
                      <a:pt x="651" y="9084"/>
                      <a:pt x="828" y="8936"/>
                      <a:pt x="977" y="8759"/>
                    </a:cubicBezTo>
                    <a:cubicBezTo>
                      <a:pt x="1033" y="8702"/>
                      <a:pt x="1118" y="8638"/>
                      <a:pt x="1182" y="8554"/>
                    </a:cubicBezTo>
                    <a:cubicBezTo>
                      <a:pt x="2123" y="7521"/>
                      <a:pt x="2356" y="6226"/>
                      <a:pt x="2597" y="4988"/>
                    </a:cubicBezTo>
                    <a:cubicBezTo>
                      <a:pt x="2802" y="3835"/>
                      <a:pt x="3007" y="2746"/>
                      <a:pt x="3715" y="1833"/>
                    </a:cubicBezTo>
                    <a:cubicBezTo>
                      <a:pt x="4599" y="708"/>
                      <a:pt x="5957" y="64"/>
                      <a:pt x="7429" y="64"/>
                    </a:cubicBezTo>
                    <a:close/>
                    <a:moveTo>
                      <a:pt x="7429" y="1"/>
                    </a:moveTo>
                    <a:cubicBezTo>
                      <a:pt x="5957" y="1"/>
                      <a:pt x="4571" y="651"/>
                      <a:pt x="3658" y="1805"/>
                    </a:cubicBezTo>
                    <a:cubicBezTo>
                      <a:pt x="2951" y="2717"/>
                      <a:pt x="2745" y="3863"/>
                      <a:pt x="2533" y="4953"/>
                    </a:cubicBezTo>
                    <a:cubicBezTo>
                      <a:pt x="2300" y="6226"/>
                      <a:pt x="2066" y="7492"/>
                      <a:pt x="1118" y="8525"/>
                    </a:cubicBezTo>
                    <a:cubicBezTo>
                      <a:pt x="1062" y="8582"/>
                      <a:pt x="1005" y="8667"/>
                      <a:pt x="942" y="8730"/>
                    </a:cubicBezTo>
                    <a:cubicBezTo>
                      <a:pt x="765" y="8879"/>
                      <a:pt x="623" y="9056"/>
                      <a:pt x="475" y="9261"/>
                    </a:cubicBezTo>
                    <a:cubicBezTo>
                      <a:pt x="177" y="9728"/>
                      <a:pt x="93" y="10322"/>
                      <a:pt x="57" y="10824"/>
                    </a:cubicBezTo>
                    <a:cubicBezTo>
                      <a:pt x="1" y="11822"/>
                      <a:pt x="57" y="12855"/>
                      <a:pt x="269" y="13831"/>
                    </a:cubicBezTo>
                    <a:cubicBezTo>
                      <a:pt x="588" y="15451"/>
                      <a:pt x="1889" y="15628"/>
                      <a:pt x="3276" y="15805"/>
                    </a:cubicBezTo>
                    <a:cubicBezTo>
                      <a:pt x="3418" y="15833"/>
                      <a:pt x="3538" y="15861"/>
                      <a:pt x="3686" y="15861"/>
                    </a:cubicBezTo>
                    <a:cubicBezTo>
                      <a:pt x="4804" y="16038"/>
                      <a:pt x="5929" y="16215"/>
                      <a:pt x="7075" y="16215"/>
                    </a:cubicBezTo>
                    <a:cubicBezTo>
                      <a:pt x="7308" y="16215"/>
                      <a:pt x="7549" y="16215"/>
                      <a:pt x="7754" y="16187"/>
                    </a:cubicBezTo>
                    <a:cubicBezTo>
                      <a:pt x="9431" y="16067"/>
                      <a:pt x="11022" y="15536"/>
                      <a:pt x="12586" y="15005"/>
                    </a:cubicBezTo>
                    <a:cubicBezTo>
                      <a:pt x="12678" y="14977"/>
                      <a:pt x="12763" y="14949"/>
                      <a:pt x="12855" y="14921"/>
                    </a:cubicBezTo>
                    <a:cubicBezTo>
                      <a:pt x="13208" y="14800"/>
                      <a:pt x="13562" y="14652"/>
                      <a:pt x="13888" y="14390"/>
                    </a:cubicBezTo>
                    <a:cubicBezTo>
                      <a:pt x="15062" y="13442"/>
                      <a:pt x="15034" y="11001"/>
                      <a:pt x="14446" y="9820"/>
                    </a:cubicBezTo>
                    <a:cubicBezTo>
                      <a:pt x="14298" y="9551"/>
                      <a:pt x="14093" y="9289"/>
                      <a:pt x="13916" y="9056"/>
                    </a:cubicBezTo>
                    <a:cubicBezTo>
                      <a:pt x="13824" y="8964"/>
                      <a:pt x="13711" y="8844"/>
                      <a:pt x="13647" y="8730"/>
                    </a:cubicBezTo>
                    <a:cubicBezTo>
                      <a:pt x="12763" y="7577"/>
                      <a:pt x="12650" y="6283"/>
                      <a:pt x="12501" y="4953"/>
                    </a:cubicBezTo>
                    <a:cubicBezTo>
                      <a:pt x="12473" y="4599"/>
                      <a:pt x="12437" y="4245"/>
                      <a:pt x="12381" y="3892"/>
                    </a:cubicBezTo>
                    <a:cubicBezTo>
                      <a:pt x="12204" y="2540"/>
                      <a:pt x="11199" y="1302"/>
                      <a:pt x="9700" y="567"/>
                    </a:cubicBezTo>
                    <a:cubicBezTo>
                      <a:pt x="8992" y="213"/>
                      <a:pt x="8228" y="1"/>
                      <a:pt x="7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36"/>
              <p:cNvSpPr/>
              <p:nvPr/>
            </p:nvSpPr>
            <p:spPr>
              <a:xfrm>
                <a:off x="3734024" y="4439890"/>
                <a:ext cx="7951" cy="38098"/>
              </a:xfrm>
              <a:custGeom>
                <a:rect b="b" l="l" r="r" t="t"/>
                <a:pathLst>
                  <a:path extrusionOk="0" h="1126" w="235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121" y="390"/>
                      <a:pt x="178" y="743"/>
                      <a:pt x="149" y="1097"/>
                    </a:cubicBezTo>
                    <a:lnTo>
                      <a:pt x="178" y="1125"/>
                    </a:lnTo>
                    <a:cubicBezTo>
                      <a:pt x="206" y="1125"/>
                      <a:pt x="206" y="1097"/>
                      <a:pt x="206" y="1097"/>
                    </a:cubicBezTo>
                    <a:cubicBezTo>
                      <a:pt x="234" y="708"/>
                      <a:pt x="178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36"/>
              <p:cNvSpPr/>
              <p:nvPr/>
            </p:nvSpPr>
            <p:spPr>
              <a:xfrm>
                <a:off x="3740960" y="4494940"/>
                <a:ext cx="31873" cy="91727"/>
              </a:xfrm>
              <a:custGeom>
                <a:rect b="b" l="l" r="r" t="t"/>
                <a:pathLst>
                  <a:path extrusionOk="0" h="2711" w="942">
                    <a:moveTo>
                      <a:pt x="57" y="1"/>
                    </a:moveTo>
                    <a:lnTo>
                      <a:pt x="29" y="29"/>
                    </a:lnTo>
                    <a:cubicBezTo>
                      <a:pt x="1" y="970"/>
                      <a:pt x="298" y="1946"/>
                      <a:pt x="913" y="2682"/>
                    </a:cubicBezTo>
                    <a:lnTo>
                      <a:pt x="913" y="2710"/>
                    </a:lnTo>
                    <a:lnTo>
                      <a:pt x="942" y="2710"/>
                    </a:lnTo>
                    <a:lnTo>
                      <a:pt x="942" y="2653"/>
                    </a:lnTo>
                    <a:cubicBezTo>
                      <a:pt x="355" y="1911"/>
                      <a:pt x="57" y="970"/>
                      <a:pt x="93" y="29"/>
                    </a:cubicBezTo>
                    <a:cubicBezTo>
                      <a:pt x="93" y="29"/>
                      <a:pt x="93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36"/>
              <p:cNvSpPr/>
              <p:nvPr/>
            </p:nvSpPr>
            <p:spPr>
              <a:xfrm>
                <a:off x="3433866" y="4522720"/>
                <a:ext cx="9846" cy="38064"/>
              </a:xfrm>
              <a:custGeom>
                <a:rect b="b" l="l" r="r" t="t"/>
                <a:pathLst>
                  <a:path extrusionOk="0" h="1125" w="291">
                    <a:moveTo>
                      <a:pt x="262" y="0"/>
                    </a:moveTo>
                    <a:cubicBezTo>
                      <a:pt x="234" y="0"/>
                      <a:pt x="234" y="0"/>
                      <a:pt x="234" y="28"/>
                    </a:cubicBezTo>
                    <a:cubicBezTo>
                      <a:pt x="206" y="382"/>
                      <a:pt x="149" y="736"/>
                      <a:pt x="0" y="1061"/>
                    </a:cubicBezTo>
                    <a:lnTo>
                      <a:pt x="0" y="1125"/>
                    </a:lnTo>
                    <a:lnTo>
                      <a:pt x="29" y="1125"/>
                    </a:lnTo>
                    <a:cubicBezTo>
                      <a:pt x="29" y="1125"/>
                      <a:pt x="29" y="1090"/>
                      <a:pt x="57" y="1090"/>
                    </a:cubicBezTo>
                    <a:cubicBezTo>
                      <a:pt x="206" y="771"/>
                      <a:pt x="262" y="382"/>
                      <a:pt x="291" y="28"/>
                    </a:cubicBezTo>
                    <a:cubicBezTo>
                      <a:pt x="291" y="0"/>
                      <a:pt x="291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36"/>
              <p:cNvSpPr/>
              <p:nvPr/>
            </p:nvSpPr>
            <p:spPr>
              <a:xfrm>
                <a:off x="3446791" y="4559567"/>
                <a:ext cx="5075" cy="21113"/>
              </a:xfrm>
              <a:custGeom>
                <a:rect b="b" l="l" r="r" t="t"/>
                <a:pathLst>
                  <a:path extrusionOk="0" h="624" w="150">
                    <a:moveTo>
                      <a:pt x="121" y="1"/>
                    </a:moveTo>
                    <a:cubicBezTo>
                      <a:pt x="121" y="1"/>
                      <a:pt x="85" y="1"/>
                      <a:pt x="85" y="36"/>
                    </a:cubicBezTo>
                    <a:lnTo>
                      <a:pt x="1" y="595"/>
                    </a:lnTo>
                    <a:cubicBezTo>
                      <a:pt x="1" y="623"/>
                      <a:pt x="29" y="623"/>
                      <a:pt x="29" y="623"/>
                    </a:cubicBezTo>
                    <a:lnTo>
                      <a:pt x="57" y="623"/>
                    </a:lnTo>
                    <a:lnTo>
                      <a:pt x="149" y="36"/>
                    </a:lnTo>
                    <a:cubicBezTo>
                      <a:pt x="149" y="36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11" name="Google Shape;1011;p36"/>
          <p:cNvGrpSpPr/>
          <p:nvPr/>
        </p:nvGrpSpPr>
        <p:grpSpPr>
          <a:xfrm>
            <a:off x="3467140" y="4279075"/>
            <a:ext cx="360758" cy="258297"/>
            <a:chOff x="4992850" y="4345375"/>
            <a:chExt cx="607336" cy="638400"/>
          </a:xfrm>
        </p:grpSpPr>
        <p:sp>
          <p:nvSpPr>
            <p:cNvPr id="1012" name="Google Shape;1012;p3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36"/>
          <p:cNvGrpSpPr/>
          <p:nvPr/>
        </p:nvGrpSpPr>
        <p:grpSpPr>
          <a:xfrm>
            <a:off x="5001147" y="1017735"/>
            <a:ext cx="3429621" cy="3207869"/>
            <a:chOff x="3889166" y="370287"/>
            <a:chExt cx="1437755" cy="1344793"/>
          </a:xfrm>
        </p:grpSpPr>
        <p:sp>
          <p:nvSpPr>
            <p:cNvPr id="1015" name="Google Shape;1015;p36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5274407" y="370287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5228494" y="370287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9" name="Google Shape;1019;p36"/>
          <p:cNvSpPr txBox="1"/>
          <p:nvPr/>
        </p:nvSpPr>
        <p:spPr>
          <a:xfrm>
            <a:off x="827900" y="3544325"/>
            <a:ext cx="3000000" cy="40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ip install mysql-connector-python</a:t>
            </a:r>
            <a:endParaRPr b="1"/>
          </a:p>
        </p:txBody>
      </p:sp>
      <p:sp>
        <p:nvSpPr>
          <p:cNvPr id="1020" name="Google Shape;1020;p36"/>
          <p:cNvSpPr txBox="1"/>
          <p:nvPr/>
        </p:nvSpPr>
        <p:spPr>
          <a:xfrm>
            <a:off x="720000" y="4067375"/>
            <a:ext cx="300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Jalankan baris kode tersebut pada terminal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7"/>
          <p:cNvSpPr txBox="1"/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1026" name="Google Shape;1026;p37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1027" name="Google Shape;1027;p37"/>
            <p:cNvSpPr/>
            <p:nvPr/>
          </p:nvSpPr>
          <p:spPr>
            <a:xfrm>
              <a:off x="2770216" y="1172311"/>
              <a:ext cx="3514928" cy="2228226"/>
            </a:xfrm>
            <a:custGeom>
              <a:rect b="b" l="l" r="r" t="t"/>
              <a:pathLst>
                <a:path extrusionOk="0" h="30030" w="47371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8" name="Google Shape;1028;p37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1029" name="Google Shape;1029;p37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rect b="b" l="l" r="r" t="t"/>
                <a:pathLst>
                  <a:path extrusionOk="0" h="1090" w="673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37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rect b="b" l="l" r="r" t="t"/>
                <a:pathLst>
                  <a:path extrusionOk="0" h="1090" w="68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37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rect b="b" l="l" r="r" t="t"/>
                <a:pathLst>
                  <a:path extrusionOk="0" h="1026" w="708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37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37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rect b="b" l="l" r="r" t="t"/>
                <a:pathLst>
                  <a:path extrusionOk="0" h="949" w="617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37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rect b="b" l="l" r="r" t="t"/>
                <a:pathLst>
                  <a:path extrusionOk="0" h="949" w="886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37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rect b="b" l="l" r="r" t="t"/>
                <a:pathLst>
                  <a:path extrusionOk="0" h="949" w="998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37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rect b="b" l="l" r="r" t="t"/>
                <a:pathLst>
                  <a:path extrusionOk="0" h="1781" w="595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37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37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37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rect b="b" l="l" r="r" t="t"/>
                <a:pathLst>
                  <a:path extrusionOk="0" h="1781" w="624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37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37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rect b="b" l="l" r="r" t="t"/>
                <a:pathLst>
                  <a:path extrusionOk="0" h="1854" w="412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2" name="Google Shape;1042;p37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1043" name="Google Shape;1043;p37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rect b="b" l="l" r="r" t="t"/>
                <a:pathLst>
                  <a:path extrusionOk="0" h="13237" w="15833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37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rect b="b" l="l" r="r" t="t"/>
                <a:pathLst>
                  <a:path extrusionOk="0" h="624" w="121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37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rect b="b" l="l" r="r" t="t"/>
                <a:pathLst>
                  <a:path extrusionOk="0" h="8702" w="68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37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rect b="b" l="l" r="r" t="t"/>
                <a:pathLst>
                  <a:path extrusionOk="0" h="11172" w="207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37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rect b="b" l="l" r="r" t="t"/>
                <a:pathLst>
                  <a:path extrusionOk="0" h="1239" w="5484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37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rect b="b" l="l" r="r" t="t"/>
                <a:pathLst>
                  <a:path extrusionOk="0" h="1508" w="15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37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rect b="b" l="l" r="r" t="t"/>
                <a:pathLst>
                  <a:path extrusionOk="0" h="3948" w="3949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37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rect b="b" l="l" r="r" t="t"/>
                <a:pathLst>
                  <a:path extrusionOk="0" h="2123" w="2123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37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rect b="b" l="l" r="r" t="t"/>
                <a:pathLst>
                  <a:path extrusionOk="0" h="709" w="709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37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rect b="b" l="l" r="r" t="t"/>
                <a:pathLst>
                  <a:path extrusionOk="0" h="765" w="1352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37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rect b="b" l="l" r="r" t="t"/>
                <a:pathLst>
                  <a:path extrusionOk="0" h="821" w="822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37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rect b="b" l="l" r="r" t="t"/>
                <a:pathLst>
                  <a:path extrusionOk="0" h="821" w="80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37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rect b="b" l="l" r="r" t="t"/>
                <a:pathLst>
                  <a:path extrusionOk="0" h="801" w="242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37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rect b="b" l="l" r="r" t="t"/>
                <a:pathLst>
                  <a:path extrusionOk="0" h="885" w="56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37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rect b="b" l="l" r="r" t="t"/>
                <a:pathLst>
                  <a:path extrusionOk="0" h="885" w="559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37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rect b="b" l="l" r="r" t="t"/>
                <a:pathLst>
                  <a:path extrusionOk="0" h="6785" w="2187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37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rect b="b" l="l" r="r" t="t"/>
                <a:pathLst>
                  <a:path extrusionOk="0" h="122" w="2682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37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rect b="b" l="l" r="r" t="t"/>
                <a:pathLst>
                  <a:path extrusionOk="0" h="178" w="3984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1" name="Google Shape;1061;p37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1062" name="Google Shape;1062;p37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rect b="b" l="l" r="r" t="t"/>
                <a:pathLst>
                  <a:path extrusionOk="0" h="16803" w="21903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37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rect b="b" l="l" r="r" t="t"/>
                <a:pathLst>
                  <a:path extrusionOk="0" h="13266" w="1011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37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rect b="b" l="l" r="r" t="t"/>
                <a:pathLst>
                  <a:path extrusionOk="0" h="13266" w="10082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37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rect b="b" l="l" r="r" t="t"/>
                <a:pathLst>
                  <a:path extrusionOk="0" h="13294" w="10111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37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rect b="b" l="l" r="r" t="t"/>
                <a:pathLst>
                  <a:path extrusionOk="0" h="13209" w="9664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37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37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rect b="b" l="l" r="r" t="t"/>
                <a:pathLst>
                  <a:path extrusionOk="0" h="765" w="178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37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37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rect b="b" l="l" r="r" t="t"/>
                <a:pathLst>
                  <a:path extrusionOk="0" h="623" w="39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37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rect b="b" l="l" r="r" t="t"/>
                <a:pathLst>
                  <a:path extrusionOk="0" h="623" w="411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37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rect b="b" l="l" r="r" t="t"/>
                <a:pathLst>
                  <a:path extrusionOk="0" h="93" w="206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37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rect b="b" l="l" r="r" t="t"/>
                <a:pathLst>
                  <a:path extrusionOk="0" h="235" w="411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37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37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37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rect b="b" l="l" r="r" t="t"/>
                <a:pathLst>
                  <a:path extrusionOk="0" h="765" w="242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37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rect b="b" l="l" r="r" t="t"/>
                <a:pathLst>
                  <a:path extrusionOk="0" h="765" w="177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37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37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37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rect b="b" l="l" r="r" t="t"/>
                <a:pathLst>
                  <a:path extrusionOk="0" h="418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37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37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37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37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37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37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37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37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37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37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37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37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37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37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37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37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37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37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37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37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37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37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rect b="b" l="l" r="r" t="t"/>
                <a:pathLst>
                  <a:path extrusionOk="0" h="411" w="411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37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37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37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37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37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rect b="b" l="l" r="r" t="t"/>
                <a:pathLst>
                  <a:path extrusionOk="0" h="765" w="214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37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rect b="b" l="l" r="r" t="t"/>
                <a:pathLst>
                  <a:path extrusionOk="0" h="440" w="93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37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rect b="b" l="l" r="r" t="t"/>
                <a:pathLst>
                  <a:path extrusionOk="0" h="616" w="418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37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37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37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37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rect b="b" l="l" r="r" t="t"/>
                <a:pathLst>
                  <a:path extrusionOk="0" h="411" w="419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rect b="b" l="l" r="r" t="t"/>
                <a:pathLst>
                  <a:path extrusionOk="0" h="411" w="418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7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rect b="b" l="l" r="r" t="t"/>
                <a:pathLst>
                  <a:path extrusionOk="0" h="772" w="214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7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rect b="b" l="l" r="r" t="t"/>
                <a:pathLst>
                  <a:path extrusionOk="0" h="419" w="412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7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rect b="b" l="l" r="r" t="t"/>
                <a:pathLst>
                  <a:path extrusionOk="0" h="419" w="419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rect b="b" l="l" r="r" t="t"/>
                <a:pathLst>
                  <a:path extrusionOk="0" h="419" w="418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37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rect b="b" l="l" r="r" t="t"/>
                <a:pathLst>
                  <a:path extrusionOk="0" h="559" w="354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rect b="b" l="l" r="r" t="t"/>
                <a:pathLst>
                  <a:path extrusionOk="0" h="617" w="383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rect b="b" l="l" r="r" t="t"/>
                <a:pathLst>
                  <a:path extrusionOk="0" h="559" w="355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37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rect b="b" l="l" r="r" t="t"/>
                <a:pathLst>
                  <a:path extrusionOk="0" h="559" w="39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37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37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37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37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37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4" name="Google Shape;1144;p37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1145" name="Google Shape;1145;p37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rect b="b" l="l" r="r" t="t"/>
                <a:pathLst>
                  <a:path extrusionOk="0" h="28438" w="2087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7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rect b="b" l="l" r="r" t="t"/>
                <a:pathLst>
                  <a:path extrusionOk="0" h="3736" w="2124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7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rect b="b" l="l" r="r" t="t"/>
                <a:pathLst>
                  <a:path extrusionOk="0" h="3771" w="2038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7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rect b="b" l="l" r="r" t="t"/>
                <a:pathLst>
                  <a:path extrusionOk="0" h="3411" w="1769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7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rect b="b" l="l" r="r" t="t"/>
                <a:pathLst>
                  <a:path extrusionOk="0" h="2187" w="1416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37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rect b="b" l="l" r="r" t="t"/>
                <a:pathLst>
                  <a:path extrusionOk="0" h="581" w="475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37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rect b="b" l="l" r="r" t="t"/>
                <a:pathLst>
                  <a:path extrusionOk="0" h="531" w="412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37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rect b="b" l="l" r="r" t="t"/>
                <a:pathLst>
                  <a:path extrusionOk="0" h="588" w="446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37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rect b="b" l="l" r="r" t="t"/>
                <a:pathLst>
                  <a:path extrusionOk="0" h="571" w="291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37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rect b="b" l="l" r="r" t="t"/>
                <a:pathLst>
                  <a:path extrusionOk="0" h="1308" w="1649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37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rect b="b" l="l" r="r" t="t"/>
                <a:pathLst>
                  <a:path extrusionOk="0" h="1633" w="857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37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rect b="b" l="l" r="r" t="t"/>
                <a:pathLst>
                  <a:path extrusionOk="0" h="503" w="708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37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rect b="b" l="l" r="r" t="t"/>
                <a:pathLst>
                  <a:path extrusionOk="0" h="291" w="355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37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rect b="b" l="l" r="r" t="t"/>
                <a:pathLst>
                  <a:path extrusionOk="0" h="600" w="942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37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rect b="b" l="l" r="r" t="t"/>
                <a:pathLst>
                  <a:path extrusionOk="0" h="253" w="383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37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rect b="b" l="l" r="r" t="t"/>
                <a:pathLst>
                  <a:path extrusionOk="0" h="489" w="80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37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rect b="b" l="l" r="r" t="t"/>
                <a:pathLst>
                  <a:path extrusionOk="0" h="326" w="794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37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rect b="b" l="l" r="r" t="t"/>
                <a:pathLst>
                  <a:path extrusionOk="0" h="245" w="709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37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rect b="b" l="l" r="r" t="t"/>
                <a:pathLst>
                  <a:path extrusionOk="0" h="190" w="411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37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rect b="b" l="l" r="r" t="t"/>
                <a:pathLst>
                  <a:path extrusionOk="0" h="247" w="857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37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rect b="b" l="l" r="r" t="t"/>
                <a:pathLst>
                  <a:path extrusionOk="0" h="218" w="765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37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rect b="b" l="l" r="r" t="t"/>
                <a:pathLst>
                  <a:path extrusionOk="0" h="589" w="446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7" name="Google Shape;1167;p37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1168" name="Google Shape;1168;p37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37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37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37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37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37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4" name="Google Shape;1174;p37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1175" name="Google Shape;1175;p37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37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37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37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37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37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37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37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83" name="Google Shape;1183;p37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1184" name="Google Shape;1184;p3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6" name="Google Shape;1186;p37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7" name="Google Shape;1187;p37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1188" name="Google Shape;1188;p37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2" name="Google Shape;1192;p37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37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4" name="Google Shape;1194;p37"/>
          <p:cNvSpPr txBox="1"/>
          <p:nvPr>
            <p:ph idx="4294967295" type="subTitle"/>
          </p:nvPr>
        </p:nvSpPr>
        <p:spPr>
          <a:xfrm>
            <a:off x="518350" y="3172834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