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63737-CE0D-D3CB-4BDF-01C27CB8B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BC61C5-3678-39F2-3920-78F42BA7B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A2E6D-E116-A0F5-5812-311BAE32C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AF8D-1C6F-482A-B571-B5441610C5C7}" type="datetimeFigureOut">
              <a:rPr lang="en-ID" smtClean="0"/>
              <a:t>08/12/2022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B2AA6-8830-AD1F-CFB0-DEC863CE5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C4138-AFDF-F73F-105E-AFADFF6AC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7EE2-503F-402A-9385-20ED93447F0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8223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40AF5-A36B-DECB-BF2C-475D328BC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2EEBF8-F412-8426-3557-50758E565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33379-180A-CCCA-1C4E-6B14A3573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AF8D-1C6F-482A-B571-B5441610C5C7}" type="datetimeFigureOut">
              <a:rPr lang="en-ID" smtClean="0"/>
              <a:t>08/12/2022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AD5D7-86B6-EADB-B9C4-AD731E7E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57C21-9E26-7354-6130-9D9A7D4D9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7EE2-503F-402A-9385-20ED93447F0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1618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82B2A-1BD4-6985-43CC-EC89486A9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4EDDD9-0E2B-99D6-AB57-2FC313476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F839F-7166-B27A-3252-6BAB64794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AF8D-1C6F-482A-B571-B5441610C5C7}" type="datetimeFigureOut">
              <a:rPr lang="en-ID" smtClean="0"/>
              <a:t>08/12/2022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F9305-5735-7B7E-E34E-C2256A7D6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D4235-CB83-C714-17D3-955AF3665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7EE2-503F-402A-9385-20ED93447F0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1266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C08FF-6CB2-A3FC-1C0F-7227109E7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67B0F-F927-A08D-71A9-664644108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2AB46-2D4B-0A0C-674D-2EE0B84FF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AF8D-1C6F-482A-B571-B5441610C5C7}" type="datetimeFigureOut">
              <a:rPr lang="en-ID" smtClean="0"/>
              <a:t>08/12/2022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2F623-D4D7-426D-D2F9-523377A8C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183BA-22F6-7D97-6710-354E059F5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7EE2-503F-402A-9385-20ED93447F0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20404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43D7F-278E-7AAB-7BBF-2ABA357F7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F9672-D88F-600A-BB30-36909F510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B710F-5C46-EEB1-185B-F25A4228C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AF8D-1C6F-482A-B571-B5441610C5C7}" type="datetimeFigureOut">
              <a:rPr lang="en-ID" smtClean="0"/>
              <a:t>08/12/2022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D8CFE-B806-64D0-7685-C9440CBCA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66723-69CA-3D4C-F8D8-EC98510A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7EE2-503F-402A-9385-20ED93447F0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6850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26381-720A-7440-0EC2-C318ED0BC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68945-6E13-6DA2-2B5C-8681EF66C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01C827-228D-9B80-BE9B-44E0919C0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562EE-A179-7905-4EC8-194F526BC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AF8D-1C6F-482A-B571-B5441610C5C7}" type="datetimeFigureOut">
              <a:rPr lang="en-ID" smtClean="0"/>
              <a:t>08/12/2022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2C62E-1C6E-F37F-D5FD-4CD987D7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91DC8-8C8C-8DE9-EDD0-B7DE071E6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7EE2-503F-402A-9385-20ED93447F0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2166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870D0-1219-1157-5E6C-7961A777A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47A38-A952-2775-6E95-0383834C4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CA82D5-865F-2BD8-2763-B7A6E457A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2A3C8B-F03B-0ADD-51D6-3A465B7E7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395178-3559-6AFD-7972-CD5EDE287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3F83E5-57AC-D60E-D078-C0B939E1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AF8D-1C6F-482A-B571-B5441610C5C7}" type="datetimeFigureOut">
              <a:rPr lang="en-ID" smtClean="0"/>
              <a:t>08/12/2022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E53D27-8FF5-8A61-4B45-837E0EF89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B10B2E-CE78-D5B6-856B-9C646E271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7EE2-503F-402A-9385-20ED93447F0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224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B828E-6DC4-F9C8-796B-5FC4B6FBF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664AE9-2B2E-C823-E701-C6FF34CDD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AF8D-1C6F-482A-B571-B5441610C5C7}" type="datetimeFigureOut">
              <a:rPr lang="en-ID" smtClean="0"/>
              <a:t>08/12/2022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2A4824-654E-5C90-BF64-37E07FB24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927FE8-A54C-8EAA-609D-A6D5EB0C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7EE2-503F-402A-9385-20ED93447F0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46039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31D9D-84E8-771C-2F5D-98505AE79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AF8D-1C6F-482A-B571-B5441610C5C7}" type="datetimeFigureOut">
              <a:rPr lang="en-ID" smtClean="0"/>
              <a:t>08/12/2022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968433-D0C0-7FB1-93F7-F7BF9FD82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A1B65-C5B4-EAF9-7BE2-87D03FA4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7EE2-503F-402A-9385-20ED93447F0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51500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25231-7DFD-CCEC-9C13-98C34FE5C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CAF00-8998-68A4-3645-E8DB00117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9A36AC-8F2A-EDC6-24A5-59F66411E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B7D838-6CB7-B188-94D9-618607FAB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AF8D-1C6F-482A-B571-B5441610C5C7}" type="datetimeFigureOut">
              <a:rPr lang="en-ID" smtClean="0"/>
              <a:t>08/12/2022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490A10-2353-2FCB-91CB-665940801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7031C-843C-EF7F-73E7-79D863A4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7EE2-503F-402A-9385-20ED93447F0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7182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65D9C-FF23-58C5-8073-85B65500E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30FFD0-B2CD-AE9F-ECB0-9EAD556A25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593C0-D9EF-B361-E9BA-364C20456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D842A5-096E-9277-DAF1-6FC2ACF81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AF8D-1C6F-482A-B571-B5441610C5C7}" type="datetimeFigureOut">
              <a:rPr lang="en-ID" smtClean="0"/>
              <a:t>08/12/2022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624264-2177-9336-9F66-03B5F38D3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DAEA5B-5CB3-6FC4-333F-94B02B3E7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7EE2-503F-402A-9385-20ED93447F0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3991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12E4D2-23D8-0C98-88BF-E6D30982F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6D48A-11F0-02A4-7E3E-79515713E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1598E-A91E-D6A6-A184-B1F1CEB3F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8AF8D-1C6F-482A-B571-B5441610C5C7}" type="datetimeFigureOut">
              <a:rPr lang="en-ID" smtClean="0"/>
              <a:t>08/12/2022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4DECA-76C7-962B-D11D-FC24376352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566B4-5A07-8335-B17C-3E9EE7358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67EE2-503F-402A-9385-20ED93447F0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2152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C71C-6D9E-BCAA-9DAB-19EF29232E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pada </a:t>
            </a:r>
            <a:r>
              <a:rPr lang="en-US" dirty="0" err="1"/>
              <a:t>keselamatan</a:t>
            </a:r>
            <a:r>
              <a:rPr lang="en-US" dirty="0"/>
              <a:t> </a:t>
            </a:r>
            <a:r>
              <a:rPr lang="en-US" dirty="0" err="1"/>
              <a:t>kerja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2D4975-099D-5783-38F2-FD23EF12C2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87490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16165-751B-996F-6305-BD962D5E0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B1AE5-BB48-CD6B-55AB-C9BF219FA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1BFBE0-894A-3760-7E87-BE28E1FFFD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66" t="32741" r="53834" b="28297"/>
          <a:stretch/>
        </p:blipFill>
        <p:spPr>
          <a:xfrm>
            <a:off x="995680" y="2245360"/>
            <a:ext cx="10058400" cy="349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10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4F77-7D2B-B767-DC1A-45021F134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EF9FC-25AA-2C7A-2B6E-7AA52E1F9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B1D274-F462-6326-21EF-EA446B10D2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83" t="31711" r="53750" b="27581"/>
          <a:stretch/>
        </p:blipFill>
        <p:spPr>
          <a:xfrm>
            <a:off x="924560" y="1940560"/>
            <a:ext cx="989584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06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BB8C5-1EE1-C0AA-6453-C55DF2A5F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3D179-D9B3-DD57-3583-815E8924F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BE74CA-4B1F-11A1-7A1B-EC2BE0A54D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67" t="26620" r="54500" b="31112"/>
          <a:stretch/>
        </p:blipFill>
        <p:spPr>
          <a:xfrm>
            <a:off x="1148080" y="1825625"/>
            <a:ext cx="8920480" cy="35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17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0194C-908D-AC13-38A9-FED216675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56F4F-9CD6-3360-6353-FDF9511B9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67A7B-138C-1F58-F225-C8763023AE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17" t="26621" r="53833" b="30074"/>
          <a:stretch/>
        </p:blipFill>
        <p:spPr>
          <a:xfrm>
            <a:off x="965200" y="1825624"/>
            <a:ext cx="9997440" cy="425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34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F925A-C58B-FA76-95E8-A3B770FEF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AEF6C-0014-691F-5B98-13C109040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71F481-322C-F1C9-68BC-58EBA134F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33" t="32444" r="54000" b="30034"/>
          <a:stretch/>
        </p:blipFill>
        <p:spPr>
          <a:xfrm>
            <a:off x="955040" y="2225040"/>
            <a:ext cx="9946640" cy="349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68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E144-391D-B92B-D01D-ACE8782A5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3DA4F-EB3B-7C1B-BF6B-A93132E66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0F332B-9546-36F9-081B-DE34C93ECB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83" t="32296" r="53750" b="28889"/>
          <a:stretch/>
        </p:blipFill>
        <p:spPr>
          <a:xfrm>
            <a:off x="985520" y="2214880"/>
            <a:ext cx="9570720" cy="339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62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05891-C148-A04F-0BC0-08D4EA6DF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AEC29-ADC5-5E75-12B6-77BC92AF3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1C7D36-0797-5542-634D-92739D1F4D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0" t="33185" r="53750" b="28593"/>
          <a:stretch/>
        </p:blipFill>
        <p:spPr>
          <a:xfrm>
            <a:off x="838200" y="1825625"/>
            <a:ext cx="9596120" cy="425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67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21751-10BE-A3D0-89C5-AFA75F3ED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18AA63-83FC-CD38-2227-E55BF823B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366" t="32761" r="54203" b="29879"/>
          <a:stretch/>
        </p:blipFill>
        <p:spPr>
          <a:xfrm>
            <a:off x="2875280" y="1808481"/>
            <a:ext cx="7538720" cy="3068320"/>
          </a:xfrm>
        </p:spPr>
      </p:pic>
    </p:spTree>
    <p:extLst>
      <p:ext uri="{BB962C8B-B14F-4D97-AF65-F5344CB8AC3E}">
        <p14:creationId xmlns:p14="http://schemas.microsoft.com/office/powerpoint/2010/main" val="1063627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8AA5F-BBCD-0D73-DCBE-5BA404AFE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E03C2-8BD6-32E9-735A-CA9AC8640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AB3FD4-6454-B5B0-979E-99EC5C513E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17" t="32740" r="54000" b="30223"/>
          <a:stretch/>
        </p:blipFill>
        <p:spPr>
          <a:xfrm>
            <a:off x="965200" y="2245359"/>
            <a:ext cx="9804400" cy="349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2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85ED-3D91-7B1D-0A2E-C8D0F2DC0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D621C-ECB2-4EBF-78EC-CBCD185B7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1CE656-ED59-E831-D615-44BE214E06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68" t="32593" r="53916" b="28148"/>
          <a:stretch/>
        </p:blipFill>
        <p:spPr>
          <a:xfrm>
            <a:off x="934720" y="2235200"/>
            <a:ext cx="9763760" cy="354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07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</Words>
  <Application>Microsoft Office PowerPoint</Application>
  <PresentationFormat>Widescreen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Manajemen Resiko pada keselamatan kerja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Sushanty Saleh</dc:creator>
  <cp:lastModifiedBy>Sushanty Saleh</cp:lastModifiedBy>
  <cp:revision>20</cp:revision>
  <dcterms:created xsi:type="dcterms:W3CDTF">2022-12-08T00:54:49Z</dcterms:created>
  <dcterms:modified xsi:type="dcterms:W3CDTF">2022-12-08T02:25:59Z</dcterms:modified>
</cp:coreProperties>
</file>