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9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31" r:id="rId3"/>
    <p:sldId id="374" r:id="rId4"/>
    <p:sldId id="348" r:id="rId5"/>
    <p:sldId id="358" r:id="rId6"/>
    <p:sldId id="376" r:id="rId7"/>
    <p:sldId id="390" r:id="rId8"/>
    <p:sldId id="389" r:id="rId9"/>
    <p:sldId id="367" r:id="rId10"/>
    <p:sldId id="388" r:id="rId11"/>
    <p:sldId id="300" r:id="rId12"/>
  </p:sldIdLst>
  <p:sldSz cx="9144000" cy="6858000" type="screen4x3"/>
  <p:notesSz cx="7045325" cy="9345613"/>
  <p:custDataLst>
    <p:tags r:id="rId1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580" autoAdjust="0"/>
  </p:normalViewPr>
  <p:slideViewPr>
    <p:cSldViewPr>
      <p:cViewPr varScale="1">
        <p:scale>
          <a:sx n="53" d="100"/>
          <a:sy n="53" d="100"/>
        </p:scale>
        <p:origin x="44" y="2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5D12F0A-4269-446E-818F-C264B3D5F1D1}" type="doc">
      <dgm:prSet loTypeId="urn:microsoft.com/office/officeart/2005/8/layout/v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50179BEE-8680-457E-A338-3A9DF1B14771}">
      <dgm:prSet phldrT="[Text]"/>
      <dgm:spPr/>
      <dgm:t>
        <a:bodyPr/>
        <a:lstStyle/>
        <a:p>
          <a:r>
            <a:rPr lang="en-US" dirty="0" err="1"/>
            <a:t>Permintaan</a:t>
          </a:r>
          <a:r>
            <a:rPr lang="en-US" dirty="0"/>
            <a:t> </a:t>
          </a:r>
          <a:r>
            <a:rPr lang="en-US" dirty="0" err="1"/>
            <a:t>Ekstradisi</a:t>
          </a:r>
          <a:endParaRPr lang="en-US" dirty="0"/>
        </a:p>
      </dgm:t>
    </dgm:pt>
    <dgm:pt modelId="{B2D83F44-6C3D-4E0F-AFCF-04F6CE7D41BF}" type="parTrans" cxnId="{EB90D0D1-6D1C-4558-82B1-4D56AAC5BBA8}">
      <dgm:prSet/>
      <dgm:spPr/>
      <dgm:t>
        <a:bodyPr/>
        <a:lstStyle/>
        <a:p>
          <a:endParaRPr lang="en-ID"/>
        </a:p>
      </dgm:t>
    </dgm:pt>
    <dgm:pt modelId="{592C0DC2-91D4-4A77-9BCA-850562251EAB}" type="sibTrans" cxnId="{EB90D0D1-6D1C-4558-82B1-4D56AAC5BBA8}">
      <dgm:prSet/>
      <dgm:spPr/>
      <dgm:t>
        <a:bodyPr/>
        <a:lstStyle/>
        <a:p>
          <a:endParaRPr lang="en-ID"/>
        </a:p>
      </dgm:t>
    </dgm:pt>
    <dgm:pt modelId="{84BAB3E7-7B5D-4303-80B6-B6B77340D06F}">
      <dgm:prSet phldrT="[Text]"/>
      <dgm:spPr/>
      <dgm:t>
        <a:bodyPr/>
        <a:lstStyle/>
        <a:p>
          <a:r>
            <a:rPr lang="en-US" dirty="0" err="1"/>
            <a:t>Pemeriksaan</a:t>
          </a:r>
          <a:r>
            <a:rPr lang="en-US" dirty="0"/>
            <a:t> Oleh </a:t>
          </a:r>
          <a:r>
            <a:rPr lang="en-US" dirty="0" err="1"/>
            <a:t>Pengadilan</a:t>
          </a:r>
          <a:endParaRPr lang="en-ID" dirty="0"/>
        </a:p>
      </dgm:t>
    </dgm:pt>
    <dgm:pt modelId="{C486410F-BBC8-4F8A-945F-CE84D1830071}" type="parTrans" cxnId="{F6B18AE5-B8B7-4071-810D-A58038BB5A00}">
      <dgm:prSet/>
      <dgm:spPr/>
      <dgm:t>
        <a:bodyPr/>
        <a:lstStyle/>
        <a:p>
          <a:endParaRPr lang="en-ID"/>
        </a:p>
      </dgm:t>
    </dgm:pt>
    <dgm:pt modelId="{C5163855-D286-491E-B3E6-1C26C56E39D8}" type="sibTrans" cxnId="{F6B18AE5-B8B7-4071-810D-A58038BB5A00}">
      <dgm:prSet/>
      <dgm:spPr/>
      <dgm:t>
        <a:bodyPr/>
        <a:lstStyle/>
        <a:p>
          <a:endParaRPr lang="en-ID"/>
        </a:p>
      </dgm:t>
    </dgm:pt>
    <dgm:pt modelId="{85BED3C2-C596-4521-AD68-C0F344B0D77E}">
      <dgm:prSet phldrT="[Text]"/>
      <dgm:spPr/>
      <dgm:t>
        <a:bodyPr/>
        <a:lstStyle/>
        <a:p>
          <a:r>
            <a:rPr lang="en-US" dirty="0" err="1"/>
            <a:t>Penyerahan</a:t>
          </a:r>
          <a:r>
            <a:rPr lang="en-US" dirty="0"/>
            <a:t> </a:t>
          </a:r>
          <a:r>
            <a:rPr lang="en-US" dirty="0" err="1"/>
            <a:t>Tersangka</a:t>
          </a:r>
          <a:endParaRPr lang="en-ID" dirty="0"/>
        </a:p>
      </dgm:t>
    </dgm:pt>
    <dgm:pt modelId="{93D32609-45FF-4F43-A508-9E2236D8E200}" type="parTrans" cxnId="{860F6A24-55BE-48D3-AE72-C215F37BCA23}">
      <dgm:prSet/>
      <dgm:spPr/>
      <dgm:t>
        <a:bodyPr/>
        <a:lstStyle/>
        <a:p>
          <a:endParaRPr lang="en-ID"/>
        </a:p>
      </dgm:t>
    </dgm:pt>
    <dgm:pt modelId="{90F7E68E-551D-4731-A429-65066B2A15D9}" type="sibTrans" cxnId="{860F6A24-55BE-48D3-AE72-C215F37BCA23}">
      <dgm:prSet/>
      <dgm:spPr/>
      <dgm:t>
        <a:bodyPr/>
        <a:lstStyle/>
        <a:p>
          <a:endParaRPr lang="en-ID"/>
        </a:p>
      </dgm:t>
    </dgm:pt>
    <dgm:pt modelId="{85B27C98-D83A-4C2E-AFD8-99958414AF93}">
      <dgm:prSet/>
      <dgm:spPr/>
      <dgm:t>
        <a:bodyPr/>
        <a:lstStyle/>
        <a:p>
          <a:r>
            <a:rPr lang="en-US" dirty="0"/>
            <a:t>Keputusan </a:t>
          </a:r>
          <a:r>
            <a:rPr lang="en-US" dirty="0" err="1"/>
            <a:t>Pemerintah</a:t>
          </a:r>
          <a:endParaRPr lang="en-ID" dirty="0"/>
        </a:p>
      </dgm:t>
    </dgm:pt>
    <dgm:pt modelId="{BE8E84F8-9F9A-4CDD-9BA6-7ACB1D3E36EA}" type="parTrans" cxnId="{C413F60D-6884-4004-8626-9CF0F2B9E4C7}">
      <dgm:prSet/>
      <dgm:spPr/>
      <dgm:t>
        <a:bodyPr/>
        <a:lstStyle/>
        <a:p>
          <a:endParaRPr lang="en-ID"/>
        </a:p>
      </dgm:t>
    </dgm:pt>
    <dgm:pt modelId="{EC914B73-B01D-47CF-B549-A594D42AC636}" type="sibTrans" cxnId="{C413F60D-6884-4004-8626-9CF0F2B9E4C7}">
      <dgm:prSet/>
      <dgm:spPr/>
      <dgm:t>
        <a:bodyPr/>
        <a:lstStyle/>
        <a:p>
          <a:endParaRPr lang="en-ID"/>
        </a:p>
      </dgm:t>
    </dgm:pt>
    <dgm:pt modelId="{5A0A9010-124C-4F49-B0DD-DABF7E3AD1B9}" type="pres">
      <dgm:prSet presAssocID="{D5D12F0A-4269-446E-818F-C264B3D5F1D1}" presName="outerComposite" presStyleCnt="0">
        <dgm:presLayoutVars>
          <dgm:chMax val="5"/>
          <dgm:dir/>
          <dgm:resizeHandles val="exact"/>
        </dgm:presLayoutVars>
      </dgm:prSet>
      <dgm:spPr/>
    </dgm:pt>
    <dgm:pt modelId="{B657CCCC-CA45-4003-AF4B-4CBBABD639FF}" type="pres">
      <dgm:prSet presAssocID="{D5D12F0A-4269-446E-818F-C264B3D5F1D1}" presName="dummyMaxCanvas" presStyleCnt="0">
        <dgm:presLayoutVars/>
      </dgm:prSet>
      <dgm:spPr/>
    </dgm:pt>
    <dgm:pt modelId="{D9B8B37C-24DD-44E1-BAED-4C6A122AA9ED}" type="pres">
      <dgm:prSet presAssocID="{D5D12F0A-4269-446E-818F-C264B3D5F1D1}" presName="FourNodes_1" presStyleLbl="node1" presStyleIdx="0" presStyleCnt="4">
        <dgm:presLayoutVars>
          <dgm:bulletEnabled val="1"/>
        </dgm:presLayoutVars>
      </dgm:prSet>
      <dgm:spPr/>
    </dgm:pt>
    <dgm:pt modelId="{3F170FAB-F94A-42FF-93AC-5F0E804BC29D}" type="pres">
      <dgm:prSet presAssocID="{D5D12F0A-4269-446E-818F-C264B3D5F1D1}" presName="FourNodes_2" presStyleLbl="node1" presStyleIdx="1" presStyleCnt="4">
        <dgm:presLayoutVars>
          <dgm:bulletEnabled val="1"/>
        </dgm:presLayoutVars>
      </dgm:prSet>
      <dgm:spPr/>
    </dgm:pt>
    <dgm:pt modelId="{58CF7A7C-F49E-4C77-B154-3A63E37FB69D}" type="pres">
      <dgm:prSet presAssocID="{D5D12F0A-4269-446E-818F-C264B3D5F1D1}" presName="FourNodes_3" presStyleLbl="node1" presStyleIdx="2" presStyleCnt="4">
        <dgm:presLayoutVars>
          <dgm:bulletEnabled val="1"/>
        </dgm:presLayoutVars>
      </dgm:prSet>
      <dgm:spPr/>
    </dgm:pt>
    <dgm:pt modelId="{B86D2417-12CF-447C-974D-569879CA2377}" type="pres">
      <dgm:prSet presAssocID="{D5D12F0A-4269-446E-818F-C264B3D5F1D1}" presName="FourNodes_4" presStyleLbl="node1" presStyleIdx="3" presStyleCnt="4">
        <dgm:presLayoutVars>
          <dgm:bulletEnabled val="1"/>
        </dgm:presLayoutVars>
      </dgm:prSet>
      <dgm:spPr/>
    </dgm:pt>
    <dgm:pt modelId="{1AEECCD4-26CC-4521-B513-8E4E8D91D480}" type="pres">
      <dgm:prSet presAssocID="{D5D12F0A-4269-446E-818F-C264B3D5F1D1}" presName="FourConn_1-2" presStyleLbl="fgAccFollowNode1" presStyleIdx="0" presStyleCnt="3">
        <dgm:presLayoutVars>
          <dgm:bulletEnabled val="1"/>
        </dgm:presLayoutVars>
      </dgm:prSet>
      <dgm:spPr/>
    </dgm:pt>
    <dgm:pt modelId="{549BA169-5EA1-4470-8B59-AAA8C3F70AD5}" type="pres">
      <dgm:prSet presAssocID="{D5D12F0A-4269-446E-818F-C264B3D5F1D1}" presName="FourConn_2-3" presStyleLbl="fgAccFollowNode1" presStyleIdx="1" presStyleCnt="3">
        <dgm:presLayoutVars>
          <dgm:bulletEnabled val="1"/>
        </dgm:presLayoutVars>
      </dgm:prSet>
      <dgm:spPr/>
    </dgm:pt>
    <dgm:pt modelId="{06234F43-48EE-4983-A98D-3DF43D0B5F45}" type="pres">
      <dgm:prSet presAssocID="{D5D12F0A-4269-446E-818F-C264B3D5F1D1}" presName="FourConn_3-4" presStyleLbl="fgAccFollowNode1" presStyleIdx="2" presStyleCnt="3">
        <dgm:presLayoutVars>
          <dgm:bulletEnabled val="1"/>
        </dgm:presLayoutVars>
      </dgm:prSet>
      <dgm:spPr/>
    </dgm:pt>
    <dgm:pt modelId="{43B0332E-049A-477D-9E19-F5975408CA9B}" type="pres">
      <dgm:prSet presAssocID="{D5D12F0A-4269-446E-818F-C264B3D5F1D1}" presName="FourNodes_1_text" presStyleLbl="node1" presStyleIdx="3" presStyleCnt="4">
        <dgm:presLayoutVars>
          <dgm:bulletEnabled val="1"/>
        </dgm:presLayoutVars>
      </dgm:prSet>
      <dgm:spPr/>
    </dgm:pt>
    <dgm:pt modelId="{E57CBE9E-7370-47EC-915F-905E24935309}" type="pres">
      <dgm:prSet presAssocID="{D5D12F0A-4269-446E-818F-C264B3D5F1D1}" presName="FourNodes_2_text" presStyleLbl="node1" presStyleIdx="3" presStyleCnt="4">
        <dgm:presLayoutVars>
          <dgm:bulletEnabled val="1"/>
        </dgm:presLayoutVars>
      </dgm:prSet>
      <dgm:spPr/>
    </dgm:pt>
    <dgm:pt modelId="{FBA5958D-7ECF-4EC1-AB00-D3E099DE3622}" type="pres">
      <dgm:prSet presAssocID="{D5D12F0A-4269-446E-818F-C264B3D5F1D1}" presName="FourNodes_3_text" presStyleLbl="node1" presStyleIdx="3" presStyleCnt="4">
        <dgm:presLayoutVars>
          <dgm:bulletEnabled val="1"/>
        </dgm:presLayoutVars>
      </dgm:prSet>
      <dgm:spPr/>
    </dgm:pt>
    <dgm:pt modelId="{62F2929E-4FCA-46CD-A444-00E69839A4C7}" type="pres">
      <dgm:prSet presAssocID="{D5D12F0A-4269-446E-818F-C264B3D5F1D1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C413F60D-6884-4004-8626-9CF0F2B9E4C7}" srcId="{D5D12F0A-4269-446E-818F-C264B3D5F1D1}" destId="{85B27C98-D83A-4C2E-AFD8-99958414AF93}" srcOrd="2" destOrd="0" parTransId="{BE8E84F8-9F9A-4CDD-9BA6-7ACB1D3E36EA}" sibTransId="{EC914B73-B01D-47CF-B549-A594D42AC636}"/>
    <dgm:cxn modelId="{75515E1F-AC44-491C-8E46-5FBE30C0B3A3}" type="presOf" srcId="{EC914B73-B01D-47CF-B549-A594D42AC636}" destId="{06234F43-48EE-4983-A98D-3DF43D0B5F45}" srcOrd="0" destOrd="0" presId="urn:microsoft.com/office/officeart/2005/8/layout/vProcess5"/>
    <dgm:cxn modelId="{860F6A24-55BE-48D3-AE72-C215F37BCA23}" srcId="{D5D12F0A-4269-446E-818F-C264B3D5F1D1}" destId="{85BED3C2-C596-4521-AD68-C0F344B0D77E}" srcOrd="3" destOrd="0" parTransId="{93D32609-45FF-4F43-A508-9E2236D8E200}" sibTransId="{90F7E68E-551D-4731-A429-65066B2A15D9}"/>
    <dgm:cxn modelId="{A005BD25-0C99-46B2-B25E-123DAE64B223}" type="presOf" srcId="{85B27C98-D83A-4C2E-AFD8-99958414AF93}" destId="{FBA5958D-7ECF-4EC1-AB00-D3E099DE3622}" srcOrd="1" destOrd="0" presId="urn:microsoft.com/office/officeart/2005/8/layout/vProcess5"/>
    <dgm:cxn modelId="{516BE227-2DDA-4E92-9960-C3A7C674ABC2}" type="presOf" srcId="{C5163855-D286-491E-B3E6-1C26C56E39D8}" destId="{549BA169-5EA1-4470-8B59-AAA8C3F70AD5}" srcOrd="0" destOrd="0" presId="urn:microsoft.com/office/officeart/2005/8/layout/vProcess5"/>
    <dgm:cxn modelId="{0A60DB3D-9B6D-48F2-A2E3-935055C7EB9B}" type="presOf" srcId="{50179BEE-8680-457E-A338-3A9DF1B14771}" destId="{43B0332E-049A-477D-9E19-F5975408CA9B}" srcOrd="1" destOrd="0" presId="urn:microsoft.com/office/officeart/2005/8/layout/vProcess5"/>
    <dgm:cxn modelId="{62438840-8A48-4A98-A1DC-624224A24A2E}" type="presOf" srcId="{50179BEE-8680-457E-A338-3A9DF1B14771}" destId="{D9B8B37C-24DD-44E1-BAED-4C6A122AA9ED}" srcOrd="0" destOrd="0" presId="urn:microsoft.com/office/officeart/2005/8/layout/vProcess5"/>
    <dgm:cxn modelId="{99B3D561-A9DE-4A0F-A1F5-CE6921AEA798}" type="presOf" srcId="{84BAB3E7-7B5D-4303-80B6-B6B77340D06F}" destId="{3F170FAB-F94A-42FF-93AC-5F0E804BC29D}" srcOrd="0" destOrd="0" presId="urn:microsoft.com/office/officeart/2005/8/layout/vProcess5"/>
    <dgm:cxn modelId="{4B4D5869-D7C7-4B21-9629-E7B935133659}" type="presOf" srcId="{85B27C98-D83A-4C2E-AFD8-99958414AF93}" destId="{58CF7A7C-F49E-4C77-B154-3A63E37FB69D}" srcOrd="0" destOrd="0" presId="urn:microsoft.com/office/officeart/2005/8/layout/vProcess5"/>
    <dgm:cxn modelId="{CEE29153-3810-48D1-A08D-EC70E121D4C8}" type="presOf" srcId="{D5D12F0A-4269-446E-818F-C264B3D5F1D1}" destId="{5A0A9010-124C-4F49-B0DD-DABF7E3AD1B9}" srcOrd="0" destOrd="0" presId="urn:microsoft.com/office/officeart/2005/8/layout/vProcess5"/>
    <dgm:cxn modelId="{461DB97A-8D49-4AD0-A52B-9E9CD0419E84}" type="presOf" srcId="{85BED3C2-C596-4521-AD68-C0F344B0D77E}" destId="{62F2929E-4FCA-46CD-A444-00E69839A4C7}" srcOrd="1" destOrd="0" presId="urn:microsoft.com/office/officeart/2005/8/layout/vProcess5"/>
    <dgm:cxn modelId="{DA0A9990-265B-4673-BA11-C0E1428B8763}" type="presOf" srcId="{592C0DC2-91D4-4A77-9BCA-850562251EAB}" destId="{1AEECCD4-26CC-4521-B513-8E4E8D91D480}" srcOrd="0" destOrd="0" presId="urn:microsoft.com/office/officeart/2005/8/layout/vProcess5"/>
    <dgm:cxn modelId="{471651B9-319B-484B-9E42-E632B341C038}" type="presOf" srcId="{84BAB3E7-7B5D-4303-80B6-B6B77340D06F}" destId="{E57CBE9E-7370-47EC-915F-905E24935309}" srcOrd="1" destOrd="0" presId="urn:microsoft.com/office/officeart/2005/8/layout/vProcess5"/>
    <dgm:cxn modelId="{EB90D0D1-6D1C-4558-82B1-4D56AAC5BBA8}" srcId="{D5D12F0A-4269-446E-818F-C264B3D5F1D1}" destId="{50179BEE-8680-457E-A338-3A9DF1B14771}" srcOrd="0" destOrd="0" parTransId="{B2D83F44-6C3D-4E0F-AFCF-04F6CE7D41BF}" sibTransId="{592C0DC2-91D4-4A77-9BCA-850562251EAB}"/>
    <dgm:cxn modelId="{F6B18AE5-B8B7-4071-810D-A58038BB5A00}" srcId="{D5D12F0A-4269-446E-818F-C264B3D5F1D1}" destId="{84BAB3E7-7B5D-4303-80B6-B6B77340D06F}" srcOrd="1" destOrd="0" parTransId="{C486410F-BBC8-4F8A-945F-CE84D1830071}" sibTransId="{C5163855-D286-491E-B3E6-1C26C56E39D8}"/>
    <dgm:cxn modelId="{793517EF-5FE7-4C71-9A0E-DF0DFACB8138}" type="presOf" srcId="{85BED3C2-C596-4521-AD68-C0F344B0D77E}" destId="{B86D2417-12CF-447C-974D-569879CA2377}" srcOrd="0" destOrd="0" presId="urn:microsoft.com/office/officeart/2005/8/layout/vProcess5"/>
    <dgm:cxn modelId="{3A717359-882E-481A-B687-11674BED5B04}" type="presParOf" srcId="{5A0A9010-124C-4F49-B0DD-DABF7E3AD1B9}" destId="{B657CCCC-CA45-4003-AF4B-4CBBABD639FF}" srcOrd="0" destOrd="0" presId="urn:microsoft.com/office/officeart/2005/8/layout/vProcess5"/>
    <dgm:cxn modelId="{D1E66F88-EE6F-4BC4-848A-6B1F5D0A5FD6}" type="presParOf" srcId="{5A0A9010-124C-4F49-B0DD-DABF7E3AD1B9}" destId="{D9B8B37C-24DD-44E1-BAED-4C6A122AA9ED}" srcOrd="1" destOrd="0" presId="urn:microsoft.com/office/officeart/2005/8/layout/vProcess5"/>
    <dgm:cxn modelId="{E49F49F5-F38D-4D9C-90CB-FDA3A824951D}" type="presParOf" srcId="{5A0A9010-124C-4F49-B0DD-DABF7E3AD1B9}" destId="{3F170FAB-F94A-42FF-93AC-5F0E804BC29D}" srcOrd="2" destOrd="0" presId="urn:microsoft.com/office/officeart/2005/8/layout/vProcess5"/>
    <dgm:cxn modelId="{4F65A72B-2A03-46A7-A85E-7745B0783FD6}" type="presParOf" srcId="{5A0A9010-124C-4F49-B0DD-DABF7E3AD1B9}" destId="{58CF7A7C-F49E-4C77-B154-3A63E37FB69D}" srcOrd="3" destOrd="0" presId="urn:microsoft.com/office/officeart/2005/8/layout/vProcess5"/>
    <dgm:cxn modelId="{E9A64246-63A9-4D91-9BE9-4760D899B659}" type="presParOf" srcId="{5A0A9010-124C-4F49-B0DD-DABF7E3AD1B9}" destId="{B86D2417-12CF-447C-974D-569879CA2377}" srcOrd="4" destOrd="0" presId="urn:microsoft.com/office/officeart/2005/8/layout/vProcess5"/>
    <dgm:cxn modelId="{FA9CEDFB-9695-4305-A44D-9266588DB43F}" type="presParOf" srcId="{5A0A9010-124C-4F49-B0DD-DABF7E3AD1B9}" destId="{1AEECCD4-26CC-4521-B513-8E4E8D91D480}" srcOrd="5" destOrd="0" presId="urn:microsoft.com/office/officeart/2005/8/layout/vProcess5"/>
    <dgm:cxn modelId="{6D386372-8461-4D87-87BB-D18324FE71D8}" type="presParOf" srcId="{5A0A9010-124C-4F49-B0DD-DABF7E3AD1B9}" destId="{549BA169-5EA1-4470-8B59-AAA8C3F70AD5}" srcOrd="6" destOrd="0" presId="urn:microsoft.com/office/officeart/2005/8/layout/vProcess5"/>
    <dgm:cxn modelId="{89629B98-27B0-4EE2-A3F1-1852735CA947}" type="presParOf" srcId="{5A0A9010-124C-4F49-B0DD-DABF7E3AD1B9}" destId="{06234F43-48EE-4983-A98D-3DF43D0B5F45}" srcOrd="7" destOrd="0" presId="urn:microsoft.com/office/officeart/2005/8/layout/vProcess5"/>
    <dgm:cxn modelId="{7EB046F3-9E03-4925-8755-09BBC404D601}" type="presParOf" srcId="{5A0A9010-124C-4F49-B0DD-DABF7E3AD1B9}" destId="{43B0332E-049A-477D-9E19-F5975408CA9B}" srcOrd="8" destOrd="0" presId="urn:microsoft.com/office/officeart/2005/8/layout/vProcess5"/>
    <dgm:cxn modelId="{D8030BBF-F0D1-42E6-A7CF-9C6A8273BAE9}" type="presParOf" srcId="{5A0A9010-124C-4F49-B0DD-DABF7E3AD1B9}" destId="{E57CBE9E-7370-47EC-915F-905E24935309}" srcOrd="9" destOrd="0" presId="urn:microsoft.com/office/officeart/2005/8/layout/vProcess5"/>
    <dgm:cxn modelId="{8121ED5D-D163-4B2F-A89B-75749194669B}" type="presParOf" srcId="{5A0A9010-124C-4F49-B0DD-DABF7E3AD1B9}" destId="{FBA5958D-7ECF-4EC1-AB00-D3E099DE3622}" srcOrd="10" destOrd="0" presId="urn:microsoft.com/office/officeart/2005/8/layout/vProcess5"/>
    <dgm:cxn modelId="{18436152-6998-41F2-AA1C-26B078008541}" type="presParOf" srcId="{5A0A9010-124C-4F49-B0DD-DABF7E3AD1B9}" destId="{62F2929E-4FCA-46CD-A444-00E69839A4C7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1C15ED7-D9F0-4DD2-9109-23699D28332F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D"/>
        </a:p>
      </dgm:t>
    </dgm:pt>
    <dgm:pt modelId="{2EE59048-F3F6-4FCC-A474-D64CDD476444}">
      <dgm:prSet phldrT="[Text]" custT="1"/>
      <dgm:spPr/>
      <dgm:t>
        <a:bodyPr/>
        <a:lstStyle/>
        <a:p>
          <a:r>
            <a:rPr lang="en-US" sz="18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Peran </a:t>
          </a:r>
          <a:r>
            <a:rPr lang="en-US" sz="18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Organisasi</a:t>
          </a:r>
          <a:r>
            <a:rPr lang="en-US" sz="18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Internasional</a:t>
          </a:r>
          <a:r>
            <a:rPr lang="en-US" sz="18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dalam</a:t>
          </a:r>
          <a:r>
            <a:rPr lang="en-US" sz="18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Ekstradisi</a:t>
          </a:r>
          <a:endParaRPr lang="en-ID" sz="1800" b="1" dirty="0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B0FF9AF-2EA9-4B43-B4EB-48B87213EE57}" type="parTrans" cxnId="{0F0B9DA3-C2B2-4D09-96C0-01700DDCCC8D}">
      <dgm:prSet/>
      <dgm:spPr/>
      <dgm:t>
        <a:bodyPr/>
        <a:lstStyle/>
        <a:p>
          <a:endParaRPr lang="en-ID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89126208-02B3-4931-8CD3-E97413253B3F}" type="sibTrans" cxnId="{0F0B9DA3-C2B2-4D09-96C0-01700DDCCC8D}">
      <dgm:prSet/>
      <dgm:spPr/>
      <dgm:t>
        <a:bodyPr/>
        <a:lstStyle/>
        <a:p>
          <a:endParaRPr lang="en-ID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D24049FF-B623-47A4-8321-803ED02CB3B6}">
      <dgm:prSet phldrT="[Text]" custT="1"/>
      <dgm:spPr/>
      <dgm:t>
        <a:bodyPr/>
        <a:lstStyle/>
        <a:p>
          <a:r>
            <a:rPr lang="en-US" sz="20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PBB: </a:t>
          </a:r>
          <a:r>
            <a:rPr lang="en-US" sz="20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PBB </a:t>
          </a:r>
          <a:r>
            <a:rPr lang="en-US" sz="20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melalui</a:t>
          </a:r>
          <a:r>
            <a:rPr lang="en-US" sz="20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20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instrumen</a:t>
          </a:r>
          <a:r>
            <a:rPr lang="en-US" sz="20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20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hukumnya</a:t>
          </a:r>
          <a:r>
            <a:rPr lang="en-US" sz="20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20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mempromosikan</a:t>
          </a:r>
          <a:r>
            <a:rPr lang="en-US" sz="20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20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kerja</a:t>
          </a:r>
          <a:r>
            <a:rPr lang="en-US" sz="20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20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sama</a:t>
          </a:r>
          <a:r>
            <a:rPr lang="en-US" sz="20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20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antarnegara</a:t>
          </a:r>
          <a:r>
            <a:rPr lang="en-US" sz="20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20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dalam</a:t>
          </a:r>
          <a:r>
            <a:rPr lang="en-US" sz="20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20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masalah</a:t>
          </a:r>
          <a:r>
            <a:rPr lang="en-US" sz="20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20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ekstradisi</a:t>
          </a:r>
          <a:r>
            <a:rPr lang="en-US" sz="20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.</a:t>
          </a:r>
          <a:endParaRPr lang="en-ID" sz="2000" b="1" dirty="0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626B94A-EAC7-48AF-AD2C-7C6D524B6BA7}" type="parTrans" cxnId="{C90EBBA5-F0A0-418A-949F-81245F77FD39}">
      <dgm:prSet/>
      <dgm:spPr/>
      <dgm:t>
        <a:bodyPr/>
        <a:lstStyle/>
        <a:p>
          <a:endParaRPr lang="en-ID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E4199BBA-025F-41DC-B850-F51C408DEB12}" type="sibTrans" cxnId="{C90EBBA5-F0A0-418A-949F-81245F77FD39}">
      <dgm:prSet/>
      <dgm:spPr/>
      <dgm:t>
        <a:bodyPr/>
        <a:lstStyle/>
        <a:p>
          <a:endParaRPr lang="en-ID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19A187B-41C3-4676-A313-11BEBB657ED8}">
      <dgm:prSet phldrT="[Text]" custT="1"/>
      <dgm:spPr/>
      <dgm:t>
        <a:bodyPr/>
        <a:lstStyle/>
        <a:p>
          <a:r>
            <a:rPr lang="en-US" sz="18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Interpol: </a:t>
          </a:r>
          <a:r>
            <a:rPr lang="en-US" sz="18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INTERPOL </a:t>
          </a:r>
          <a:r>
            <a:rPr lang="en-US" sz="18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membantu</a:t>
          </a:r>
          <a:r>
            <a:rPr lang="en-US" sz="18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18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mengkoordinasikan</a:t>
          </a:r>
          <a:r>
            <a:rPr lang="en-US" sz="18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18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permintaan</a:t>
          </a:r>
          <a:r>
            <a:rPr lang="en-US" sz="18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18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ekstradisi</a:t>
          </a:r>
          <a:r>
            <a:rPr lang="en-US" sz="18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dan </a:t>
          </a:r>
          <a:r>
            <a:rPr lang="en-US" sz="18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pertukaran</a:t>
          </a:r>
          <a:r>
            <a:rPr lang="en-US" sz="18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18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informasi</a:t>
          </a:r>
          <a:r>
            <a:rPr lang="en-US" sz="18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18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antarnegara</a:t>
          </a:r>
          <a:r>
            <a:rPr lang="en-US" sz="18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18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anggota</a:t>
          </a:r>
          <a:r>
            <a:rPr lang="en-US" sz="18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.</a:t>
          </a:r>
          <a:endParaRPr lang="en-ID" sz="1800" b="1" dirty="0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FBBE715C-8C0F-4C08-B0D0-64EECAC8A7DD}" type="parTrans" cxnId="{6DA6AB5C-B2B8-49B8-AEF5-E5E4A492EA16}">
      <dgm:prSet/>
      <dgm:spPr/>
      <dgm:t>
        <a:bodyPr/>
        <a:lstStyle/>
        <a:p>
          <a:endParaRPr lang="en-ID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6AE0299-91D5-43DF-BB3C-00BA270068BD}" type="sibTrans" cxnId="{6DA6AB5C-B2B8-49B8-AEF5-E5E4A492EA16}">
      <dgm:prSet/>
      <dgm:spPr/>
      <dgm:t>
        <a:bodyPr/>
        <a:lstStyle/>
        <a:p>
          <a:endParaRPr lang="en-ID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45DE862-9C49-4C52-ADCB-396574F9683D}">
      <dgm:prSet custT="1"/>
      <dgm:spPr/>
      <dgm:t>
        <a:bodyPr/>
        <a:lstStyle/>
        <a:p>
          <a:r>
            <a:rPr lang="en-US" sz="20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Uni </a:t>
          </a:r>
          <a:r>
            <a:rPr lang="en-US" sz="2000" b="1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Eropa</a:t>
          </a:r>
          <a:r>
            <a:rPr lang="en-US" sz="2000" b="1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sz="20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Uni </a:t>
          </a:r>
          <a:r>
            <a:rPr lang="en-US" sz="20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Eropa</a:t>
          </a:r>
          <a:r>
            <a:rPr lang="en-US" sz="20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20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memiliki</a:t>
          </a:r>
          <a:r>
            <a:rPr lang="en-US" sz="20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20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mekanisme</a:t>
          </a:r>
          <a:r>
            <a:rPr lang="en-US" sz="20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20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ekstradisi</a:t>
          </a:r>
          <a:r>
            <a:rPr lang="en-US" sz="20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20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khusus</a:t>
          </a:r>
          <a:r>
            <a:rPr lang="en-US" sz="20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di </a:t>
          </a:r>
          <a:r>
            <a:rPr lang="en-US" sz="20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antara</a:t>
          </a:r>
          <a:r>
            <a:rPr lang="en-US" sz="20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negara-negara </a:t>
          </a:r>
          <a:r>
            <a:rPr lang="en-US" sz="20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anggotanya</a:t>
          </a:r>
          <a:r>
            <a:rPr lang="en-US" sz="20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.</a:t>
          </a:r>
          <a:endParaRPr lang="en-ID" sz="2000" dirty="0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1FB8EB11-52B6-43C7-8FFE-45360E928B4B}" type="parTrans" cxnId="{02F88157-6D35-4204-A86F-38D3F2DCE337}">
      <dgm:prSet/>
      <dgm:spPr/>
      <dgm:t>
        <a:bodyPr/>
        <a:lstStyle/>
        <a:p>
          <a:endParaRPr lang="en-ID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AD831ED7-1906-4132-A92C-E676F36E74B5}" type="sibTrans" cxnId="{02F88157-6D35-4204-A86F-38D3F2DCE337}">
      <dgm:prSet/>
      <dgm:spPr/>
      <dgm:t>
        <a:bodyPr/>
        <a:lstStyle/>
        <a:p>
          <a:endParaRPr lang="en-ID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gm:t>
    </dgm:pt>
    <dgm:pt modelId="{25B2694F-68AE-4034-AAB9-583A53CCE3AD}" type="pres">
      <dgm:prSet presAssocID="{B1C15ED7-D9F0-4DD2-9109-23699D28332F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AF405D43-9B74-4195-8FD4-B6E3E6558614}" type="pres">
      <dgm:prSet presAssocID="{2EE59048-F3F6-4FCC-A474-D64CDD476444}" presName="root1" presStyleCnt="0"/>
      <dgm:spPr/>
    </dgm:pt>
    <dgm:pt modelId="{C9BE961E-0033-4C66-A469-9F52C731797A}" type="pres">
      <dgm:prSet presAssocID="{2EE59048-F3F6-4FCC-A474-D64CDD476444}" presName="LevelOneTextNode" presStyleLbl="node0" presStyleIdx="0" presStyleCnt="1" custScaleX="92177" custScaleY="90176" custLinFactNeighborX="-92627">
        <dgm:presLayoutVars>
          <dgm:chPref val="3"/>
        </dgm:presLayoutVars>
      </dgm:prSet>
      <dgm:spPr/>
    </dgm:pt>
    <dgm:pt modelId="{B96E3D3D-2448-4701-AE3A-C23A1DA845D2}" type="pres">
      <dgm:prSet presAssocID="{2EE59048-F3F6-4FCC-A474-D64CDD476444}" presName="level2hierChild" presStyleCnt="0"/>
      <dgm:spPr/>
    </dgm:pt>
    <dgm:pt modelId="{CE7A4C08-08CA-4EE0-A6BF-9C01F5667C06}" type="pres">
      <dgm:prSet presAssocID="{1626B94A-EAC7-48AF-AD2C-7C6D524B6BA7}" presName="conn2-1" presStyleLbl="parChTrans1D2" presStyleIdx="0" presStyleCnt="3"/>
      <dgm:spPr/>
    </dgm:pt>
    <dgm:pt modelId="{F72F3ABB-E507-487A-96A9-C9A94C82034E}" type="pres">
      <dgm:prSet presAssocID="{1626B94A-EAC7-48AF-AD2C-7C6D524B6BA7}" presName="connTx" presStyleLbl="parChTrans1D2" presStyleIdx="0" presStyleCnt="3"/>
      <dgm:spPr/>
    </dgm:pt>
    <dgm:pt modelId="{5F6C7B64-D9A0-4C53-BDB0-EF7D95AC5449}" type="pres">
      <dgm:prSet presAssocID="{D24049FF-B623-47A4-8321-803ED02CB3B6}" presName="root2" presStyleCnt="0"/>
      <dgm:spPr/>
    </dgm:pt>
    <dgm:pt modelId="{FCD72A06-6209-421D-A313-51E3C0B93CF3}" type="pres">
      <dgm:prSet presAssocID="{D24049FF-B623-47A4-8321-803ED02CB3B6}" presName="LevelTwoTextNode" presStyleLbl="node2" presStyleIdx="0" presStyleCnt="3" custScaleX="139532">
        <dgm:presLayoutVars>
          <dgm:chPref val="3"/>
        </dgm:presLayoutVars>
      </dgm:prSet>
      <dgm:spPr/>
    </dgm:pt>
    <dgm:pt modelId="{C8C55F02-5EB0-4DBF-B9D2-05F5D017DDCC}" type="pres">
      <dgm:prSet presAssocID="{D24049FF-B623-47A4-8321-803ED02CB3B6}" presName="level3hierChild" presStyleCnt="0"/>
      <dgm:spPr/>
    </dgm:pt>
    <dgm:pt modelId="{71E836B8-7B1E-4C00-ACD9-95E73B8B2EB0}" type="pres">
      <dgm:prSet presAssocID="{FBBE715C-8C0F-4C08-B0D0-64EECAC8A7DD}" presName="conn2-1" presStyleLbl="parChTrans1D2" presStyleIdx="1" presStyleCnt="3"/>
      <dgm:spPr/>
    </dgm:pt>
    <dgm:pt modelId="{465570C4-3CE9-4CDA-B27E-106942966EC3}" type="pres">
      <dgm:prSet presAssocID="{FBBE715C-8C0F-4C08-B0D0-64EECAC8A7DD}" presName="connTx" presStyleLbl="parChTrans1D2" presStyleIdx="1" presStyleCnt="3"/>
      <dgm:spPr/>
    </dgm:pt>
    <dgm:pt modelId="{1D04D338-A7CD-4B3C-A65B-85C1943C6158}" type="pres">
      <dgm:prSet presAssocID="{119A187B-41C3-4676-A313-11BEBB657ED8}" presName="root2" presStyleCnt="0"/>
      <dgm:spPr/>
    </dgm:pt>
    <dgm:pt modelId="{1F634D53-2E42-493D-B4F3-A507F7716ED5}" type="pres">
      <dgm:prSet presAssocID="{119A187B-41C3-4676-A313-11BEBB657ED8}" presName="LevelTwoTextNode" presStyleLbl="node2" presStyleIdx="1" presStyleCnt="3" custScaleX="138060">
        <dgm:presLayoutVars>
          <dgm:chPref val="3"/>
        </dgm:presLayoutVars>
      </dgm:prSet>
      <dgm:spPr/>
    </dgm:pt>
    <dgm:pt modelId="{0778AE7D-C49A-4995-977A-A89A005FC35D}" type="pres">
      <dgm:prSet presAssocID="{119A187B-41C3-4676-A313-11BEBB657ED8}" presName="level3hierChild" presStyleCnt="0"/>
      <dgm:spPr/>
    </dgm:pt>
    <dgm:pt modelId="{2FB9D283-DF39-4D76-87CF-B6F3E495B400}" type="pres">
      <dgm:prSet presAssocID="{1FB8EB11-52B6-43C7-8FFE-45360E928B4B}" presName="conn2-1" presStyleLbl="parChTrans1D2" presStyleIdx="2" presStyleCnt="3"/>
      <dgm:spPr/>
    </dgm:pt>
    <dgm:pt modelId="{53F7AD93-E157-4827-B56F-02E8FDC53DA3}" type="pres">
      <dgm:prSet presAssocID="{1FB8EB11-52B6-43C7-8FFE-45360E928B4B}" presName="connTx" presStyleLbl="parChTrans1D2" presStyleIdx="2" presStyleCnt="3"/>
      <dgm:spPr/>
    </dgm:pt>
    <dgm:pt modelId="{95CBC121-4D9B-4629-BF96-6C844FDDB1AC}" type="pres">
      <dgm:prSet presAssocID="{A45DE862-9C49-4C52-ADCB-396574F9683D}" presName="root2" presStyleCnt="0"/>
      <dgm:spPr/>
    </dgm:pt>
    <dgm:pt modelId="{84D2DC23-A0C2-4FF0-9B80-FC5DC327C14D}" type="pres">
      <dgm:prSet presAssocID="{A45DE862-9C49-4C52-ADCB-396574F9683D}" presName="LevelTwoTextNode" presStyleLbl="node2" presStyleIdx="2" presStyleCnt="3" custScaleX="138634">
        <dgm:presLayoutVars>
          <dgm:chPref val="3"/>
        </dgm:presLayoutVars>
      </dgm:prSet>
      <dgm:spPr/>
    </dgm:pt>
    <dgm:pt modelId="{FE0954D7-787D-44B4-A588-39EFEFAF3487}" type="pres">
      <dgm:prSet presAssocID="{A45DE862-9C49-4C52-ADCB-396574F9683D}" presName="level3hierChild" presStyleCnt="0"/>
      <dgm:spPr/>
    </dgm:pt>
  </dgm:ptLst>
  <dgm:cxnLst>
    <dgm:cxn modelId="{D700EF22-35B8-4A4E-A08A-AB5CBEC924B6}" type="presOf" srcId="{B1C15ED7-D9F0-4DD2-9109-23699D28332F}" destId="{25B2694F-68AE-4034-AAB9-583A53CCE3AD}" srcOrd="0" destOrd="0" presId="urn:microsoft.com/office/officeart/2005/8/layout/hierarchy2"/>
    <dgm:cxn modelId="{6DA6AB5C-B2B8-49B8-AEF5-E5E4A492EA16}" srcId="{2EE59048-F3F6-4FCC-A474-D64CDD476444}" destId="{119A187B-41C3-4676-A313-11BEBB657ED8}" srcOrd="1" destOrd="0" parTransId="{FBBE715C-8C0F-4C08-B0D0-64EECAC8A7DD}" sibTransId="{A6AE0299-91D5-43DF-BB3C-00BA270068BD}"/>
    <dgm:cxn modelId="{0BA27542-FAA1-4163-A34E-EABF11F891FC}" type="presOf" srcId="{FBBE715C-8C0F-4C08-B0D0-64EECAC8A7DD}" destId="{71E836B8-7B1E-4C00-ACD9-95E73B8B2EB0}" srcOrd="0" destOrd="0" presId="urn:microsoft.com/office/officeart/2005/8/layout/hierarchy2"/>
    <dgm:cxn modelId="{041DCC6A-0354-4ABE-B070-B08B5B2664C8}" type="presOf" srcId="{119A187B-41C3-4676-A313-11BEBB657ED8}" destId="{1F634D53-2E42-493D-B4F3-A507F7716ED5}" srcOrd="0" destOrd="0" presId="urn:microsoft.com/office/officeart/2005/8/layout/hierarchy2"/>
    <dgm:cxn modelId="{57C7A36D-3804-4B14-BAC5-13B7EF47336E}" type="presOf" srcId="{1FB8EB11-52B6-43C7-8FFE-45360E928B4B}" destId="{2FB9D283-DF39-4D76-87CF-B6F3E495B400}" srcOrd="0" destOrd="0" presId="urn:microsoft.com/office/officeart/2005/8/layout/hierarchy2"/>
    <dgm:cxn modelId="{D61F9475-3CE8-4D05-B7D5-4E02E3D7CEC2}" type="presOf" srcId="{D24049FF-B623-47A4-8321-803ED02CB3B6}" destId="{FCD72A06-6209-421D-A313-51E3C0B93CF3}" srcOrd="0" destOrd="0" presId="urn:microsoft.com/office/officeart/2005/8/layout/hierarchy2"/>
    <dgm:cxn modelId="{02F88157-6D35-4204-A86F-38D3F2DCE337}" srcId="{2EE59048-F3F6-4FCC-A474-D64CDD476444}" destId="{A45DE862-9C49-4C52-ADCB-396574F9683D}" srcOrd="2" destOrd="0" parTransId="{1FB8EB11-52B6-43C7-8FFE-45360E928B4B}" sibTransId="{AD831ED7-1906-4132-A92C-E676F36E74B5}"/>
    <dgm:cxn modelId="{0EA3CA7C-A62B-4D6A-A4A0-0725ADC0592E}" type="presOf" srcId="{FBBE715C-8C0F-4C08-B0D0-64EECAC8A7DD}" destId="{465570C4-3CE9-4CDA-B27E-106942966EC3}" srcOrd="1" destOrd="0" presId="urn:microsoft.com/office/officeart/2005/8/layout/hierarchy2"/>
    <dgm:cxn modelId="{DFD38791-0ECD-417F-9E3F-094ACE6B9B92}" type="presOf" srcId="{2EE59048-F3F6-4FCC-A474-D64CDD476444}" destId="{C9BE961E-0033-4C66-A469-9F52C731797A}" srcOrd="0" destOrd="0" presId="urn:microsoft.com/office/officeart/2005/8/layout/hierarchy2"/>
    <dgm:cxn modelId="{D543E29A-ADCD-4159-AAB6-E15AAC084052}" type="presOf" srcId="{1FB8EB11-52B6-43C7-8FFE-45360E928B4B}" destId="{53F7AD93-E157-4827-B56F-02E8FDC53DA3}" srcOrd="1" destOrd="0" presId="urn:microsoft.com/office/officeart/2005/8/layout/hierarchy2"/>
    <dgm:cxn modelId="{0F0B9DA3-C2B2-4D09-96C0-01700DDCCC8D}" srcId="{B1C15ED7-D9F0-4DD2-9109-23699D28332F}" destId="{2EE59048-F3F6-4FCC-A474-D64CDD476444}" srcOrd="0" destOrd="0" parTransId="{EB0FF9AF-2EA9-4B43-B4EB-48B87213EE57}" sibTransId="{89126208-02B3-4931-8CD3-E97413253B3F}"/>
    <dgm:cxn modelId="{C90EBBA5-F0A0-418A-949F-81245F77FD39}" srcId="{2EE59048-F3F6-4FCC-A474-D64CDD476444}" destId="{D24049FF-B623-47A4-8321-803ED02CB3B6}" srcOrd="0" destOrd="0" parTransId="{1626B94A-EAC7-48AF-AD2C-7C6D524B6BA7}" sibTransId="{E4199BBA-025F-41DC-B850-F51C408DEB12}"/>
    <dgm:cxn modelId="{BD0FF8B9-5D67-4DEA-B4D0-1E2586F7DA51}" type="presOf" srcId="{1626B94A-EAC7-48AF-AD2C-7C6D524B6BA7}" destId="{CE7A4C08-08CA-4EE0-A6BF-9C01F5667C06}" srcOrd="0" destOrd="0" presId="urn:microsoft.com/office/officeart/2005/8/layout/hierarchy2"/>
    <dgm:cxn modelId="{A1274DCA-234D-434F-81C3-4B57DADF27F7}" type="presOf" srcId="{A45DE862-9C49-4C52-ADCB-396574F9683D}" destId="{84D2DC23-A0C2-4FF0-9B80-FC5DC327C14D}" srcOrd="0" destOrd="0" presId="urn:microsoft.com/office/officeart/2005/8/layout/hierarchy2"/>
    <dgm:cxn modelId="{6375F0CF-E4AA-4E3C-970F-7DF4922401E6}" type="presOf" srcId="{1626B94A-EAC7-48AF-AD2C-7C6D524B6BA7}" destId="{F72F3ABB-E507-487A-96A9-C9A94C82034E}" srcOrd="1" destOrd="0" presId="urn:microsoft.com/office/officeart/2005/8/layout/hierarchy2"/>
    <dgm:cxn modelId="{55D52D3C-E6FE-41DA-BD6E-AE532E613E94}" type="presParOf" srcId="{25B2694F-68AE-4034-AAB9-583A53CCE3AD}" destId="{AF405D43-9B74-4195-8FD4-B6E3E6558614}" srcOrd="0" destOrd="0" presId="urn:microsoft.com/office/officeart/2005/8/layout/hierarchy2"/>
    <dgm:cxn modelId="{78D353DF-0D25-47CE-B183-BE09E7857BFF}" type="presParOf" srcId="{AF405D43-9B74-4195-8FD4-B6E3E6558614}" destId="{C9BE961E-0033-4C66-A469-9F52C731797A}" srcOrd="0" destOrd="0" presId="urn:microsoft.com/office/officeart/2005/8/layout/hierarchy2"/>
    <dgm:cxn modelId="{9D1BD3B3-F07C-4A88-9EC9-288BE65011D7}" type="presParOf" srcId="{AF405D43-9B74-4195-8FD4-B6E3E6558614}" destId="{B96E3D3D-2448-4701-AE3A-C23A1DA845D2}" srcOrd="1" destOrd="0" presId="urn:microsoft.com/office/officeart/2005/8/layout/hierarchy2"/>
    <dgm:cxn modelId="{78313241-41D4-4186-824B-FBB190F3E85D}" type="presParOf" srcId="{B96E3D3D-2448-4701-AE3A-C23A1DA845D2}" destId="{CE7A4C08-08CA-4EE0-A6BF-9C01F5667C06}" srcOrd="0" destOrd="0" presId="urn:microsoft.com/office/officeart/2005/8/layout/hierarchy2"/>
    <dgm:cxn modelId="{4D6935DA-C54B-4CF3-909B-15D93A82808B}" type="presParOf" srcId="{CE7A4C08-08CA-4EE0-A6BF-9C01F5667C06}" destId="{F72F3ABB-E507-487A-96A9-C9A94C82034E}" srcOrd="0" destOrd="0" presId="urn:microsoft.com/office/officeart/2005/8/layout/hierarchy2"/>
    <dgm:cxn modelId="{A1BBCD94-9E92-4BD8-A929-44D97D93A31C}" type="presParOf" srcId="{B96E3D3D-2448-4701-AE3A-C23A1DA845D2}" destId="{5F6C7B64-D9A0-4C53-BDB0-EF7D95AC5449}" srcOrd="1" destOrd="0" presId="urn:microsoft.com/office/officeart/2005/8/layout/hierarchy2"/>
    <dgm:cxn modelId="{63DDC5F1-F10D-4E65-AEC6-8445E7834DB1}" type="presParOf" srcId="{5F6C7B64-D9A0-4C53-BDB0-EF7D95AC5449}" destId="{FCD72A06-6209-421D-A313-51E3C0B93CF3}" srcOrd="0" destOrd="0" presId="urn:microsoft.com/office/officeart/2005/8/layout/hierarchy2"/>
    <dgm:cxn modelId="{D648CCE7-810F-4946-BA3B-BACA00F782A5}" type="presParOf" srcId="{5F6C7B64-D9A0-4C53-BDB0-EF7D95AC5449}" destId="{C8C55F02-5EB0-4DBF-B9D2-05F5D017DDCC}" srcOrd="1" destOrd="0" presId="urn:microsoft.com/office/officeart/2005/8/layout/hierarchy2"/>
    <dgm:cxn modelId="{E8D4C20B-DB01-49D3-BED2-BBB81CA0D845}" type="presParOf" srcId="{B96E3D3D-2448-4701-AE3A-C23A1DA845D2}" destId="{71E836B8-7B1E-4C00-ACD9-95E73B8B2EB0}" srcOrd="2" destOrd="0" presId="urn:microsoft.com/office/officeart/2005/8/layout/hierarchy2"/>
    <dgm:cxn modelId="{15E1DD26-4ED0-436A-BCA2-4BE78906DC0E}" type="presParOf" srcId="{71E836B8-7B1E-4C00-ACD9-95E73B8B2EB0}" destId="{465570C4-3CE9-4CDA-B27E-106942966EC3}" srcOrd="0" destOrd="0" presId="urn:microsoft.com/office/officeart/2005/8/layout/hierarchy2"/>
    <dgm:cxn modelId="{E5183001-2A76-4DE5-AA8C-ABD864C6E2F0}" type="presParOf" srcId="{B96E3D3D-2448-4701-AE3A-C23A1DA845D2}" destId="{1D04D338-A7CD-4B3C-A65B-85C1943C6158}" srcOrd="3" destOrd="0" presId="urn:microsoft.com/office/officeart/2005/8/layout/hierarchy2"/>
    <dgm:cxn modelId="{DCD33378-3B8C-4440-B2EF-60F027D6D1F7}" type="presParOf" srcId="{1D04D338-A7CD-4B3C-A65B-85C1943C6158}" destId="{1F634D53-2E42-493D-B4F3-A507F7716ED5}" srcOrd="0" destOrd="0" presId="urn:microsoft.com/office/officeart/2005/8/layout/hierarchy2"/>
    <dgm:cxn modelId="{A46430E7-91D9-4408-979A-566CC66CBACC}" type="presParOf" srcId="{1D04D338-A7CD-4B3C-A65B-85C1943C6158}" destId="{0778AE7D-C49A-4995-977A-A89A005FC35D}" srcOrd="1" destOrd="0" presId="urn:microsoft.com/office/officeart/2005/8/layout/hierarchy2"/>
    <dgm:cxn modelId="{B84D0778-F3B8-4815-842E-9F84B8C5402C}" type="presParOf" srcId="{B96E3D3D-2448-4701-AE3A-C23A1DA845D2}" destId="{2FB9D283-DF39-4D76-87CF-B6F3E495B400}" srcOrd="4" destOrd="0" presId="urn:microsoft.com/office/officeart/2005/8/layout/hierarchy2"/>
    <dgm:cxn modelId="{F378E5AB-182E-47F6-90E1-A613AC866128}" type="presParOf" srcId="{2FB9D283-DF39-4D76-87CF-B6F3E495B400}" destId="{53F7AD93-E157-4827-B56F-02E8FDC53DA3}" srcOrd="0" destOrd="0" presId="urn:microsoft.com/office/officeart/2005/8/layout/hierarchy2"/>
    <dgm:cxn modelId="{4CCC3C31-C502-4A75-B6A6-51C4D84194A1}" type="presParOf" srcId="{B96E3D3D-2448-4701-AE3A-C23A1DA845D2}" destId="{95CBC121-4D9B-4629-BF96-6C844FDDB1AC}" srcOrd="5" destOrd="0" presId="urn:microsoft.com/office/officeart/2005/8/layout/hierarchy2"/>
    <dgm:cxn modelId="{ABF47921-9061-4165-AD55-5B6EFE351B6A}" type="presParOf" srcId="{95CBC121-4D9B-4629-BF96-6C844FDDB1AC}" destId="{84D2DC23-A0C2-4FF0-9B80-FC5DC327C14D}" srcOrd="0" destOrd="0" presId="urn:microsoft.com/office/officeart/2005/8/layout/hierarchy2"/>
    <dgm:cxn modelId="{03D3F8A7-1DFC-43F5-B15A-554141279378}" type="presParOf" srcId="{95CBC121-4D9B-4629-BF96-6C844FDDB1AC}" destId="{FE0954D7-787D-44B4-A588-39EFEFAF348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B8B37C-24DD-44E1-BAED-4C6A122AA9ED}">
      <dsp:nvSpPr>
        <dsp:cNvPr id="0" name=""/>
        <dsp:cNvSpPr/>
      </dsp:nvSpPr>
      <dsp:spPr>
        <a:xfrm>
          <a:off x="0" y="0"/>
          <a:ext cx="4876800" cy="8940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 err="1"/>
            <a:t>Permintaan</a:t>
          </a:r>
          <a:r>
            <a:rPr lang="en-US" sz="2300" kern="1200" dirty="0"/>
            <a:t> </a:t>
          </a:r>
          <a:r>
            <a:rPr lang="en-US" sz="2300" kern="1200" dirty="0" err="1"/>
            <a:t>Ekstradisi</a:t>
          </a:r>
          <a:endParaRPr lang="en-US" sz="2300" kern="1200" dirty="0"/>
        </a:p>
      </dsp:txBody>
      <dsp:txXfrm>
        <a:off x="26187" y="26187"/>
        <a:ext cx="3836467" cy="841706"/>
      </dsp:txXfrm>
    </dsp:sp>
    <dsp:sp modelId="{3F170FAB-F94A-42FF-93AC-5F0E804BC29D}">
      <dsp:nvSpPr>
        <dsp:cNvPr id="0" name=""/>
        <dsp:cNvSpPr/>
      </dsp:nvSpPr>
      <dsp:spPr>
        <a:xfrm>
          <a:off x="408432" y="1056640"/>
          <a:ext cx="4876800" cy="8940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 err="1"/>
            <a:t>Pemeriksaan</a:t>
          </a:r>
          <a:r>
            <a:rPr lang="en-US" sz="2300" kern="1200" dirty="0"/>
            <a:t> Oleh </a:t>
          </a:r>
          <a:r>
            <a:rPr lang="en-US" sz="2300" kern="1200" dirty="0" err="1"/>
            <a:t>Pengadilan</a:t>
          </a:r>
          <a:endParaRPr lang="en-ID" sz="2300" kern="1200" dirty="0"/>
        </a:p>
      </dsp:txBody>
      <dsp:txXfrm>
        <a:off x="434619" y="1082827"/>
        <a:ext cx="3834841" cy="841706"/>
      </dsp:txXfrm>
    </dsp:sp>
    <dsp:sp modelId="{58CF7A7C-F49E-4C77-B154-3A63E37FB69D}">
      <dsp:nvSpPr>
        <dsp:cNvPr id="0" name=""/>
        <dsp:cNvSpPr/>
      </dsp:nvSpPr>
      <dsp:spPr>
        <a:xfrm>
          <a:off x="810768" y="2113280"/>
          <a:ext cx="4876800" cy="8940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Keputusan </a:t>
          </a:r>
          <a:r>
            <a:rPr lang="en-US" sz="2300" kern="1200" dirty="0" err="1"/>
            <a:t>Pemerintah</a:t>
          </a:r>
          <a:endParaRPr lang="en-ID" sz="2300" kern="1200" dirty="0"/>
        </a:p>
      </dsp:txBody>
      <dsp:txXfrm>
        <a:off x="836955" y="2139467"/>
        <a:ext cx="3840937" cy="841706"/>
      </dsp:txXfrm>
    </dsp:sp>
    <dsp:sp modelId="{B86D2417-12CF-447C-974D-569879CA2377}">
      <dsp:nvSpPr>
        <dsp:cNvPr id="0" name=""/>
        <dsp:cNvSpPr/>
      </dsp:nvSpPr>
      <dsp:spPr>
        <a:xfrm>
          <a:off x="1219200" y="3169919"/>
          <a:ext cx="4876800" cy="89408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 err="1"/>
            <a:t>Penyerahan</a:t>
          </a:r>
          <a:r>
            <a:rPr lang="en-US" sz="2300" kern="1200" dirty="0"/>
            <a:t> </a:t>
          </a:r>
          <a:r>
            <a:rPr lang="en-US" sz="2300" kern="1200" dirty="0" err="1"/>
            <a:t>Tersangka</a:t>
          </a:r>
          <a:endParaRPr lang="en-ID" sz="2300" kern="1200" dirty="0"/>
        </a:p>
      </dsp:txBody>
      <dsp:txXfrm>
        <a:off x="1245387" y="3196106"/>
        <a:ext cx="3834841" cy="841706"/>
      </dsp:txXfrm>
    </dsp:sp>
    <dsp:sp modelId="{1AEECCD4-26CC-4521-B513-8E4E8D91D480}">
      <dsp:nvSpPr>
        <dsp:cNvPr id="0" name=""/>
        <dsp:cNvSpPr/>
      </dsp:nvSpPr>
      <dsp:spPr>
        <a:xfrm>
          <a:off x="4295647" y="684783"/>
          <a:ext cx="581152" cy="58115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2600" kern="1200"/>
        </a:p>
      </dsp:txBody>
      <dsp:txXfrm>
        <a:off x="4426406" y="684783"/>
        <a:ext cx="319634" cy="437317"/>
      </dsp:txXfrm>
    </dsp:sp>
    <dsp:sp modelId="{549BA169-5EA1-4470-8B59-AAA8C3F70AD5}">
      <dsp:nvSpPr>
        <dsp:cNvPr id="0" name=""/>
        <dsp:cNvSpPr/>
      </dsp:nvSpPr>
      <dsp:spPr>
        <a:xfrm>
          <a:off x="4704080" y="1741423"/>
          <a:ext cx="581152" cy="58115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2600" kern="1200"/>
        </a:p>
      </dsp:txBody>
      <dsp:txXfrm>
        <a:off x="4834839" y="1741423"/>
        <a:ext cx="319634" cy="437317"/>
      </dsp:txXfrm>
    </dsp:sp>
    <dsp:sp modelId="{06234F43-48EE-4983-A98D-3DF43D0B5F45}">
      <dsp:nvSpPr>
        <dsp:cNvPr id="0" name=""/>
        <dsp:cNvSpPr/>
      </dsp:nvSpPr>
      <dsp:spPr>
        <a:xfrm>
          <a:off x="5106415" y="2798064"/>
          <a:ext cx="581152" cy="581152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2600" kern="1200"/>
        </a:p>
      </dsp:txBody>
      <dsp:txXfrm>
        <a:off x="5237174" y="2798064"/>
        <a:ext cx="319634" cy="4373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9BE961E-0033-4C66-A469-9F52C731797A}">
      <dsp:nvSpPr>
        <dsp:cNvPr id="0" name=""/>
        <dsp:cNvSpPr/>
      </dsp:nvSpPr>
      <dsp:spPr>
        <a:xfrm>
          <a:off x="0" y="1728192"/>
          <a:ext cx="2649809" cy="1296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Peran </a:t>
          </a:r>
          <a:r>
            <a:rPr lang="en-US" sz="18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Organisasi</a:t>
          </a:r>
          <a:r>
            <a:rPr lang="en-US" sz="18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Internasional</a:t>
          </a:r>
          <a:r>
            <a:rPr lang="en-US" sz="18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dalam</a:t>
          </a:r>
          <a:r>
            <a:rPr lang="en-US" sz="18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 </a:t>
          </a:r>
          <a:r>
            <a:rPr lang="en-US" sz="18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Ekstradisi</a:t>
          </a:r>
          <a:endParaRPr lang="en-ID" sz="1800" b="1" kern="1200" dirty="0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7963" y="1766155"/>
        <a:ext cx="2573883" cy="1220217"/>
      </dsp:txXfrm>
    </dsp:sp>
    <dsp:sp modelId="{CE7A4C08-08CA-4EE0-A6BF-9C01F5667C06}">
      <dsp:nvSpPr>
        <dsp:cNvPr id="0" name=""/>
        <dsp:cNvSpPr/>
      </dsp:nvSpPr>
      <dsp:spPr>
        <a:xfrm rot="18507590">
          <a:off x="2250807" y="1522569"/>
          <a:ext cx="2110928" cy="54438"/>
        </a:xfrm>
        <a:custGeom>
          <a:avLst/>
          <a:gdLst/>
          <a:ahLst/>
          <a:cxnLst/>
          <a:rect l="0" t="0" r="0" b="0"/>
          <a:pathLst>
            <a:path>
              <a:moveTo>
                <a:pt x="0" y="27219"/>
              </a:moveTo>
              <a:lnTo>
                <a:pt x="2110928" y="2721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700" kern="1200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253499" y="1497015"/>
        <a:ext cx="105546" cy="105546"/>
      </dsp:txXfrm>
    </dsp:sp>
    <dsp:sp modelId="{FCD72A06-6209-421D-A313-51E3C0B93CF3}">
      <dsp:nvSpPr>
        <dsp:cNvPr id="0" name=""/>
        <dsp:cNvSpPr/>
      </dsp:nvSpPr>
      <dsp:spPr>
        <a:xfrm>
          <a:off x="3962735" y="4638"/>
          <a:ext cx="4011122" cy="1437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PBB: </a:t>
          </a:r>
          <a:r>
            <a:rPr lang="en-US" sz="2000" kern="12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PBB </a:t>
          </a:r>
          <a:r>
            <a:rPr lang="en-US" sz="2000" kern="12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melalui</a:t>
          </a:r>
          <a:r>
            <a:rPr lang="en-US" sz="2000" kern="12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2000" kern="12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instrumen</a:t>
          </a:r>
          <a:r>
            <a:rPr lang="en-US" sz="2000" kern="12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2000" kern="12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hukumnya</a:t>
          </a:r>
          <a:r>
            <a:rPr lang="en-US" sz="2000" kern="12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2000" kern="12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mempromosikan</a:t>
          </a:r>
          <a:r>
            <a:rPr lang="en-US" sz="2000" kern="12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2000" kern="12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kerja</a:t>
          </a:r>
          <a:r>
            <a:rPr lang="en-US" sz="2000" kern="12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2000" kern="12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sama</a:t>
          </a:r>
          <a:r>
            <a:rPr lang="en-US" sz="2000" kern="12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2000" kern="12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antarnegara</a:t>
          </a:r>
          <a:r>
            <a:rPr lang="en-US" sz="2000" kern="12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2000" kern="12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dalam</a:t>
          </a:r>
          <a:r>
            <a:rPr lang="en-US" sz="2000" kern="12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2000" kern="12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masalah</a:t>
          </a:r>
          <a:r>
            <a:rPr lang="en-US" sz="2000" kern="12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2000" kern="12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ekstradisi</a:t>
          </a:r>
          <a:r>
            <a:rPr lang="en-US" sz="2000" kern="12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.</a:t>
          </a:r>
          <a:endParaRPr lang="en-ID" sz="2000" b="1" kern="1200" dirty="0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004833" y="46736"/>
        <a:ext cx="3926926" cy="1353152"/>
      </dsp:txXfrm>
    </dsp:sp>
    <dsp:sp modelId="{71E836B8-7B1E-4C00-ACD9-95E73B8B2EB0}">
      <dsp:nvSpPr>
        <dsp:cNvPr id="0" name=""/>
        <dsp:cNvSpPr/>
      </dsp:nvSpPr>
      <dsp:spPr>
        <a:xfrm>
          <a:off x="2649809" y="2349044"/>
          <a:ext cx="1312925" cy="54438"/>
        </a:xfrm>
        <a:custGeom>
          <a:avLst/>
          <a:gdLst/>
          <a:ahLst/>
          <a:cxnLst/>
          <a:rect l="0" t="0" r="0" b="0"/>
          <a:pathLst>
            <a:path>
              <a:moveTo>
                <a:pt x="0" y="27219"/>
              </a:moveTo>
              <a:lnTo>
                <a:pt x="1312925" y="2721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500" kern="1200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273449" y="2343440"/>
        <a:ext cx="65646" cy="65646"/>
      </dsp:txXfrm>
    </dsp:sp>
    <dsp:sp modelId="{1F634D53-2E42-493D-B4F3-A507F7716ED5}">
      <dsp:nvSpPr>
        <dsp:cNvPr id="0" name=""/>
        <dsp:cNvSpPr/>
      </dsp:nvSpPr>
      <dsp:spPr>
        <a:xfrm>
          <a:off x="3962735" y="1657589"/>
          <a:ext cx="3968806" cy="1437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Interpol: </a:t>
          </a:r>
          <a:r>
            <a:rPr lang="en-US" sz="1800" kern="12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INTERPOL </a:t>
          </a:r>
          <a:r>
            <a:rPr lang="en-US" sz="1800" kern="12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membantu</a:t>
          </a:r>
          <a:r>
            <a:rPr lang="en-US" sz="1800" kern="12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1800" kern="12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mengkoordinasikan</a:t>
          </a:r>
          <a:r>
            <a:rPr lang="en-US" sz="1800" kern="12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1800" kern="12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permintaan</a:t>
          </a:r>
          <a:r>
            <a:rPr lang="en-US" sz="1800" kern="12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1800" kern="12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ekstradisi</a:t>
          </a:r>
          <a:r>
            <a:rPr lang="en-US" sz="1800" kern="12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dan </a:t>
          </a:r>
          <a:r>
            <a:rPr lang="en-US" sz="1800" kern="12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pertukaran</a:t>
          </a:r>
          <a:r>
            <a:rPr lang="en-US" sz="1800" kern="12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1800" kern="12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informasi</a:t>
          </a:r>
          <a:r>
            <a:rPr lang="en-US" sz="1800" kern="12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1800" kern="12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antarnegara</a:t>
          </a:r>
          <a:r>
            <a:rPr lang="en-US" sz="1800" kern="12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1800" kern="12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anggota</a:t>
          </a:r>
          <a:r>
            <a:rPr lang="en-US" sz="1800" kern="12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.</a:t>
          </a:r>
          <a:endParaRPr lang="en-ID" sz="1800" b="1" kern="1200" dirty="0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004833" y="1699687"/>
        <a:ext cx="3884610" cy="1353152"/>
      </dsp:txXfrm>
    </dsp:sp>
    <dsp:sp modelId="{2FB9D283-DF39-4D76-87CF-B6F3E495B400}">
      <dsp:nvSpPr>
        <dsp:cNvPr id="0" name=""/>
        <dsp:cNvSpPr/>
      </dsp:nvSpPr>
      <dsp:spPr>
        <a:xfrm rot="3092410">
          <a:off x="2250807" y="3175519"/>
          <a:ext cx="2110928" cy="54438"/>
        </a:xfrm>
        <a:custGeom>
          <a:avLst/>
          <a:gdLst/>
          <a:ahLst/>
          <a:cxnLst/>
          <a:rect l="0" t="0" r="0" b="0"/>
          <a:pathLst>
            <a:path>
              <a:moveTo>
                <a:pt x="0" y="27219"/>
              </a:moveTo>
              <a:lnTo>
                <a:pt x="2110928" y="2721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D" sz="700" kern="1200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3253499" y="3149966"/>
        <a:ext cx="105546" cy="105546"/>
      </dsp:txXfrm>
    </dsp:sp>
    <dsp:sp modelId="{84D2DC23-A0C2-4FF0-9B80-FC5DC327C14D}">
      <dsp:nvSpPr>
        <dsp:cNvPr id="0" name=""/>
        <dsp:cNvSpPr/>
      </dsp:nvSpPr>
      <dsp:spPr>
        <a:xfrm>
          <a:off x="3962735" y="3310540"/>
          <a:ext cx="3985307" cy="143734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Uni </a:t>
          </a:r>
          <a:r>
            <a:rPr lang="en-US" sz="2000" b="1" kern="1200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Eropa</a:t>
          </a:r>
          <a:r>
            <a:rPr lang="en-US" sz="2000" b="1" kern="1200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</a:rPr>
            <a:t>: </a:t>
          </a:r>
          <a:r>
            <a:rPr lang="en-US" sz="2000" kern="12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Uni </a:t>
          </a:r>
          <a:r>
            <a:rPr lang="en-US" sz="2000" kern="12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Eropa</a:t>
          </a:r>
          <a:r>
            <a:rPr lang="en-US" sz="2000" kern="12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2000" kern="12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memiliki</a:t>
          </a:r>
          <a:r>
            <a:rPr lang="en-US" sz="2000" kern="12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2000" kern="12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mekanisme</a:t>
          </a:r>
          <a:r>
            <a:rPr lang="en-US" sz="2000" kern="12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2000" kern="12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ekstradisi</a:t>
          </a:r>
          <a:r>
            <a:rPr lang="en-US" sz="2000" kern="12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</a:t>
          </a:r>
          <a:r>
            <a:rPr lang="en-US" sz="2000" kern="12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khusus</a:t>
          </a:r>
          <a:r>
            <a:rPr lang="en-US" sz="2000" kern="12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di </a:t>
          </a:r>
          <a:r>
            <a:rPr lang="en-US" sz="2000" kern="12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antara</a:t>
          </a:r>
          <a:r>
            <a:rPr lang="en-US" sz="2000" kern="12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 negara-negara </a:t>
          </a:r>
          <a:r>
            <a:rPr lang="en-US" sz="2000" kern="1200" spc="-35" dirty="0" err="1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anggotanya</a:t>
          </a:r>
          <a:r>
            <a:rPr lang="en-US" sz="2000" kern="1200" spc="-35" dirty="0">
              <a:solidFill>
                <a:schemeClr val="bg1"/>
              </a:solidFill>
              <a:latin typeface="Cambria" panose="02040503050406030204" pitchFamily="18" charset="0"/>
              <a:ea typeface="Cambria" panose="02040503050406030204" pitchFamily="18" charset="0"/>
              <a:cs typeface="Fira Sans" pitchFamily="34" charset="-120"/>
            </a:rPr>
            <a:t>.</a:t>
          </a:r>
          <a:endParaRPr lang="en-ID" sz="2000" kern="1200" dirty="0">
            <a:solidFill>
              <a:schemeClr val="bg1"/>
            </a:solidFill>
            <a:latin typeface="Cambria" panose="02040503050406030204" pitchFamily="18" charset="0"/>
            <a:ea typeface="Cambria" panose="02040503050406030204" pitchFamily="18" charset="0"/>
          </a:endParaRPr>
        </a:p>
      </dsp:txBody>
      <dsp:txXfrm>
        <a:off x="4004833" y="3352638"/>
        <a:ext cx="3901111" cy="135315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5117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75359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0240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087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5641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721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91936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3399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8969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INTERNASIONAL – LEMBAGA EKSTRADISI</a:t>
            </a: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HKB23407: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HUKUM INTERNASIONAL – LEMBAGA EKSTRADISI</a:t>
            </a: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13877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ID" sz="36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LEMBAGA EKSTRADISI</a:t>
            </a:r>
          </a:p>
          <a:p>
            <a:pPr algn="ctr"/>
            <a:r>
              <a:rPr lang="id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ID" sz="32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  <a:endParaRPr lang="en-US" sz="32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Apakah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requested state</a:t>
            </a: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wajib menyerahkan orang yang diminta kepada </a:t>
            </a:r>
            <a:r>
              <a:rPr lang="sv-SE" sz="3200" b="1" i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requesting state?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Grotius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bahwa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wajib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menyerahkan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berlindung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negaranya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kejahatan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dipengaruhi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oleh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teori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alam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yaitu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“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tiada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pun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lolos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” 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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konsep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keadilan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  <a:sym typeface="Wingdings" panose="05000000000000000000" pitchFamily="2" charset="2"/>
            </a:endParaRP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Adagium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aut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punire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aut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i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dedere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 </a:t>
            </a:r>
            <a:r>
              <a:rPr lang="en-ID" i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either you punish or you extradite 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(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pelaku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kejahatan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internasional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diadili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menurut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hukum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tempat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dimana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melakukan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kejahatan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atau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ia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diproses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ekstradisi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)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6211947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525960"/>
            <a:ext cx="8003232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Ekstradisi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pengambilalihan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pengiriman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seorang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tersangka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terpidana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lain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meminta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pemulangan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Hal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salah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aspek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penting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internasional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memfasilitasi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kerja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antarnegara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menangani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kejahatan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sz="24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batas</a:t>
            </a:r>
            <a:r>
              <a:rPr lang="en-ID" sz="24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02996214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412776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Ekstradisi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proses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pemulangan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tersangka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terpidana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satu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lain yang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memintanya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agar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diadili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menjalani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Praktik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ekstradisi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sudah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sejak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zaman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Kekaisaran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Romawi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baru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berkembang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formal pada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abad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ke-19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penandatanganan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perjanjian-perjanjian</a:t>
            </a:r>
            <a:r>
              <a:rPr lang="en-US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bilateral.</a:t>
            </a:r>
          </a:p>
          <a:p>
            <a:pPr algn="just"/>
            <a:endParaRPr lang="en-US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0011399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B66DD086-9A7B-2F47-C5F5-1283C6184C13}"/>
              </a:ext>
            </a:extLst>
          </p:cNvPr>
          <p:cNvSpPr/>
          <p:nvPr/>
        </p:nvSpPr>
        <p:spPr>
          <a:xfrm>
            <a:off x="755576" y="1700808"/>
            <a:ext cx="3528392" cy="3312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Negara-negara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melakukan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kerjasama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internasional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bentuk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ekstradisi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dalam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mencegah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dan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memberantas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kejahatan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ID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3A59965F-E4FC-EA34-AE25-43EB6AE10032}"/>
              </a:ext>
            </a:extLst>
          </p:cNvPr>
          <p:cNvSpPr/>
          <p:nvPr/>
        </p:nvSpPr>
        <p:spPr>
          <a:xfrm>
            <a:off x="4860034" y="1700808"/>
            <a:ext cx="3528392" cy="331236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Untuk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menghindari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adanya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impunitas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pembebasan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hukuman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melepaskan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diri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adanya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denda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,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serta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menghindari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pengusiran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dari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 negara </a:t>
            </a:r>
            <a:r>
              <a:rPr lang="en-US" sz="2000" b="1" dirty="0" err="1">
                <a:latin typeface="Cambria" panose="02040503050406030204" pitchFamily="18" charset="0"/>
                <a:ea typeface="Cambria" panose="02040503050406030204" pitchFamily="18" charset="0"/>
              </a:rPr>
              <a:t>bersangkutan</a:t>
            </a:r>
            <a:r>
              <a:rPr lang="en-US" sz="2000" b="1" dirty="0">
                <a:latin typeface="Cambria" panose="02040503050406030204" pitchFamily="18" charset="0"/>
                <a:ea typeface="Cambria" panose="02040503050406030204" pitchFamily="18" charset="0"/>
              </a:rPr>
              <a:t>.</a:t>
            </a:r>
            <a:endParaRPr lang="en-US" sz="2000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0AB8507-2D4B-4DE7-61BD-BD30C924FFCB}"/>
              </a:ext>
            </a:extLst>
          </p:cNvPr>
          <p:cNvSpPr txBox="1">
            <a:spLocks/>
          </p:cNvSpPr>
          <p:nvPr/>
        </p:nvSpPr>
        <p:spPr>
          <a:xfrm>
            <a:off x="609600" y="7102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kumimoji="0" lang="sv-SE" sz="3200" b="1" i="1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Why there should be extradition?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321229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4253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menghindari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hukuman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pengusiran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kurang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efektif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karena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</a:t>
            </a:r>
          </a:p>
          <a:p>
            <a:pPr marL="514350" indent="-514350" algn="just">
              <a:buAutoNum type="arabicPeriod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bersangkutan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akan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mencari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 lain yang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menerimanya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514350" indent="-514350" algn="just">
              <a:buAutoNum type="arabicPeriod"/>
            </a:pP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tersebut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mencegah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menanggulangi</a:t>
            </a:r>
            <a:r>
              <a:rPr lang="en-ID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ID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kejahatan</a:t>
            </a: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069525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4" name="Title 1">
            <a:extLst>
              <a:ext uri="{FF2B5EF4-FFF2-40B4-BE49-F238E27FC236}">
                <a16:creationId xmlns:a16="http://schemas.microsoft.com/office/drawing/2014/main" id="{7EB0ECC5-D3D0-FC1D-87EA-A811AAD8C061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Unsur-unsur Ekstradisi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E6F3D4C2-4535-0086-ED87-9A0EB7A69489}"/>
              </a:ext>
            </a:extLst>
          </p:cNvPr>
          <p:cNvSpPr/>
          <p:nvPr/>
        </p:nvSpPr>
        <p:spPr>
          <a:xfrm>
            <a:off x="971600" y="1556792"/>
            <a:ext cx="2160240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1.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Unsur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Subyektif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F43A5849-C927-C0BB-3429-509C79DC433B}"/>
              </a:ext>
            </a:extLst>
          </p:cNvPr>
          <p:cNvSpPr/>
          <p:nvPr/>
        </p:nvSpPr>
        <p:spPr>
          <a:xfrm>
            <a:off x="4788024" y="1524980"/>
            <a:ext cx="2160240" cy="567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2.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Unsur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Obyektif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43638D6B-31CB-C301-87C2-7D3EA2D476B1}"/>
              </a:ext>
            </a:extLst>
          </p:cNvPr>
          <p:cNvSpPr/>
          <p:nvPr/>
        </p:nvSpPr>
        <p:spPr>
          <a:xfrm>
            <a:off x="971600" y="3901771"/>
            <a:ext cx="2160240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3.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Unsur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Prosedur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7EDEEE02-C043-D595-45EC-69715F742E31}"/>
              </a:ext>
            </a:extLst>
          </p:cNvPr>
          <p:cNvSpPr/>
          <p:nvPr/>
        </p:nvSpPr>
        <p:spPr>
          <a:xfrm>
            <a:off x="4788024" y="3917677"/>
            <a:ext cx="2160240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4.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Unsur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Tujuan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5A4844F-E7DE-4090-1059-52757CCD4591}"/>
              </a:ext>
            </a:extLst>
          </p:cNvPr>
          <p:cNvSpPr txBox="1"/>
          <p:nvPr/>
        </p:nvSpPr>
        <p:spPr>
          <a:xfrm>
            <a:off x="971600" y="4578746"/>
            <a:ext cx="36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Adanya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perjanjian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bilateral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atau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regional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antara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i="1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requesting state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dengan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i="1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requested state</a:t>
            </a:r>
            <a:endParaRPr lang="en-US" sz="1800" dirty="0">
              <a:solidFill>
                <a:srgbClr val="272525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E9FBDFD-CF55-BD94-E659-CC430AF2DCE5}"/>
              </a:ext>
            </a:extLst>
          </p:cNvPr>
          <p:cNvSpPr txBox="1"/>
          <p:nvPr/>
        </p:nvSpPr>
        <p:spPr>
          <a:xfrm>
            <a:off x="4829200" y="2201659"/>
            <a:ext cx="3600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Pelaku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kejahatan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(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tersangka</a:t>
            </a:r>
            <a:r>
              <a:rPr lang="en-US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, </a:t>
            </a:r>
            <a:r>
              <a:rPr lang="en-US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terdakwa</a:t>
            </a:r>
            <a:r>
              <a:rPr lang="en-US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atau</a:t>
            </a:r>
            <a:r>
              <a:rPr lang="en-US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terhukum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).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Meski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sebagai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obyek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,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tetapi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sebagai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individu</a:t>
            </a:r>
            <a:r>
              <a:rPr lang="en-US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, </a:t>
            </a:r>
            <a:r>
              <a:rPr lang="en-US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hak</a:t>
            </a:r>
            <a:r>
              <a:rPr lang="en-US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asasi</a:t>
            </a:r>
            <a:r>
              <a:rPr lang="en-US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pelaku</a:t>
            </a:r>
            <a:r>
              <a:rPr lang="en-US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harus</a:t>
            </a:r>
            <a:r>
              <a:rPr lang="en-US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tetap</a:t>
            </a:r>
            <a:r>
              <a:rPr lang="en-US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dilindungi</a:t>
            </a:r>
            <a:endParaRPr lang="en-US" sz="1800" dirty="0">
              <a:solidFill>
                <a:srgbClr val="272525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77AAE90-F3B5-A90E-9B56-B4E06E29D480}"/>
              </a:ext>
            </a:extLst>
          </p:cNvPr>
          <p:cNvSpPr txBox="1"/>
          <p:nvPr/>
        </p:nvSpPr>
        <p:spPr>
          <a:xfrm>
            <a:off x="938046" y="2276872"/>
            <a:ext cx="3600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Negara-negara yang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memiliki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yurisdiksi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i="1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(requesting state)</a:t>
            </a:r>
          </a:p>
          <a:p>
            <a:pPr marL="285750" indent="-285750">
              <a:buFontTx/>
              <a:buChar char="-"/>
            </a:pPr>
            <a:r>
              <a:rPr lang="en-US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Negara </a:t>
            </a:r>
            <a:r>
              <a:rPr lang="en-US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tempat</a:t>
            </a:r>
            <a:r>
              <a:rPr lang="en-US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pelaku</a:t>
            </a:r>
            <a:r>
              <a:rPr lang="en-US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berada</a:t>
            </a:r>
            <a:r>
              <a:rPr lang="en-US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atau</a:t>
            </a:r>
            <a:r>
              <a:rPr lang="en-US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bersembunyi</a:t>
            </a:r>
            <a:r>
              <a:rPr lang="en-US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i="1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(requested state)</a:t>
            </a:r>
            <a:r>
              <a:rPr lang="en-US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endParaRPr lang="en-ID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0DFF4EF-AC7E-2BB7-51FF-B603BE002DD9}"/>
              </a:ext>
            </a:extLst>
          </p:cNvPr>
          <p:cNvSpPr txBox="1"/>
          <p:nvPr/>
        </p:nvSpPr>
        <p:spPr>
          <a:xfrm>
            <a:off x="4891844" y="4578746"/>
            <a:ext cx="3600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Untuk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tujuan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apa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orang yang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bersangkutan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diminta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atau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diserahkan</a:t>
            </a:r>
            <a:endParaRPr lang="en-US" sz="1800" dirty="0">
              <a:solidFill>
                <a:srgbClr val="272525"/>
              </a:solidFill>
              <a:latin typeface="Cambria" panose="02040503050406030204" pitchFamily="18" charset="0"/>
              <a:ea typeface="Cambria" panose="02040503050406030204" pitchFamily="18" charset="0"/>
              <a:cs typeface="Eudoxus Sans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24012356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340768"/>
            <a:ext cx="8229600" cy="47853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 algn="just">
              <a:buFont typeface="Arial" panose="020B0604020202020204" pitchFamily="34" charset="0"/>
              <a:buChar char="•"/>
            </a:pPr>
            <a:endParaRPr lang="en-ID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sp>
        <p:nvSpPr>
          <p:cNvPr id="44" name="Title 1">
            <a:extLst>
              <a:ext uri="{FF2B5EF4-FFF2-40B4-BE49-F238E27FC236}">
                <a16:creationId xmlns:a16="http://schemas.microsoft.com/office/drawing/2014/main" id="{7EB0ECC5-D3D0-FC1D-87EA-A811AAD8C061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Asas-asas Ekstradisi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E6F3D4C2-4535-0086-ED87-9A0EB7A69489}"/>
              </a:ext>
            </a:extLst>
          </p:cNvPr>
          <p:cNvSpPr/>
          <p:nvPr/>
        </p:nvSpPr>
        <p:spPr>
          <a:xfrm>
            <a:off x="971600" y="1556792"/>
            <a:ext cx="2880320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1.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Asas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Kejahatan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Ganda</a:t>
            </a:r>
          </a:p>
        </p:txBody>
      </p:sp>
      <p:sp>
        <p:nvSpPr>
          <p:cNvPr id="45" name="Rectangle: Rounded Corners 44">
            <a:extLst>
              <a:ext uri="{FF2B5EF4-FFF2-40B4-BE49-F238E27FC236}">
                <a16:creationId xmlns:a16="http://schemas.microsoft.com/office/drawing/2014/main" id="{F43A5849-C927-C0BB-3429-509C79DC433B}"/>
              </a:ext>
            </a:extLst>
          </p:cNvPr>
          <p:cNvSpPr/>
          <p:nvPr/>
        </p:nvSpPr>
        <p:spPr>
          <a:xfrm>
            <a:off x="4788024" y="1524980"/>
            <a:ext cx="3898776" cy="5676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2.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Asas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Non-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Ekstradisi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Warga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Negara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43638D6B-31CB-C301-87C2-7D3EA2D476B1}"/>
              </a:ext>
            </a:extLst>
          </p:cNvPr>
          <p:cNvSpPr/>
          <p:nvPr/>
        </p:nvSpPr>
        <p:spPr>
          <a:xfrm>
            <a:off x="971600" y="3901771"/>
            <a:ext cx="2160240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3.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Asas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Spesialitas</a:t>
            </a: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sp>
        <p:nvSpPr>
          <p:cNvPr id="47" name="Rectangle: Rounded Corners 46">
            <a:extLst>
              <a:ext uri="{FF2B5EF4-FFF2-40B4-BE49-F238E27FC236}">
                <a16:creationId xmlns:a16="http://schemas.microsoft.com/office/drawing/2014/main" id="{7EDEEE02-C043-D595-45EC-69715F742E31}"/>
              </a:ext>
            </a:extLst>
          </p:cNvPr>
          <p:cNvSpPr/>
          <p:nvPr/>
        </p:nvSpPr>
        <p:spPr>
          <a:xfrm>
            <a:off x="4788024" y="3917677"/>
            <a:ext cx="2880320" cy="50405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4. </a:t>
            </a:r>
            <a:r>
              <a:rPr lang="en-US" dirty="0" err="1">
                <a:latin typeface="Cambria" panose="02040503050406030204" pitchFamily="18" charset="0"/>
                <a:ea typeface="Cambria" panose="02040503050406030204" pitchFamily="18" charset="0"/>
              </a:rPr>
              <a:t>Asas</a:t>
            </a: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Non-Refoulement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95A4844F-E7DE-4090-1059-52757CCD4591}"/>
              </a:ext>
            </a:extLst>
          </p:cNvPr>
          <p:cNvSpPr txBox="1"/>
          <p:nvPr/>
        </p:nvSpPr>
        <p:spPr>
          <a:xfrm>
            <a:off x="971600" y="4578746"/>
            <a:ext cx="36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Tersangka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hanya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dapat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diadili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atas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tindak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pidana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yang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menjadi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dasar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permintaan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ekstradisi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,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tidak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boleh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untuk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tindak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pidana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lain.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E9FBDFD-CF55-BD94-E659-CC430AF2DCE5}"/>
              </a:ext>
            </a:extLst>
          </p:cNvPr>
          <p:cNvSpPr txBox="1"/>
          <p:nvPr/>
        </p:nvSpPr>
        <p:spPr>
          <a:xfrm>
            <a:off x="4829200" y="2201659"/>
            <a:ext cx="36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Sebagian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besar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negara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melarang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ekstradisi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warga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negaranya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sendiri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,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kecuali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jika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ada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perjanjian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khusus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.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77AAE90-F3B5-A90E-9B56-B4E06E29D480}"/>
              </a:ext>
            </a:extLst>
          </p:cNvPr>
          <p:cNvSpPr txBox="1"/>
          <p:nvPr/>
        </p:nvSpPr>
        <p:spPr>
          <a:xfrm>
            <a:off x="938046" y="2276872"/>
            <a:ext cx="36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Tersangka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hanya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dapat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diekstradisi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jika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perbuatannya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merupakan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tindak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pidana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di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kedua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negara yang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terlibat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.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80DFF4EF-AC7E-2BB7-51FF-B603BE002DD9}"/>
              </a:ext>
            </a:extLst>
          </p:cNvPr>
          <p:cNvSpPr txBox="1"/>
          <p:nvPr/>
        </p:nvSpPr>
        <p:spPr>
          <a:xfrm>
            <a:off x="4891844" y="4578746"/>
            <a:ext cx="3600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Negara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tidak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boleh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mengekstradisi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seseorang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ke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negara yang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diduga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akan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menyiksanya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atau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melanggar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hak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 </a:t>
            </a:r>
            <a:r>
              <a:rPr lang="en-US" sz="1800" dirty="0" err="1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asasinya</a:t>
            </a:r>
            <a:r>
              <a:rPr lang="en-US" sz="1800" dirty="0">
                <a:solidFill>
                  <a:srgbClr val="272525"/>
                </a:solidFill>
                <a:latin typeface="Cambria" panose="02040503050406030204" pitchFamily="18" charset="0"/>
                <a:ea typeface="Cambria" panose="02040503050406030204" pitchFamily="18" charset="0"/>
                <a:cs typeface="Eudoxus Sans" pitchFamily="34" charset="-12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46448223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r>
              <a:rPr lang="sv-SE" sz="32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Prosedur dan Mekanisme Ekstradisi</a:t>
            </a:r>
            <a:endParaRPr kumimoji="0" lang="id-ID" sz="32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B6FF5FE-42EB-2979-03CC-D328E8D8BE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8565951"/>
              </p:ext>
            </p:extLst>
          </p:nvPr>
        </p:nvGraphicFramePr>
        <p:xfrm>
          <a:off x="1524000" y="170080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474679804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1107788B-57A0-963B-A5CB-08F6D1CC1F8B}"/>
              </a:ext>
            </a:extLst>
          </p:cNvPr>
          <p:cNvSpPr txBox="1">
            <a:spLocks/>
          </p:cNvSpPr>
          <p:nvPr/>
        </p:nvSpPr>
        <p:spPr>
          <a:xfrm>
            <a:off x="609600" y="7102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lvl="0">
              <a:spcBef>
                <a:spcPct val="0"/>
              </a:spcBef>
              <a:defRPr/>
            </a:pPr>
            <a:endParaRPr kumimoji="0" lang="id-ID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C897AE0E-A502-6191-5702-311E7267A54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41524882"/>
              </p:ext>
            </p:extLst>
          </p:nvPr>
        </p:nvGraphicFramePr>
        <p:xfrm>
          <a:off x="457200" y="1052736"/>
          <a:ext cx="8136904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95938352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8280</TotalTime>
  <Words>481</Words>
  <Application>Microsoft Office PowerPoint</Application>
  <PresentationFormat>On-screen Show (4:3)</PresentationFormat>
  <Paragraphs>48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Cambria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Dinda Anna Zatika</cp:lastModifiedBy>
  <cp:revision>531</cp:revision>
  <cp:lastPrinted>2017-08-29T02:54:51Z</cp:lastPrinted>
  <dcterms:created xsi:type="dcterms:W3CDTF">2010-04-18T12:06:30Z</dcterms:created>
  <dcterms:modified xsi:type="dcterms:W3CDTF">2024-06-24T08:00:49Z</dcterms:modified>
</cp:coreProperties>
</file>