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Pertemuan_Empat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Lanjut</a:t>
            </a:r>
            <a:r>
              <a:rPr lang="en-US" sz="2800" dirty="0" smtClean="0"/>
              <a:t> </a:t>
            </a:r>
            <a:r>
              <a:rPr lang="en-US" sz="2800" dirty="0" err="1" smtClean="0"/>
              <a:t>pertemuan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, b.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Skala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73" t="26903" r="17662" b="12869"/>
          <a:stretch/>
        </p:blipFill>
        <p:spPr bwMode="auto">
          <a:xfrm>
            <a:off x="152400" y="1143000"/>
            <a:ext cx="8686799" cy="5698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29200" y="1143000"/>
            <a:ext cx="3657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734232" y="952500"/>
            <a:ext cx="457200" cy="5715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6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9" t="27292" r="29722" b="17291"/>
          <a:stretch/>
        </p:blipFill>
        <p:spPr bwMode="auto">
          <a:xfrm>
            <a:off x="152400" y="1142999"/>
            <a:ext cx="8686800" cy="556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705600" y="838200"/>
            <a:ext cx="22098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0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d.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Angkanya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6" t="40135" r="25806" b="22890"/>
          <a:stretch/>
        </p:blipFill>
        <p:spPr bwMode="auto">
          <a:xfrm>
            <a:off x="0" y="13716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282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e.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pengambilannya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92" t="34166" r="26559" b="14375"/>
          <a:stretch/>
        </p:blipFill>
        <p:spPr bwMode="auto">
          <a:xfrm>
            <a:off x="152400" y="1600200"/>
            <a:ext cx="8610600" cy="4957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943600" y="1600200"/>
            <a:ext cx="2971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001000" y="6019800"/>
            <a:ext cx="1143000" cy="5380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0" y="6172200"/>
            <a:ext cx="4305300" cy="2690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543800" y="6096000"/>
            <a:ext cx="1143000" cy="685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16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Pengolahan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13688"/>
            <a:ext cx="8686800" cy="5315712"/>
          </a:xfrm>
        </p:spPr>
        <p:txBody>
          <a:bodyPr/>
          <a:lstStyle/>
          <a:p>
            <a:pPr marL="624078" indent="-514350">
              <a:buAutoNum type="alphaUcPeriod"/>
            </a:pPr>
            <a:r>
              <a:rPr lang="en-US" dirty="0" smtClean="0"/>
              <a:t>Parameter</a:t>
            </a:r>
          </a:p>
          <a:p>
            <a:pPr marL="624078" indent="-514350">
              <a:buAutoNum type="alphaUcPeriod"/>
            </a:pPr>
            <a:endParaRPr lang="en-US" dirty="0"/>
          </a:p>
          <a:p>
            <a:pPr marL="624078" indent="-514350">
              <a:buAutoNum type="alphaUcPeriod"/>
            </a:pPr>
            <a:endParaRPr lang="en-US" dirty="0" smtClean="0"/>
          </a:p>
          <a:p>
            <a:pPr marL="624078" indent="-514350">
              <a:buAutoNum type="alphaUcPeriod"/>
            </a:pPr>
            <a:endParaRPr lang="en-US" dirty="0"/>
          </a:p>
          <a:p>
            <a:pPr marL="624078" indent="-514350">
              <a:buAutoNum type="alphaUcPeriod"/>
            </a:pPr>
            <a:endParaRPr lang="en-US" dirty="0" smtClean="0"/>
          </a:p>
          <a:p>
            <a:pPr marL="624078" indent="-514350">
              <a:buAutoNum type="alphaU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5" t="38125" r="17774" b="43958"/>
          <a:stretch/>
        </p:blipFill>
        <p:spPr bwMode="auto">
          <a:xfrm>
            <a:off x="381000" y="1981200"/>
            <a:ext cx="8534400" cy="1698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91" t="62601" r="19962" b="14617"/>
          <a:stretch/>
        </p:blipFill>
        <p:spPr bwMode="auto">
          <a:xfrm>
            <a:off x="533400" y="4350773"/>
            <a:ext cx="8229600" cy="219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470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/>
              <a:t>Empat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d </a:t>
            </a:r>
            <a:r>
              <a:rPr lang="en-US" dirty="0" err="1" smtClean="0"/>
              <a:t>pertemuan</a:t>
            </a:r>
            <a:r>
              <a:rPr lang="en-US" dirty="0" smtClean="0"/>
              <a:t> Lima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87</TotalTime>
  <Words>40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STATISTIK PENELITIAN  PENDIDIKAN </vt:lpstr>
      <vt:lpstr>Lanjut pertemuan tiga, b. Berdasarkan Skala</vt:lpstr>
      <vt:lpstr>c. Berdasarkan Sumbernya </vt:lpstr>
      <vt:lpstr>d. Berdasarkan Bentuk Angkanya </vt:lpstr>
      <vt:lpstr>e. Berdasarkan waktu pengambilannya</vt:lpstr>
      <vt:lpstr>Pengolahan Data</vt:lpstr>
      <vt:lpstr>Sekian Materi Pertemuan Empat sampai jumpa d pertemuan Lima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User</cp:lastModifiedBy>
  <cp:revision>16</cp:revision>
  <dcterms:created xsi:type="dcterms:W3CDTF">2024-08-16T02:02:40Z</dcterms:created>
  <dcterms:modified xsi:type="dcterms:W3CDTF">2024-08-24T13:18:50Z</dcterms:modified>
</cp:coreProperties>
</file>