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99" r:id="rId3"/>
    <p:sldId id="304" r:id="rId4"/>
    <p:sldId id="303" r:id="rId5"/>
    <p:sldId id="302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01" r:id="rId16"/>
    <p:sldId id="314" r:id="rId17"/>
    <p:sldId id="315" r:id="rId18"/>
    <p:sldId id="316" r:id="rId19"/>
    <p:sldId id="317" r:id="rId20"/>
    <p:sldId id="318" r:id="rId21"/>
    <p:sldId id="320" r:id="rId22"/>
    <p:sldId id="321" r:id="rId23"/>
    <p:sldId id="319" r:id="rId24"/>
  </p:sldIdLst>
  <p:sldSz cx="9144000" cy="6858000" type="screen4x3"/>
  <p:notesSz cx="7045325" cy="9345613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3" userDrawn="1">
          <p15:clr>
            <a:srgbClr val="A4A3A4"/>
          </p15:clr>
        </p15:guide>
        <p15:guide id="2" pos="221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" initials="R" lastIdx="4" clrIdx="0">
    <p:extLst>
      <p:ext uri="{19B8F6BF-5375-455C-9EA6-DF929625EA0E}">
        <p15:presenceInfo xmlns:p15="http://schemas.microsoft.com/office/powerpoint/2012/main" userId="Ray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2" autoAdjust="0"/>
    <p:restoredTop sz="94580" autoAdjust="0"/>
  </p:normalViewPr>
  <p:slideViewPr>
    <p:cSldViewPr>
      <p:cViewPr varScale="1">
        <p:scale>
          <a:sx n="100" d="100"/>
          <a:sy n="100" d="100"/>
        </p:scale>
        <p:origin x="180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46" y="-96"/>
      </p:cViewPr>
      <p:guideLst>
        <p:guide orient="horz" pos="2943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4-30T14:37:44.23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570401-1FBC-4C30-B9FF-7830AF051789}" type="doc">
      <dgm:prSet loTypeId="urn:microsoft.com/office/officeart/2009/3/layout/SubStepProcess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0A184441-4ED6-4F37-8221-7552E1A7657B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Delik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terhadap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kekuasaan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pemerintahan</a:t>
          </a:r>
          <a:endParaRPr lang="en-ID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308B34-0F6F-4C80-BFD9-0A1FFA9440D8}" type="parTrans" cxnId="{A72D14CD-D708-44FC-8E8B-2E5589274B51}">
      <dgm:prSet/>
      <dgm:spPr/>
      <dgm:t>
        <a:bodyPr/>
        <a:lstStyle/>
        <a:p>
          <a:endParaRPr lang="en-ID"/>
        </a:p>
      </dgm:t>
    </dgm:pt>
    <dgm:pt modelId="{CF1B802A-9125-436A-9FB8-9930AF55002C}" type="sibTrans" cxnId="{A72D14CD-D708-44FC-8E8B-2E5589274B51}">
      <dgm:prSet/>
      <dgm:spPr/>
      <dgm:t>
        <a:bodyPr/>
        <a:lstStyle/>
        <a:p>
          <a:endParaRPr lang="en-ID"/>
        </a:p>
      </dgm:t>
    </dgm:pt>
    <dgm:pt modelId="{D3169270-1750-4AFA-BB03-7BC8441D546D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Di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muka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umum</a:t>
          </a:r>
          <a:endParaRPr lang="en-ID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1F89A5-0098-4404-9427-768369E39898}" type="parTrans" cxnId="{D4133675-FD96-4AC7-B181-DE08B0D2DF73}">
      <dgm:prSet/>
      <dgm:spPr/>
      <dgm:t>
        <a:bodyPr/>
        <a:lstStyle/>
        <a:p>
          <a:endParaRPr lang="en-ID"/>
        </a:p>
      </dgm:t>
    </dgm:pt>
    <dgm:pt modelId="{5F2695AE-BBAA-477B-BEBB-AD13C0305F4D}" type="sibTrans" cxnId="{D4133675-FD96-4AC7-B181-DE08B0D2DF73}">
      <dgm:prSet/>
      <dgm:spPr/>
      <dgm:t>
        <a:bodyPr/>
        <a:lstStyle/>
        <a:p>
          <a:endParaRPr lang="en-ID"/>
        </a:p>
      </dgm:t>
    </dgm:pt>
    <dgm:pt modelId="{6983E361-7C43-4C1A-A41A-DEE19568D309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Lisan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/tulisan</a:t>
          </a:r>
          <a:endParaRPr lang="en-ID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D878F8-BBAA-4A0F-A6CB-499E7AAEB47F}" type="parTrans" cxnId="{70A0647B-0069-4235-8870-41E877FCE136}">
      <dgm:prSet/>
      <dgm:spPr/>
      <dgm:t>
        <a:bodyPr/>
        <a:lstStyle/>
        <a:p>
          <a:endParaRPr lang="en-ID"/>
        </a:p>
      </dgm:t>
    </dgm:pt>
    <dgm:pt modelId="{6EABAEE4-AB19-4F8D-BBAF-0F220AAF7C0A}" type="sibTrans" cxnId="{70A0647B-0069-4235-8870-41E877FCE136}">
      <dgm:prSet/>
      <dgm:spPr/>
      <dgm:t>
        <a:bodyPr/>
        <a:lstStyle/>
        <a:p>
          <a:endParaRPr lang="en-ID"/>
        </a:p>
      </dgm:t>
    </dgm:pt>
    <dgm:pt modelId="{A7B81BCD-4E55-426D-AD01-39BDE86A1411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Menghina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kekuasaan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umum</a:t>
          </a:r>
          <a:endParaRPr lang="en-ID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3BC533-9BBA-461C-B0D4-6F554C5D9EF1}" type="parTrans" cxnId="{B648D05B-BEDC-4AA2-A981-559EE55E572B}">
      <dgm:prSet/>
      <dgm:spPr/>
      <dgm:t>
        <a:bodyPr/>
        <a:lstStyle/>
        <a:p>
          <a:endParaRPr lang="en-ID"/>
        </a:p>
      </dgm:t>
    </dgm:pt>
    <dgm:pt modelId="{79FC58F9-2075-44F1-8933-EE807121FB4F}" type="sibTrans" cxnId="{B648D05B-BEDC-4AA2-A981-559EE55E572B}">
      <dgm:prSet/>
      <dgm:spPr/>
      <dgm:t>
        <a:bodyPr/>
        <a:lstStyle/>
        <a:p>
          <a:endParaRPr lang="en-ID"/>
        </a:p>
      </dgm:t>
    </dgm:pt>
    <dgm:pt modelId="{1D62DA3B-E51C-4F9A-8759-B5F393D5B0B7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Menimbulkan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kerusuhan</a:t>
          </a:r>
          <a:endParaRPr lang="en-ID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ED7AA1-FE88-4627-96A0-36FBFE603B07}" type="parTrans" cxnId="{DEF0BCE6-7886-47E7-96DB-2BEA0A3D18F3}">
      <dgm:prSet/>
      <dgm:spPr/>
      <dgm:t>
        <a:bodyPr/>
        <a:lstStyle/>
        <a:p>
          <a:endParaRPr lang="en-ID"/>
        </a:p>
      </dgm:t>
    </dgm:pt>
    <dgm:pt modelId="{863E6A13-0D46-4B1C-9B93-EAAD34C9D6D3}" type="sibTrans" cxnId="{DEF0BCE6-7886-47E7-96DB-2BEA0A3D18F3}">
      <dgm:prSet/>
      <dgm:spPr/>
      <dgm:t>
        <a:bodyPr/>
        <a:lstStyle/>
        <a:p>
          <a:endParaRPr lang="en-ID"/>
        </a:p>
      </dgm:t>
    </dgm:pt>
    <dgm:pt modelId="{981A7F4A-049A-494A-A867-8DB7F423F118}" type="pres">
      <dgm:prSet presAssocID="{A3570401-1FBC-4C30-B9FF-7830AF051789}" presName="Name0" presStyleCnt="0">
        <dgm:presLayoutVars>
          <dgm:chMax val="7"/>
          <dgm:dir/>
          <dgm:animOne val="branch"/>
        </dgm:presLayoutVars>
      </dgm:prSet>
      <dgm:spPr/>
    </dgm:pt>
    <dgm:pt modelId="{3BDDEF4A-A6C1-4BD8-BC91-85B3676C9065}" type="pres">
      <dgm:prSet presAssocID="{0A184441-4ED6-4F37-8221-7552E1A7657B}" presName="parTx1" presStyleLbl="node1" presStyleIdx="0" presStyleCnt="3"/>
      <dgm:spPr/>
    </dgm:pt>
    <dgm:pt modelId="{C21630D1-A27B-49B9-9369-0E51BC368AF3}" type="pres">
      <dgm:prSet presAssocID="{0A184441-4ED6-4F37-8221-7552E1A7657B}" presName="spPre1" presStyleCnt="0"/>
      <dgm:spPr/>
    </dgm:pt>
    <dgm:pt modelId="{50518069-D6E1-493B-A0F9-F70E198256EA}" type="pres">
      <dgm:prSet presAssocID="{0A184441-4ED6-4F37-8221-7552E1A7657B}" presName="chLin1" presStyleCnt="0"/>
      <dgm:spPr/>
    </dgm:pt>
    <dgm:pt modelId="{4EE22A65-A932-4904-B943-C57E5CEEDA7C}" type="pres">
      <dgm:prSet presAssocID="{C91F89A5-0098-4404-9427-768369E39898}" presName="Name11" presStyleLbl="parChTrans1D1" presStyleIdx="0" presStyleCnt="8"/>
      <dgm:spPr/>
    </dgm:pt>
    <dgm:pt modelId="{04A177DC-E6A1-4CE2-A165-629BA9DA3BB4}" type="pres">
      <dgm:prSet presAssocID="{C91F89A5-0098-4404-9427-768369E39898}" presName="Name31" presStyleLbl="parChTrans1D1" presStyleIdx="1" presStyleCnt="8"/>
      <dgm:spPr/>
    </dgm:pt>
    <dgm:pt modelId="{E8D6F448-35BE-45E8-9D9D-CAC4BB0BFF61}" type="pres">
      <dgm:prSet presAssocID="{D3169270-1750-4AFA-BB03-7BC8441D546D}" presName="txAndLines1" presStyleCnt="0"/>
      <dgm:spPr/>
    </dgm:pt>
    <dgm:pt modelId="{7581030D-ECF0-40B3-BB68-531FBB42998C}" type="pres">
      <dgm:prSet presAssocID="{D3169270-1750-4AFA-BB03-7BC8441D546D}" presName="anchor1" presStyleCnt="0"/>
      <dgm:spPr/>
    </dgm:pt>
    <dgm:pt modelId="{6E52D537-C72F-451B-8A7E-A87A6F1151E5}" type="pres">
      <dgm:prSet presAssocID="{D3169270-1750-4AFA-BB03-7BC8441D546D}" presName="backup1" presStyleCnt="0"/>
      <dgm:spPr/>
    </dgm:pt>
    <dgm:pt modelId="{B432B062-FC37-4652-AF0F-491D644A56C8}" type="pres">
      <dgm:prSet presAssocID="{D3169270-1750-4AFA-BB03-7BC8441D546D}" presName="preLine1" presStyleLbl="parChTrans1D1" presStyleIdx="2" presStyleCnt="8"/>
      <dgm:spPr/>
    </dgm:pt>
    <dgm:pt modelId="{CF581CB9-DA1C-4A88-96F8-C1AFAC66BA7F}" type="pres">
      <dgm:prSet presAssocID="{D3169270-1750-4AFA-BB03-7BC8441D546D}" presName="desTx1" presStyleLbl="revTx" presStyleIdx="0" presStyleCnt="0">
        <dgm:presLayoutVars>
          <dgm:bulletEnabled val="1"/>
        </dgm:presLayoutVars>
      </dgm:prSet>
      <dgm:spPr/>
    </dgm:pt>
    <dgm:pt modelId="{2946F8EF-9E2C-4957-9BCB-A063822092B5}" type="pres">
      <dgm:prSet presAssocID="{D3169270-1750-4AFA-BB03-7BC8441D546D}" presName="postLine1" presStyleLbl="parChTrans1D1" presStyleIdx="3" presStyleCnt="8"/>
      <dgm:spPr/>
    </dgm:pt>
    <dgm:pt modelId="{223F70B4-5876-4B43-B831-9F31EE408340}" type="pres">
      <dgm:prSet presAssocID="{58D878F8-BBAA-4A0F-A6CB-499E7AAEB47F}" presName="Name11" presStyleLbl="parChTrans1D1" presStyleIdx="4" presStyleCnt="8"/>
      <dgm:spPr/>
    </dgm:pt>
    <dgm:pt modelId="{0933CAE8-B366-4FA2-BD06-F757F1099CC1}" type="pres">
      <dgm:prSet presAssocID="{58D878F8-BBAA-4A0F-A6CB-499E7AAEB47F}" presName="Name31" presStyleLbl="parChTrans1D1" presStyleIdx="5" presStyleCnt="8"/>
      <dgm:spPr/>
    </dgm:pt>
    <dgm:pt modelId="{F81A40BE-5210-479D-99BD-15B9AA84000C}" type="pres">
      <dgm:prSet presAssocID="{6983E361-7C43-4C1A-A41A-DEE19568D309}" presName="txAndLines1" presStyleCnt="0"/>
      <dgm:spPr/>
    </dgm:pt>
    <dgm:pt modelId="{13D2D400-DF93-4AD6-B14E-F889D13D30D3}" type="pres">
      <dgm:prSet presAssocID="{6983E361-7C43-4C1A-A41A-DEE19568D309}" presName="anchor1" presStyleCnt="0"/>
      <dgm:spPr/>
    </dgm:pt>
    <dgm:pt modelId="{E541C8DA-5207-491E-9EB1-59FAF43E7F6B}" type="pres">
      <dgm:prSet presAssocID="{6983E361-7C43-4C1A-A41A-DEE19568D309}" presName="backup1" presStyleCnt="0"/>
      <dgm:spPr/>
    </dgm:pt>
    <dgm:pt modelId="{379D1B90-5202-47AC-B4AE-6DFA0788BF94}" type="pres">
      <dgm:prSet presAssocID="{6983E361-7C43-4C1A-A41A-DEE19568D309}" presName="preLine1" presStyleLbl="parChTrans1D1" presStyleIdx="6" presStyleCnt="8"/>
      <dgm:spPr/>
    </dgm:pt>
    <dgm:pt modelId="{EB85914E-8868-483E-A753-8FE233824608}" type="pres">
      <dgm:prSet presAssocID="{6983E361-7C43-4C1A-A41A-DEE19568D309}" presName="desTx1" presStyleLbl="revTx" presStyleIdx="0" presStyleCnt="0">
        <dgm:presLayoutVars>
          <dgm:bulletEnabled val="1"/>
        </dgm:presLayoutVars>
      </dgm:prSet>
      <dgm:spPr/>
    </dgm:pt>
    <dgm:pt modelId="{B5858405-B990-49F2-A605-D330F1206EF1}" type="pres">
      <dgm:prSet presAssocID="{6983E361-7C43-4C1A-A41A-DEE19568D309}" presName="postLine1" presStyleLbl="parChTrans1D1" presStyleIdx="7" presStyleCnt="8"/>
      <dgm:spPr/>
    </dgm:pt>
    <dgm:pt modelId="{0A99D858-E059-4D62-8CED-9612BCA2612D}" type="pres">
      <dgm:prSet presAssocID="{0A184441-4ED6-4F37-8221-7552E1A7657B}" presName="spPost1" presStyleCnt="0"/>
      <dgm:spPr/>
    </dgm:pt>
    <dgm:pt modelId="{92D47672-68C5-434F-9AFB-6F9265E04140}" type="pres">
      <dgm:prSet presAssocID="{A7B81BCD-4E55-426D-AD01-39BDE86A1411}" presName="parTx2" presStyleLbl="node1" presStyleIdx="1" presStyleCnt="3"/>
      <dgm:spPr/>
    </dgm:pt>
    <dgm:pt modelId="{579BE674-5E59-49DC-8C4E-755DFBDBD82B}" type="pres">
      <dgm:prSet presAssocID="{1D62DA3B-E51C-4F9A-8759-B5F393D5B0B7}" presName="parTx3" presStyleLbl="node1" presStyleIdx="2" presStyleCnt="3"/>
      <dgm:spPr/>
    </dgm:pt>
  </dgm:ptLst>
  <dgm:cxnLst>
    <dgm:cxn modelId="{03F97D0B-3A49-4041-B78B-CC00655D74D6}" type="presOf" srcId="{0A184441-4ED6-4F37-8221-7552E1A7657B}" destId="{3BDDEF4A-A6C1-4BD8-BC91-85B3676C9065}" srcOrd="0" destOrd="0" presId="urn:microsoft.com/office/officeart/2009/3/layout/SubStepProcess"/>
    <dgm:cxn modelId="{4D7EE220-D802-4268-9C11-FB78229797C1}" type="presOf" srcId="{6983E361-7C43-4C1A-A41A-DEE19568D309}" destId="{EB85914E-8868-483E-A753-8FE233824608}" srcOrd="0" destOrd="0" presId="urn:microsoft.com/office/officeart/2009/3/layout/SubStepProcess"/>
    <dgm:cxn modelId="{B648D05B-BEDC-4AA2-A981-559EE55E572B}" srcId="{A3570401-1FBC-4C30-B9FF-7830AF051789}" destId="{A7B81BCD-4E55-426D-AD01-39BDE86A1411}" srcOrd="1" destOrd="0" parTransId="{303BC533-9BBA-461C-B0D4-6F554C5D9EF1}" sibTransId="{79FC58F9-2075-44F1-8933-EE807121FB4F}"/>
    <dgm:cxn modelId="{3E1CA260-2D3E-438F-888F-F5A309970891}" type="presOf" srcId="{A7B81BCD-4E55-426D-AD01-39BDE86A1411}" destId="{92D47672-68C5-434F-9AFB-6F9265E04140}" srcOrd="0" destOrd="0" presId="urn:microsoft.com/office/officeart/2009/3/layout/SubStepProcess"/>
    <dgm:cxn modelId="{D4133675-FD96-4AC7-B181-DE08B0D2DF73}" srcId="{0A184441-4ED6-4F37-8221-7552E1A7657B}" destId="{D3169270-1750-4AFA-BB03-7BC8441D546D}" srcOrd="0" destOrd="0" parTransId="{C91F89A5-0098-4404-9427-768369E39898}" sibTransId="{5F2695AE-BBAA-477B-BEBB-AD13C0305F4D}"/>
    <dgm:cxn modelId="{70A0647B-0069-4235-8870-41E877FCE136}" srcId="{0A184441-4ED6-4F37-8221-7552E1A7657B}" destId="{6983E361-7C43-4C1A-A41A-DEE19568D309}" srcOrd="1" destOrd="0" parTransId="{58D878F8-BBAA-4A0F-A6CB-499E7AAEB47F}" sibTransId="{6EABAEE4-AB19-4F8D-BBAF-0F220AAF7C0A}"/>
    <dgm:cxn modelId="{AA7A0FCA-B608-4510-97B9-E9610CBF6935}" type="presOf" srcId="{1D62DA3B-E51C-4F9A-8759-B5F393D5B0B7}" destId="{579BE674-5E59-49DC-8C4E-755DFBDBD82B}" srcOrd="0" destOrd="0" presId="urn:microsoft.com/office/officeart/2009/3/layout/SubStepProcess"/>
    <dgm:cxn modelId="{A72D14CD-D708-44FC-8E8B-2E5589274B51}" srcId="{A3570401-1FBC-4C30-B9FF-7830AF051789}" destId="{0A184441-4ED6-4F37-8221-7552E1A7657B}" srcOrd="0" destOrd="0" parTransId="{B4308B34-0F6F-4C80-BFD9-0A1FFA9440D8}" sibTransId="{CF1B802A-9125-436A-9FB8-9930AF55002C}"/>
    <dgm:cxn modelId="{D87286CE-C768-449D-AD4C-876B05628268}" type="presOf" srcId="{A3570401-1FBC-4C30-B9FF-7830AF051789}" destId="{981A7F4A-049A-494A-A867-8DB7F423F118}" srcOrd="0" destOrd="0" presId="urn:microsoft.com/office/officeart/2009/3/layout/SubStepProcess"/>
    <dgm:cxn modelId="{DEF0BCE6-7886-47E7-96DB-2BEA0A3D18F3}" srcId="{A3570401-1FBC-4C30-B9FF-7830AF051789}" destId="{1D62DA3B-E51C-4F9A-8759-B5F393D5B0B7}" srcOrd="2" destOrd="0" parTransId="{AEED7AA1-FE88-4627-96A0-36FBFE603B07}" sibTransId="{863E6A13-0D46-4B1C-9B93-EAAD34C9D6D3}"/>
    <dgm:cxn modelId="{F1C6C0FE-2066-41D9-A2B7-ED0ADB13DE14}" type="presOf" srcId="{D3169270-1750-4AFA-BB03-7BC8441D546D}" destId="{CF581CB9-DA1C-4A88-96F8-C1AFAC66BA7F}" srcOrd="0" destOrd="0" presId="urn:microsoft.com/office/officeart/2009/3/layout/SubStepProcess"/>
    <dgm:cxn modelId="{320493C2-CE98-4BA8-BADF-7597E6EA8969}" type="presParOf" srcId="{981A7F4A-049A-494A-A867-8DB7F423F118}" destId="{3BDDEF4A-A6C1-4BD8-BC91-85B3676C9065}" srcOrd="0" destOrd="0" presId="urn:microsoft.com/office/officeart/2009/3/layout/SubStepProcess"/>
    <dgm:cxn modelId="{35306099-D9F2-438B-BD44-57E8E1A2F676}" type="presParOf" srcId="{981A7F4A-049A-494A-A867-8DB7F423F118}" destId="{C21630D1-A27B-49B9-9369-0E51BC368AF3}" srcOrd="1" destOrd="0" presId="urn:microsoft.com/office/officeart/2009/3/layout/SubStepProcess"/>
    <dgm:cxn modelId="{57F85CDD-C244-4067-AB87-B6953558A8C6}" type="presParOf" srcId="{981A7F4A-049A-494A-A867-8DB7F423F118}" destId="{50518069-D6E1-493B-A0F9-F70E198256EA}" srcOrd="2" destOrd="0" presId="urn:microsoft.com/office/officeart/2009/3/layout/SubStepProcess"/>
    <dgm:cxn modelId="{FF872782-24EF-400C-BAC4-1FFE74ABB63A}" type="presParOf" srcId="{50518069-D6E1-493B-A0F9-F70E198256EA}" destId="{4EE22A65-A932-4904-B943-C57E5CEEDA7C}" srcOrd="0" destOrd="0" presId="urn:microsoft.com/office/officeart/2009/3/layout/SubStepProcess"/>
    <dgm:cxn modelId="{C93AE752-D451-4262-BBDA-FBF9E62D9123}" type="presParOf" srcId="{50518069-D6E1-493B-A0F9-F70E198256EA}" destId="{04A177DC-E6A1-4CE2-A165-629BA9DA3BB4}" srcOrd="1" destOrd="0" presId="urn:microsoft.com/office/officeart/2009/3/layout/SubStepProcess"/>
    <dgm:cxn modelId="{889A6415-E0AB-4885-93AC-5C3430116693}" type="presParOf" srcId="{50518069-D6E1-493B-A0F9-F70E198256EA}" destId="{E8D6F448-35BE-45E8-9D9D-CAC4BB0BFF61}" srcOrd="2" destOrd="0" presId="urn:microsoft.com/office/officeart/2009/3/layout/SubStepProcess"/>
    <dgm:cxn modelId="{6F1A28F3-F0FA-4E68-A519-E31D60F179DB}" type="presParOf" srcId="{E8D6F448-35BE-45E8-9D9D-CAC4BB0BFF61}" destId="{7581030D-ECF0-40B3-BB68-531FBB42998C}" srcOrd="0" destOrd="0" presId="urn:microsoft.com/office/officeart/2009/3/layout/SubStepProcess"/>
    <dgm:cxn modelId="{A627E1AF-EE2C-475B-9856-C41AF6BC5170}" type="presParOf" srcId="{E8D6F448-35BE-45E8-9D9D-CAC4BB0BFF61}" destId="{6E52D537-C72F-451B-8A7E-A87A6F1151E5}" srcOrd="1" destOrd="0" presId="urn:microsoft.com/office/officeart/2009/3/layout/SubStepProcess"/>
    <dgm:cxn modelId="{03A4A1CE-ED15-497A-AE0C-DA1F7E087291}" type="presParOf" srcId="{E8D6F448-35BE-45E8-9D9D-CAC4BB0BFF61}" destId="{B432B062-FC37-4652-AF0F-491D644A56C8}" srcOrd="2" destOrd="0" presId="urn:microsoft.com/office/officeart/2009/3/layout/SubStepProcess"/>
    <dgm:cxn modelId="{A777B626-A0C8-4873-B22E-BFF4A4D6A8EA}" type="presParOf" srcId="{E8D6F448-35BE-45E8-9D9D-CAC4BB0BFF61}" destId="{CF581CB9-DA1C-4A88-96F8-C1AFAC66BA7F}" srcOrd="3" destOrd="0" presId="urn:microsoft.com/office/officeart/2009/3/layout/SubStepProcess"/>
    <dgm:cxn modelId="{8437DC84-5694-4FB9-894B-0D33F7105A74}" type="presParOf" srcId="{E8D6F448-35BE-45E8-9D9D-CAC4BB0BFF61}" destId="{2946F8EF-9E2C-4957-9BCB-A063822092B5}" srcOrd="4" destOrd="0" presId="urn:microsoft.com/office/officeart/2009/3/layout/SubStepProcess"/>
    <dgm:cxn modelId="{09C41B12-B5C0-48F3-A7E4-0AA86CC21E9F}" type="presParOf" srcId="{50518069-D6E1-493B-A0F9-F70E198256EA}" destId="{223F70B4-5876-4B43-B831-9F31EE408340}" srcOrd="3" destOrd="0" presId="urn:microsoft.com/office/officeart/2009/3/layout/SubStepProcess"/>
    <dgm:cxn modelId="{45982673-7F2D-4B45-A2C5-23A91A10EA9A}" type="presParOf" srcId="{50518069-D6E1-493B-A0F9-F70E198256EA}" destId="{0933CAE8-B366-4FA2-BD06-F757F1099CC1}" srcOrd="4" destOrd="0" presId="urn:microsoft.com/office/officeart/2009/3/layout/SubStepProcess"/>
    <dgm:cxn modelId="{BD224CFF-2109-4F68-B728-BE0B2C0CACE3}" type="presParOf" srcId="{50518069-D6E1-493B-A0F9-F70E198256EA}" destId="{F81A40BE-5210-479D-99BD-15B9AA84000C}" srcOrd="5" destOrd="0" presId="urn:microsoft.com/office/officeart/2009/3/layout/SubStepProcess"/>
    <dgm:cxn modelId="{0FAF945E-7EDA-486E-BFD6-81D2AC35AE2E}" type="presParOf" srcId="{F81A40BE-5210-479D-99BD-15B9AA84000C}" destId="{13D2D400-DF93-4AD6-B14E-F889D13D30D3}" srcOrd="0" destOrd="0" presId="urn:microsoft.com/office/officeart/2009/3/layout/SubStepProcess"/>
    <dgm:cxn modelId="{D30FE603-C2A3-44FD-84BA-2A1CACBA4997}" type="presParOf" srcId="{F81A40BE-5210-479D-99BD-15B9AA84000C}" destId="{E541C8DA-5207-491E-9EB1-59FAF43E7F6B}" srcOrd="1" destOrd="0" presId="urn:microsoft.com/office/officeart/2009/3/layout/SubStepProcess"/>
    <dgm:cxn modelId="{88C55CD2-0331-45A6-AF48-0687916C3C24}" type="presParOf" srcId="{F81A40BE-5210-479D-99BD-15B9AA84000C}" destId="{379D1B90-5202-47AC-B4AE-6DFA0788BF94}" srcOrd="2" destOrd="0" presId="urn:microsoft.com/office/officeart/2009/3/layout/SubStepProcess"/>
    <dgm:cxn modelId="{19A93797-AC26-41BD-9316-245855614BC9}" type="presParOf" srcId="{F81A40BE-5210-479D-99BD-15B9AA84000C}" destId="{EB85914E-8868-483E-A753-8FE233824608}" srcOrd="3" destOrd="0" presId="urn:microsoft.com/office/officeart/2009/3/layout/SubStepProcess"/>
    <dgm:cxn modelId="{29460330-2109-4111-9D1B-00920886C89E}" type="presParOf" srcId="{F81A40BE-5210-479D-99BD-15B9AA84000C}" destId="{B5858405-B990-49F2-A605-D330F1206EF1}" srcOrd="4" destOrd="0" presId="urn:microsoft.com/office/officeart/2009/3/layout/SubStepProcess"/>
    <dgm:cxn modelId="{407AE28F-B8AB-4651-B908-3D8F5502A5BB}" type="presParOf" srcId="{981A7F4A-049A-494A-A867-8DB7F423F118}" destId="{0A99D858-E059-4D62-8CED-9612BCA2612D}" srcOrd="3" destOrd="0" presId="urn:microsoft.com/office/officeart/2009/3/layout/SubStepProcess"/>
    <dgm:cxn modelId="{A8E61055-9F63-493C-B52A-76291B42ACBE}" type="presParOf" srcId="{981A7F4A-049A-494A-A867-8DB7F423F118}" destId="{92D47672-68C5-434F-9AFB-6F9265E04140}" srcOrd="4" destOrd="0" presId="urn:microsoft.com/office/officeart/2009/3/layout/SubStepProcess"/>
    <dgm:cxn modelId="{6AF06822-7D74-4C08-81EF-BD14DC63CD40}" type="presParOf" srcId="{981A7F4A-049A-494A-A867-8DB7F423F118}" destId="{579BE674-5E59-49DC-8C4E-755DFBDBD82B}" srcOrd="5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58A51F-85F9-4E0C-8CF1-7E79D36EAC3A}" type="doc">
      <dgm:prSet loTypeId="urn:diagrams.loki3.com/BracketList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ID"/>
        </a:p>
      </dgm:t>
    </dgm:pt>
    <dgm:pt modelId="{0821E4C3-79BC-49A0-8BBB-130D711C754E}">
      <dgm:prSet phldrT="[Text]"/>
      <dgm:spPr/>
      <dgm:t>
        <a:bodyPr/>
        <a:lstStyle/>
        <a:p>
          <a:r>
            <a:rPr lang="en-US" dirty="0" err="1"/>
            <a:t>Memaksa</a:t>
          </a:r>
          <a:endParaRPr lang="en-ID" dirty="0"/>
        </a:p>
      </dgm:t>
    </dgm:pt>
    <dgm:pt modelId="{C35FBC1D-478A-437C-8133-DEE612027970}" type="parTrans" cxnId="{39FD9D5A-E2BC-4EC8-B180-B6974EF12181}">
      <dgm:prSet/>
      <dgm:spPr/>
      <dgm:t>
        <a:bodyPr/>
        <a:lstStyle/>
        <a:p>
          <a:endParaRPr lang="en-ID"/>
        </a:p>
      </dgm:t>
    </dgm:pt>
    <dgm:pt modelId="{D5D7C1E1-E654-49AA-AD90-AD14D27082AE}" type="sibTrans" cxnId="{39FD9D5A-E2BC-4EC8-B180-B6974EF12181}">
      <dgm:prSet/>
      <dgm:spPr/>
      <dgm:t>
        <a:bodyPr/>
        <a:lstStyle/>
        <a:p>
          <a:endParaRPr lang="en-ID"/>
        </a:p>
      </dgm:t>
    </dgm:pt>
    <dgm:pt modelId="{1E0E37FB-6BCB-4E9F-A261-81DA0D6F3013}">
      <dgm:prSet phldrT="[Text]"/>
      <dgm:spPr/>
      <dgm:t>
        <a:bodyPr/>
        <a:lstStyle/>
        <a:p>
          <a:r>
            <a:rPr lang="en-ID" dirty="0" err="1"/>
            <a:t>Melakukan</a:t>
          </a:r>
          <a:r>
            <a:rPr lang="en-ID" dirty="0"/>
            <a:t> </a:t>
          </a:r>
          <a:r>
            <a:rPr lang="en-ID" dirty="0" err="1"/>
            <a:t>tekanan</a:t>
          </a:r>
          <a:r>
            <a:rPr lang="en-ID" dirty="0"/>
            <a:t> </a:t>
          </a:r>
          <a:r>
            <a:rPr lang="en-ID" dirty="0" err="1"/>
            <a:t>terhadap</a:t>
          </a:r>
          <a:r>
            <a:rPr lang="en-ID" dirty="0"/>
            <a:t> </a:t>
          </a:r>
          <a:r>
            <a:rPr lang="en-ID" dirty="0" err="1"/>
            <a:t>seseorang</a:t>
          </a:r>
          <a:r>
            <a:rPr lang="en-ID" dirty="0"/>
            <a:t> agar </a:t>
          </a:r>
          <a:r>
            <a:rPr lang="en-ID" dirty="0" err="1"/>
            <a:t>berbuat</a:t>
          </a:r>
          <a:r>
            <a:rPr lang="en-ID" dirty="0"/>
            <a:t> </a:t>
          </a:r>
          <a:r>
            <a:rPr lang="en-ID" dirty="0" err="1"/>
            <a:t>atau</a:t>
          </a:r>
          <a:r>
            <a:rPr lang="en-ID" dirty="0"/>
            <a:t> </a:t>
          </a:r>
          <a:r>
            <a:rPr lang="en-ID" dirty="0" err="1"/>
            <a:t>tidak</a:t>
          </a:r>
          <a:r>
            <a:rPr lang="en-ID" dirty="0"/>
            <a:t> </a:t>
          </a:r>
          <a:r>
            <a:rPr lang="en-ID" dirty="0" err="1"/>
            <a:t>berbuat</a:t>
          </a:r>
          <a:r>
            <a:rPr lang="en-ID" dirty="0"/>
            <a:t> </a:t>
          </a:r>
          <a:r>
            <a:rPr lang="en-ID" dirty="0" err="1"/>
            <a:t>sesuatu</a:t>
          </a:r>
          <a:r>
            <a:rPr lang="en-ID" dirty="0"/>
            <a:t> yang </a:t>
          </a:r>
          <a:r>
            <a:rPr lang="en-ID" dirty="0" err="1"/>
            <a:t>sebetulnya</a:t>
          </a:r>
          <a:r>
            <a:rPr lang="en-ID" dirty="0"/>
            <a:t> </a:t>
          </a:r>
          <a:r>
            <a:rPr lang="en-ID" dirty="0" err="1"/>
            <a:t>perbuatan</a:t>
          </a:r>
          <a:r>
            <a:rPr lang="en-ID" dirty="0"/>
            <a:t> </a:t>
          </a:r>
          <a:r>
            <a:rPr lang="en-ID" dirty="0" err="1"/>
            <a:t>itu</a:t>
          </a:r>
          <a:r>
            <a:rPr lang="en-ID" dirty="0"/>
            <a:t> </a:t>
          </a:r>
          <a:r>
            <a:rPr lang="en-ID" dirty="0" err="1"/>
            <a:t>tidak</a:t>
          </a:r>
          <a:r>
            <a:rPr lang="en-ID" dirty="0"/>
            <a:t> </a:t>
          </a:r>
          <a:r>
            <a:rPr lang="en-ID" dirty="0" err="1"/>
            <a:t>akan</a:t>
          </a:r>
          <a:r>
            <a:rPr lang="en-ID" dirty="0"/>
            <a:t> </a:t>
          </a:r>
          <a:r>
            <a:rPr lang="en-ID" dirty="0" err="1"/>
            <a:t>dilakukan</a:t>
          </a:r>
          <a:r>
            <a:rPr lang="en-ID" dirty="0"/>
            <a:t> </a:t>
          </a:r>
          <a:r>
            <a:rPr lang="en-ID" dirty="0" err="1"/>
            <a:t>kalau</a:t>
          </a:r>
          <a:r>
            <a:rPr lang="en-ID" dirty="0"/>
            <a:t> </a:t>
          </a:r>
          <a:r>
            <a:rPr lang="en-ID" dirty="0" err="1"/>
            <a:t>tidak</a:t>
          </a:r>
          <a:r>
            <a:rPr lang="en-ID" dirty="0"/>
            <a:t> </a:t>
          </a:r>
          <a:r>
            <a:rPr lang="en-ID" dirty="0" err="1"/>
            <a:t>ada</a:t>
          </a:r>
          <a:r>
            <a:rPr lang="en-ID" dirty="0"/>
            <a:t> </a:t>
          </a:r>
          <a:r>
            <a:rPr lang="en-ID" dirty="0" err="1"/>
            <a:t>tekanan</a:t>
          </a:r>
          <a:r>
            <a:rPr lang="en-ID" dirty="0"/>
            <a:t>.</a:t>
          </a:r>
        </a:p>
      </dgm:t>
    </dgm:pt>
    <dgm:pt modelId="{A3623108-3091-44A7-8068-96DB20EF8186}" type="parTrans" cxnId="{45829789-85AF-4F07-B70F-4CEE6E53DB5C}">
      <dgm:prSet/>
      <dgm:spPr/>
      <dgm:t>
        <a:bodyPr/>
        <a:lstStyle/>
        <a:p>
          <a:endParaRPr lang="en-ID"/>
        </a:p>
      </dgm:t>
    </dgm:pt>
    <dgm:pt modelId="{F6B8DE86-76AB-4474-A4F2-D458615B764E}" type="sibTrans" cxnId="{45829789-85AF-4F07-B70F-4CEE6E53DB5C}">
      <dgm:prSet/>
      <dgm:spPr/>
      <dgm:t>
        <a:bodyPr/>
        <a:lstStyle/>
        <a:p>
          <a:endParaRPr lang="en-ID"/>
        </a:p>
      </dgm:t>
    </dgm:pt>
    <dgm:pt modelId="{7367F31F-C170-44A8-A6A4-01D2E9681A07}">
      <dgm:prSet phldrT="[Text]"/>
      <dgm:spPr/>
      <dgm:t>
        <a:bodyPr/>
        <a:lstStyle/>
        <a:p>
          <a:r>
            <a:rPr lang="en-US" dirty="0" err="1"/>
            <a:t>Perbuatan</a:t>
          </a:r>
          <a:r>
            <a:rPr lang="en-US" dirty="0"/>
            <a:t> </a:t>
          </a:r>
          <a:r>
            <a:rPr lang="en-US" dirty="0" err="1"/>
            <a:t>dlm</a:t>
          </a:r>
          <a:r>
            <a:rPr lang="en-US" dirty="0"/>
            <a:t> </a:t>
          </a:r>
          <a:r>
            <a:rPr lang="en-US" dirty="0" err="1"/>
            <a:t>jabatan</a:t>
          </a:r>
          <a:endParaRPr lang="en-ID" dirty="0"/>
        </a:p>
      </dgm:t>
    </dgm:pt>
    <dgm:pt modelId="{227BB73E-E754-4DE5-B7AB-4C9697EE8224}" type="parTrans" cxnId="{CAA4A5B4-EC36-4768-B9FB-3B14BA6084BD}">
      <dgm:prSet/>
      <dgm:spPr/>
      <dgm:t>
        <a:bodyPr/>
        <a:lstStyle/>
        <a:p>
          <a:endParaRPr lang="en-ID"/>
        </a:p>
      </dgm:t>
    </dgm:pt>
    <dgm:pt modelId="{D37C7312-812E-497D-A927-CA877718F5FF}" type="sibTrans" cxnId="{CAA4A5B4-EC36-4768-B9FB-3B14BA6084BD}">
      <dgm:prSet/>
      <dgm:spPr/>
      <dgm:t>
        <a:bodyPr/>
        <a:lstStyle/>
        <a:p>
          <a:endParaRPr lang="en-ID"/>
        </a:p>
      </dgm:t>
    </dgm:pt>
    <dgm:pt modelId="{74CDB542-D4E3-40AC-868C-3D25CBD8BD3E}">
      <dgm:prSet phldrT="[Text]"/>
      <dgm:spPr/>
      <dgm:t>
        <a:bodyPr/>
        <a:lstStyle/>
        <a:p>
          <a:r>
            <a:rPr lang="en-ID" dirty="0" err="1"/>
            <a:t>Perbuatan</a:t>
          </a:r>
          <a:r>
            <a:rPr lang="en-ID" dirty="0"/>
            <a:t> yang </a:t>
          </a:r>
          <a:r>
            <a:rPr lang="en-ID" dirty="0" err="1"/>
            <a:t>dilalrukan</a:t>
          </a:r>
          <a:r>
            <a:rPr lang="en-ID" dirty="0"/>
            <a:t> </a:t>
          </a:r>
          <a:r>
            <a:rPr lang="en-ID" dirty="0" err="1"/>
            <a:t>seseorang</a:t>
          </a:r>
          <a:r>
            <a:rPr lang="en-ID" dirty="0"/>
            <a:t> yang </a:t>
          </a:r>
          <a:r>
            <a:rPr lang="en-ID" dirty="0" err="1"/>
            <a:t>sedang</a:t>
          </a:r>
          <a:r>
            <a:rPr lang="en-ID" dirty="0"/>
            <a:t> </a:t>
          </a:r>
          <a:r>
            <a:rPr lang="en-ID" dirty="0" err="1"/>
            <a:t>bertugas</a:t>
          </a:r>
          <a:r>
            <a:rPr lang="en-ID" dirty="0"/>
            <a:t> </a:t>
          </a:r>
          <a:r>
            <a:rPr lang="en-ID" dirty="0" err="1"/>
            <a:t>sesuai</a:t>
          </a:r>
          <a:r>
            <a:rPr lang="en-ID" dirty="0"/>
            <a:t> </a:t>
          </a:r>
          <a:r>
            <a:rPr lang="en-ID" dirty="0" err="1"/>
            <a:t>dengan</a:t>
          </a:r>
          <a:r>
            <a:rPr lang="en-ID" dirty="0"/>
            <a:t> </a:t>
          </a:r>
          <a:r>
            <a:rPr lang="en-ID" dirty="0" err="1"/>
            <a:t>jabatan</a:t>
          </a:r>
          <a:r>
            <a:rPr lang="en-ID" dirty="0"/>
            <a:t> yang </a:t>
          </a:r>
          <a:r>
            <a:rPr lang="en-ID" dirty="0" err="1"/>
            <a:t>dilimpahkan</a:t>
          </a:r>
          <a:r>
            <a:rPr lang="en-ID" dirty="0"/>
            <a:t> </a:t>
          </a:r>
          <a:r>
            <a:rPr lang="en-ID" dirty="0" err="1"/>
            <a:t>kepadanya</a:t>
          </a:r>
          <a:r>
            <a:rPr lang="en-ID" dirty="0"/>
            <a:t> </a:t>
          </a:r>
          <a:r>
            <a:rPr lang="en-ID" dirty="0" err="1"/>
            <a:t>sesuai</a:t>
          </a:r>
          <a:r>
            <a:rPr lang="en-ID" dirty="0"/>
            <a:t> </a:t>
          </a:r>
          <a:r>
            <a:rPr lang="en-ID" dirty="0" err="1"/>
            <a:t>dengan</a:t>
          </a:r>
          <a:r>
            <a:rPr lang="en-ID" dirty="0"/>
            <a:t> </a:t>
          </a:r>
          <a:r>
            <a:rPr lang="en-ID" dirty="0" err="1"/>
            <a:t>ketentuan</a:t>
          </a:r>
          <a:r>
            <a:rPr lang="en-ID" dirty="0"/>
            <a:t> </a:t>
          </a:r>
          <a:r>
            <a:rPr lang="en-ID" dirty="0" err="1"/>
            <a:t>peraturan</a:t>
          </a:r>
          <a:r>
            <a:rPr lang="en-ID" dirty="0"/>
            <a:t> </a:t>
          </a:r>
          <a:r>
            <a:rPr lang="en-ID" dirty="0" err="1"/>
            <a:t>perundang-undangan</a:t>
          </a:r>
          <a:r>
            <a:rPr lang="en-ID" dirty="0"/>
            <a:t>.</a:t>
          </a:r>
        </a:p>
      </dgm:t>
    </dgm:pt>
    <dgm:pt modelId="{B9B780A8-C4A8-432C-95B4-A60688ECB64F}" type="parTrans" cxnId="{7AFAF6C7-62DA-4A6C-B9D2-7B7D46ABB819}">
      <dgm:prSet/>
      <dgm:spPr/>
      <dgm:t>
        <a:bodyPr/>
        <a:lstStyle/>
        <a:p>
          <a:endParaRPr lang="en-ID"/>
        </a:p>
      </dgm:t>
    </dgm:pt>
    <dgm:pt modelId="{3038A016-47B1-4F60-BF99-A62C68BBBF9E}" type="sibTrans" cxnId="{7AFAF6C7-62DA-4A6C-B9D2-7B7D46ABB819}">
      <dgm:prSet/>
      <dgm:spPr/>
      <dgm:t>
        <a:bodyPr/>
        <a:lstStyle/>
        <a:p>
          <a:endParaRPr lang="en-ID"/>
        </a:p>
      </dgm:t>
    </dgm:pt>
    <dgm:pt modelId="{E37A5D9B-FCD5-4028-9B67-73EA1F1D8571}" type="pres">
      <dgm:prSet presAssocID="{8D58A51F-85F9-4E0C-8CF1-7E79D36EAC3A}" presName="Name0" presStyleCnt="0">
        <dgm:presLayoutVars>
          <dgm:dir/>
          <dgm:animLvl val="lvl"/>
          <dgm:resizeHandles val="exact"/>
        </dgm:presLayoutVars>
      </dgm:prSet>
      <dgm:spPr/>
    </dgm:pt>
    <dgm:pt modelId="{E6892B85-110B-4E1D-92FB-421A56F5D36E}" type="pres">
      <dgm:prSet presAssocID="{0821E4C3-79BC-49A0-8BBB-130D711C754E}" presName="linNode" presStyleCnt="0"/>
      <dgm:spPr/>
    </dgm:pt>
    <dgm:pt modelId="{09992BFA-2C82-4737-AED7-FF5D97888D1D}" type="pres">
      <dgm:prSet presAssocID="{0821E4C3-79BC-49A0-8BBB-130D711C754E}" presName="parTx" presStyleLbl="revTx" presStyleIdx="0" presStyleCnt="2">
        <dgm:presLayoutVars>
          <dgm:chMax val="1"/>
          <dgm:bulletEnabled val="1"/>
        </dgm:presLayoutVars>
      </dgm:prSet>
      <dgm:spPr/>
    </dgm:pt>
    <dgm:pt modelId="{75F7A6B1-577B-4B85-939F-EED1DFF9C0A9}" type="pres">
      <dgm:prSet presAssocID="{0821E4C3-79BC-49A0-8BBB-130D711C754E}" presName="bracket" presStyleLbl="parChTrans1D1" presStyleIdx="0" presStyleCnt="2"/>
      <dgm:spPr/>
    </dgm:pt>
    <dgm:pt modelId="{E3E0C077-1B31-41A2-931C-CC7B0D1EDA44}" type="pres">
      <dgm:prSet presAssocID="{0821E4C3-79BC-49A0-8BBB-130D711C754E}" presName="spH" presStyleCnt="0"/>
      <dgm:spPr/>
    </dgm:pt>
    <dgm:pt modelId="{584C4DD3-468D-459D-BE32-AFDF7C164B00}" type="pres">
      <dgm:prSet presAssocID="{0821E4C3-79BC-49A0-8BBB-130D711C754E}" presName="desTx" presStyleLbl="node1" presStyleIdx="0" presStyleCnt="2">
        <dgm:presLayoutVars>
          <dgm:bulletEnabled val="1"/>
        </dgm:presLayoutVars>
      </dgm:prSet>
      <dgm:spPr/>
    </dgm:pt>
    <dgm:pt modelId="{064840EF-3C37-4591-B01F-BC0F908BBD88}" type="pres">
      <dgm:prSet presAssocID="{D5D7C1E1-E654-49AA-AD90-AD14D27082AE}" presName="spV" presStyleCnt="0"/>
      <dgm:spPr/>
    </dgm:pt>
    <dgm:pt modelId="{398AE230-737D-47F4-BA30-69337E527A91}" type="pres">
      <dgm:prSet presAssocID="{7367F31F-C170-44A8-A6A4-01D2E9681A07}" presName="linNode" presStyleCnt="0"/>
      <dgm:spPr/>
    </dgm:pt>
    <dgm:pt modelId="{1DAE9177-A84F-421E-A743-26B0D3764552}" type="pres">
      <dgm:prSet presAssocID="{7367F31F-C170-44A8-A6A4-01D2E9681A07}" presName="parTx" presStyleLbl="revTx" presStyleIdx="1" presStyleCnt="2">
        <dgm:presLayoutVars>
          <dgm:chMax val="1"/>
          <dgm:bulletEnabled val="1"/>
        </dgm:presLayoutVars>
      </dgm:prSet>
      <dgm:spPr/>
    </dgm:pt>
    <dgm:pt modelId="{B9EB6180-6C7A-4B15-87EC-5FB1BEEAE4F1}" type="pres">
      <dgm:prSet presAssocID="{7367F31F-C170-44A8-A6A4-01D2E9681A07}" presName="bracket" presStyleLbl="parChTrans1D1" presStyleIdx="1" presStyleCnt="2"/>
      <dgm:spPr/>
    </dgm:pt>
    <dgm:pt modelId="{DDBAD2D5-714A-4BAC-BC4C-6614E58A073A}" type="pres">
      <dgm:prSet presAssocID="{7367F31F-C170-44A8-A6A4-01D2E9681A07}" presName="spH" presStyleCnt="0"/>
      <dgm:spPr/>
    </dgm:pt>
    <dgm:pt modelId="{6010AF06-73CA-4E99-99EC-0F2807A9C3C8}" type="pres">
      <dgm:prSet presAssocID="{7367F31F-C170-44A8-A6A4-01D2E9681A07}" presName="desTx" presStyleLbl="node1" presStyleIdx="1" presStyleCnt="2">
        <dgm:presLayoutVars>
          <dgm:bulletEnabled val="1"/>
        </dgm:presLayoutVars>
      </dgm:prSet>
      <dgm:spPr/>
    </dgm:pt>
  </dgm:ptLst>
  <dgm:cxnLst>
    <dgm:cxn modelId="{B2083413-80DC-4FE0-ACF3-79C609B79E39}" type="presOf" srcId="{1E0E37FB-6BCB-4E9F-A261-81DA0D6F3013}" destId="{584C4DD3-468D-459D-BE32-AFDF7C164B00}" srcOrd="0" destOrd="0" presId="urn:diagrams.loki3.com/BracketList"/>
    <dgm:cxn modelId="{D532871A-93D8-4D2D-AD3F-A7C51692A32F}" type="presOf" srcId="{74CDB542-D4E3-40AC-868C-3D25CBD8BD3E}" destId="{6010AF06-73CA-4E99-99EC-0F2807A9C3C8}" srcOrd="0" destOrd="0" presId="urn:diagrams.loki3.com/BracketList"/>
    <dgm:cxn modelId="{C8A72D57-A0D5-46A5-AAA7-B276386612AB}" type="presOf" srcId="{0821E4C3-79BC-49A0-8BBB-130D711C754E}" destId="{09992BFA-2C82-4737-AED7-FF5D97888D1D}" srcOrd="0" destOrd="0" presId="urn:diagrams.loki3.com/BracketList"/>
    <dgm:cxn modelId="{39FD9D5A-E2BC-4EC8-B180-B6974EF12181}" srcId="{8D58A51F-85F9-4E0C-8CF1-7E79D36EAC3A}" destId="{0821E4C3-79BC-49A0-8BBB-130D711C754E}" srcOrd="0" destOrd="0" parTransId="{C35FBC1D-478A-437C-8133-DEE612027970}" sibTransId="{D5D7C1E1-E654-49AA-AD90-AD14D27082AE}"/>
    <dgm:cxn modelId="{45829789-85AF-4F07-B70F-4CEE6E53DB5C}" srcId="{0821E4C3-79BC-49A0-8BBB-130D711C754E}" destId="{1E0E37FB-6BCB-4E9F-A261-81DA0D6F3013}" srcOrd="0" destOrd="0" parTransId="{A3623108-3091-44A7-8068-96DB20EF8186}" sibTransId="{F6B8DE86-76AB-4474-A4F2-D458615B764E}"/>
    <dgm:cxn modelId="{1B0DEA99-C05F-4ED8-AF1C-72B60D664383}" type="presOf" srcId="{7367F31F-C170-44A8-A6A4-01D2E9681A07}" destId="{1DAE9177-A84F-421E-A743-26B0D3764552}" srcOrd="0" destOrd="0" presId="urn:diagrams.loki3.com/BracketList"/>
    <dgm:cxn modelId="{CAA4A5B4-EC36-4768-B9FB-3B14BA6084BD}" srcId="{8D58A51F-85F9-4E0C-8CF1-7E79D36EAC3A}" destId="{7367F31F-C170-44A8-A6A4-01D2E9681A07}" srcOrd="1" destOrd="0" parTransId="{227BB73E-E754-4DE5-B7AB-4C9697EE8224}" sibTransId="{D37C7312-812E-497D-A927-CA877718F5FF}"/>
    <dgm:cxn modelId="{7AFAF6C7-62DA-4A6C-B9D2-7B7D46ABB819}" srcId="{7367F31F-C170-44A8-A6A4-01D2E9681A07}" destId="{74CDB542-D4E3-40AC-868C-3D25CBD8BD3E}" srcOrd="0" destOrd="0" parTransId="{B9B780A8-C4A8-432C-95B4-A60688ECB64F}" sibTransId="{3038A016-47B1-4F60-BF99-A62C68BBBF9E}"/>
    <dgm:cxn modelId="{77003ADB-BE4F-4D17-80AB-23293580ABA7}" type="presOf" srcId="{8D58A51F-85F9-4E0C-8CF1-7E79D36EAC3A}" destId="{E37A5D9B-FCD5-4028-9B67-73EA1F1D8571}" srcOrd="0" destOrd="0" presId="urn:diagrams.loki3.com/BracketList"/>
    <dgm:cxn modelId="{388FF049-D56C-413A-8652-31E627EF3138}" type="presParOf" srcId="{E37A5D9B-FCD5-4028-9B67-73EA1F1D8571}" destId="{E6892B85-110B-4E1D-92FB-421A56F5D36E}" srcOrd="0" destOrd="0" presId="urn:diagrams.loki3.com/BracketList"/>
    <dgm:cxn modelId="{24ABE213-25CB-4FF0-A6DA-F51BCAE7C7C1}" type="presParOf" srcId="{E6892B85-110B-4E1D-92FB-421A56F5D36E}" destId="{09992BFA-2C82-4737-AED7-FF5D97888D1D}" srcOrd="0" destOrd="0" presId="urn:diagrams.loki3.com/BracketList"/>
    <dgm:cxn modelId="{D95B4FA0-575D-44AC-A613-798ABB7A7C41}" type="presParOf" srcId="{E6892B85-110B-4E1D-92FB-421A56F5D36E}" destId="{75F7A6B1-577B-4B85-939F-EED1DFF9C0A9}" srcOrd="1" destOrd="0" presId="urn:diagrams.loki3.com/BracketList"/>
    <dgm:cxn modelId="{7A9C95F3-B619-467F-AD15-D92F573782CC}" type="presParOf" srcId="{E6892B85-110B-4E1D-92FB-421A56F5D36E}" destId="{E3E0C077-1B31-41A2-931C-CC7B0D1EDA44}" srcOrd="2" destOrd="0" presId="urn:diagrams.loki3.com/BracketList"/>
    <dgm:cxn modelId="{AF0ABCFA-C103-41F5-9F18-37011EEBDBC6}" type="presParOf" srcId="{E6892B85-110B-4E1D-92FB-421A56F5D36E}" destId="{584C4DD3-468D-459D-BE32-AFDF7C164B00}" srcOrd="3" destOrd="0" presId="urn:diagrams.loki3.com/BracketList"/>
    <dgm:cxn modelId="{EA815D92-C1E8-4173-A4A1-DC1ED822585D}" type="presParOf" srcId="{E37A5D9B-FCD5-4028-9B67-73EA1F1D8571}" destId="{064840EF-3C37-4591-B01F-BC0F908BBD88}" srcOrd="1" destOrd="0" presId="urn:diagrams.loki3.com/BracketList"/>
    <dgm:cxn modelId="{5D5BF03A-FE50-44A6-B259-21A0C31077AC}" type="presParOf" srcId="{E37A5D9B-FCD5-4028-9B67-73EA1F1D8571}" destId="{398AE230-737D-47F4-BA30-69337E527A91}" srcOrd="2" destOrd="0" presId="urn:diagrams.loki3.com/BracketList"/>
    <dgm:cxn modelId="{FC037361-AE7D-419E-9164-C76F30FA827B}" type="presParOf" srcId="{398AE230-737D-47F4-BA30-69337E527A91}" destId="{1DAE9177-A84F-421E-A743-26B0D3764552}" srcOrd="0" destOrd="0" presId="urn:diagrams.loki3.com/BracketList"/>
    <dgm:cxn modelId="{32700BEC-65FC-43DE-BC10-D8CBF212CBF0}" type="presParOf" srcId="{398AE230-737D-47F4-BA30-69337E527A91}" destId="{B9EB6180-6C7A-4B15-87EC-5FB1BEEAE4F1}" srcOrd="1" destOrd="0" presId="urn:diagrams.loki3.com/BracketList"/>
    <dgm:cxn modelId="{AA4ECA71-A5E6-4A7C-BE4D-A2F9B8E6C695}" type="presParOf" srcId="{398AE230-737D-47F4-BA30-69337E527A91}" destId="{DDBAD2D5-714A-4BAC-BC4C-6614E58A073A}" srcOrd="2" destOrd="0" presId="urn:diagrams.loki3.com/BracketList"/>
    <dgm:cxn modelId="{8738A372-E553-48D3-8751-DB22F8ECE055}" type="presParOf" srcId="{398AE230-737D-47F4-BA30-69337E527A91}" destId="{6010AF06-73CA-4E99-99EC-0F2807A9C3C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BE3561-BB32-4C0C-90B8-5C4FE069229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F522AEA5-FF90-4842-80D4-5230641BE7D2}">
      <dgm:prSet phldrT="[Text]"/>
      <dgm:spPr/>
      <dgm:t>
        <a:bodyPr/>
        <a:lstStyle/>
        <a:p>
          <a:r>
            <a:rPr lang="en-ID" dirty="0" err="1"/>
            <a:t>Perusakan</a:t>
          </a:r>
          <a:r>
            <a:rPr lang="en-ID" dirty="0"/>
            <a:t> Maklumat Negara</a:t>
          </a:r>
        </a:p>
      </dgm:t>
    </dgm:pt>
    <dgm:pt modelId="{9091B5F5-C4D3-4EAD-AA68-CD10104F7E37}" type="parTrans" cxnId="{F983B983-6E86-4142-8432-5479FEA3CED2}">
      <dgm:prSet/>
      <dgm:spPr/>
      <dgm:t>
        <a:bodyPr/>
        <a:lstStyle/>
        <a:p>
          <a:endParaRPr lang="en-ID"/>
        </a:p>
      </dgm:t>
    </dgm:pt>
    <dgm:pt modelId="{B1F449A8-4BA6-4DB2-8085-A3F9E080C048}" type="sibTrans" cxnId="{F983B983-6E86-4142-8432-5479FEA3CED2}">
      <dgm:prSet/>
      <dgm:spPr/>
      <dgm:t>
        <a:bodyPr/>
        <a:lstStyle/>
        <a:p>
          <a:endParaRPr lang="en-ID"/>
        </a:p>
      </dgm:t>
    </dgm:pt>
    <dgm:pt modelId="{806602DC-C237-4A78-838E-4303532B2A6D}">
      <dgm:prSet phldrT="[Text]" custT="1"/>
      <dgm:spPr/>
      <dgm:t>
        <a:bodyPr/>
        <a:lstStyle/>
        <a:p>
          <a:pPr algn="just"/>
          <a:r>
            <a:rPr lang="en-ID" sz="2000" dirty="0" err="1"/>
            <a:t>Perbuatan</a:t>
          </a:r>
          <a:r>
            <a:rPr lang="en-ID" sz="2000" dirty="0"/>
            <a:t> </a:t>
          </a:r>
          <a:r>
            <a:rPr lang="en-ID" sz="2000" dirty="0" err="1"/>
            <a:t>merobek</a:t>
          </a:r>
          <a:r>
            <a:rPr lang="en-ID" sz="2000" dirty="0"/>
            <a:t>, </a:t>
          </a:r>
          <a:r>
            <a:rPr lang="en-ID" sz="2000" dirty="0" err="1"/>
            <a:t>merusak</a:t>
          </a:r>
          <a:r>
            <a:rPr lang="en-ID" sz="2000" dirty="0"/>
            <a:t> </a:t>
          </a:r>
          <a:r>
            <a:rPr lang="en-ID" sz="2000" dirty="0" err="1"/>
            <a:t>pengumuman</a:t>
          </a:r>
          <a:r>
            <a:rPr lang="en-ID" sz="2000" dirty="0"/>
            <a:t> yang </a:t>
          </a:r>
          <a:r>
            <a:rPr lang="en-ID" sz="2000" dirty="0" err="1"/>
            <a:t>dibuat</a:t>
          </a:r>
          <a:r>
            <a:rPr lang="en-ID" sz="2000" dirty="0"/>
            <a:t> </a:t>
          </a:r>
          <a:r>
            <a:rPr lang="en-ID" sz="2000" dirty="0" err="1"/>
            <a:t>pejabat</a:t>
          </a:r>
          <a:r>
            <a:rPr lang="en-ID" sz="2000" dirty="0"/>
            <a:t> yang </a:t>
          </a:r>
          <a:r>
            <a:rPr lang="en-ID" sz="2000" dirty="0" err="1"/>
            <a:t>berwenang</a:t>
          </a:r>
          <a:r>
            <a:rPr lang="en-ID" sz="2000" dirty="0"/>
            <a:t>.</a:t>
          </a:r>
        </a:p>
      </dgm:t>
    </dgm:pt>
    <dgm:pt modelId="{39DC6A12-8B5C-4F1B-A88D-4567DFB8B03E}" type="parTrans" cxnId="{87525C28-0A03-4B00-AB8D-A2A21217E327}">
      <dgm:prSet/>
      <dgm:spPr/>
      <dgm:t>
        <a:bodyPr/>
        <a:lstStyle/>
        <a:p>
          <a:endParaRPr lang="en-ID"/>
        </a:p>
      </dgm:t>
    </dgm:pt>
    <dgm:pt modelId="{F1D97F64-56C7-43C7-AAFB-9DA2E684E987}" type="sibTrans" cxnId="{87525C28-0A03-4B00-AB8D-A2A21217E327}">
      <dgm:prSet/>
      <dgm:spPr/>
      <dgm:t>
        <a:bodyPr/>
        <a:lstStyle/>
        <a:p>
          <a:endParaRPr lang="en-ID"/>
        </a:p>
      </dgm:t>
    </dgm:pt>
    <dgm:pt modelId="{81943C56-0E08-4F81-917C-B008EB40C8BD}">
      <dgm:prSet phldrT="[Text]"/>
      <dgm:spPr/>
      <dgm:t>
        <a:bodyPr/>
        <a:lstStyle/>
        <a:p>
          <a:r>
            <a:rPr lang="en-US" dirty="0" err="1"/>
            <a:t>Laporan</a:t>
          </a:r>
          <a:r>
            <a:rPr lang="en-US" dirty="0"/>
            <a:t>/</a:t>
          </a:r>
          <a:r>
            <a:rPr lang="en-US" dirty="0" err="1"/>
            <a:t>Pengaduan</a:t>
          </a:r>
          <a:r>
            <a:rPr lang="en-US" dirty="0"/>
            <a:t> </a:t>
          </a:r>
          <a:r>
            <a:rPr lang="en-US" dirty="0" err="1"/>
            <a:t>Palsu</a:t>
          </a:r>
          <a:endParaRPr lang="en-ID" dirty="0"/>
        </a:p>
      </dgm:t>
    </dgm:pt>
    <dgm:pt modelId="{E46BD5FB-E81E-47CC-8710-851266168A85}" type="parTrans" cxnId="{B1944332-80C7-4FBC-BC9F-46AB555C538C}">
      <dgm:prSet/>
      <dgm:spPr/>
      <dgm:t>
        <a:bodyPr/>
        <a:lstStyle/>
        <a:p>
          <a:endParaRPr lang="en-ID"/>
        </a:p>
      </dgm:t>
    </dgm:pt>
    <dgm:pt modelId="{9BBF6F0F-A9D1-49C4-B208-80CFB7FFE6D0}" type="sibTrans" cxnId="{B1944332-80C7-4FBC-BC9F-46AB555C538C}">
      <dgm:prSet/>
      <dgm:spPr/>
      <dgm:t>
        <a:bodyPr/>
        <a:lstStyle/>
        <a:p>
          <a:endParaRPr lang="en-ID"/>
        </a:p>
      </dgm:t>
    </dgm:pt>
    <dgm:pt modelId="{A90E43A7-DA9A-4901-B244-0A4A2716FE99}">
      <dgm:prSet phldrT="[Text]"/>
      <dgm:spPr/>
      <dgm:t>
        <a:bodyPr/>
        <a:lstStyle/>
        <a:p>
          <a:pPr algn="just"/>
          <a:r>
            <a:rPr lang="en-ID" dirty="0" err="1"/>
            <a:t>Perbuatan</a:t>
          </a:r>
          <a:r>
            <a:rPr lang="en-ID" dirty="0"/>
            <a:t> </a:t>
          </a:r>
          <a:r>
            <a:rPr lang="en-ID" dirty="0" err="1"/>
            <a:t>melaporkan</a:t>
          </a:r>
          <a:r>
            <a:rPr lang="en-ID" dirty="0"/>
            <a:t> </a:t>
          </a:r>
          <a:r>
            <a:rPr lang="en-ID" dirty="0" err="1"/>
            <a:t>atau</a:t>
          </a:r>
          <a:r>
            <a:rPr lang="en-ID" dirty="0"/>
            <a:t> </a:t>
          </a:r>
          <a:r>
            <a:rPr lang="en-ID" dirty="0" err="1"/>
            <a:t>mengadukan</a:t>
          </a:r>
          <a:r>
            <a:rPr lang="en-ID" dirty="0"/>
            <a:t> </a:t>
          </a:r>
          <a:r>
            <a:rPr lang="en-ID" dirty="0" err="1"/>
            <a:t>bahwa</a:t>
          </a:r>
          <a:r>
            <a:rPr lang="en-ID" dirty="0"/>
            <a:t> </a:t>
          </a:r>
          <a:r>
            <a:rPr lang="en-ID" dirty="0" err="1"/>
            <a:t>telah</a:t>
          </a:r>
          <a:r>
            <a:rPr lang="en-ID" dirty="0"/>
            <a:t> </a:t>
          </a:r>
          <a:r>
            <a:rPr lang="en-ID" dirty="0" err="1"/>
            <a:t>terjadi</a:t>
          </a:r>
          <a:r>
            <a:rPr lang="en-ID" dirty="0"/>
            <a:t> </a:t>
          </a:r>
          <a:r>
            <a:rPr lang="en-ID" dirty="0" err="1"/>
            <a:t>perbuatan</a:t>
          </a:r>
          <a:r>
            <a:rPr lang="en-ID" dirty="0"/>
            <a:t> </a:t>
          </a:r>
          <a:r>
            <a:rPr lang="en-ID" dirty="0" err="1"/>
            <a:t>tindak</a:t>
          </a:r>
          <a:r>
            <a:rPr lang="en-ID" dirty="0"/>
            <a:t> </a:t>
          </a:r>
          <a:r>
            <a:rPr lang="en-ID" dirty="0" err="1"/>
            <a:t>pidana</a:t>
          </a:r>
          <a:r>
            <a:rPr lang="en-ID" dirty="0"/>
            <a:t>, yang </a:t>
          </a:r>
          <a:r>
            <a:rPr lang="en-ID" dirty="0" err="1"/>
            <a:t>perbuatan</a:t>
          </a:r>
          <a:r>
            <a:rPr lang="en-ID" dirty="0"/>
            <a:t> </a:t>
          </a:r>
          <a:r>
            <a:rPr lang="en-ID" dirty="0" err="1"/>
            <a:t>tersebut</a:t>
          </a:r>
          <a:r>
            <a:rPr lang="en-ID" dirty="0"/>
            <a:t> </a:t>
          </a:r>
          <a:r>
            <a:rPr lang="en-ID" dirty="0" err="1"/>
            <a:t>tidak</a:t>
          </a:r>
          <a:r>
            <a:rPr lang="en-ID" dirty="0"/>
            <a:t> </a:t>
          </a:r>
          <a:r>
            <a:rPr lang="en-ID" dirty="0" err="1"/>
            <a:t>terjadi</a:t>
          </a:r>
          <a:r>
            <a:rPr lang="en-ID" dirty="0"/>
            <a:t> </a:t>
          </a:r>
          <a:r>
            <a:rPr lang="en-ID" dirty="0" err="1"/>
            <a:t>atau</a:t>
          </a:r>
          <a:r>
            <a:rPr lang="en-ID" dirty="0"/>
            <a:t> </a:t>
          </a:r>
          <a:r>
            <a:rPr lang="en-ID" dirty="0" err="1"/>
            <a:t>tidak</a:t>
          </a:r>
          <a:r>
            <a:rPr lang="en-ID" dirty="0"/>
            <a:t> </a:t>
          </a:r>
          <a:r>
            <a:rPr lang="en-ID" dirty="0" err="1"/>
            <a:t>benar</a:t>
          </a:r>
          <a:r>
            <a:rPr lang="en-ID" dirty="0"/>
            <a:t>.</a:t>
          </a:r>
        </a:p>
      </dgm:t>
    </dgm:pt>
    <dgm:pt modelId="{AFFED71C-C257-4315-AF9E-0F397DF542CC}" type="parTrans" cxnId="{5FBF8114-D5B6-4891-B24A-65AE263340D8}">
      <dgm:prSet/>
      <dgm:spPr/>
      <dgm:t>
        <a:bodyPr/>
        <a:lstStyle/>
        <a:p>
          <a:endParaRPr lang="en-ID"/>
        </a:p>
      </dgm:t>
    </dgm:pt>
    <dgm:pt modelId="{0B548286-5548-4419-8FBA-DD59FECCCD6D}" type="sibTrans" cxnId="{5FBF8114-D5B6-4891-B24A-65AE263340D8}">
      <dgm:prSet/>
      <dgm:spPr/>
      <dgm:t>
        <a:bodyPr/>
        <a:lstStyle/>
        <a:p>
          <a:endParaRPr lang="en-ID"/>
        </a:p>
      </dgm:t>
    </dgm:pt>
    <dgm:pt modelId="{8EFC6886-D42A-48BD-94B2-B54AA6C6A95B}">
      <dgm:prSet phldrT="[Text]"/>
      <dgm:spPr/>
      <dgm:t>
        <a:bodyPr/>
        <a:lstStyle/>
        <a:p>
          <a:r>
            <a:rPr lang="en-ID" dirty="0" err="1"/>
            <a:t>Penggunaan</a:t>
          </a:r>
          <a:r>
            <a:rPr lang="en-ID" dirty="0"/>
            <a:t> </a:t>
          </a:r>
          <a:r>
            <a:rPr lang="en-ID" dirty="0" err="1"/>
            <a:t>Kepangkatan</a:t>
          </a:r>
          <a:r>
            <a:rPr lang="en-ID" dirty="0"/>
            <a:t>, </a:t>
          </a:r>
          <a:r>
            <a:rPr lang="en-ID" dirty="0" err="1"/>
            <a:t>Gelar</a:t>
          </a:r>
          <a:r>
            <a:rPr lang="en-ID" dirty="0"/>
            <a:t>, dan Tanda </a:t>
          </a:r>
          <a:r>
            <a:rPr lang="en-ID" dirty="0" err="1"/>
            <a:t>Kebesaran</a:t>
          </a:r>
          <a:endParaRPr lang="en-ID" dirty="0"/>
        </a:p>
      </dgm:t>
    </dgm:pt>
    <dgm:pt modelId="{4C1F9AA6-3AAD-436C-B087-910E7E462789}" type="parTrans" cxnId="{6889E5C9-34DF-47DF-AEE6-CD9BFE8A83E6}">
      <dgm:prSet/>
      <dgm:spPr/>
      <dgm:t>
        <a:bodyPr/>
        <a:lstStyle/>
        <a:p>
          <a:endParaRPr lang="en-ID"/>
        </a:p>
      </dgm:t>
    </dgm:pt>
    <dgm:pt modelId="{F38812AD-11D2-44D2-9AD8-20F287FA3403}" type="sibTrans" cxnId="{6889E5C9-34DF-47DF-AEE6-CD9BFE8A83E6}">
      <dgm:prSet/>
      <dgm:spPr/>
      <dgm:t>
        <a:bodyPr/>
        <a:lstStyle/>
        <a:p>
          <a:endParaRPr lang="en-ID"/>
        </a:p>
      </dgm:t>
    </dgm:pt>
    <dgm:pt modelId="{9AA3F206-AFE6-4346-AD89-74E41D54E419}">
      <dgm:prSet/>
      <dgm:spPr/>
      <dgm:t>
        <a:bodyPr/>
        <a:lstStyle/>
        <a:p>
          <a:pPr algn="just"/>
          <a:r>
            <a:rPr lang="en-ID" dirty="0" err="1"/>
            <a:t>Perbuatan</a:t>
          </a:r>
          <a:r>
            <a:rPr lang="en-ID" dirty="0"/>
            <a:t> </a:t>
          </a:r>
          <a:r>
            <a:rPr lang="en-ID" dirty="0" err="1"/>
            <a:t>mengenakan</a:t>
          </a:r>
          <a:r>
            <a:rPr lang="en-ID" dirty="0"/>
            <a:t> </a:t>
          </a:r>
          <a:r>
            <a:rPr lang="en-ID" dirty="0" err="1"/>
            <a:t>kepangkatan</a:t>
          </a:r>
          <a:r>
            <a:rPr lang="en-ID" dirty="0"/>
            <a:t>, </a:t>
          </a:r>
          <a:r>
            <a:rPr lang="en-ID" dirty="0" err="1"/>
            <a:t>gelar</a:t>
          </a:r>
          <a:r>
            <a:rPr lang="en-ID" dirty="0"/>
            <a:t>, dan </a:t>
          </a:r>
          <a:r>
            <a:rPr lang="en-ID" dirty="0" err="1"/>
            <a:t>tanda</a:t>
          </a:r>
          <a:r>
            <a:rPr lang="en-ID" dirty="0"/>
            <a:t> </a:t>
          </a:r>
          <a:r>
            <a:rPr lang="en-ID" dirty="0" err="1"/>
            <a:t>kebesaran</a:t>
          </a:r>
          <a:r>
            <a:rPr lang="en-ID" dirty="0"/>
            <a:t> </a:t>
          </a:r>
          <a:r>
            <a:rPr lang="en-ID" dirty="0" err="1"/>
            <a:t>baik</a:t>
          </a:r>
          <a:r>
            <a:rPr lang="en-ID" dirty="0"/>
            <a:t> </a:t>
          </a:r>
          <a:r>
            <a:rPr lang="en-ID" dirty="0" err="1"/>
            <a:t>sipil</a:t>
          </a:r>
          <a:r>
            <a:rPr lang="en-ID" dirty="0"/>
            <a:t> </a:t>
          </a:r>
          <a:r>
            <a:rPr lang="en-ID" dirty="0" err="1"/>
            <a:t>maupun</a:t>
          </a:r>
          <a:r>
            <a:rPr lang="en-ID" dirty="0"/>
            <a:t> </a:t>
          </a:r>
          <a:r>
            <a:rPr lang="en-ID" dirty="0" err="1"/>
            <a:t>militer</a:t>
          </a:r>
          <a:r>
            <a:rPr lang="en-ID" dirty="0"/>
            <a:t>.</a:t>
          </a:r>
        </a:p>
      </dgm:t>
    </dgm:pt>
    <dgm:pt modelId="{EF016BE4-C084-466E-8627-559FEB3DBD29}" type="parTrans" cxnId="{969C053F-42D7-43BC-B48C-DCDDC89DAC4F}">
      <dgm:prSet/>
      <dgm:spPr/>
    </dgm:pt>
    <dgm:pt modelId="{0E24C197-BB9C-4FA0-8CFA-B9FF48A24392}" type="sibTrans" cxnId="{969C053F-42D7-43BC-B48C-DCDDC89DAC4F}">
      <dgm:prSet/>
      <dgm:spPr/>
    </dgm:pt>
    <dgm:pt modelId="{DA1D5249-3530-47FF-BA3C-C0B1D7298BD7}" type="pres">
      <dgm:prSet presAssocID="{59BE3561-BB32-4C0C-90B8-5C4FE0692293}" presName="Name0" presStyleCnt="0">
        <dgm:presLayoutVars>
          <dgm:dir/>
          <dgm:animLvl val="lvl"/>
          <dgm:resizeHandles/>
        </dgm:presLayoutVars>
      </dgm:prSet>
      <dgm:spPr/>
    </dgm:pt>
    <dgm:pt modelId="{B2C75510-8E0D-4F71-BB0D-E570AD03BDC4}" type="pres">
      <dgm:prSet presAssocID="{F522AEA5-FF90-4842-80D4-5230641BE7D2}" presName="linNode" presStyleCnt="0"/>
      <dgm:spPr/>
    </dgm:pt>
    <dgm:pt modelId="{7C598151-9D80-46D5-8FF8-00CE0BE33AE6}" type="pres">
      <dgm:prSet presAssocID="{F522AEA5-FF90-4842-80D4-5230641BE7D2}" presName="parentShp" presStyleLbl="node1" presStyleIdx="0" presStyleCnt="3">
        <dgm:presLayoutVars>
          <dgm:bulletEnabled val="1"/>
        </dgm:presLayoutVars>
      </dgm:prSet>
      <dgm:spPr/>
    </dgm:pt>
    <dgm:pt modelId="{CFBBA70D-318E-4E6B-A5DD-22850F4A783B}" type="pres">
      <dgm:prSet presAssocID="{F522AEA5-FF90-4842-80D4-5230641BE7D2}" presName="childShp" presStyleLbl="bgAccFollowNode1" presStyleIdx="0" presStyleCnt="3">
        <dgm:presLayoutVars>
          <dgm:bulletEnabled val="1"/>
        </dgm:presLayoutVars>
      </dgm:prSet>
      <dgm:spPr/>
    </dgm:pt>
    <dgm:pt modelId="{707FC441-DE2E-41B9-BCD5-B4BEA2DFEB10}" type="pres">
      <dgm:prSet presAssocID="{B1F449A8-4BA6-4DB2-8085-A3F9E080C048}" presName="spacing" presStyleCnt="0"/>
      <dgm:spPr/>
    </dgm:pt>
    <dgm:pt modelId="{24E9D32E-943A-46C6-82A0-182D7FE6D323}" type="pres">
      <dgm:prSet presAssocID="{81943C56-0E08-4F81-917C-B008EB40C8BD}" presName="linNode" presStyleCnt="0"/>
      <dgm:spPr/>
    </dgm:pt>
    <dgm:pt modelId="{89E163C0-6FA7-41B4-B266-21D298B4CF85}" type="pres">
      <dgm:prSet presAssocID="{81943C56-0E08-4F81-917C-B008EB40C8BD}" presName="parentShp" presStyleLbl="node1" presStyleIdx="1" presStyleCnt="3">
        <dgm:presLayoutVars>
          <dgm:bulletEnabled val="1"/>
        </dgm:presLayoutVars>
      </dgm:prSet>
      <dgm:spPr/>
    </dgm:pt>
    <dgm:pt modelId="{7436449E-A416-48B1-82E2-70CC00C4CBDA}" type="pres">
      <dgm:prSet presAssocID="{81943C56-0E08-4F81-917C-B008EB40C8BD}" presName="childShp" presStyleLbl="bgAccFollowNode1" presStyleIdx="1" presStyleCnt="3">
        <dgm:presLayoutVars>
          <dgm:bulletEnabled val="1"/>
        </dgm:presLayoutVars>
      </dgm:prSet>
      <dgm:spPr/>
    </dgm:pt>
    <dgm:pt modelId="{CA01A969-124B-4740-851C-CA14401797D2}" type="pres">
      <dgm:prSet presAssocID="{9BBF6F0F-A9D1-49C4-B208-80CFB7FFE6D0}" presName="spacing" presStyleCnt="0"/>
      <dgm:spPr/>
    </dgm:pt>
    <dgm:pt modelId="{ACE8B3D4-071A-4599-8EB9-8AC2BCA46F7E}" type="pres">
      <dgm:prSet presAssocID="{8EFC6886-D42A-48BD-94B2-B54AA6C6A95B}" presName="linNode" presStyleCnt="0"/>
      <dgm:spPr/>
    </dgm:pt>
    <dgm:pt modelId="{22994C4D-652B-4ECA-9AA1-B21837F601E3}" type="pres">
      <dgm:prSet presAssocID="{8EFC6886-D42A-48BD-94B2-B54AA6C6A95B}" presName="parentShp" presStyleLbl="node1" presStyleIdx="2" presStyleCnt="3">
        <dgm:presLayoutVars>
          <dgm:bulletEnabled val="1"/>
        </dgm:presLayoutVars>
      </dgm:prSet>
      <dgm:spPr/>
    </dgm:pt>
    <dgm:pt modelId="{FACA99AC-EC00-4401-A942-4742229AD110}" type="pres">
      <dgm:prSet presAssocID="{8EFC6886-D42A-48BD-94B2-B54AA6C6A95B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D76C470D-DB51-42C4-9974-A6C53083AC29}" type="presOf" srcId="{F522AEA5-FF90-4842-80D4-5230641BE7D2}" destId="{7C598151-9D80-46D5-8FF8-00CE0BE33AE6}" srcOrd="0" destOrd="0" presId="urn:microsoft.com/office/officeart/2005/8/layout/vList6"/>
    <dgm:cxn modelId="{5FBF8114-D5B6-4891-B24A-65AE263340D8}" srcId="{81943C56-0E08-4F81-917C-B008EB40C8BD}" destId="{A90E43A7-DA9A-4901-B244-0A4A2716FE99}" srcOrd="0" destOrd="0" parTransId="{AFFED71C-C257-4315-AF9E-0F397DF542CC}" sibTransId="{0B548286-5548-4419-8FBA-DD59FECCCD6D}"/>
    <dgm:cxn modelId="{87525C28-0A03-4B00-AB8D-A2A21217E327}" srcId="{F522AEA5-FF90-4842-80D4-5230641BE7D2}" destId="{806602DC-C237-4A78-838E-4303532B2A6D}" srcOrd="0" destOrd="0" parTransId="{39DC6A12-8B5C-4F1B-A88D-4567DFB8B03E}" sibTransId="{F1D97F64-56C7-43C7-AAFB-9DA2E684E987}"/>
    <dgm:cxn modelId="{B1944332-80C7-4FBC-BC9F-46AB555C538C}" srcId="{59BE3561-BB32-4C0C-90B8-5C4FE0692293}" destId="{81943C56-0E08-4F81-917C-B008EB40C8BD}" srcOrd="1" destOrd="0" parTransId="{E46BD5FB-E81E-47CC-8710-851266168A85}" sibTransId="{9BBF6F0F-A9D1-49C4-B208-80CFB7FFE6D0}"/>
    <dgm:cxn modelId="{969C053F-42D7-43BC-B48C-DCDDC89DAC4F}" srcId="{8EFC6886-D42A-48BD-94B2-B54AA6C6A95B}" destId="{9AA3F206-AFE6-4346-AD89-74E41D54E419}" srcOrd="0" destOrd="0" parTransId="{EF016BE4-C084-466E-8627-559FEB3DBD29}" sibTransId="{0E24C197-BB9C-4FA0-8CFA-B9FF48A24392}"/>
    <dgm:cxn modelId="{EE475050-7BDD-47B4-9A68-BD1B3E5A747B}" type="presOf" srcId="{81943C56-0E08-4F81-917C-B008EB40C8BD}" destId="{89E163C0-6FA7-41B4-B266-21D298B4CF85}" srcOrd="0" destOrd="0" presId="urn:microsoft.com/office/officeart/2005/8/layout/vList6"/>
    <dgm:cxn modelId="{49DC857D-E87F-4091-B92C-64F8ED40DD86}" type="presOf" srcId="{59BE3561-BB32-4C0C-90B8-5C4FE0692293}" destId="{DA1D5249-3530-47FF-BA3C-C0B1D7298BD7}" srcOrd="0" destOrd="0" presId="urn:microsoft.com/office/officeart/2005/8/layout/vList6"/>
    <dgm:cxn modelId="{6D25417E-D884-4AB2-9A74-6742A2CB0122}" type="presOf" srcId="{806602DC-C237-4A78-838E-4303532B2A6D}" destId="{CFBBA70D-318E-4E6B-A5DD-22850F4A783B}" srcOrd="0" destOrd="0" presId="urn:microsoft.com/office/officeart/2005/8/layout/vList6"/>
    <dgm:cxn modelId="{F983B983-6E86-4142-8432-5479FEA3CED2}" srcId="{59BE3561-BB32-4C0C-90B8-5C4FE0692293}" destId="{F522AEA5-FF90-4842-80D4-5230641BE7D2}" srcOrd="0" destOrd="0" parTransId="{9091B5F5-C4D3-4EAD-AA68-CD10104F7E37}" sibTransId="{B1F449A8-4BA6-4DB2-8085-A3F9E080C048}"/>
    <dgm:cxn modelId="{6330F69D-63CC-4B49-A47A-7BE72CC05C8D}" type="presOf" srcId="{8EFC6886-D42A-48BD-94B2-B54AA6C6A95B}" destId="{22994C4D-652B-4ECA-9AA1-B21837F601E3}" srcOrd="0" destOrd="0" presId="urn:microsoft.com/office/officeart/2005/8/layout/vList6"/>
    <dgm:cxn modelId="{861477C5-95A6-467F-9BC4-1FE250FCB365}" type="presOf" srcId="{A90E43A7-DA9A-4901-B244-0A4A2716FE99}" destId="{7436449E-A416-48B1-82E2-70CC00C4CBDA}" srcOrd="0" destOrd="0" presId="urn:microsoft.com/office/officeart/2005/8/layout/vList6"/>
    <dgm:cxn modelId="{6889E5C9-34DF-47DF-AEE6-CD9BFE8A83E6}" srcId="{59BE3561-BB32-4C0C-90B8-5C4FE0692293}" destId="{8EFC6886-D42A-48BD-94B2-B54AA6C6A95B}" srcOrd="2" destOrd="0" parTransId="{4C1F9AA6-3AAD-436C-B087-910E7E462789}" sibTransId="{F38812AD-11D2-44D2-9AD8-20F287FA3403}"/>
    <dgm:cxn modelId="{915B17FA-DD82-4D51-990D-25D086C9F7B4}" type="presOf" srcId="{9AA3F206-AFE6-4346-AD89-74E41D54E419}" destId="{FACA99AC-EC00-4401-A942-4742229AD110}" srcOrd="0" destOrd="0" presId="urn:microsoft.com/office/officeart/2005/8/layout/vList6"/>
    <dgm:cxn modelId="{F646A5E4-1764-4803-8DC4-CAC074680E8B}" type="presParOf" srcId="{DA1D5249-3530-47FF-BA3C-C0B1D7298BD7}" destId="{B2C75510-8E0D-4F71-BB0D-E570AD03BDC4}" srcOrd="0" destOrd="0" presId="urn:microsoft.com/office/officeart/2005/8/layout/vList6"/>
    <dgm:cxn modelId="{7582A27C-07B2-491A-A063-BEE1E9356075}" type="presParOf" srcId="{B2C75510-8E0D-4F71-BB0D-E570AD03BDC4}" destId="{7C598151-9D80-46D5-8FF8-00CE0BE33AE6}" srcOrd="0" destOrd="0" presId="urn:microsoft.com/office/officeart/2005/8/layout/vList6"/>
    <dgm:cxn modelId="{4CCEB106-11D3-4E79-B9B7-A64B6553559A}" type="presParOf" srcId="{B2C75510-8E0D-4F71-BB0D-E570AD03BDC4}" destId="{CFBBA70D-318E-4E6B-A5DD-22850F4A783B}" srcOrd="1" destOrd="0" presId="urn:microsoft.com/office/officeart/2005/8/layout/vList6"/>
    <dgm:cxn modelId="{690F3C74-D1EC-4E7E-8BBC-1E98318CAEC4}" type="presParOf" srcId="{DA1D5249-3530-47FF-BA3C-C0B1D7298BD7}" destId="{707FC441-DE2E-41B9-BCD5-B4BEA2DFEB10}" srcOrd="1" destOrd="0" presId="urn:microsoft.com/office/officeart/2005/8/layout/vList6"/>
    <dgm:cxn modelId="{C75D9260-C898-421B-8407-D1D67AF2D2CA}" type="presParOf" srcId="{DA1D5249-3530-47FF-BA3C-C0B1D7298BD7}" destId="{24E9D32E-943A-46C6-82A0-182D7FE6D323}" srcOrd="2" destOrd="0" presId="urn:microsoft.com/office/officeart/2005/8/layout/vList6"/>
    <dgm:cxn modelId="{2184724B-11B7-4AF2-A2D8-531870AB2B1A}" type="presParOf" srcId="{24E9D32E-943A-46C6-82A0-182D7FE6D323}" destId="{89E163C0-6FA7-41B4-B266-21D298B4CF85}" srcOrd="0" destOrd="0" presId="urn:microsoft.com/office/officeart/2005/8/layout/vList6"/>
    <dgm:cxn modelId="{167BC27F-D69F-41A8-B15C-1DAF746C9B6F}" type="presParOf" srcId="{24E9D32E-943A-46C6-82A0-182D7FE6D323}" destId="{7436449E-A416-48B1-82E2-70CC00C4CBDA}" srcOrd="1" destOrd="0" presId="urn:microsoft.com/office/officeart/2005/8/layout/vList6"/>
    <dgm:cxn modelId="{01F7811F-D3BF-47A6-848F-092D4385BE31}" type="presParOf" srcId="{DA1D5249-3530-47FF-BA3C-C0B1D7298BD7}" destId="{CA01A969-124B-4740-851C-CA14401797D2}" srcOrd="3" destOrd="0" presId="urn:microsoft.com/office/officeart/2005/8/layout/vList6"/>
    <dgm:cxn modelId="{BD35CB0D-692B-4A51-86A3-EB5700C54F96}" type="presParOf" srcId="{DA1D5249-3530-47FF-BA3C-C0B1D7298BD7}" destId="{ACE8B3D4-071A-4599-8EB9-8AC2BCA46F7E}" srcOrd="4" destOrd="0" presId="urn:microsoft.com/office/officeart/2005/8/layout/vList6"/>
    <dgm:cxn modelId="{1B677201-FCAA-4703-9FE6-1BC0FA5BE600}" type="presParOf" srcId="{ACE8B3D4-071A-4599-8EB9-8AC2BCA46F7E}" destId="{22994C4D-652B-4ECA-9AA1-B21837F601E3}" srcOrd="0" destOrd="0" presId="urn:microsoft.com/office/officeart/2005/8/layout/vList6"/>
    <dgm:cxn modelId="{72D950E8-26B9-4769-8945-9B80927DCABF}" type="presParOf" srcId="{ACE8B3D4-071A-4599-8EB9-8AC2BCA46F7E}" destId="{FACA99AC-EC00-4401-A942-4742229AD11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37147F-5A41-46C2-BD5F-B18CF8851F02}" type="doc">
      <dgm:prSet loTypeId="urn:microsoft.com/office/officeart/2005/8/layout/hierarchy3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CAF2E36E-03E5-4AEA-BAF3-E772C1C832C7}">
      <dgm:prSet phldrT="[Text]"/>
      <dgm:spPr/>
      <dgm:t>
        <a:bodyPr/>
        <a:lstStyle/>
        <a:p>
          <a:r>
            <a:rPr lang="en-US" dirty="0" err="1"/>
            <a:t>Disersi</a:t>
          </a:r>
          <a:endParaRPr lang="en-ID" dirty="0"/>
        </a:p>
      </dgm:t>
    </dgm:pt>
    <dgm:pt modelId="{F33A7A9C-7B35-4E75-8353-F7697A60C452}" type="parTrans" cxnId="{0E31E9E0-31AE-4AEE-855A-24D13FC8AEF9}">
      <dgm:prSet/>
      <dgm:spPr/>
      <dgm:t>
        <a:bodyPr/>
        <a:lstStyle/>
        <a:p>
          <a:endParaRPr lang="en-ID"/>
        </a:p>
      </dgm:t>
    </dgm:pt>
    <dgm:pt modelId="{C5275DBE-95B6-4A1A-8814-E2AB87B6B4DC}" type="sibTrans" cxnId="{0E31E9E0-31AE-4AEE-855A-24D13FC8AEF9}">
      <dgm:prSet/>
      <dgm:spPr/>
      <dgm:t>
        <a:bodyPr/>
        <a:lstStyle/>
        <a:p>
          <a:endParaRPr lang="en-ID"/>
        </a:p>
      </dgm:t>
    </dgm:pt>
    <dgm:pt modelId="{5385CA35-440B-42A2-9903-F8418E381BB2}">
      <dgm:prSet phldrT="[Text]"/>
      <dgm:spPr/>
      <dgm:t>
        <a:bodyPr/>
        <a:lstStyle/>
        <a:p>
          <a:r>
            <a:rPr lang="en-US" dirty="0" err="1"/>
            <a:t>Meninggalkan</a:t>
          </a:r>
          <a:r>
            <a:rPr lang="en-US" dirty="0"/>
            <a:t> </a:t>
          </a:r>
          <a:r>
            <a:rPr lang="en-US" dirty="0" err="1"/>
            <a:t>tugas</a:t>
          </a:r>
          <a:r>
            <a:rPr lang="en-US" dirty="0"/>
            <a:t> </a:t>
          </a:r>
          <a:r>
            <a:rPr lang="en-US" dirty="0" err="1"/>
            <a:t>tanpa</a:t>
          </a:r>
          <a:r>
            <a:rPr lang="en-US" dirty="0"/>
            <a:t> </a:t>
          </a:r>
          <a:r>
            <a:rPr lang="en-US" dirty="0" err="1"/>
            <a:t>izin</a:t>
          </a:r>
          <a:endParaRPr lang="en-ID" dirty="0"/>
        </a:p>
      </dgm:t>
    </dgm:pt>
    <dgm:pt modelId="{ECBDC0B8-E700-481C-8A12-BF445BA2A009}" type="parTrans" cxnId="{66C6F2F7-5AB8-4BFE-9164-5A61E98DFE61}">
      <dgm:prSet/>
      <dgm:spPr/>
      <dgm:t>
        <a:bodyPr/>
        <a:lstStyle/>
        <a:p>
          <a:endParaRPr lang="en-ID"/>
        </a:p>
      </dgm:t>
    </dgm:pt>
    <dgm:pt modelId="{3B2A4C49-E090-4945-962F-5EE62C3C5CC1}" type="sibTrans" cxnId="{66C6F2F7-5AB8-4BFE-9164-5A61E98DFE61}">
      <dgm:prSet/>
      <dgm:spPr/>
      <dgm:t>
        <a:bodyPr/>
        <a:lstStyle/>
        <a:p>
          <a:endParaRPr lang="en-ID"/>
        </a:p>
      </dgm:t>
    </dgm:pt>
    <dgm:pt modelId="{53C9EB33-F15E-4D59-BDC2-8F5CDBEF7F94}">
      <dgm:prSet phldrT="[Text]"/>
      <dgm:spPr/>
      <dgm:t>
        <a:bodyPr/>
        <a:lstStyle/>
        <a:p>
          <a:r>
            <a:rPr lang="en-ID" dirty="0" err="1"/>
            <a:t>Tindak</a:t>
          </a:r>
          <a:r>
            <a:rPr lang="en-ID" dirty="0"/>
            <a:t> </a:t>
          </a:r>
          <a:r>
            <a:rPr lang="en-ID" dirty="0" err="1"/>
            <a:t>pidana</a:t>
          </a:r>
          <a:r>
            <a:rPr lang="en-ID" dirty="0"/>
            <a:t> </a:t>
          </a:r>
          <a:r>
            <a:rPr lang="en-ID" dirty="0" err="1"/>
            <a:t>militer</a:t>
          </a:r>
          <a:r>
            <a:rPr lang="en-ID" dirty="0"/>
            <a:t> </a:t>
          </a:r>
          <a:r>
            <a:rPr lang="en-ID" dirty="0" err="1"/>
            <a:t>murni</a:t>
          </a:r>
          <a:endParaRPr lang="en-ID" dirty="0"/>
        </a:p>
      </dgm:t>
    </dgm:pt>
    <dgm:pt modelId="{12D7CA37-217D-48A6-99A0-36BF5B39D994}" type="parTrans" cxnId="{DED998EB-C30A-45A4-8ADA-820B09A01E93}">
      <dgm:prSet/>
      <dgm:spPr/>
      <dgm:t>
        <a:bodyPr/>
        <a:lstStyle/>
        <a:p>
          <a:endParaRPr lang="en-ID"/>
        </a:p>
      </dgm:t>
    </dgm:pt>
    <dgm:pt modelId="{6CF0B24B-3665-4265-A423-16389A26101E}" type="sibTrans" cxnId="{DED998EB-C30A-45A4-8ADA-820B09A01E93}">
      <dgm:prSet/>
      <dgm:spPr/>
      <dgm:t>
        <a:bodyPr/>
        <a:lstStyle/>
        <a:p>
          <a:endParaRPr lang="en-ID"/>
        </a:p>
      </dgm:t>
    </dgm:pt>
    <dgm:pt modelId="{86038FAF-CC9F-40C8-BEF8-AE95058C8980}">
      <dgm:prSet phldrT="[Text]"/>
      <dgm:spPr/>
      <dgm:t>
        <a:bodyPr/>
        <a:lstStyle/>
        <a:p>
          <a:r>
            <a:rPr lang="en-US" dirty="0" err="1"/>
            <a:t>Pemberontakan</a:t>
          </a:r>
          <a:endParaRPr lang="en-ID" dirty="0"/>
        </a:p>
      </dgm:t>
    </dgm:pt>
    <dgm:pt modelId="{83F64851-2E0E-43F2-9C8E-5E6552357B2B}" type="parTrans" cxnId="{432AF1B9-C42C-4EEE-BBE2-10BC20D4A90F}">
      <dgm:prSet/>
      <dgm:spPr/>
      <dgm:t>
        <a:bodyPr/>
        <a:lstStyle/>
        <a:p>
          <a:endParaRPr lang="en-ID"/>
        </a:p>
      </dgm:t>
    </dgm:pt>
    <dgm:pt modelId="{AB7EF70D-DFD5-4A05-A3C6-4543190243E1}" type="sibTrans" cxnId="{432AF1B9-C42C-4EEE-BBE2-10BC20D4A90F}">
      <dgm:prSet/>
      <dgm:spPr/>
      <dgm:t>
        <a:bodyPr/>
        <a:lstStyle/>
        <a:p>
          <a:endParaRPr lang="en-ID"/>
        </a:p>
      </dgm:t>
    </dgm:pt>
    <dgm:pt modelId="{3F0AB755-F871-4841-A9FC-EB6184E2C9F9}">
      <dgm:prSet phldrT="[Text]"/>
      <dgm:spPr/>
      <dgm:t>
        <a:bodyPr/>
        <a:lstStyle/>
        <a:p>
          <a:r>
            <a:rPr lang="en-ID" dirty="0" err="1"/>
            <a:t>Perbuatan</a:t>
          </a:r>
          <a:r>
            <a:rPr lang="en-ID" dirty="0"/>
            <a:t> </a:t>
          </a:r>
          <a:r>
            <a:rPr lang="en-ID" dirty="0" err="1"/>
            <a:t>menghasutagar</a:t>
          </a:r>
          <a:r>
            <a:rPr lang="en-ID" dirty="0"/>
            <a:t> </a:t>
          </a:r>
          <a:r>
            <a:rPr lang="en-ID" dirty="0" err="1"/>
            <a:t>terjadi</a:t>
          </a:r>
          <a:r>
            <a:rPr lang="en-ID" dirty="0"/>
            <a:t> </a:t>
          </a:r>
          <a:r>
            <a:rPr lang="en-ID" dirty="0" err="1"/>
            <a:t>pemberontakan</a:t>
          </a:r>
          <a:r>
            <a:rPr lang="en-ID" dirty="0"/>
            <a:t> di </a:t>
          </a:r>
          <a:r>
            <a:rPr lang="en-ID" dirty="0" err="1"/>
            <a:t>kalangan</a:t>
          </a:r>
          <a:r>
            <a:rPr lang="en-ID" dirty="0"/>
            <a:t> TNI</a:t>
          </a:r>
        </a:p>
      </dgm:t>
    </dgm:pt>
    <dgm:pt modelId="{812F06FA-901A-4670-A93C-8C7773E041AC}" type="parTrans" cxnId="{255C1E3A-1157-438C-B7D1-CC31020C8797}">
      <dgm:prSet/>
      <dgm:spPr/>
      <dgm:t>
        <a:bodyPr/>
        <a:lstStyle/>
        <a:p>
          <a:endParaRPr lang="en-ID"/>
        </a:p>
      </dgm:t>
    </dgm:pt>
    <dgm:pt modelId="{0A188C57-4F97-4B6A-B197-9CBEF2E85502}" type="sibTrans" cxnId="{255C1E3A-1157-438C-B7D1-CC31020C8797}">
      <dgm:prSet/>
      <dgm:spPr/>
      <dgm:t>
        <a:bodyPr/>
        <a:lstStyle/>
        <a:p>
          <a:endParaRPr lang="en-ID"/>
        </a:p>
      </dgm:t>
    </dgm:pt>
    <dgm:pt modelId="{E25E7C38-9943-4294-BFE4-7EE5EEDEDF0B}" type="pres">
      <dgm:prSet presAssocID="{2837147F-5A41-46C2-BD5F-B18CF8851F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95AC00-19F6-43B2-BE6E-C9AB8E6CFD50}" type="pres">
      <dgm:prSet presAssocID="{CAF2E36E-03E5-4AEA-BAF3-E772C1C832C7}" presName="root" presStyleCnt="0"/>
      <dgm:spPr/>
    </dgm:pt>
    <dgm:pt modelId="{D5953B56-C501-4251-8280-D434C4B79B57}" type="pres">
      <dgm:prSet presAssocID="{CAF2E36E-03E5-4AEA-BAF3-E772C1C832C7}" presName="rootComposite" presStyleCnt="0"/>
      <dgm:spPr/>
    </dgm:pt>
    <dgm:pt modelId="{A60FA78E-DCCC-466C-9041-4FB6AE132026}" type="pres">
      <dgm:prSet presAssocID="{CAF2E36E-03E5-4AEA-BAF3-E772C1C832C7}" presName="rootText" presStyleLbl="node1" presStyleIdx="0" presStyleCnt="2"/>
      <dgm:spPr/>
    </dgm:pt>
    <dgm:pt modelId="{E49B5989-F98D-4CD1-9AC2-B908DBF0AEFB}" type="pres">
      <dgm:prSet presAssocID="{CAF2E36E-03E5-4AEA-BAF3-E772C1C832C7}" presName="rootConnector" presStyleLbl="node1" presStyleIdx="0" presStyleCnt="2"/>
      <dgm:spPr/>
    </dgm:pt>
    <dgm:pt modelId="{F6663507-7EFF-4581-AF4A-59AC23FE6EBA}" type="pres">
      <dgm:prSet presAssocID="{CAF2E36E-03E5-4AEA-BAF3-E772C1C832C7}" presName="childShape" presStyleCnt="0"/>
      <dgm:spPr/>
    </dgm:pt>
    <dgm:pt modelId="{34DDA9F9-B6F4-4E87-B87B-3F05A5F49476}" type="pres">
      <dgm:prSet presAssocID="{ECBDC0B8-E700-481C-8A12-BF445BA2A009}" presName="Name13" presStyleLbl="parChTrans1D2" presStyleIdx="0" presStyleCnt="3"/>
      <dgm:spPr/>
    </dgm:pt>
    <dgm:pt modelId="{B463A5C5-B9DE-4907-AFAF-7BA470F31E0C}" type="pres">
      <dgm:prSet presAssocID="{5385CA35-440B-42A2-9903-F8418E381BB2}" presName="childText" presStyleLbl="bgAcc1" presStyleIdx="0" presStyleCnt="3">
        <dgm:presLayoutVars>
          <dgm:bulletEnabled val="1"/>
        </dgm:presLayoutVars>
      </dgm:prSet>
      <dgm:spPr/>
    </dgm:pt>
    <dgm:pt modelId="{C3F5745B-8D0E-42ED-9083-624C3CE78ACB}" type="pres">
      <dgm:prSet presAssocID="{12D7CA37-217D-48A6-99A0-36BF5B39D994}" presName="Name13" presStyleLbl="parChTrans1D2" presStyleIdx="1" presStyleCnt="3"/>
      <dgm:spPr/>
    </dgm:pt>
    <dgm:pt modelId="{444E9E04-575F-4327-BCA1-2D15DF24CF55}" type="pres">
      <dgm:prSet presAssocID="{53C9EB33-F15E-4D59-BDC2-8F5CDBEF7F94}" presName="childText" presStyleLbl="bgAcc1" presStyleIdx="1" presStyleCnt="3">
        <dgm:presLayoutVars>
          <dgm:bulletEnabled val="1"/>
        </dgm:presLayoutVars>
      </dgm:prSet>
      <dgm:spPr/>
    </dgm:pt>
    <dgm:pt modelId="{E2951D40-8AE1-4DA0-8D1D-0E9D5931BAB7}" type="pres">
      <dgm:prSet presAssocID="{86038FAF-CC9F-40C8-BEF8-AE95058C8980}" presName="root" presStyleCnt="0"/>
      <dgm:spPr/>
    </dgm:pt>
    <dgm:pt modelId="{A590550B-5491-4B95-BE78-04824D85E876}" type="pres">
      <dgm:prSet presAssocID="{86038FAF-CC9F-40C8-BEF8-AE95058C8980}" presName="rootComposite" presStyleCnt="0"/>
      <dgm:spPr/>
    </dgm:pt>
    <dgm:pt modelId="{9C3A84B6-5779-4193-953F-7044423774CB}" type="pres">
      <dgm:prSet presAssocID="{86038FAF-CC9F-40C8-BEF8-AE95058C8980}" presName="rootText" presStyleLbl="node1" presStyleIdx="1" presStyleCnt="2"/>
      <dgm:spPr/>
    </dgm:pt>
    <dgm:pt modelId="{55E4FBF9-55B1-43D0-B710-B99CDBB2F38C}" type="pres">
      <dgm:prSet presAssocID="{86038FAF-CC9F-40C8-BEF8-AE95058C8980}" presName="rootConnector" presStyleLbl="node1" presStyleIdx="1" presStyleCnt="2"/>
      <dgm:spPr/>
    </dgm:pt>
    <dgm:pt modelId="{0E2235AC-709B-40A6-97CC-3F5B0AD9A713}" type="pres">
      <dgm:prSet presAssocID="{86038FAF-CC9F-40C8-BEF8-AE95058C8980}" presName="childShape" presStyleCnt="0"/>
      <dgm:spPr/>
    </dgm:pt>
    <dgm:pt modelId="{1DB8EE5B-3B94-4B2B-9C38-B793AAA8C117}" type="pres">
      <dgm:prSet presAssocID="{812F06FA-901A-4670-A93C-8C7773E041AC}" presName="Name13" presStyleLbl="parChTrans1D2" presStyleIdx="2" presStyleCnt="3"/>
      <dgm:spPr/>
    </dgm:pt>
    <dgm:pt modelId="{2AC5EB07-6876-43DC-AEB2-84852B8872FE}" type="pres">
      <dgm:prSet presAssocID="{3F0AB755-F871-4841-A9FC-EB6184E2C9F9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842FD809-83A2-429B-84F9-7955207DF51A}" type="presOf" srcId="{12D7CA37-217D-48A6-99A0-36BF5B39D994}" destId="{C3F5745B-8D0E-42ED-9083-624C3CE78ACB}" srcOrd="0" destOrd="0" presId="urn:microsoft.com/office/officeart/2005/8/layout/hierarchy3"/>
    <dgm:cxn modelId="{255C1E3A-1157-438C-B7D1-CC31020C8797}" srcId="{86038FAF-CC9F-40C8-BEF8-AE95058C8980}" destId="{3F0AB755-F871-4841-A9FC-EB6184E2C9F9}" srcOrd="0" destOrd="0" parTransId="{812F06FA-901A-4670-A93C-8C7773E041AC}" sibTransId="{0A188C57-4F97-4B6A-B197-9CBEF2E85502}"/>
    <dgm:cxn modelId="{08296269-8F80-4DEB-A88B-CD2D76E6E6F0}" type="presOf" srcId="{86038FAF-CC9F-40C8-BEF8-AE95058C8980}" destId="{9C3A84B6-5779-4193-953F-7044423774CB}" srcOrd="0" destOrd="0" presId="urn:microsoft.com/office/officeart/2005/8/layout/hierarchy3"/>
    <dgm:cxn modelId="{9A665877-31DC-4784-AF2F-46C361751EC7}" type="presOf" srcId="{ECBDC0B8-E700-481C-8A12-BF445BA2A009}" destId="{34DDA9F9-B6F4-4E87-B87B-3F05A5F49476}" srcOrd="0" destOrd="0" presId="urn:microsoft.com/office/officeart/2005/8/layout/hierarchy3"/>
    <dgm:cxn modelId="{836B1279-A700-4B07-92A7-767101CF2A5A}" type="presOf" srcId="{CAF2E36E-03E5-4AEA-BAF3-E772C1C832C7}" destId="{E49B5989-F98D-4CD1-9AC2-B908DBF0AEFB}" srcOrd="1" destOrd="0" presId="urn:microsoft.com/office/officeart/2005/8/layout/hierarchy3"/>
    <dgm:cxn modelId="{BE73615A-CF01-4ADB-9955-3F579C8E60BC}" type="presOf" srcId="{3F0AB755-F871-4841-A9FC-EB6184E2C9F9}" destId="{2AC5EB07-6876-43DC-AEB2-84852B8872FE}" srcOrd="0" destOrd="0" presId="urn:microsoft.com/office/officeart/2005/8/layout/hierarchy3"/>
    <dgm:cxn modelId="{2738FF7D-D839-46C5-AFBF-A04CB6C74DFE}" type="presOf" srcId="{812F06FA-901A-4670-A93C-8C7773E041AC}" destId="{1DB8EE5B-3B94-4B2B-9C38-B793AAA8C117}" srcOrd="0" destOrd="0" presId="urn:microsoft.com/office/officeart/2005/8/layout/hierarchy3"/>
    <dgm:cxn modelId="{76130982-FC88-49E2-9E07-93D423C49343}" type="presOf" srcId="{86038FAF-CC9F-40C8-BEF8-AE95058C8980}" destId="{55E4FBF9-55B1-43D0-B710-B99CDBB2F38C}" srcOrd="1" destOrd="0" presId="urn:microsoft.com/office/officeart/2005/8/layout/hierarchy3"/>
    <dgm:cxn modelId="{A7E0DDA6-0958-464A-BD42-0743494C4FE1}" type="presOf" srcId="{2837147F-5A41-46C2-BD5F-B18CF8851F02}" destId="{E25E7C38-9943-4294-BFE4-7EE5EEDEDF0B}" srcOrd="0" destOrd="0" presId="urn:microsoft.com/office/officeart/2005/8/layout/hierarchy3"/>
    <dgm:cxn modelId="{432AF1B9-C42C-4EEE-BBE2-10BC20D4A90F}" srcId="{2837147F-5A41-46C2-BD5F-B18CF8851F02}" destId="{86038FAF-CC9F-40C8-BEF8-AE95058C8980}" srcOrd="1" destOrd="0" parTransId="{83F64851-2E0E-43F2-9C8E-5E6552357B2B}" sibTransId="{AB7EF70D-DFD5-4A05-A3C6-4543190243E1}"/>
    <dgm:cxn modelId="{0E31E9E0-31AE-4AEE-855A-24D13FC8AEF9}" srcId="{2837147F-5A41-46C2-BD5F-B18CF8851F02}" destId="{CAF2E36E-03E5-4AEA-BAF3-E772C1C832C7}" srcOrd="0" destOrd="0" parTransId="{F33A7A9C-7B35-4E75-8353-F7697A60C452}" sibTransId="{C5275DBE-95B6-4A1A-8814-E2AB87B6B4DC}"/>
    <dgm:cxn modelId="{9123BCE1-CAAD-4CF4-9A2C-747D63C92FFE}" type="presOf" srcId="{CAF2E36E-03E5-4AEA-BAF3-E772C1C832C7}" destId="{A60FA78E-DCCC-466C-9041-4FB6AE132026}" srcOrd="0" destOrd="0" presId="urn:microsoft.com/office/officeart/2005/8/layout/hierarchy3"/>
    <dgm:cxn modelId="{74F047E2-331F-4565-A68D-5D2E0935EB76}" type="presOf" srcId="{53C9EB33-F15E-4D59-BDC2-8F5CDBEF7F94}" destId="{444E9E04-575F-4327-BCA1-2D15DF24CF55}" srcOrd="0" destOrd="0" presId="urn:microsoft.com/office/officeart/2005/8/layout/hierarchy3"/>
    <dgm:cxn modelId="{DED998EB-C30A-45A4-8ADA-820B09A01E93}" srcId="{CAF2E36E-03E5-4AEA-BAF3-E772C1C832C7}" destId="{53C9EB33-F15E-4D59-BDC2-8F5CDBEF7F94}" srcOrd="1" destOrd="0" parTransId="{12D7CA37-217D-48A6-99A0-36BF5B39D994}" sibTransId="{6CF0B24B-3665-4265-A423-16389A26101E}"/>
    <dgm:cxn modelId="{66C6F2F7-5AB8-4BFE-9164-5A61E98DFE61}" srcId="{CAF2E36E-03E5-4AEA-BAF3-E772C1C832C7}" destId="{5385CA35-440B-42A2-9903-F8418E381BB2}" srcOrd="0" destOrd="0" parTransId="{ECBDC0B8-E700-481C-8A12-BF445BA2A009}" sibTransId="{3B2A4C49-E090-4945-962F-5EE62C3C5CC1}"/>
    <dgm:cxn modelId="{4CB5AAFD-F452-457F-8657-E836408EC11E}" type="presOf" srcId="{5385CA35-440B-42A2-9903-F8418E381BB2}" destId="{B463A5C5-B9DE-4907-AFAF-7BA470F31E0C}" srcOrd="0" destOrd="0" presId="urn:microsoft.com/office/officeart/2005/8/layout/hierarchy3"/>
    <dgm:cxn modelId="{7C436E60-A7B5-43E1-A6E6-687A7D5BAB3C}" type="presParOf" srcId="{E25E7C38-9943-4294-BFE4-7EE5EEDEDF0B}" destId="{0195AC00-19F6-43B2-BE6E-C9AB8E6CFD50}" srcOrd="0" destOrd="0" presId="urn:microsoft.com/office/officeart/2005/8/layout/hierarchy3"/>
    <dgm:cxn modelId="{E9581DAB-96F9-4BC8-82BF-CBD1358E07EA}" type="presParOf" srcId="{0195AC00-19F6-43B2-BE6E-C9AB8E6CFD50}" destId="{D5953B56-C501-4251-8280-D434C4B79B57}" srcOrd="0" destOrd="0" presId="urn:microsoft.com/office/officeart/2005/8/layout/hierarchy3"/>
    <dgm:cxn modelId="{E1AB3EB9-D492-41B2-A785-C8A67B996C65}" type="presParOf" srcId="{D5953B56-C501-4251-8280-D434C4B79B57}" destId="{A60FA78E-DCCC-466C-9041-4FB6AE132026}" srcOrd="0" destOrd="0" presId="urn:microsoft.com/office/officeart/2005/8/layout/hierarchy3"/>
    <dgm:cxn modelId="{BE63F846-938E-4B06-BF70-93536778FA8E}" type="presParOf" srcId="{D5953B56-C501-4251-8280-D434C4B79B57}" destId="{E49B5989-F98D-4CD1-9AC2-B908DBF0AEFB}" srcOrd="1" destOrd="0" presId="urn:microsoft.com/office/officeart/2005/8/layout/hierarchy3"/>
    <dgm:cxn modelId="{1C39F1C9-50EA-44EE-927D-A36802F7E7FD}" type="presParOf" srcId="{0195AC00-19F6-43B2-BE6E-C9AB8E6CFD50}" destId="{F6663507-7EFF-4581-AF4A-59AC23FE6EBA}" srcOrd="1" destOrd="0" presId="urn:microsoft.com/office/officeart/2005/8/layout/hierarchy3"/>
    <dgm:cxn modelId="{FBC37C83-18C8-481E-A363-C137C6950AFF}" type="presParOf" srcId="{F6663507-7EFF-4581-AF4A-59AC23FE6EBA}" destId="{34DDA9F9-B6F4-4E87-B87B-3F05A5F49476}" srcOrd="0" destOrd="0" presId="urn:microsoft.com/office/officeart/2005/8/layout/hierarchy3"/>
    <dgm:cxn modelId="{E95D9D99-9119-47B2-98C9-AC753ACABBF3}" type="presParOf" srcId="{F6663507-7EFF-4581-AF4A-59AC23FE6EBA}" destId="{B463A5C5-B9DE-4907-AFAF-7BA470F31E0C}" srcOrd="1" destOrd="0" presId="urn:microsoft.com/office/officeart/2005/8/layout/hierarchy3"/>
    <dgm:cxn modelId="{0785CD0B-B924-4DE9-B72B-864421E7EB15}" type="presParOf" srcId="{F6663507-7EFF-4581-AF4A-59AC23FE6EBA}" destId="{C3F5745B-8D0E-42ED-9083-624C3CE78ACB}" srcOrd="2" destOrd="0" presId="urn:microsoft.com/office/officeart/2005/8/layout/hierarchy3"/>
    <dgm:cxn modelId="{DF605804-6915-4C34-BE1B-BFCD3269C7D2}" type="presParOf" srcId="{F6663507-7EFF-4581-AF4A-59AC23FE6EBA}" destId="{444E9E04-575F-4327-BCA1-2D15DF24CF55}" srcOrd="3" destOrd="0" presId="urn:microsoft.com/office/officeart/2005/8/layout/hierarchy3"/>
    <dgm:cxn modelId="{EA882726-0269-4858-BA70-71EE2321C385}" type="presParOf" srcId="{E25E7C38-9943-4294-BFE4-7EE5EEDEDF0B}" destId="{E2951D40-8AE1-4DA0-8D1D-0E9D5931BAB7}" srcOrd="1" destOrd="0" presId="urn:microsoft.com/office/officeart/2005/8/layout/hierarchy3"/>
    <dgm:cxn modelId="{5BA48B2B-7312-44BA-8379-953ECC6C9855}" type="presParOf" srcId="{E2951D40-8AE1-4DA0-8D1D-0E9D5931BAB7}" destId="{A590550B-5491-4B95-BE78-04824D85E876}" srcOrd="0" destOrd="0" presId="urn:microsoft.com/office/officeart/2005/8/layout/hierarchy3"/>
    <dgm:cxn modelId="{EC549298-51F0-488E-8856-C3210B4C017C}" type="presParOf" srcId="{A590550B-5491-4B95-BE78-04824D85E876}" destId="{9C3A84B6-5779-4193-953F-7044423774CB}" srcOrd="0" destOrd="0" presId="urn:microsoft.com/office/officeart/2005/8/layout/hierarchy3"/>
    <dgm:cxn modelId="{A56F153A-30CB-448A-B3BD-465D3C4370E6}" type="presParOf" srcId="{A590550B-5491-4B95-BE78-04824D85E876}" destId="{55E4FBF9-55B1-43D0-B710-B99CDBB2F38C}" srcOrd="1" destOrd="0" presId="urn:microsoft.com/office/officeart/2005/8/layout/hierarchy3"/>
    <dgm:cxn modelId="{FE379E94-082E-4DDC-9D71-3EC4359B159D}" type="presParOf" srcId="{E2951D40-8AE1-4DA0-8D1D-0E9D5931BAB7}" destId="{0E2235AC-709B-40A6-97CC-3F5B0AD9A713}" srcOrd="1" destOrd="0" presId="urn:microsoft.com/office/officeart/2005/8/layout/hierarchy3"/>
    <dgm:cxn modelId="{4D163E82-FA31-402E-9603-155AF687BC4A}" type="presParOf" srcId="{0E2235AC-709B-40A6-97CC-3F5B0AD9A713}" destId="{1DB8EE5B-3B94-4B2B-9C38-B793AAA8C117}" srcOrd="0" destOrd="0" presId="urn:microsoft.com/office/officeart/2005/8/layout/hierarchy3"/>
    <dgm:cxn modelId="{99B50E40-394D-4166-B358-BDD2A5F9CBEB}" type="presParOf" srcId="{0E2235AC-709B-40A6-97CC-3F5B0AD9A713}" destId="{2AC5EB07-6876-43DC-AEB2-84852B8872F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A21A99-1846-440D-A751-0E87F2226C3F}" type="doc">
      <dgm:prSet loTypeId="urn:microsoft.com/office/officeart/2005/8/layout/h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ID"/>
        </a:p>
      </dgm:t>
    </dgm:pt>
    <dgm:pt modelId="{34AEB539-EAEA-4582-B589-0CEE7596A7A7}">
      <dgm:prSet phldrT="[Text]"/>
      <dgm:spPr/>
      <dgm:t>
        <a:bodyPr/>
        <a:lstStyle/>
        <a:p>
          <a:r>
            <a:rPr lang="en-ID" dirty="0" err="1"/>
            <a:t>Penyalahgunaan</a:t>
          </a:r>
          <a:r>
            <a:rPr lang="en-ID" dirty="0"/>
            <a:t> Surat </a:t>
          </a:r>
          <a:r>
            <a:rPr lang="en-ID" dirty="0" err="1"/>
            <a:t>Pengangkutan</a:t>
          </a:r>
          <a:r>
            <a:rPr lang="en-ID" dirty="0"/>
            <a:t> </a:t>
          </a:r>
          <a:r>
            <a:rPr lang="en-ID" dirty="0" err="1"/>
            <a:t>Ternak</a:t>
          </a:r>
          <a:endParaRPr lang="en-ID" dirty="0"/>
        </a:p>
      </dgm:t>
    </dgm:pt>
    <dgm:pt modelId="{D90DDBB3-74BF-4156-8856-D3C275B775A0}" type="parTrans" cxnId="{636E6E83-A656-4C72-9DF3-046E077E3BC8}">
      <dgm:prSet/>
      <dgm:spPr/>
      <dgm:t>
        <a:bodyPr/>
        <a:lstStyle/>
        <a:p>
          <a:endParaRPr lang="en-ID"/>
        </a:p>
      </dgm:t>
    </dgm:pt>
    <dgm:pt modelId="{1CBF4E49-E576-433C-A188-706524F5A9CA}" type="sibTrans" cxnId="{636E6E83-A656-4C72-9DF3-046E077E3BC8}">
      <dgm:prSet/>
      <dgm:spPr/>
      <dgm:t>
        <a:bodyPr/>
        <a:lstStyle/>
        <a:p>
          <a:endParaRPr lang="en-ID"/>
        </a:p>
      </dgm:t>
    </dgm:pt>
    <dgm:pt modelId="{B9324E17-85D9-488D-8A11-5400E3A1160D}">
      <dgm:prSet phldrT="[Text]"/>
      <dgm:spPr/>
      <dgm:t>
        <a:bodyPr/>
        <a:lstStyle/>
        <a:p>
          <a:r>
            <a:rPr lang="en-ID" dirty="0" err="1"/>
            <a:t>Perbuatan</a:t>
          </a:r>
          <a:r>
            <a:rPr lang="en-ID" dirty="0"/>
            <a:t> </a:t>
          </a:r>
          <a:r>
            <a:rPr lang="en-ID" dirty="0" err="1"/>
            <a:t>memakai</a:t>
          </a:r>
          <a:r>
            <a:rPr lang="en-ID" dirty="0"/>
            <a:t> </a:t>
          </a:r>
          <a:r>
            <a:rPr lang="en-ID" dirty="0" err="1"/>
            <a:t>surat</a:t>
          </a:r>
          <a:r>
            <a:rPr lang="en-ID" dirty="0"/>
            <a:t> </a:t>
          </a:r>
          <a:r>
            <a:rPr lang="en-ID" dirty="0" err="1"/>
            <a:t>jalan</a:t>
          </a:r>
          <a:r>
            <a:rPr lang="en-ID" dirty="0"/>
            <a:t> </a:t>
          </a:r>
          <a:r>
            <a:rPr lang="en-ID" dirty="0" err="1"/>
            <a:t>dengan</a:t>
          </a:r>
          <a:r>
            <a:rPr lang="en-ID" dirty="0"/>
            <a:t> </a:t>
          </a:r>
          <a:r>
            <a:rPr lang="en-ID" dirty="0" err="1"/>
            <a:t>memakai</a:t>
          </a:r>
          <a:r>
            <a:rPr lang="en-ID" dirty="0"/>
            <a:t> </a:t>
          </a:r>
          <a:r>
            <a:rPr lang="en-ID" dirty="0" err="1"/>
            <a:t>surat</a:t>
          </a:r>
          <a:r>
            <a:rPr lang="en-ID" dirty="0"/>
            <a:t> </a:t>
          </a:r>
          <a:r>
            <a:rPr lang="en-ID" dirty="0" err="1"/>
            <a:t>jalan</a:t>
          </a:r>
          <a:r>
            <a:rPr lang="en-ID" dirty="0"/>
            <a:t> yang </a:t>
          </a:r>
          <a:r>
            <a:rPr lang="en-ID" dirty="0" err="1"/>
            <a:t>diberikan</a:t>
          </a:r>
          <a:r>
            <a:rPr lang="en-ID" dirty="0"/>
            <a:t> </a:t>
          </a:r>
          <a:r>
            <a:rPr lang="en-ID" dirty="0" err="1"/>
            <a:t>untuk</a:t>
          </a:r>
          <a:r>
            <a:rPr lang="en-ID" dirty="0"/>
            <a:t> </a:t>
          </a:r>
          <a:r>
            <a:rPr lang="en-ID" dirty="0" err="1"/>
            <a:t>ternak</a:t>
          </a:r>
          <a:r>
            <a:rPr lang="en-ID" dirty="0"/>
            <a:t> lain.</a:t>
          </a:r>
        </a:p>
      </dgm:t>
    </dgm:pt>
    <dgm:pt modelId="{26D73B27-5E2B-4750-914A-79F86DD5CE28}" type="parTrans" cxnId="{445C72E1-516A-4E61-82E3-78222DEF7539}">
      <dgm:prSet/>
      <dgm:spPr/>
      <dgm:t>
        <a:bodyPr/>
        <a:lstStyle/>
        <a:p>
          <a:endParaRPr lang="en-ID"/>
        </a:p>
      </dgm:t>
    </dgm:pt>
    <dgm:pt modelId="{65AECCCB-2F12-4719-9359-5845CF18FA29}" type="sibTrans" cxnId="{445C72E1-516A-4E61-82E3-78222DEF7539}">
      <dgm:prSet/>
      <dgm:spPr/>
      <dgm:t>
        <a:bodyPr/>
        <a:lstStyle/>
        <a:p>
          <a:endParaRPr lang="en-ID"/>
        </a:p>
      </dgm:t>
    </dgm:pt>
    <dgm:pt modelId="{7C06D185-F52E-472C-96E8-2D267E9FEAC3}">
      <dgm:prSet phldrT="[Text]"/>
      <dgm:spPr/>
      <dgm:t>
        <a:bodyPr/>
        <a:lstStyle/>
        <a:p>
          <a:r>
            <a:rPr lang="en-US" dirty="0" err="1"/>
            <a:t>Tindak</a:t>
          </a:r>
          <a:r>
            <a:rPr lang="en-US" dirty="0"/>
            <a:t> </a:t>
          </a:r>
          <a:r>
            <a:rPr lang="en-US" dirty="0" err="1"/>
            <a:t>Pidana</a:t>
          </a:r>
          <a:r>
            <a:rPr lang="en-US" dirty="0"/>
            <a:t> </a:t>
          </a:r>
          <a:r>
            <a:rPr lang="en-US" dirty="0" err="1"/>
            <a:t>Irigasi</a:t>
          </a:r>
          <a:endParaRPr lang="en-ID" dirty="0"/>
        </a:p>
      </dgm:t>
    </dgm:pt>
    <dgm:pt modelId="{84E59831-06AC-4595-A4EB-EFFD26E4571E}" type="parTrans" cxnId="{823762BC-C67F-4CE0-B2C9-E1D595026ED0}">
      <dgm:prSet/>
      <dgm:spPr/>
      <dgm:t>
        <a:bodyPr/>
        <a:lstStyle/>
        <a:p>
          <a:endParaRPr lang="en-ID"/>
        </a:p>
      </dgm:t>
    </dgm:pt>
    <dgm:pt modelId="{3E526395-AA68-4C51-B8FF-CC509B44D855}" type="sibTrans" cxnId="{823762BC-C67F-4CE0-B2C9-E1D595026ED0}">
      <dgm:prSet/>
      <dgm:spPr/>
      <dgm:t>
        <a:bodyPr/>
        <a:lstStyle/>
        <a:p>
          <a:endParaRPr lang="en-ID"/>
        </a:p>
      </dgm:t>
    </dgm:pt>
    <dgm:pt modelId="{39611000-FF8A-4EB7-B152-FC4208FB6E6D}">
      <dgm:prSet phldrT="[Text]"/>
      <dgm:spPr/>
      <dgm:t>
        <a:bodyPr/>
        <a:lstStyle/>
        <a:p>
          <a:r>
            <a:rPr lang="en-ID" b="0" dirty="0" err="1"/>
            <a:t>Perbuatan</a:t>
          </a:r>
          <a:r>
            <a:rPr lang="en-ID" b="0" dirty="0"/>
            <a:t> </a:t>
          </a:r>
          <a:r>
            <a:rPr lang="en-ID" b="0" dirty="0" err="1"/>
            <a:t>melanggar</a:t>
          </a:r>
          <a:r>
            <a:rPr lang="en-ID" b="0" dirty="0"/>
            <a:t> </a:t>
          </a:r>
          <a:r>
            <a:rPr lang="en-ID" b="0" dirty="0" err="1"/>
            <a:t>peraturan</a:t>
          </a:r>
          <a:r>
            <a:rPr lang="en-ID" b="0" dirty="0"/>
            <a:t> yang </a:t>
          </a:r>
          <a:r>
            <a:rPr lang="en-ID" b="0" dirty="0" err="1"/>
            <a:t>ditetapkan</a:t>
          </a:r>
          <a:r>
            <a:rPr lang="en-ID" b="0" dirty="0"/>
            <a:t> oleh </a:t>
          </a:r>
          <a:r>
            <a:rPr lang="en-ID" b="0" dirty="0" err="1"/>
            <a:t>pejabat</a:t>
          </a:r>
          <a:r>
            <a:rPr lang="en-ID" b="0" dirty="0"/>
            <a:t> </a:t>
          </a:r>
          <a:r>
            <a:rPr lang="en-ID" b="0" dirty="0" err="1"/>
            <a:t>tentang</a:t>
          </a:r>
          <a:r>
            <a:rPr lang="en-ID" b="0" dirty="0"/>
            <a:t> </a:t>
          </a:r>
          <a:r>
            <a:rPr lang="en-ID" b="0" dirty="0" err="1"/>
            <a:t>pemakaian</a:t>
          </a:r>
          <a:r>
            <a:rPr lang="en-ID" b="0" dirty="0"/>
            <a:t> dan </a:t>
          </a:r>
          <a:r>
            <a:rPr lang="en-ID" b="0" dirty="0" err="1"/>
            <a:t>pembagian</a:t>
          </a:r>
          <a:r>
            <a:rPr lang="en-ID" b="0" dirty="0"/>
            <a:t> air </a:t>
          </a:r>
          <a:r>
            <a:rPr lang="en-ID" b="0" dirty="0" err="1"/>
            <a:t>dari</a:t>
          </a:r>
          <a:r>
            <a:rPr lang="en-ID" b="0" dirty="0"/>
            <a:t> </a:t>
          </a:r>
          <a:r>
            <a:rPr lang="en-ID" b="0" dirty="0" err="1"/>
            <a:t>bangunan</a:t>
          </a:r>
          <a:r>
            <a:rPr lang="en-ID" b="0" dirty="0"/>
            <a:t> </a:t>
          </a:r>
          <a:r>
            <a:rPr lang="en-ID" b="0" dirty="0" err="1"/>
            <a:t>pengairan</a:t>
          </a:r>
          <a:r>
            <a:rPr lang="en-ID" b="0" dirty="0"/>
            <a:t> </a:t>
          </a:r>
          <a:r>
            <a:rPr lang="en-ID" b="0" dirty="0" err="1"/>
            <a:t>atau</a:t>
          </a:r>
          <a:r>
            <a:rPr lang="en-ID" b="0" dirty="0"/>
            <a:t> </a:t>
          </a:r>
          <a:r>
            <a:rPr lang="en-ID" b="0" dirty="0" err="1"/>
            <a:t>bangunan</a:t>
          </a:r>
          <a:r>
            <a:rPr lang="en-ID" b="0" dirty="0"/>
            <a:t> </a:t>
          </a:r>
          <a:r>
            <a:rPr lang="en-ID" b="0" dirty="0" err="1"/>
            <a:t>irigasi</a:t>
          </a:r>
          <a:r>
            <a:rPr lang="en-ID" b="0" dirty="0"/>
            <a:t> </a:t>
          </a:r>
          <a:r>
            <a:rPr lang="en-ID" b="0" dirty="0" err="1"/>
            <a:t>bagi</a:t>
          </a:r>
          <a:r>
            <a:rPr lang="en-ID" b="0" dirty="0"/>
            <a:t> </a:t>
          </a:r>
          <a:r>
            <a:rPr lang="en-ID" b="0" dirty="0" err="1"/>
            <a:t>kepentingan</a:t>
          </a:r>
          <a:r>
            <a:rPr lang="en-ID" b="0" dirty="0"/>
            <a:t> </a:t>
          </a:r>
          <a:r>
            <a:rPr lang="en-ID" b="0" dirty="0" err="1"/>
            <a:t>umum</a:t>
          </a:r>
          <a:r>
            <a:rPr lang="en-ID" b="0" dirty="0"/>
            <a:t>.</a:t>
          </a:r>
        </a:p>
      </dgm:t>
    </dgm:pt>
    <dgm:pt modelId="{7C7D216F-29DA-48FB-9225-CA6A067121E6}" type="parTrans" cxnId="{C8DACE73-AA7C-49AC-A094-70DE86D0A831}">
      <dgm:prSet/>
      <dgm:spPr/>
      <dgm:t>
        <a:bodyPr/>
        <a:lstStyle/>
        <a:p>
          <a:endParaRPr lang="en-ID"/>
        </a:p>
      </dgm:t>
    </dgm:pt>
    <dgm:pt modelId="{EF199A7D-2A0C-4E10-ABEF-25DB9FED8BE4}" type="sibTrans" cxnId="{C8DACE73-AA7C-49AC-A094-70DE86D0A831}">
      <dgm:prSet/>
      <dgm:spPr/>
      <dgm:t>
        <a:bodyPr/>
        <a:lstStyle/>
        <a:p>
          <a:endParaRPr lang="en-ID"/>
        </a:p>
      </dgm:t>
    </dgm:pt>
    <dgm:pt modelId="{A5FE06BA-E2CC-49FA-9EAB-03C0A0DC62E3}">
      <dgm:prSet phldrT="[Text]"/>
      <dgm:spPr/>
      <dgm:t>
        <a:bodyPr/>
        <a:lstStyle/>
        <a:p>
          <a:r>
            <a:rPr lang="en-ID" dirty="0" err="1"/>
            <a:t>Penggandaan</a:t>
          </a:r>
          <a:r>
            <a:rPr lang="en-ID" dirty="0"/>
            <a:t> Surat </a:t>
          </a:r>
          <a:r>
            <a:rPr lang="en-ID" dirty="0" err="1"/>
            <a:t>Resmi</a:t>
          </a:r>
          <a:r>
            <a:rPr lang="en-ID" dirty="0"/>
            <a:t> Negara </a:t>
          </a:r>
          <a:r>
            <a:rPr lang="en-ID" dirty="0" err="1"/>
            <a:t>Tanpa</a:t>
          </a:r>
          <a:r>
            <a:rPr lang="en-ID" dirty="0"/>
            <a:t> </a:t>
          </a:r>
          <a:r>
            <a:rPr lang="en-ID" dirty="0" err="1"/>
            <a:t>Izin</a:t>
          </a:r>
          <a:endParaRPr lang="en-ID" dirty="0"/>
        </a:p>
      </dgm:t>
    </dgm:pt>
    <dgm:pt modelId="{150EE551-90E1-46CE-9386-4C8DE06C3509}" type="parTrans" cxnId="{21434DE8-10D2-4726-9E35-726553335692}">
      <dgm:prSet/>
      <dgm:spPr/>
      <dgm:t>
        <a:bodyPr/>
        <a:lstStyle/>
        <a:p>
          <a:endParaRPr lang="en-ID"/>
        </a:p>
      </dgm:t>
    </dgm:pt>
    <dgm:pt modelId="{42C6E789-CB31-44DA-8D23-B7F518F8AF43}" type="sibTrans" cxnId="{21434DE8-10D2-4726-9E35-726553335692}">
      <dgm:prSet/>
      <dgm:spPr/>
      <dgm:t>
        <a:bodyPr/>
        <a:lstStyle/>
        <a:p>
          <a:endParaRPr lang="en-ID"/>
        </a:p>
      </dgm:t>
    </dgm:pt>
    <dgm:pt modelId="{3A4714E7-DBD0-4109-9421-A29E46589379}">
      <dgm:prSet phldrT="[Text]"/>
      <dgm:spPr/>
      <dgm:t>
        <a:bodyPr/>
        <a:lstStyle/>
        <a:p>
          <a:r>
            <a:rPr lang="sv-SE" dirty="0"/>
            <a:t>Membuat salinan atau mengambil petikan dari surat resmi negara atau badan pemerintah, yang semestinya dirahasiakan.</a:t>
          </a:r>
          <a:endParaRPr lang="en-ID" dirty="0"/>
        </a:p>
      </dgm:t>
    </dgm:pt>
    <dgm:pt modelId="{4AD0B424-3FFE-406C-B3EA-605707A63464}" type="parTrans" cxnId="{3822FC48-1CB3-451D-B3EB-7B3CB70B9D6A}">
      <dgm:prSet/>
      <dgm:spPr/>
      <dgm:t>
        <a:bodyPr/>
        <a:lstStyle/>
        <a:p>
          <a:endParaRPr lang="en-ID"/>
        </a:p>
      </dgm:t>
    </dgm:pt>
    <dgm:pt modelId="{F8AB32DA-157A-4018-A9A5-29029DF4B25C}" type="sibTrans" cxnId="{3822FC48-1CB3-451D-B3EB-7B3CB70B9D6A}">
      <dgm:prSet/>
      <dgm:spPr/>
      <dgm:t>
        <a:bodyPr/>
        <a:lstStyle/>
        <a:p>
          <a:endParaRPr lang="en-ID"/>
        </a:p>
      </dgm:t>
    </dgm:pt>
    <dgm:pt modelId="{4E2D2292-818D-40CE-8B6F-F097482AF66E}" type="pres">
      <dgm:prSet presAssocID="{7AA21A99-1846-440D-A751-0E87F2226C3F}" presName="Name0" presStyleCnt="0">
        <dgm:presLayoutVars>
          <dgm:dir/>
          <dgm:animLvl val="lvl"/>
          <dgm:resizeHandles val="exact"/>
        </dgm:presLayoutVars>
      </dgm:prSet>
      <dgm:spPr/>
    </dgm:pt>
    <dgm:pt modelId="{1D3D4F60-78B8-430F-9E11-FAA5FEDD9414}" type="pres">
      <dgm:prSet presAssocID="{34AEB539-EAEA-4582-B589-0CEE7596A7A7}" presName="composite" presStyleCnt="0"/>
      <dgm:spPr/>
    </dgm:pt>
    <dgm:pt modelId="{5D80C053-0D8B-4922-8201-BEEBCBB71118}" type="pres">
      <dgm:prSet presAssocID="{34AEB539-EAEA-4582-B589-0CEE7596A7A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5CCCBB7-E0E6-4CCB-B1B7-90418660AF87}" type="pres">
      <dgm:prSet presAssocID="{34AEB539-EAEA-4582-B589-0CEE7596A7A7}" presName="desTx" presStyleLbl="alignAccFollowNode1" presStyleIdx="0" presStyleCnt="3">
        <dgm:presLayoutVars>
          <dgm:bulletEnabled val="1"/>
        </dgm:presLayoutVars>
      </dgm:prSet>
      <dgm:spPr/>
    </dgm:pt>
    <dgm:pt modelId="{61ABEDE7-3B26-4071-8287-6A588AEE8981}" type="pres">
      <dgm:prSet presAssocID="{1CBF4E49-E576-433C-A188-706524F5A9CA}" presName="space" presStyleCnt="0"/>
      <dgm:spPr/>
    </dgm:pt>
    <dgm:pt modelId="{D1683730-7B49-40ED-B871-EF8C9D2D94AE}" type="pres">
      <dgm:prSet presAssocID="{7C06D185-F52E-472C-96E8-2D267E9FEAC3}" presName="composite" presStyleCnt="0"/>
      <dgm:spPr/>
    </dgm:pt>
    <dgm:pt modelId="{8BE30544-7C1E-4914-9E3E-E23F6E20DB07}" type="pres">
      <dgm:prSet presAssocID="{7C06D185-F52E-472C-96E8-2D267E9FEAC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EAC799D-B88D-47E7-9E10-994B088FEFC7}" type="pres">
      <dgm:prSet presAssocID="{7C06D185-F52E-472C-96E8-2D267E9FEAC3}" presName="desTx" presStyleLbl="alignAccFollowNode1" presStyleIdx="1" presStyleCnt="3">
        <dgm:presLayoutVars>
          <dgm:bulletEnabled val="1"/>
        </dgm:presLayoutVars>
      </dgm:prSet>
      <dgm:spPr/>
    </dgm:pt>
    <dgm:pt modelId="{35EB7E0E-61E1-4CE4-BE71-2696BDF2551F}" type="pres">
      <dgm:prSet presAssocID="{3E526395-AA68-4C51-B8FF-CC509B44D855}" presName="space" presStyleCnt="0"/>
      <dgm:spPr/>
    </dgm:pt>
    <dgm:pt modelId="{9DF9B54D-B136-4AF7-88E1-9DFA39459F73}" type="pres">
      <dgm:prSet presAssocID="{A5FE06BA-E2CC-49FA-9EAB-03C0A0DC62E3}" presName="composite" presStyleCnt="0"/>
      <dgm:spPr/>
    </dgm:pt>
    <dgm:pt modelId="{2E86C926-D4DC-4A80-BCED-D5E6F9791DBA}" type="pres">
      <dgm:prSet presAssocID="{A5FE06BA-E2CC-49FA-9EAB-03C0A0DC62E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52F5F5A-1969-416C-BA9F-DC4BAC3AB4B7}" type="pres">
      <dgm:prSet presAssocID="{A5FE06BA-E2CC-49FA-9EAB-03C0A0DC62E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BBC6E0C-DE38-4429-AD72-0FE57EEC497A}" type="presOf" srcId="{7AA21A99-1846-440D-A751-0E87F2226C3F}" destId="{4E2D2292-818D-40CE-8B6F-F097482AF66E}" srcOrd="0" destOrd="0" presId="urn:microsoft.com/office/officeart/2005/8/layout/hList1"/>
    <dgm:cxn modelId="{A1C4C20E-9339-4858-A48E-796A4FB105AC}" type="presOf" srcId="{B9324E17-85D9-488D-8A11-5400E3A1160D}" destId="{65CCCBB7-E0E6-4CCB-B1B7-90418660AF87}" srcOrd="0" destOrd="0" presId="urn:microsoft.com/office/officeart/2005/8/layout/hList1"/>
    <dgm:cxn modelId="{E8D44A64-7C20-4C09-BC6B-E42DE05957FC}" type="presOf" srcId="{3A4714E7-DBD0-4109-9421-A29E46589379}" destId="{D52F5F5A-1969-416C-BA9F-DC4BAC3AB4B7}" srcOrd="0" destOrd="0" presId="urn:microsoft.com/office/officeart/2005/8/layout/hList1"/>
    <dgm:cxn modelId="{3822FC48-1CB3-451D-B3EB-7B3CB70B9D6A}" srcId="{A5FE06BA-E2CC-49FA-9EAB-03C0A0DC62E3}" destId="{3A4714E7-DBD0-4109-9421-A29E46589379}" srcOrd="0" destOrd="0" parTransId="{4AD0B424-3FFE-406C-B3EA-605707A63464}" sibTransId="{F8AB32DA-157A-4018-A9A5-29029DF4B25C}"/>
    <dgm:cxn modelId="{01AD1F6F-4D1F-4909-849C-F47317932233}" type="presOf" srcId="{A5FE06BA-E2CC-49FA-9EAB-03C0A0DC62E3}" destId="{2E86C926-D4DC-4A80-BCED-D5E6F9791DBA}" srcOrd="0" destOrd="0" presId="urn:microsoft.com/office/officeart/2005/8/layout/hList1"/>
    <dgm:cxn modelId="{C8DACE73-AA7C-49AC-A094-70DE86D0A831}" srcId="{7C06D185-F52E-472C-96E8-2D267E9FEAC3}" destId="{39611000-FF8A-4EB7-B152-FC4208FB6E6D}" srcOrd="0" destOrd="0" parTransId="{7C7D216F-29DA-48FB-9225-CA6A067121E6}" sibTransId="{EF199A7D-2A0C-4E10-ABEF-25DB9FED8BE4}"/>
    <dgm:cxn modelId="{6A824583-04E0-420F-970E-7517269EDCAA}" type="presOf" srcId="{39611000-FF8A-4EB7-B152-FC4208FB6E6D}" destId="{FEAC799D-B88D-47E7-9E10-994B088FEFC7}" srcOrd="0" destOrd="0" presId="urn:microsoft.com/office/officeart/2005/8/layout/hList1"/>
    <dgm:cxn modelId="{636E6E83-A656-4C72-9DF3-046E077E3BC8}" srcId="{7AA21A99-1846-440D-A751-0E87F2226C3F}" destId="{34AEB539-EAEA-4582-B589-0CEE7596A7A7}" srcOrd="0" destOrd="0" parTransId="{D90DDBB3-74BF-4156-8856-D3C275B775A0}" sibTransId="{1CBF4E49-E576-433C-A188-706524F5A9CA}"/>
    <dgm:cxn modelId="{8BEC69B3-7421-4020-9C1F-678FB997CD31}" type="presOf" srcId="{34AEB539-EAEA-4582-B589-0CEE7596A7A7}" destId="{5D80C053-0D8B-4922-8201-BEEBCBB71118}" srcOrd="0" destOrd="0" presId="urn:microsoft.com/office/officeart/2005/8/layout/hList1"/>
    <dgm:cxn modelId="{F9B2DFB3-CED4-4858-8157-7682B9FBE607}" type="presOf" srcId="{7C06D185-F52E-472C-96E8-2D267E9FEAC3}" destId="{8BE30544-7C1E-4914-9E3E-E23F6E20DB07}" srcOrd="0" destOrd="0" presId="urn:microsoft.com/office/officeart/2005/8/layout/hList1"/>
    <dgm:cxn modelId="{823762BC-C67F-4CE0-B2C9-E1D595026ED0}" srcId="{7AA21A99-1846-440D-A751-0E87F2226C3F}" destId="{7C06D185-F52E-472C-96E8-2D267E9FEAC3}" srcOrd="1" destOrd="0" parTransId="{84E59831-06AC-4595-A4EB-EFFD26E4571E}" sibTransId="{3E526395-AA68-4C51-B8FF-CC509B44D855}"/>
    <dgm:cxn modelId="{445C72E1-516A-4E61-82E3-78222DEF7539}" srcId="{34AEB539-EAEA-4582-B589-0CEE7596A7A7}" destId="{B9324E17-85D9-488D-8A11-5400E3A1160D}" srcOrd="0" destOrd="0" parTransId="{26D73B27-5E2B-4750-914A-79F86DD5CE28}" sibTransId="{65AECCCB-2F12-4719-9359-5845CF18FA29}"/>
    <dgm:cxn modelId="{21434DE8-10D2-4726-9E35-726553335692}" srcId="{7AA21A99-1846-440D-A751-0E87F2226C3F}" destId="{A5FE06BA-E2CC-49FA-9EAB-03C0A0DC62E3}" srcOrd="2" destOrd="0" parTransId="{150EE551-90E1-46CE-9386-4C8DE06C3509}" sibTransId="{42C6E789-CB31-44DA-8D23-B7F518F8AF43}"/>
    <dgm:cxn modelId="{2AD08821-6E9D-408C-A0FA-ED003604EEC3}" type="presParOf" srcId="{4E2D2292-818D-40CE-8B6F-F097482AF66E}" destId="{1D3D4F60-78B8-430F-9E11-FAA5FEDD9414}" srcOrd="0" destOrd="0" presId="urn:microsoft.com/office/officeart/2005/8/layout/hList1"/>
    <dgm:cxn modelId="{E4BFC023-FB1B-4F48-B29E-E685FE82C7E5}" type="presParOf" srcId="{1D3D4F60-78B8-430F-9E11-FAA5FEDD9414}" destId="{5D80C053-0D8B-4922-8201-BEEBCBB71118}" srcOrd="0" destOrd="0" presId="urn:microsoft.com/office/officeart/2005/8/layout/hList1"/>
    <dgm:cxn modelId="{FD477C3D-7599-4AF8-A2E4-CFCE7024918B}" type="presParOf" srcId="{1D3D4F60-78B8-430F-9E11-FAA5FEDD9414}" destId="{65CCCBB7-E0E6-4CCB-B1B7-90418660AF87}" srcOrd="1" destOrd="0" presId="urn:microsoft.com/office/officeart/2005/8/layout/hList1"/>
    <dgm:cxn modelId="{6012C8EC-248B-4006-8EE8-350B28824CAE}" type="presParOf" srcId="{4E2D2292-818D-40CE-8B6F-F097482AF66E}" destId="{61ABEDE7-3B26-4071-8287-6A588AEE8981}" srcOrd="1" destOrd="0" presId="urn:microsoft.com/office/officeart/2005/8/layout/hList1"/>
    <dgm:cxn modelId="{D5B14D38-B41C-48C4-9D6E-D4AD7921AF81}" type="presParOf" srcId="{4E2D2292-818D-40CE-8B6F-F097482AF66E}" destId="{D1683730-7B49-40ED-B871-EF8C9D2D94AE}" srcOrd="2" destOrd="0" presId="urn:microsoft.com/office/officeart/2005/8/layout/hList1"/>
    <dgm:cxn modelId="{84DEFC42-EF62-4E86-85C2-277D4E3DC3F7}" type="presParOf" srcId="{D1683730-7B49-40ED-B871-EF8C9D2D94AE}" destId="{8BE30544-7C1E-4914-9E3E-E23F6E20DB07}" srcOrd="0" destOrd="0" presId="urn:microsoft.com/office/officeart/2005/8/layout/hList1"/>
    <dgm:cxn modelId="{DBA63BDE-0CB4-4716-837B-0E683AB8DDE1}" type="presParOf" srcId="{D1683730-7B49-40ED-B871-EF8C9D2D94AE}" destId="{FEAC799D-B88D-47E7-9E10-994B088FEFC7}" srcOrd="1" destOrd="0" presId="urn:microsoft.com/office/officeart/2005/8/layout/hList1"/>
    <dgm:cxn modelId="{D5BE69A9-740D-490D-B4BA-97F4A69BD2E2}" type="presParOf" srcId="{4E2D2292-818D-40CE-8B6F-F097482AF66E}" destId="{35EB7E0E-61E1-4CE4-BE71-2696BDF2551F}" srcOrd="3" destOrd="0" presId="urn:microsoft.com/office/officeart/2005/8/layout/hList1"/>
    <dgm:cxn modelId="{E94F6648-19C7-4D77-82F5-A81EB5BD7B4F}" type="presParOf" srcId="{4E2D2292-818D-40CE-8B6F-F097482AF66E}" destId="{9DF9B54D-B136-4AF7-88E1-9DFA39459F73}" srcOrd="4" destOrd="0" presId="urn:microsoft.com/office/officeart/2005/8/layout/hList1"/>
    <dgm:cxn modelId="{C03D3199-57E7-4092-96B0-BC225C1173B5}" type="presParOf" srcId="{9DF9B54D-B136-4AF7-88E1-9DFA39459F73}" destId="{2E86C926-D4DC-4A80-BCED-D5E6F9791DBA}" srcOrd="0" destOrd="0" presId="urn:microsoft.com/office/officeart/2005/8/layout/hList1"/>
    <dgm:cxn modelId="{9DD23D24-44B9-4CD1-9287-5EA8192D34E1}" type="presParOf" srcId="{9DF9B54D-B136-4AF7-88E1-9DFA39459F73}" destId="{D52F5F5A-1969-416C-BA9F-DC4BAC3AB4B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126CD5-00E7-436B-9253-2CDD612DB47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B33D0C5E-4D2C-475F-A0D2-88CE85155FFF}">
      <dgm:prSet phldrT="[Text]"/>
      <dgm:spPr/>
      <dgm:t>
        <a:bodyPr/>
        <a:lstStyle/>
        <a:p>
          <a:r>
            <a:rPr lang="en-ID" dirty="0" err="1"/>
            <a:t>Memalsukan</a:t>
          </a:r>
          <a:r>
            <a:rPr lang="en-ID" dirty="0"/>
            <a:t> </a:t>
          </a:r>
          <a:r>
            <a:rPr lang="en-ID" dirty="0" err="1"/>
            <a:t>mata</a:t>
          </a:r>
          <a:r>
            <a:rPr lang="en-ID" dirty="0"/>
            <a:t> uang </a:t>
          </a:r>
          <a:r>
            <a:rPr lang="en-ID" dirty="0" err="1"/>
            <a:t>atau</a:t>
          </a:r>
          <a:r>
            <a:rPr lang="en-ID" dirty="0"/>
            <a:t> uang </a:t>
          </a:r>
          <a:r>
            <a:rPr lang="en-ID" dirty="0" err="1"/>
            <a:t>kertas</a:t>
          </a:r>
          <a:r>
            <a:rPr lang="en-ID" dirty="0"/>
            <a:t> </a:t>
          </a:r>
          <a:r>
            <a:rPr lang="en-ID" dirty="0" err="1"/>
            <a:t>dengan</a:t>
          </a:r>
          <a:r>
            <a:rPr lang="en-ID" dirty="0"/>
            <a:t> </a:t>
          </a:r>
          <a:r>
            <a:rPr lang="en-ID" dirty="0" err="1"/>
            <a:t>maksud</a:t>
          </a:r>
          <a:r>
            <a:rPr lang="en-ID" dirty="0"/>
            <a:t> </a:t>
          </a:r>
          <a:r>
            <a:rPr lang="en-ID" dirty="0" err="1"/>
            <a:t>untuk</a:t>
          </a:r>
          <a:r>
            <a:rPr lang="en-ID" dirty="0"/>
            <a:t> </a:t>
          </a:r>
          <a:r>
            <a:rPr lang="en-ID" dirty="0" err="1"/>
            <a:t>mengedarkan</a:t>
          </a:r>
          <a:r>
            <a:rPr lang="en-ID" dirty="0"/>
            <a:t> </a:t>
          </a:r>
          <a:r>
            <a:rPr lang="en-ID" dirty="0" err="1"/>
            <a:t>atau</a:t>
          </a:r>
          <a:r>
            <a:rPr lang="en-ID" dirty="0"/>
            <a:t> </a:t>
          </a:r>
          <a:r>
            <a:rPr lang="en-ID" dirty="0" err="1"/>
            <a:t>meminta</a:t>
          </a:r>
          <a:r>
            <a:rPr lang="en-ID" dirty="0"/>
            <a:t> </a:t>
          </a:r>
          <a:r>
            <a:rPr lang="en-ID" dirty="0" err="1"/>
            <a:t>mengedarkan</a:t>
          </a:r>
          <a:r>
            <a:rPr lang="en-ID" dirty="0"/>
            <a:t> </a:t>
          </a:r>
          <a:r>
            <a:rPr lang="en-ID" dirty="0" err="1"/>
            <a:t>sebagai</a:t>
          </a:r>
          <a:r>
            <a:rPr lang="en-ID" dirty="0"/>
            <a:t> uang </a:t>
          </a:r>
          <a:r>
            <a:rPr lang="en-ID" dirty="0" err="1"/>
            <a:t>asli</a:t>
          </a:r>
          <a:r>
            <a:rPr lang="en-ID" dirty="0"/>
            <a:t>.</a:t>
          </a:r>
        </a:p>
      </dgm:t>
    </dgm:pt>
    <dgm:pt modelId="{24B94B9A-483F-4240-AC3D-AEB829C17CE0}" type="parTrans" cxnId="{D7F2C222-CAE9-4870-BAFD-EF9ADCA0CEBA}">
      <dgm:prSet/>
      <dgm:spPr/>
      <dgm:t>
        <a:bodyPr/>
        <a:lstStyle/>
        <a:p>
          <a:endParaRPr lang="en-ID"/>
        </a:p>
      </dgm:t>
    </dgm:pt>
    <dgm:pt modelId="{1214D4FD-FB2C-4FDF-97BB-E7B9B0A5CC15}" type="sibTrans" cxnId="{D7F2C222-CAE9-4870-BAFD-EF9ADCA0CEBA}">
      <dgm:prSet/>
      <dgm:spPr/>
      <dgm:t>
        <a:bodyPr/>
        <a:lstStyle/>
        <a:p>
          <a:endParaRPr lang="en-ID"/>
        </a:p>
      </dgm:t>
    </dgm:pt>
    <dgm:pt modelId="{0F75F497-2EAC-4E97-A0D0-A90B20AC0750}">
      <dgm:prSet phldrT="[Text]"/>
      <dgm:spPr/>
      <dgm:t>
        <a:bodyPr/>
        <a:lstStyle/>
        <a:p>
          <a:r>
            <a:rPr lang="en-ID" dirty="0" err="1"/>
            <a:t>Pidana</a:t>
          </a:r>
          <a:r>
            <a:rPr lang="en-ID" dirty="0"/>
            <a:t> </a:t>
          </a:r>
          <a:r>
            <a:rPr lang="en-ID" dirty="0" err="1"/>
            <a:t>penjara</a:t>
          </a:r>
          <a:r>
            <a:rPr lang="en-ID" dirty="0"/>
            <a:t> paling lama 10 </a:t>
          </a:r>
          <a:r>
            <a:rPr lang="en-ID" dirty="0" err="1"/>
            <a:t>tahun</a:t>
          </a:r>
          <a:r>
            <a:rPr lang="en-ID" dirty="0"/>
            <a:t> </a:t>
          </a:r>
          <a:r>
            <a:rPr lang="en-ID" dirty="0" err="1"/>
            <a:t>atau</a:t>
          </a:r>
          <a:r>
            <a:rPr lang="en-ID" dirty="0"/>
            <a:t> </a:t>
          </a:r>
          <a:r>
            <a:rPr lang="en-ID" dirty="0" err="1"/>
            <a:t>pidana</a:t>
          </a:r>
          <a:r>
            <a:rPr lang="en-ID" dirty="0"/>
            <a:t> </a:t>
          </a:r>
          <a:r>
            <a:rPr lang="en-ID" dirty="0" err="1"/>
            <a:t>denda</a:t>
          </a:r>
          <a:r>
            <a:rPr lang="en-ID" dirty="0"/>
            <a:t> paling </a:t>
          </a:r>
          <a:r>
            <a:rPr lang="en-ID" dirty="0" err="1"/>
            <a:t>banyak</a:t>
          </a:r>
          <a:r>
            <a:rPr lang="en-ID" dirty="0"/>
            <a:t> </a:t>
          </a:r>
          <a:r>
            <a:rPr lang="en-ID" dirty="0" err="1"/>
            <a:t>kategori</a:t>
          </a:r>
          <a:r>
            <a:rPr lang="en-ID" dirty="0"/>
            <a:t> VII.</a:t>
          </a:r>
        </a:p>
      </dgm:t>
    </dgm:pt>
    <dgm:pt modelId="{6D261E60-2ECB-4A14-AFEE-1727A1B82B01}" type="parTrans" cxnId="{18B55DFB-EBBC-4349-8612-5B365F1CE671}">
      <dgm:prSet/>
      <dgm:spPr/>
      <dgm:t>
        <a:bodyPr/>
        <a:lstStyle/>
        <a:p>
          <a:endParaRPr lang="en-ID"/>
        </a:p>
      </dgm:t>
    </dgm:pt>
    <dgm:pt modelId="{AE211BEF-295B-47BF-9DA7-B4F630B85FD6}" type="sibTrans" cxnId="{18B55DFB-EBBC-4349-8612-5B365F1CE671}">
      <dgm:prSet/>
      <dgm:spPr/>
      <dgm:t>
        <a:bodyPr/>
        <a:lstStyle/>
        <a:p>
          <a:endParaRPr lang="en-ID"/>
        </a:p>
      </dgm:t>
    </dgm:pt>
    <dgm:pt modelId="{4B6B375F-C222-49CF-B974-DB25A7C3D993}">
      <dgm:prSet phldrT="[Text]"/>
      <dgm:spPr/>
      <dgm:t>
        <a:bodyPr/>
        <a:lstStyle/>
        <a:p>
          <a:r>
            <a:rPr lang="sv-SE" dirty="0"/>
            <a:t>Menyimpan secara lisik dengan cara apa pun yang diketahuinya merupakan mata uang palsu.</a:t>
          </a:r>
          <a:endParaRPr lang="en-ID" dirty="0"/>
        </a:p>
      </dgm:t>
    </dgm:pt>
    <dgm:pt modelId="{056672B5-55DC-4B4C-801C-56EF5D6C60DD}" type="parTrans" cxnId="{F041DDDC-4B01-4B28-A295-4CE3904C9977}">
      <dgm:prSet/>
      <dgm:spPr/>
      <dgm:t>
        <a:bodyPr/>
        <a:lstStyle/>
        <a:p>
          <a:endParaRPr lang="en-ID"/>
        </a:p>
      </dgm:t>
    </dgm:pt>
    <dgm:pt modelId="{97EF919F-096B-4967-A6AE-76ACA20ADF6E}" type="sibTrans" cxnId="{F041DDDC-4B01-4B28-A295-4CE3904C9977}">
      <dgm:prSet/>
      <dgm:spPr/>
      <dgm:t>
        <a:bodyPr/>
        <a:lstStyle/>
        <a:p>
          <a:endParaRPr lang="en-ID"/>
        </a:p>
      </dgm:t>
    </dgm:pt>
    <dgm:pt modelId="{00F984D6-BD20-41E8-9D61-8088EA6FA10E}">
      <dgm:prSet phldrT="[Text]"/>
      <dgm:spPr/>
      <dgm:t>
        <a:bodyPr/>
        <a:lstStyle/>
        <a:p>
          <a:r>
            <a:rPr lang="en-ID" dirty="0" err="1"/>
            <a:t>Pidana</a:t>
          </a:r>
          <a:r>
            <a:rPr lang="en-ID" dirty="0"/>
            <a:t> </a:t>
          </a:r>
          <a:r>
            <a:rPr lang="en-ID" dirty="0" err="1"/>
            <a:t>penjara</a:t>
          </a:r>
          <a:r>
            <a:rPr lang="en-ID" dirty="0"/>
            <a:t> paling lama 10 </a:t>
          </a:r>
          <a:r>
            <a:rPr lang="en-ID" dirty="0" err="1"/>
            <a:t>tahun</a:t>
          </a:r>
          <a:r>
            <a:rPr lang="en-ID" dirty="0"/>
            <a:t> </a:t>
          </a:r>
          <a:r>
            <a:rPr lang="en-ID" dirty="0" err="1"/>
            <a:t>atau</a:t>
          </a:r>
          <a:r>
            <a:rPr lang="en-ID" dirty="0"/>
            <a:t> </a:t>
          </a:r>
          <a:r>
            <a:rPr lang="en-ID" dirty="0" err="1"/>
            <a:t>pidana</a:t>
          </a:r>
          <a:r>
            <a:rPr lang="en-ID" dirty="0"/>
            <a:t> </a:t>
          </a:r>
          <a:r>
            <a:rPr lang="en-ID" dirty="0" err="1"/>
            <a:t>denda</a:t>
          </a:r>
          <a:r>
            <a:rPr lang="en-ID" dirty="0"/>
            <a:t> paling </a:t>
          </a:r>
          <a:r>
            <a:rPr lang="en-ID" dirty="0" err="1"/>
            <a:t>banyak</a:t>
          </a:r>
          <a:r>
            <a:rPr lang="en-ID" dirty="0"/>
            <a:t> </a:t>
          </a:r>
          <a:r>
            <a:rPr lang="en-ID" dirty="0" err="1"/>
            <a:t>kategori</a:t>
          </a:r>
          <a:r>
            <a:rPr lang="en-ID" dirty="0"/>
            <a:t> VII.</a:t>
          </a:r>
        </a:p>
      </dgm:t>
    </dgm:pt>
    <dgm:pt modelId="{80461B64-CD8B-429D-AE0B-3EF6120225A1}" type="parTrans" cxnId="{BF3C9635-92CC-410E-BCB7-186B9D184937}">
      <dgm:prSet/>
      <dgm:spPr/>
      <dgm:t>
        <a:bodyPr/>
        <a:lstStyle/>
        <a:p>
          <a:endParaRPr lang="en-ID"/>
        </a:p>
      </dgm:t>
    </dgm:pt>
    <dgm:pt modelId="{34C8EE5B-3FD5-449B-A8A1-3DA0EBECDFB9}" type="sibTrans" cxnId="{BF3C9635-92CC-410E-BCB7-186B9D184937}">
      <dgm:prSet/>
      <dgm:spPr/>
      <dgm:t>
        <a:bodyPr/>
        <a:lstStyle/>
        <a:p>
          <a:endParaRPr lang="en-ID"/>
        </a:p>
      </dgm:t>
    </dgm:pt>
    <dgm:pt modelId="{3563ED4E-ACF9-45DD-AAF0-6BE0D25BB42D}">
      <dgm:prSet phldrT="[Text]"/>
      <dgm:spPr/>
      <dgm:t>
        <a:bodyPr/>
        <a:lstStyle/>
        <a:p>
          <a:r>
            <a:rPr lang="en-ID" dirty="0" err="1"/>
            <a:t>Mengurangi</a:t>
          </a:r>
          <a:r>
            <a:rPr lang="en-ID" dirty="0"/>
            <a:t> </a:t>
          </a:r>
          <a:r>
            <a:rPr lang="en-ID" dirty="0" err="1"/>
            <a:t>nilai</a:t>
          </a:r>
          <a:r>
            <a:rPr lang="en-ID" dirty="0"/>
            <a:t> </a:t>
          </a:r>
          <a:r>
            <a:rPr lang="en-ID" dirty="0" err="1"/>
            <a:t>mata</a:t>
          </a:r>
          <a:r>
            <a:rPr lang="en-ID" dirty="0"/>
            <a:t> uang </a:t>
          </a:r>
          <a:r>
            <a:rPr lang="en-ID" dirty="0" err="1"/>
            <a:t>dengan</a:t>
          </a:r>
          <a:r>
            <a:rPr lang="en-ID" dirty="0"/>
            <a:t> </a:t>
          </a:r>
          <a:r>
            <a:rPr lang="en-ID" dirty="0" err="1"/>
            <a:t>maksud</a:t>
          </a:r>
          <a:r>
            <a:rPr lang="en-ID" dirty="0"/>
            <a:t> </a:t>
          </a:r>
          <a:r>
            <a:rPr lang="en-ID" dirty="0" err="1"/>
            <a:t>untuk</a:t>
          </a:r>
          <a:r>
            <a:rPr lang="en-ID" dirty="0"/>
            <a:t> </a:t>
          </a:r>
          <a:r>
            <a:rPr lang="en-ID" dirty="0" err="1"/>
            <a:t>mengedarkan</a:t>
          </a:r>
          <a:r>
            <a:rPr lang="en-ID" dirty="0"/>
            <a:t> </a:t>
          </a:r>
          <a:r>
            <a:rPr lang="en-ID" dirty="0" err="1"/>
            <a:t>atau</a:t>
          </a:r>
          <a:r>
            <a:rPr lang="en-ID" dirty="0"/>
            <a:t> </a:t>
          </a:r>
          <a:r>
            <a:rPr lang="en-ID" dirty="0" err="1"/>
            <a:t>meminta</a:t>
          </a:r>
          <a:r>
            <a:rPr lang="en-ID" dirty="0"/>
            <a:t> </a:t>
          </a:r>
          <a:r>
            <a:rPr lang="en-ID" dirty="0" err="1"/>
            <a:t>mengedarkan</a:t>
          </a:r>
          <a:r>
            <a:rPr lang="en-ID" dirty="0"/>
            <a:t> </a:t>
          </a:r>
          <a:r>
            <a:rPr lang="en-ID" dirty="0" err="1"/>
            <a:t>mata</a:t>
          </a:r>
          <a:r>
            <a:rPr lang="en-ID" dirty="0"/>
            <a:t> uang yang </a:t>
          </a:r>
          <a:r>
            <a:rPr lang="en-ID" dirty="0" err="1"/>
            <a:t>dikurangi</a:t>
          </a:r>
          <a:r>
            <a:rPr lang="en-ID" dirty="0"/>
            <a:t> </a:t>
          </a:r>
          <a:r>
            <a:rPr lang="en-ID" dirty="0" err="1"/>
            <a:t>nilainya</a:t>
          </a:r>
          <a:r>
            <a:rPr lang="en-ID" dirty="0"/>
            <a:t>.</a:t>
          </a:r>
        </a:p>
      </dgm:t>
    </dgm:pt>
    <dgm:pt modelId="{5A9E5182-EF90-43C6-AE0A-0E75F2203912}" type="parTrans" cxnId="{5CE5876F-FA87-4ACA-9B20-EF98CA205D02}">
      <dgm:prSet/>
      <dgm:spPr/>
      <dgm:t>
        <a:bodyPr/>
        <a:lstStyle/>
        <a:p>
          <a:endParaRPr lang="en-ID"/>
        </a:p>
      </dgm:t>
    </dgm:pt>
    <dgm:pt modelId="{45462A5E-7BA8-4762-8565-8B9319B1C75A}" type="sibTrans" cxnId="{5CE5876F-FA87-4ACA-9B20-EF98CA205D02}">
      <dgm:prSet/>
      <dgm:spPr/>
      <dgm:t>
        <a:bodyPr/>
        <a:lstStyle/>
        <a:p>
          <a:endParaRPr lang="en-ID"/>
        </a:p>
      </dgm:t>
    </dgm:pt>
    <dgm:pt modelId="{49712394-21FA-438C-BE3C-4C2E95C18424}">
      <dgm:prSet/>
      <dgm:spPr/>
      <dgm:t>
        <a:bodyPr/>
        <a:lstStyle/>
        <a:p>
          <a:r>
            <a:rPr lang="en-ID" dirty="0" err="1"/>
            <a:t>Pidana</a:t>
          </a:r>
          <a:r>
            <a:rPr lang="en-ID" dirty="0"/>
            <a:t> </a:t>
          </a:r>
          <a:r>
            <a:rPr lang="en-ID" dirty="0" err="1"/>
            <a:t>penjara</a:t>
          </a:r>
          <a:r>
            <a:rPr lang="en-ID" dirty="0"/>
            <a:t> paling lama 7 </a:t>
          </a:r>
          <a:r>
            <a:rPr lang="en-ID" dirty="0" err="1"/>
            <a:t>tahun</a:t>
          </a:r>
          <a:r>
            <a:rPr lang="en-ID" dirty="0"/>
            <a:t> </a:t>
          </a:r>
          <a:r>
            <a:rPr lang="en-ID" dirty="0" err="1"/>
            <a:t>atau</a:t>
          </a:r>
          <a:r>
            <a:rPr lang="en-ID" dirty="0"/>
            <a:t> </a:t>
          </a:r>
          <a:r>
            <a:rPr lang="en-ID" dirty="0" err="1"/>
            <a:t>pidana</a:t>
          </a:r>
          <a:r>
            <a:rPr lang="en-ID" dirty="0"/>
            <a:t> </a:t>
          </a:r>
          <a:r>
            <a:rPr lang="en-ID" dirty="0" err="1"/>
            <a:t>denda</a:t>
          </a:r>
          <a:r>
            <a:rPr lang="en-ID" dirty="0"/>
            <a:t> paling </a:t>
          </a:r>
          <a:r>
            <a:rPr lang="en-ID" dirty="0" err="1"/>
            <a:t>banyak</a:t>
          </a:r>
          <a:r>
            <a:rPr lang="en-ID" dirty="0"/>
            <a:t> </a:t>
          </a:r>
          <a:r>
            <a:rPr lang="en-ID" dirty="0" err="1"/>
            <a:t>kategori</a:t>
          </a:r>
          <a:r>
            <a:rPr lang="en-ID" dirty="0"/>
            <a:t> VI.</a:t>
          </a:r>
        </a:p>
      </dgm:t>
    </dgm:pt>
    <dgm:pt modelId="{11398369-D30A-4AA9-91F7-0C4BA1C90DE3}" type="parTrans" cxnId="{10291F19-6DD9-406B-BBC3-3A710E267F00}">
      <dgm:prSet/>
      <dgm:spPr/>
    </dgm:pt>
    <dgm:pt modelId="{1AA7ADBF-0661-44B6-A959-F30808683DF8}" type="sibTrans" cxnId="{10291F19-6DD9-406B-BBC3-3A710E267F00}">
      <dgm:prSet/>
      <dgm:spPr/>
    </dgm:pt>
    <dgm:pt modelId="{45B9D4CF-D7AB-42A6-828A-B994BBFB8EE5}" type="pres">
      <dgm:prSet presAssocID="{A3126CD5-00E7-436B-9253-2CDD612DB47C}" presName="Name0" presStyleCnt="0">
        <dgm:presLayoutVars>
          <dgm:dir/>
          <dgm:animLvl val="lvl"/>
          <dgm:resizeHandles/>
        </dgm:presLayoutVars>
      </dgm:prSet>
      <dgm:spPr/>
    </dgm:pt>
    <dgm:pt modelId="{69E03AC7-D81B-4F87-93A7-28FD1A5D5C4E}" type="pres">
      <dgm:prSet presAssocID="{B33D0C5E-4D2C-475F-A0D2-88CE85155FFF}" presName="linNode" presStyleCnt="0"/>
      <dgm:spPr/>
    </dgm:pt>
    <dgm:pt modelId="{6C73DCE9-A4AB-47A9-BB3F-27A99DD5D71D}" type="pres">
      <dgm:prSet presAssocID="{B33D0C5E-4D2C-475F-A0D2-88CE85155FFF}" presName="parentShp" presStyleLbl="node1" presStyleIdx="0" presStyleCnt="3">
        <dgm:presLayoutVars>
          <dgm:bulletEnabled val="1"/>
        </dgm:presLayoutVars>
      </dgm:prSet>
      <dgm:spPr/>
    </dgm:pt>
    <dgm:pt modelId="{DFE8494E-DB0C-483F-B6A5-3033AE3CA1D9}" type="pres">
      <dgm:prSet presAssocID="{B33D0C5E-4D2C-475F-A0D2-88CE85155FFF}" presName="childShp" presStyleLbl="bgAccFollowNode1" presStyleIdx="0" presStyleCnt="3">
        <dgm:presLayoutVars>
          <dgm:bulletEnabled val="1"/>
        </dgm:presLayoutVars>
      </dgm:prSet>
      <dgm:spPr/>
    </dgm:pt>
    <dgm:pt modelId="{D4EE5CBD-6529-4317-957C-D341883606E9}" type="pres">
      <dgm:prSet presAssocID="{1214D4FD-FB2C-4FDF-97BB-E7B9B0A5CC15}" presName="spacing" presStyleCnt="0"/>
      <dgm:spPr/>
    </dgm:pt>
    <dgm:pt modelId="{0403F0B6-AB4F-41BD-B7ED-BFF6186B8E30}" type="pres">
      <dgm:prSet presAssocID="{4B6B375F-C222-49CF-B974-DB25A7C3D993}" presName="linNode" presStyleCnt="0"/>
      <dgm:spPr/>
    </dgm:pt>
    <dgm:pt modelId="{9F78379C-103C-4D11-9FA1-C0ABDEF4DA71}" type="pres">
      <dgm:prSet presAssocID="{4B6B375F-C222-49CF-B974-DB25A7C3D993}" presName="parentShp" presStyleLbl="node1" presStyleIdx="1" presStyleCnt="3">
        <dgm:presLayoutVars>
          <dgm:bulletEnabled val="1"/>
        </dgm:presLayoutVars>
      </dgm:prSet>
      <dgm:spPr/>
    </dgm:pt>
    <dgm:pt modelId="{3E3EC432-B61D-4BC4-82DB-71F39DF15C93}" type="pres">
      <dgm:prSet presAssocID="{4B6B375F-C222-49CF-B974-DB25A7C3D993}" presName="childShp" presStyleLbl="bgAccFollowNode1" presStyleIdx="1" presStyleCnt="3">
        <dgm:presLayoutVars>
          <dgm:bulletEnabled val="1"/>
        </dgm:presLayoutVars>
      </dgm:prSet>
      <dgm:spPr/>
    </dgm:pt>
    <dgm:pt modelId="{735F6884-4193-4E0E-B162-9C7CEEF5C5E2}" type="pres">
      <dgm:prSet presAssocID="{97EF919F-096B-4967-A6AE-76ACA20ADF6E}" presName="spacing" presStyleCnt="0"/>
      <dgm:spPr/>
    </dgm:pt>
    <dgm:pt modelId="{293CA1C2-ABA0-4B44-9756-59222FA2E8E0}" type="pres">
      <dgm:prSet presAssocID="{3563ED4E-ACF9-45DD-AAF0-6BE0D25BB42D}" presName="linNode" presStyleCnt="0"/>
      <dgm:spPr/>
    </dgm:pt>
    <dgm:pt modelId="{3B8FA955-F932-430E-8739-7B6217692BE2}" type="pres">
      <dgm:prSet presAssocID="{3563ED4E-ACF9-45DD-AAF0-6BE0D25BB42D}" presName="parentShp" presStyleLbl="node1" presStyleIdx="2" presStyleCnt="3">
        <dgm:presLayoutVars>
          <dgm:bulletEnabled val="1"/>
        </dgm:presLayoutVars>
      </dgm:prSet>
      <dgm:spPr/>
    </dgm:pt>
    <dgm:pt modelId="{5470EE72-7FA8-4ECB-89FF-992F7218924B}" type="pres">
      <dgm:prSet presAssocID="{3563ED4E-ACF9-45DD-AAF0-6BE0D25BB42D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7AC88705-BC83-44FA-9DCE-410A62B56221}" type="presOf" srcId="{00F984D6-BD20-41E8-9D61-8088EA6FA10E}" destId="{3E3EC432-B61D-4BC4-82DB-71F39DF15C93}" srcOrd="0" destOrd="0" presId="urn:microsoft.com/office/officeart/2005/8/layout/vList6"/>
    <dgm:cxn modelId="{6A6BC109-CE99-456D-9898-CD3754BACB58}" type="presOf" srcId="{3563ED4E-ACF9-45DD-AAF0-6BE0D25BB42D}" destId="{3B8FA955-F932-430E-8739-7B6217692BE2}" srcOrd="0" destOrd="0" presId="urn:microsoft.com/office/officeart/2005/8/layout/vList6"/>
    <dgm:cxn modelId="{10291F19-6DD9-406B-BBC3-3A710E267F00}" srcId="{3563ED4E-ACF9-45DD-AAF0-6BE0D25BB42D}" destId="{49712394-21FA-438C-BE3C-4C2E95C18424}" srcOrd="0" destOrd="0" parTransId="{11398369-D30A-4AA9-91F7-0C4BA1C90DE3}" sibTransId="{1AA7ADBF-0661-44B6-A959-F30808683DF8}"/>
    <dgm:cxn modelId="{D7F2C222-CAE9-4870-BAFD-EF9ADCA0CEBA}" srcId="{A3126CD5-00E7-436B-9253-2CDD612DB47C}" destId="{B33D0C5E-4D2C-475F-A0D2-88CE85155FFF}" srcOrd="0" destOrd="0" parTransId="{24B94B9A-483F-4240-AC3D-AEB829C17CE0}" sibTransId="{1214D4FD-FB2C-4FDF-97BB-E7B9B0A5CC15}"/>
    <dgm:cxn modelId="{BF3C9635-92CC-410E-BCB7-186B9D184937}" srcId="{4B6B375F-C222-49CF-B974-DB25A7C3D993}" destId="{00F984D6-BD20-41E8-9D61-8088EA6FA10E}" srcOrd="0" destOrd="0" parTransId="{80461B64-CD8B-429D-AE0B-3EF6120225A1}" sibTransId="{34C8EE5B-3FD5-449B-A8A1-3DA0EBECDFB9}"/>
    <dgm:cxn modelId="{18673248-FD32-4CE9-A98F-9545B39BEAA5}" type="presOf" srcId="{A3126CD5-00E7-436B-9253-2CDD612DB47C}" destId="{45B9D4CF-D7AB-42A6-828A-B994BBFB8EE5}" srcOrd="0" destOrd="0" presId="urn:microsoft.com/office/officeart/2005/8/layout/vList6"/>
    <dgm:cxn modelId="{5CE5876F-FA87-4ACA-9B20-EF98CA205D02}" srcId="{A3126CD5-00E7-436B-9253-2CDD612DB47C}" destId="{3563ED4E-ACF9-45DD-AAF0-6BE0D25BB42D}" srcOrd="2" destOrd="0" parTransId="{5A9E5182-EF90-43C6-AE0A-0E75F2203912}" sibTransId="{45462A5E-7BA8-4762-8565-8B9319B1C75A}"/>
    <dgm:cxn modelId="{008B3B87-136F-41F6-98A3-C5BDB2970CC8}" type="presOf" srcId="{49712394-21FA-438C-BE3C-4C2E95C18424}" destId="{5470EE72-7FA8-4ECB-89FF-992F7218924B}" srcOrd="0" destOrd="0" presId="urn:microsoft.com/office/officeart/2005/8/layout/vList6"/>
    <dgm:cxn modelId="{03BA7CAF-B736-470D-8B52-69F8619B2F8F}" type="presOf" srcId="{4B6B375F-C222-49CF-B974-DB25A7C3D993}" destId="{9F78379C-103C-4D11-9FA1-C0ABDEF4DA71}" srcOrd="0" destOrd="0" presId="urn:microsoft.com/office/officeart/2005/8/layout/vList6"/>
    <dgm:cxn modelId="{D639F3B0-A18B-4F7F-8034-FA2FAF31AA58}" type="presOf" srcId="{B33D0C5E-4D2C-475F-A0D2-88CE85155FFF}" destId="{6C73DCE9-A4AB-47A9-BB3F-27A99DD5D71D}" srcOrd="0" destOrd="0" presId="urn:microsoft.com/office/officeart/2005/8/layout/vList6"/>
    <dgm:cxn modelId="{6C50ABB2-74B8-40AC-86E9-E8A6137A1EF5}" type="presOf" srcId="{0F75F497-2EAC-4E97-A0D0-A90B20AC0750}" destId="{DFE8494E-DB0C-483F-B6A5-3033AE3CA1D9}" srcOrd="0" destOrd="0" presId="urn:microsoft.com/office/officeart/2005/8/layout/vList6"/>
    <dgm:cxn modelId="{F041DDDC-4B01-4B28-A295-4CE3904C9977}" srcId="{A3126CD5-00E7-436B-9253-2CDD612DB47C}" destId="{4B6B375F-C222-49CF-B974-DB25A7C3D993}" srcOrd="1" destOrd="0" parTransId="{056672B5-55DC-4B4C-801C-56EF5D6C60DD}" sibTransId="{97EF919F-096B-4967-A6AE-76ACA20ADF6E}"/>
    <dgm:cxn modelId="{18B55DFB-EBBC-4349-8612-5B365F1CE671}" srcId="{B33D0C5E-4D2C-475F-A0D2-88CE85155FFF}" destId="{0F75F497-2EAC-4E97-A0D0-A90B20AC0750}" srcOrd="0" destOrd="0" parTransId="{6D261E60-2ECB-4A14-AFEE-1727A1B82B01}" sibTransId="{AE211BEF-295B-47BF-9DA7-B4F630B85FD6}"/>
    <dgm:cxn modelId="{8504B8B7-6345-48D5-9A12-D47C62F67331}" type="presParOf" srcId="{45B9D4CF-D7AB-42A6-828A-B994BBFB8EE5}" destId="{69E03AC7-D81B-4F87-93A7-28FD1A5D5C4E}" srcOrd="0" destOrd="0" presId="urn:microsoft.com/office/officeart/2005/8/layout/vList6"/>
    <dgm:cxn modelId="{F7D712D9-F528-499A-A8F0-A4EF1DDC87EC}" type="presParOf" srcId="{69E03AC7-D81B-4F87-93A7-28FD1A5D5C4E}" destId="{6C73DCE9-A4AB-47A9-BB3F-27A99DD5D71D}" srcOrd="0" destOrd="0" presId="urn:microsoft.com/office/officeart/2005/8/layout/vList6"/>
    <dgm:cxn modelId="{F3EDBD9D-73D2-4D39-A0EE-D53EAF0084D5}" type="presParOf" srcId="{69E03AC7-D81B-4F87-93A7-28FD1A5D5C4E}" destId="{DFE8494E-DB0C-483F-B6A5-3033AE3CA1D9}" srcOrd="1" destOrd="0" presId="urn:microsoft.com/office/officeart/2005/8/layout/vList6"/>
    <dgm:cxn modelId="{515E037F-0D1D-4062-A4C7-33FB3DB53C46}" type="presParOf" srcId="{45B9D4CF-D7AB-42A6-828A-B994BBFB8EE5}" destId="{D4EE5CBD-6529-4317-957C-D341883606E9}" srcOrd="1" destOrd="0" presId="urn:microsoft.com/office/officeart/2005/8/layout/vList6"/>
    <dgm:cxn modelId="{6BCC1963-34C1-4FD2-96D5-B93FA07E5329}" type="presParOf" srcId="{45B9D4CF-D7AB-42A6-828A-B994BBFB8EE5}" destId="{0403F0B6-AB4F-41BD-B7ED-BFF6186B8E30}" srcOrd="2" destOrd="0" presId="urn:microsoft.com/office/officeart/2005/8/layout/vList6"/>
    <dgm:cxn modelId="{761EABBB-F107-47DD-A051-8C0741103BDA}" type="presParOf" srcId="{0403F0B6-AB4F-41BD-B7ED-BFF6186B8E30}" destId="{9F78379C-103C-4D11-9FA1-C0ABDEF4DA71}" srcOrd="0" destOrd="0" presId="urn:microsoft.com/office/officeart/2005/8/layout/vList6"/>
    <dgm:cxn modelId="{70412339-8F65-4098-BF62-95A423816DE8}" type="presParOf" srcId="{0403F0B6-AB4F-41BD-B7ED-BFF6186B8E30}" destId="{3E3EC432-B61D-4BC4-82DB-71F39DF15C93}" srcOrd="1" destOrd="0" presId="urn:microsoft.com/office/officeart/2005/8/layout/vList6"/>
    <dgm:cxn modelId="{EF2B1674-E726-44B0-BE2A-A561A1D5922F}" type="presParOf" srcId="{45B9D4CF-D7AB-42A6-828A-B994BBFB8EE5}" destId="{735F6884-4193-4E0E-B162-9C7CEEF5C5E2}" srcOrd="3" destOrd="0" presId="urn:microsoft.com/office/officeart/2005/8/layout/vList6"/>
    <dgm:cxn modelId="{0D7AA939-195A-4ED0-82B6-C8C4F45052A6}" type="presParOf" srcId="{45B9D4CF-D7AB-42A6-828A-B994BBFB8EE5}" destId="{293CA1C2-ABA0-4B44-9756-59222FA2E8E0}" srcOrd="4" destOrd="0" presId="urn:microsoft.com/office/officeart/2005/8/layout/vList6"/>
    <dgm:cxn modelId="{2D67D2C2-E50E-45F5-8DC3-B893B512C814}" type="presParOf" srcId="{293CA1C2-ABA0-4B44-9756-59222FA2E8E0}" destId="{3B8FA955-F932-430E-8739-7B6217692BE2}" srcOrd="0" destOrd="0" presId="urn:microsoft.com/office/officeart/2005/8/layout/vList6"/>
    <dgm:cxn modelId="{217F0F47-1F18-4E35-8356-7015059A837F}" type="presParOf" srcId="{293CA1C2-ABA0-4B44-9756-59222FA2E8E0}" destId="{5470EE72-7FA8-4ECB-89FF-992F7218924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DEF4A-A6C1-4BD8-BC91-85B3676C9065}">
      <dsp:nvSpPr>
        <dsp:cNvPr id="0" name=""/>
        <dsp:cNvSpPr/>
      </dsp:nvSpPr>
      <dsp:spPr>
        <a:xfrm>
          <a:off x="4222" y="1897101"/>
          <a:ext cx="1750413" cy="175041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Delik</a:t>
          </a: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terhadap</a:t>
          </a: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kekuasaan</a:t>
          </a: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pemerintahan</a:t>
          </a:r>
          <a:endParaRPr lang="en-ID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0564" y="2153443"/>
        <a:ext cx="1237729" cy="1237729"/>
      </dsp:txXfrm>
    </dsp:sp>
    <dsp:sp modelId="{4EE22A65-A932-4904-B943-C57E5CEEDA7C}">
      <dsp:nvSpPr>
        <dsp:cNvPr id="0" name=""/>
        <dsp:cNvSpPr/>
      </dsp:nvSpPr>
      <dsp:spPr>
        <a:xfrm rot="19041445">
          <a:off x="1731026" y="2530751"/>
          <a:ext cx="5718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1816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177DC-E6A1-4CE2-A165-629BA9DA3BB4}">
      <dsp:nvSpPr>
        <dsp:cNvPr id="0" name=""/>
        <dsp:cNvSpPr/>
      </dsp:nvSpPr>
      <dsp:spPr>
        <a:xfrm rot="13358555">
          <a:off x="4011640" y="2530751"/>
          <a:ext cx="5718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1816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2B062-FC37-4652-AF0F-491D644A56C8}">
      <dsp:nvSpPr>
        <dsp:cNvPr id="0" name=""/>
        <dsp:cNvSpPr/>
      </dsp:nvSpPr>
      <dsp:spPr>
        <a:xfrm>
          <a:off x="2227246" y="2337070"/>
          <a:ext cx="204598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581CB9-DA1C-4A88-96F8-C1AFAC66BA7F}">
      <dsp:nvSpPr>
        <dsp:cNvPr id="0" name=""/>
        <dsp:cNvSpPr/>
      </dsp:nvSpPr>
      <dsp:spPr>
        <a:xfrm>
          <a:off x="2431845" y="1901833"/>
          <a:ext cx="1450791" cy="87047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Di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muka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umum</a:t>
          </a:r>
          <a:endParaRPr lang="en-ID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1845" y="1901833"/>
        <a:ext cx="1450791" cy="870474"/>
      </dsp:txXfrm>
    </dsp:sp>
    <dsp:sp modelId="{2946F8EF-9E2C-4957-9BCB-A063822092B5}">
      <dsp:nvSpPr>
        <dsp:cNvPr id="0" name=""/>
        <dsp:cNvSpPr/>
      </dsp:nvSpPr>
      <dsp:spPr>
        <a:xfrm>
          <a:off x="3882637" y="2337070"/>
          <a:ext cx="204598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F70B4-5876-4B43-B831-9F31EE408340}">
      <dsp:nvSpPr>
        <dsp:cNvPr id="0" name=""/>
        <dsp:cNvSpPr/>
      </dsp:nvSpPr>
      <dsp:spPr>
        <a:xfrm rot="2558555">
          <a:off x="1731026" y="3013864"/>
          <a:ext cx="5718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1816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33CAE8-B366-4FA2-BD06-F757F1099CC1}">
      <dsp:nvSpPr>
        <dsp:cNvPr id="0" name=""/>
        <dsp:cNvSpPr/>
      </dsp:nvSpPr>
      <dsp:spPr>
        <a:xfrm rot="8241445">
          <a:off x="4011640" y="3013864"/>
          <a:ext cx="5718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1816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9D1B90-5202-47AC-B4AE-6DFA0788BF94}">
      <dsp:nvSpPr>
        <dsp:cNvPr id="0" name=""/>
        <dsp:cNvSpPr/>
      </dsp:nvSpPr>
      <dsp:spPr>
        <a:xfrm>
          <a:off x="2227246" y="3207545"/>
          <a:ext cx="204598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85914E-8868-483E-A753-8FE233824608}">
      <dsp:nvSpPr>
        <dsp:cNvPr id="0" name=""/>
        <dsp:cNvSpPr/>
      </dsp:nvSpPr>
      <dsp:spPr>
        <a:xfrm>
          <a:off x="2431845" y="2772308"/>
          <a:ext cx="1450791" cy="87047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Arial" panose="020B0604020202020204" pitchFamily="34" charset="0"/>
              <a:cs typeface="Arial" panose="020B0604020202020204" pitchFamily="34" charset="0"/>
            </a:rPr>
            <a:t>Lisan</a:t>
          </a: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/tulisan</a:t>
          </a:r>
          <a:endParaRPr lang="en-ID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1845" y="2772308"/>
        <a:ext cx="1450791" cy="870474"/>
      </dsp:txXfrm>
    </dsp:sp>
    <dsp:sp modelId="{B5858405-B990-49F2-A605-D330F1206EF1}">
      <dsp:nvSpPr>
        <dsp:cNvPr id="0" name=""/>
        <dsp:cNvSpPr/>
      </dsp:nvSpPr>
      <dsp:spPr>
        <a:xfrm>
          <a:off x="3882637" y="3207545"/>
          <a:ext cx="204598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D47672-68C5-434F-9AFB-6F9265E04140}">
      <dsp:nvSpPr>
        <dsp:cNvPr id="0" name=""/>
        <dsp:cNvSpPr/>
      </dsp:nvSpPr>
      <dsp:spPr>
        <a:xfrm>
          <a:off x="4559847" y="1897101"/>
          <a:ext cx="1750413" cy="175041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Menghina</a:t>
          </a: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kekuasaan</a:t>
          </a: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umum</a:t>
          </a:r>
          <a:endParaRPr lang="en-ID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16189" y="2153443"/>
        <a:ext cx="1237729" cy="1237729"/>
      </dsp:txXfrm>
    </dsp:sp>
    <dsp:sp modelId="{579BE674-5E59-49DC-8C4E-755DFBDBD82B}">
      <dsp:nvSpPr>
        <dsp:cNvPr id="0" name=""/>
        <dsp:cNvSpPr/>
      </dsp:nvSpPr>
      <dsp:spPr>
        <a:xfrm>
          <a:off x="6310260" y="1897101"/>
          <a:ext cx="1750413" cy="17504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Menimbulkan</a:t>
          </a: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kerusuhan</a:t>
          </a:r>
          <a:endParaRPr lang="en-ID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66602" y="2153443"/>
        <a:ext cx="1237729" cy="12377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92BFA-2C82-4737-AED7-FF5D97888D1D}">
      <dsp:nvSpPr>
        <dsp:cNvPr id="0" name=""/>
        <dsp:cNvSpPr/>
      </dsp:nvSpPr>
      <dsp:spPr>
        <a:xfrm>
          <a:off x="4113" y="888951"/>
          <a:ext cx="2104177" cy="53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68580" rIns="192024" bIns="6858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Memaksa</a:t>
          </a:r>
          <a:endParaRPr lang="en-ID" sz="2700" kern="1200" dirty="0"/>
        </a:p>
      </dsp:txBody>
      <dsp:txXfrm>
        <a:off x="4113" y="888951"/>
        <a:ext cx="2104177" cy="534600"/>
      </dsp:txXfrm>
    </dsp:sp>
    <dsp:sp modelId="{75F7A6B1-577B-4B85-939F-EED1DFF9C0A9}">
      <dsp:nvSpPr>
        <dsp:cNvPr id="0" name=""/>
        <dsp:cNvSpPr/>
      </dsp:nvSpPr>
      <dsp:spPr>
        <a:xfrm>
          <a:off x="2108290" y="103757"/>
          <a:ext cx="420835" cy="2104987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C4DD3-468D-459D-BE32-AFDF7C164B00}">
      <dsp:nvSpPr>
        <dsp:cNvPr id="0" name=""/>
        <dsp:cNvSpPr/>
      </dsp:nvSpPr>
      <dsp:spPr>
        <a:xfrm>
          <a:off x="2697460" y="103757"/>
          <a:ext cx="5723361" cy="21049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2700" kern="1200" dirty="0" err="1"/>
            <a:t>Melakukan</a:t>
          </a:r>
          <a:r>
            <a:rPr lang="en-ID" sz="2700" kern="1200" dirty="0"/>
            <a:t> </a:t>
          </a:r>
          <a:r>
            <a:rPr lang="en-ID" sz="2700" kern="1200" dirty="0" err="1"/>
            <a:t>tekanan</a:t>
          </a:r>
          <a:r>
            <a:rPr lang="en-ID" sz="2700" kern="1200" dirty="0"/>
            <a:t> </a:t>
          </a:r>
          <a:r>
            <a:rPr lang="en-ID" sz="2700" kern="1200" dirty="0" err="1"/>
            <a:t>terhadap</a:t>
          </a:r>
          <a:r>
            <a:rPr lang="en-ID" sz="2700" kern="1200" dirty="0"/>
            <a:t> </a:t>
          </a:r>
          <a:r>
            <a:rPr lang="en-ID" sz="2700" kern="1200" dirty="0" err="1"/>
            <a:t>seseorang</a:t>
          </a:r>
          <a:r>
            <a:rPr lang="en-ID" sz="2700" kern="1200" dirty="0"/>
            <a:t> agar </a:t>
          </a:r>
          <a:r>
            <a:rPr lang="en-ID" sz="2700" kern="1200" dirty="0" err="1"/>
            <a:t>berbuat</a:t>
          </a:r>
          <a:r>
            <a:rPr lang="en-ID" sz="2700" kern="1200" dirty="0"/>
            <a:t> </a:t>
          </a:r>
          <a:r>
            <a:rPr lang="en-ID" sz="2700" kern="1200" dirty="0" err="1"/>
            <a:t>atau</a:t>
          </a:r>
          <a:r>
            <a:rPr lang="en-ID" sz="2700" kern="1200" dirty="0"/>
            <a:t> </a:t>
          </a:r>
          <a:r>
            <a:rPr lang="en-ID" sz="2700" kern="1200" dirty="0" err="1"/>
            <a:t>tidak</a:t>
          </a:r>
          <a:r>
            <a:rPr lang="en-ID" sz="2700" kern="1200" dirty="0"/>
            <a:t> </a:t>
          </a:r>
          <a:r>
            <a:rPr lang="en-ID" sz="2700" kern="1200" dirty="0" err="1"/>
            <a:t>berbuat</a:t>
          </a:r>
          <a:r>
            <a:rPr lang="en-ID" sz="2700" kern="1200" dirty="0"/>
            <a:t> </a:t>
          </a:r>
          <a:r>
            <a:rPr lang="en-ID" sz="2700" kern="1200" dirty="0" err="1"/>
            <a:t>sesuatu</a:t>
          </a:r>
          <a:r>
            <a:rPr lang="en-ID" sz="2700" kern="1200" dirty="0"/>
            <a:t> yang </a:t>
          </a:r>
          <a:r>
            <a:rPr lang="en-ID" sz="2700" kern="1200" dirty="0" err="1"/>
            <a:t>sebetulnya</a:t>
          </a:r>
          <a:r>
            <a:rPr lang="en-ID" sz="2700" kern="1200" dirty="0"/>
            <a:t> </a:t>
          </a:r>
          <a:r>
            <a:rPr lang="en-ID" sz="2700" kern="1200" dirty="0" err="1"/>
            <a:t>perbuatan</a:t>
          </a:r>
          <a:r>
            <a:rPr lang="en-ID" sz="2700" kern="1200" dirty="0"/>
            <a:t> </a:t>
          </a:r>
          <a:r>
            <a:rPr lang="en-ID" sz="2700" kern="1200" dirty="0" err="1"/>
            <a:t>itu</a:t>
          </a:r>
          <a:r>
            <a:rPr lang="en-ID" sz="2700" kern="1200" dirty="0"/>
            <a:t> </a:t>
          </a:r>
          <a:r>
            <a:rPr lang="en-ID" sz="2700" kern="1200" dirty="0" err="1"/>
            <a:t>tidak</a:t>
          </a:r>
          <a:r>
            <a:rPr lang="en-ID" sz="2700" kern="1200" dirty="0"/>
            <a:t> </a:t>
          </a:r>
          <a:r>
            <a:rPr lang="en-ID" sz="2700" kern="1200" dirty="0" err="1"/>
            <a:t>akan</a:t>
          </a:r>
          <a:r>
            <a:rPr lang="en-ID" sz="2700" kern="1200" dirty="0"/>
            <a:t> </a:t>
          </a:r>
          <a:r>
            <a:rPr lang="en-ID" sz="2700" kern="1200" dirty="0" err="1"/>
            <a:t>dilakukan</a:t>
          </a:r>
          <a:r>
            <a:rPr lang="en-ID" sz="2700" kern="1200" dirty="0"/>
            <a:t> </a:t>
          </a:r>
          <a:r>
            <a:rPr lang="en-ID" sz="2700" kern="1200" dirty="0" err="1"/>
            <a:t>kalau</a:t>
          </a:r>
          <a:r>
            <a:rPr lang="en-ID" sz="2700" kern="1200" dirty="0"/>
            <a:t> </a:t>
          </a:r>
          <a:r>
            <a:rPr lang="en-ID" sz="2700" kern="1200" dirty="0" err="1"/>
            <a:t>tidak</a:t>
          </a:r>
          <a:r>
            <a:rPr lang="en-ID" sz="2700" kern="1200" dirty="0"/>
            <a:t> </a:t>
          </a:r>
          <a:r>
            <a:rPr lang="en-ID" sz="2700" kern="1200" dirty="0" err="1"/>
            <a:t>ada</a:t>
          </a:r>
          <a:r>
            <a:rPr lang="en-ID" sz="2700" kern="1200" dirty="0"/>
            <a:t> </a:t>
          </a:r>
          <a:r>
            <a:rPr lang="en-ID" sz="2700" kern="1200" dirty="0" err="1"/>
            <a:t>tekanan</a:t>
          </a:r>
          <a:r>
            <a:rPr lang="en-ID" sz="2700" kern="1200" dirty="0"/>
            <a:t>.</a:t>
          </a:r>
        </a:p>
      </dsp:txBody>
      <dsp:txXfrm>
        <a:off x="2697460" y="103757"/>
        <a:ext cx="5723361" cy="2104987"/>
      </dsp:txXfrm>
    </dsp:sp>
    <dsp:sp modelId="{1DAE9177-A84F-421E-A743-26B0D3764552}">
      <dsp:nvSpPr>
        <dsp:cNvPr id="0" name=""/>
        <dsp:cNvSpPr/>
      </dsp:nvSpPr>
      <dsp:spPr>
        <a:xfrm>
          <a:off x="4113" y="2926165"/>
          <a:ext cx="2104177" cy="902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68580" rIns="192024" bIns="6858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Perbuatan</a:t>
          </a:r>
          <a:r>
            <a:rPr lang="en-US" sz="2700" kern="1200" dirty="0"/>
            <a:t> </a:t>
          </a:r>
          <a:r>
            <a:rPr lang="en-US" sz="2700" kern="1200" dirty="0" err="1"/>
            <a:t>dlm</a:t>
          </a:r>
          <a:r>
            <a:rPr lang="en-US" sz="2700" kern="1200" dirty="0"/>
            <a:t> </a:t>
          </a:r>
          <a:r>
            <a:rPr lang="en-US" sz="2700" kern="1200" dirty="0" err="1"/>
            <a:t>jabatan</a:t>
          </a:r>
          <a:endParaRPr lang="en-ID" sz="2700" kern="1200" dirty="0"/>
        </a:p>
      </dsp:txBody>
      <dsp:txXfrm>
        <a:off x="4113" y="2926165"/>
        <a:ext cx="2104177" cy="902137"/>
      </dsp:txXfrm>
    </dsp:sp>
    <dsp:sp modelId="{B9EB6180-6C7A-4B15-87EC-5FB1BEEAE4F1}">
      <dsp:nvSpPr>
        <dsp:cNvPr id="0" name=""/>
        <dsp:cNvSpPr/>
      </dsp:nvSpPr>
      <dsp:spPr>
        <a:xfrm>
          <a:off x="2108290" y="2305945"/>
          <a:ext cx="420835" cy="2142576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10AF06-73CA-4E99-99EC-0F2807A9C3C8}">
      <dsp:nvSpPr>
        <dsp:cNvPr id="0" name=""/>
        <dsp:cNvSpPr/>
      </dsp:nvSpPr>
      <dsp:spPr>
        <a:xfrm>
          <a:off x="2697460" y="2305945"/>
          <a:ext cx="5723361" cy="21425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2700" kern="1200" dirty="0" err="1"/>
            <a:t>Perbuatan</a:t>
          </a:r>
          <a:r>
            <a:rPr lang="en-ID" sz="2700" kern="1200" dirty="0"/>
            <a:t> yang </a:t>
          </a:r>
          <a:r>
            <a:rPr lang="en-ID" sz="2700" kern="1200" dirty="0" err="1"/>
            <a:t>dilalrukan</a:t>
          </a:r>
          <a:r>
            <a:rPr lang="en-ID" sz="2700" kern="1200" dirty="0"/>
            <a:t> </a:t>
          </a:r>
          <a:r>
            <a:rPr lang="en-ID" sz="2700" kern="1200" dirty="0" err="1"/>
            <a:t>seseorang</a:t>
          </a:r>
          <a:r>
            <a:rPr lang="en-ID" sz="2700" kern="1200" dirty="0"/>
            <a:t> yang </a:t>
          </a:r>
          <a:r>
            <a:rPr lang="en-ID" sz="2700" kern="1200" dirty="0" err="1"/>
            <a:t>sedang</a:t>
          </a:r>
          <a:r>
            <a:rPr lang="en-ID" sz="2700" kern="1200" dirty="0"/>
            <a:t> </a:t>
          </a:r>
          <a:r>
            <a:rPr lang="en-ID" sz="2700" kern="1200" dirty="0" err="1"/>
            <a:t>bertugas</a:t>
          </a:r>
          <a:r>
            <a:rPr lang="en-ID" sz="2700" kern="1200" dirty="0"/>
            <a:t> </a:t>
          </a:r>
          <a:r>
            <a:rPr lang="en-ID" sz="2700" kern="1200" dirty="0" err="1"/>
            <a:t>sesuai</a:t>
          </a:r>
          <a:r>
            <a:rPr lang="en-ID" sz="2700" kern="1200" dirty="0"/>
            <a:t> </a:t>
          </a:r>
          <a:r>
            <a:rPr lang="en-ID" sz="2700" kern="1200" dirty="0" err="1"/>
            <a:t>dengan</a:t>
          </a:r>
          <a:r>
            <a:rPr lang="en-ID" sz="2700" kern="1200" dirty="0"/>
            <a:t> </a:t>
          </a:r>
          <a:r>
            <a:rPr lang="en-ID" sz="2700" kern="1200" dirty="0" err="1"/>
            <a:t>jabatan</a:t>
          </a:r>
          <a:r>
            <a:rPr lang="en-ID" sz="2700" kern="1200" dirty="0"/>
            <a:t> yang </a:t>
          </a:r>
          <a:r>
            <a:rPr lang="en-ID" sz="2700" kern="1200" dirty="0" err="1"/>
            <a:t>dilimpahkan</a:t>
          </a:r>
          <a:r>
            <a:rPr lang="en-ID" sz="2700" kern="1200" dirty="0"/>
            <a:t> </a:t>
          </a:r>
          <a:r>
            <a:rPr lang="en-ID" sz="2700" kern="1200" dirty="0" err="1"/>
            <a:t>kepadanya</a:t>
          </a:r>
          <a:r>
            <a:rPr lang="en-ID" sz="2700" kern="1200" dirty="0"/>
            <a:t> </a:t>
          </a:r>
          <a:r>
            <a:rPr lang="en-ID" sz="2700" kern="1200" dirty="0" err="1"/>
            <a:t>sesuai</a:t>
          </a:r>
          <a:r>
            <a:rPr lang="en-ID" sz="2700" kern="1200" dirty="0"/>
            <a:t> </a:t>
          </a:r>
          <a:r>
            <a:rPr lang="en-ID" sz="2700" kern="1200" dirty="0" err="1"/>
            <a:t>dengan</a:t>
          </a:r>
          <a:r>
            <a:rPr lang="en-ID" sz="2700" kern="1200" dirty="0"/>
            <a:t> </a:t>
          </a:r>
          <a:r>
            <a:rPr lang="en-ID" sz="2700" kern="1200" dirty="0" err="1"/>
            <a:t>ketentuan</a:t>
          </a:r>
          <a:r>
            <a:rPr lang="en-ID" sz="2700" kern="1200" dirty="0"/>
            <a:t> </a:t>
          </a:r>
          <a:r>
            <a:rPr lang="en-ID" sz="2700" kern="1200" dirty="0" err="1"/>
            <a:t>peraturan</a:t>
          </a:r>
          <a:r>
            <a:rPr lang="en-ID" sz="2700" kern="1200" dirty="0"/>
            <a:t> </a:t>
          </a:r>
          <a:r>
            <a:rPr lang="en-ID" sz="2700" kern="1200" dirty="0" err="1"/>
            <a:t>perundang-undangan</a:t>
          </a:r>
          <a:r>
            <a:rPr lang="en-ID" sz="2700" kern="1200" dirty="0"/>
            <a:t>.</a:t>
          </a:r>
        </a:p>
      </dsp:txBody>
      <dsp:txXfrm>
        <a:off x="2697460" y="2305945"/>
        <a:ext cx="5723361" cy="2142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BA70D-318E-4E6B-A5DD-22850F4A783B}">
      <dsp:nvSpPr>
        <dsp:cNvPr id="0" name=""/>
        <dsp:cNvSpPr/>
      </dsp:nvSpPr>
      <dsp:spPr>
        <a:xfrm>
          <a:off x="3283564" y="0"/>
          <a:ext cx="4925347" cy="16651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2000" kern="1200" dirty="0" err="1"/>
            <a:t>Perbuatan</a:t>
          </a:r>
          <a:r>
            <a:rPr lang="en-ID" sz="2000" kern="1200" dirty="0"/>
            <a:t> </a:t>
          </a:r>
          <a:r>
            <a:rPr lang="en-ID" sz="2000" kern="1200" dirty="0" err="1"/>
            <a:t>merobek</a:t>
          </a:r>
          <a:r>
            <a:rPr lang="en-ID" sz="2000" kern="1200" dirty="0"/>
            <a:t>, </a:t>
          </a:r>
          <a:r>
            <a:rPr lang="en-ID" sz="2000" kern="1200" dirty="0" err="1"/>
            <a:t>merusak</a:t>
          </a:r>
          <a:r>
            <a:rPr lang="en-ID" sz="2000" kern="1200" dirty="0"/>
            <a:t> </a:t>
          </a:r>
          <a:r>
            <a:rPr lang="en-ID" sz="2000" kern="1200" dirty="0" err="1"/>
            <a:t>pengumuman</a:t>
          </a:r>
          <a:r>
            <a:rPr lang="en-ID" sz="2000" kern="1200" dirty="0"/>
            <a:t> yang </a:t>
          </a:r>
          <a:r>
            <a:rPr lang="en-ID" sz="2000" kern="1200" dirty="0" err="1"/>
            <a:t>dibuat</a:t>
          </a:r>
          <a:r>
            <a:rPr lang="en-ID" sz="2000" kern="1200" dirty="0"/>
            <a:t> </a:t>
          </a:r>
          <a:r>
            <a:rPr lang="en-ID" sz="2000" kern="1200" dirty="0" err="1"/>
            <a:t>pejabat</a:t>
          </a:r>
          <a:r>
            <a:rPr lang="en-ID" sz="2000" kern="1200" dirty="0"/>
            <a:t> yang </a:t>
          </a:r>
          <a:r>
            <a:rPr lang="en-ID" sz="2000" kern="1200" dirty="0" err="1"/>
            <a:t>berwenang</a:t>
          </a:r>
          <a:r>
            <a:rPr lang="en-ID" sz="2000" kern="1200" dirty="0"/>
            <a:t>.</a:t>
          </a:r>
        </a:p>
      </dsp:txBody>
      <dsp:txXfrm>
        <a:off x="3283564" y="208148"/>
        <a:ext cx="4300903" cy="1248888"/>
      </dsp:txXfrm>
    </dsp:sp>
    <dsp:sp modelId="{7C598151-9D80-46D5-8FF8-00CE0BE33AE6}">
      <dsp:nvSpPr>
        <dsp:cNvPr id="0" name=""/>
        <dsp:cNvSpPr/>
      </dsp:nvSpPr>
      <dsp:spPr>
        <a:xfrm>
          <a:off x="0" y="0"/>
          <a:ext cx="3283564" cy="16651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600" kern="1200" dirty="0" err="1"/>
            <a:t>Perusakan</a:t>
          </a:r>
          <a:r>
            <a:rPr lang="en-ID" sz="2600" kern="1200" dirty="0"/>
            <a:t> Maklumat Negara</a:t>
          </a:r>
        </a:p>
      </dsp:txBody>
      <dsp:txXfrm>
        <a:off x="81288" y="81288"/>
        <a:ext cx="3120988" cy="1502608"/>
      </dsp:txXfrm>
    </dsp:sp>
    <dsp:sp modelId="{7436449E-A416-48B1-82E2-70CC00C4CBDA}">
      <dsp:nvSpPr>
        <dsp:cNvPr id="0" name=""/>
        <dsp:cNvSpPr/>
      </dsp:nvSpPr>
      <dsp:spPr>
        <a:xfrm>
          <a:off x="3283564" y="1831703"/>
          <a:ext cx="4925347" cy="16651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1900" kern="1200" dirty="0" err="1"/>
            <a:t>Perbuatan</a:t>
          </a:r>
          <a:r>
            <a:rPr lang="en-ID" sz="1900" kern="1200" dirty="0"/>
            <a:t> </a:t>
          </a:r>
          <a:r>
            <a:rPr lang="en-ID" sz="1900" kern="1200" dirty="0" err="1"/>
            <a:t>melaporkan</a:t>
          </a:r>
          <a:r>
            <a:rPr lang="en-ID" sz="1900" kern="1200" dirty="0"/>
            <a:t> </a:t>
          </a:r>
          <a:r>
            <a:rPr lang="en-ID" sz="1900" kern="1200" dirty="0" err="1"/>
            <a:t>atau</a:t>
          </a:r>
          <a:r>
            <a:rPr lang="en-ID" sz="1900" kern="1200" dirty="0"/>
            <a:t> </a:t>
          </a:r>
          <a:r>
            <a:rPr lang="en-ID" sz="1900" kern="1200" dirty="0" err="1"/>
            <a:t>mengadukan</a:t>
          </a:r>
          <a:r>
            <a:rPr lang="en-ID" sz="1900" kern="1200" dirty="0"/>
            <a:t> </a:t>
          </a:r>
          <a:r>
            <a:rPr lang="en-ID" sz="1900" kern="1200" dirty="0" err="1"/>
            <a:t>bahwa</a:t>
          </a:r>
          <a:r>
            <a:rPr lang="en-ID" sz="1900" kern="1200" dirty="0"/>
            <a:t> </a:t>
          </a:r>
          <a:r>
            <a:rPr lang="en-ID" sz="1900" kern="1200" dirty="0" err="1"/>
            <a:t>telah</a:t>
          </a:r>
          <a:r>
            <a:rPr lang="en-ID" sz="1900" kern="1200" dirty="0"/>
            <a:t> </a:t>
          </a:r>
          <a:r>
            <a:rPr lang="en-ID" sz="1900" kern="1200" dirty="0" err="1"/>
            <a:t>terjadi</a:t>
          </a:r>
          <a:r>
            <a:rPr lang="en-ID" sz="1900" kern="1200" dirty="0"/>
            <a:t> </a:t>
          </a:r>
          <a:r>
            <a:rPr lang="en-ID" sz="1900" kern="1200" dirty="0" err="1"/>
            <a:t>perbuatan</a:t>
          </a:r>
          <a:r>
            <a:rPr lang="en-ID" sz="1900" kern="1200" dirty="0"/>
            <a:t> </a:t>
          </a:r>
          <a:r>
            <a:rPr lang="en-ID" sz="1900" kern="1200" dirty="0" err="1"/>
            <a:t>tindak</a:t>
          </a:r>
          <a:r>
            <a:rPr lang="en-ID" sz="1900" kern="1200" dirty="0"/>
            <a:t> </a:t>
          </a:r>
          <a:r>
            <a:rPr lang="en-ID" sz="1900" kern="1200" dirty="0" err="1"/>
            <a:t>pidana</a:t>
          </a:r>
          <a:r>
            <a:rPr lang="en-ID" sz="1900" kern="1200" dirty="0"/>
            <a:t>, yang </a:t>
          </a:r>
          <a:r>
            <a:rPr lang="en-ID" sz="1900" kern="1200" dirty="0" err="1"/>
            <a:t>perbuatan</a:t>
          </a:r>
          <a:r>
            <a:rPr lang="en-ID" sz="1900" kern="1200" dirty="0"/>
            <a:t> </a:t>
          </a:r>
          <a:r>
            <a:rPr lang="en-ID" sz="1900" kern="1200" dirty="0" err="1"/>
            <a:t>tersebut</a:t>
          </a:r>
          <a:r>
            <a:rPr lang="en-ID" sz="1900" kern="1200" dirty="0"/>
            <a:t> </a:t>
          </a:r>
          <a:r>
            <a:rPr lang="en-ID" sz="1900" kern="1200" dirty="0" err="1"/>
            <a:t>tidak</a:t>
          </a:r>
          <a:r>
            <a:rPr lang="en-ID" sz="1900" kern="1200" dirty="0"/>
            <a:t> </a:t>
          </a:r>
          <a:r>
            <a:rPr lang="en-ID" sz="1900" kern="1200" dirty="0" err="1"/>
            <a:t>terjadi</a:t>
          </a:r>
          <a:r>
            <a:rPr lang="en-ID" sz="1900" kern="1200" dirty="0"/>
            <a:t> </a:t>
          </a:r>
          <a:r>
            <a:rPr lang="en-ID" sz="1900" kern="1200" dirty="0" err="1"/>
            <a:t>atau</a:t>
          </a:r>
          <a:r>
            <a:rPr lang="en-ID" sz="1900" kern="1200" dirty="0"/>
            <a:t> </a:t>
          </a:r>
          <a:r>
            <a:rPr lang="en-ID" sz="1900" kern="1200" dirty="0" err="1"/>
            <a:t>tidak</a:t>
          </a:r>
          <a:r>
            <a:rPr lang="en-ID" sz="1900" kern="1200" dirty="0"/>
            <a:t> </a:t>
          </a:r>
          <a:r>
            <a:rPr lang="en-ID" sz="1900" kern="1200" dirty="0" err="1"/>
            <a:t>benar</a:t>
          </a:r>
          <a:r>
            <a:rPr lang="en-ID" sz="1900" kern="1200" dirty="0"/>
            <a:t>.</a:t>
          </a:r>
        </a:p>
      </dsp:txBody>
      <dsp:txXfrm>
        <a:off x="3283564" y="2039851"/>
        <a:ext cx="4300903" cy="1248888"/>
      </dsp:txXfrm>
    </dsp:sp>
    <dsp:sp modelId="{89E163C0-6FA7-41B4-B266-21D298B4CF85}">
      <dsp:nvSpPr>
        <dsp:cNvPr id="0" name=""/>
        <dsp:cNvSpPr/>
      </dsp:nvSpPr>
      <dsp:spPr>
        <a:xfrm>
          <a:off x="0" y="1831703"/>
          <a:ext cx="3283564" cy="16651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Laporan</a:t>
          </a:r>
          <a:r>
            <a:rPr lang="en-US" sz="2600" kern="1200" dirty="0"/>
            <a:t>/</a:t>
          </a:r>
          <a:r>
            <a:rPr lang="en-US" sz="2600" kern="1200" dirty="0" err="1"/>
            <a:t>Pengaduan</a:t>
          </a:r>
          <a:r>
            <a:rPr lang="en-US" sz="2600" kern="1200" dirty="0"/>
            <a:t> </a:t>
          </a:r>
          <a:r>
            <a:rPr lang="en-US" sz="2600" kern="1200" dirty="0" err="1"/>
            <a:t>Palsu</a:t>
          </a:r>
          <a:endParaRPr lang="en-ID" sz="2600" kern="1200" dirty="0"/>
        </a:p>
      </dsp:txBody>
      <dsp:txXfrm>
        <a:off x="81288" y="1912991"/>
        <a:ext cx="3120988" cy="1502608"/>
      </dsp:txXfrm>
    </dsp:sp>
    <dsp:sp modelId="{FACA99AC-EC00-4401-A942-4742229AD110}">
      <dsp:nvSpPr>
        <dsp:cNvPr id="0" name=""/>
        <dsp:cNvSpPr/>
      </dsp:nvSpPr>
      <dsp:spPr>
        <a:xfrm>
          <a:off x="3283564" y="3663407"/>
          <a:ext cx="4925347" cy="16651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1900" kern="1200" dirty="0" err="1"/>
            <a:t>Perbuatan</a:t>
          </a:r>
          <a:r>
            <a:rPr lang="en-ID" sz="1900" kern="1200" dirty="0"/>
            <a:t> </a:t>
          </a:r>
          <a:r>
            <a:rPr lang="en-ID" sz="1900" kern="1200" dirty="0" err="1"/>
            <a:t>mengenakan</a:t>
          </a:r>
          <a:r>
            <a:rPr lang="en-ID" sz="1900" kern="1200" dirty="0"/>
            <a:t> </a:t>
          </a:r>
          <a:r>
            <a:rPr lang="en-ID" sz="1900" kern="1200" dirty="0" err="1"/>
            <a:t>kepangkatan</a:t>
          </a:r>
          <a:r>
            <a:rPr lang="en-ID" sz="1900" kern="1200" dirty="0"/>
            <a:t>, </a:t>
          </a:r>
          <a:r>
            <a:rPr lang="en-ID" sz="1900" kern="1200" dirty="0" err="1"/>
            <a:t>gelar</a:t>
          </a:r>
          <a:r>
            <a:rPr lang="en-ID" sz="1900" kern="1200" dirty="0"/>
            <a:t>, dan </a:t>
          </a:r>
          <a:r>
            <a:rPr lang="en-ID" sz="1900" kern="1200" dirty="0" err="1"/>
            <a:t>tanda</a:t>
          </a:r>
          <a:r>
            <a:rPr lang="en-ID" sz="1900" kern="1200" dirty="0"/>
            <a:t> </a:t>
          </a:r>
          <a:r>
            <a:rPr lang="en-ID" sz="1900" kern="1200" dirty="0" err="1"/>
            <a:t>kebesaran</a:t>
          </a:r>
          <a:r>
            <a:rPr lang="en-ID" sz="1900" kern="1200" dirty="0"/>
            <a:t> </a:t>
          </a:r>
          <a:r>
            <a:rPr lang="en-ID" sz="1900" kern="1200" dirty="0" err="1"/>
            <a:t>baik</a:t>
          </a:r>
          <a:r>
            <a:rPr lang="en-ID" sz="1900" kern="1200" dirty="0"/>
            <a:t> </a:t>
          </a:r>
          <a:r>
            <a:rPr lang="en-ID" sz="1900" kern="1200" dirty="0" err="1"/>
            <a:t>sipil</a:t>
          </a:r>
          <a:r>
            <a:rPr lang="en-ID" sz="1900" kern="1200" dirty="0"/>
            <a:t> </a:t>
          </a:r>
          <a:r>
            <a:rPr lang="en-ID" sz="1900" kern="1200" dirty="0" err="1"/>
            <a:t>maupun</a:t>
          </a:r>
          <a:r>
            <a:rPr lang="en-ID" sz="1900" kern="1200" dirty="0"/>
            <a:t> </a:t>
          </a:r>
          <a:r>
            <a:rPr lang="en-ID" sz="1900" kern="1200" dirty="0" err="1"/>
            <a:t>militer</a:t>
          </a:r>
          <a:r>
            <a:rPr lang="en-ID" sz="1900" kern="1200" dirty="0"/>
            <a:t>.</a:t>
          </a:r>
        </a:p>
      </dsp:txBody>
      <dsp:txXfrm>
        <a:off x="3283564" y="3871555"/>
        <a:ext cx="4300903" cy="1248888"/>
      </dsp:txXfrm>
    </dsp:sp>
    <dsp:sp modelId="{22994C4D-652B-4ECA-9AA1-B21837F601E3}">
      <dsp:nvSpPr>
        <dsp:cNvPr id="0" name=""/>
        <dsp:cNvSpPr/>
      </dsp:nvSpPr>
      <dsp:spPr>
        <a:xfrm>
          <a:off x="0" y="3663407"/>
          <a:ext cx="3283564" cy="16651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600" kern="1200" dirty="0" err="1"/>
            <a:t>Penggunaan</a:t>
          </a:r>
          <a:r>
            <a:rPr lang="en-ID" sz="2600" kern="1200" dirty="0"/>
            <a:t> </a:t>
          </a:r>
          <a:r>
            <a:rPr lang="en-ID" sz="2600" kern="1200" dirty="0" err="1"/>
            <a:t>Kepangkatan</a:t>
          </a:r>
          <a:r>
            <a:rPr lang="en-ID" sz="2600" kern="1200" dirty="0"/>
            <a:t>, </a:t>
          </a:r>
          <a:r>
            <a:rPr lang="en-ID" sz="2600" kern="1200" dirty="0" err="1"/>
            <a:t>Gelar</a:t>
          </a:r>
          <a:r>
            <a:rPr lang="en-ID" sz="2600" kern="1200" dirty="0"/>
            <a:t>, dan Tanda </a:t>
          </a:r>
          <a:r>
            <a:rPr lang="en-ID" sz="2600" kern="1200" dirty="0" err="1"/>
            <a:t>Kebesaran</a:t>
          </a:r>
          <a:endParaRPr lang="en-ID" sz="2600" kern="1200" dirty="0"/>
        </a:p>
      </dsp:txBody>
      <dsp:txXfrm>
        <a:off x="81288" y="3744695"/>
        <a:ext cx="3120988" cy="15026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FA78E-DCCC-466C-9041-4FB6AE132026}">
      <dsp:nvSpPr>
        <dsp:cNvPr id="0" name=""/>
        <dsp:cNvSpPr/>
      </dsp:nvSpPr>
      <dsp:spPr>
        <a:xfrm>
          <a:off x="1371924" y="2912"/>
          <a:ext cx="2465517" cy="12327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Disersi</a:t>
          </a:r>
          <a:endParaRPr lang="en-ID" sz="2700" kern="1200" dirty="0"/>
        </a:p>
      </dsp:txBody>
      <dsp:txXfrm>
        <a:off x="1408030" y="39018"/>
        <a:ext cx="2393305" cy="1160546"/>
      </dsp:txXfrm>
    </dsp:sp>
    <dsp:sp modelId="{34DDA9F9-B6F4-4E87-B87B-3F05A5F49476}">
      <dsp:nvSpPr>
        <dsp:cNvPr id="0" name=""/>
        <dsp:cNvSpPr/>
      </dsp:nvSpPr>
      <dsp:spPr>
        <a:xfrm>
          <a:off x="1618476" y="1235670"/>
          <a:ext cx="246551" cy="924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4569"/>
              </a:lnTo>
              <a:lnTo>
                <a:pt x="246551" y="9245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63A5C5-B9DE-4907-AFAF-7BA470F31E0C}">
      <dsp:nvSpPr>
        <dsp:cNvPr id="0" name=""/>
        <dsp:cNvSpPr/>
      </dsp:nvSpPr>
      <dsp:spPr>
        <a:xfrm>
          <a:off x="1865028" y="1543860"/>
          <a:ext cx="1972413" cy="1232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Meninggalkan</a:t>
          </a:r>
          <a:r>
            <a:rPr lang="en-US" sz="1600" kern="1200" dirty="0"/>
            <a:t> </a:t>
          </a:r>
          <a:r>
            <a:rPr lang="en-US" sz="1600" kern="1200" dirty="0" err="1"/>
            <a:t>tugas</a:t>
          </a:r>
          <a:r>
            <a:rPr lang="en-US" sz="1600" kern="1200" dirty="0"/>
            <a:t> </a:t>
          </a:r>
          <a:r>
            <a:rPr lang="en-US" sz="1600" kern="1200" dirty="0" err="1"/>
            <a:t>tanpa</a:t>
          </a:r>
          <a:r>
            <a:rPr lang="en-US" sz="1600" kern="1200" dirty="0"/>
            <a:t> </a:t>
          </a:r>
          <a:r>
            <a:rPr lang="en-US" sz="1600" kern="1200" dirty="0" err="1"/>
            <a:t>izin</a:t>
          </a:r>
          <a:endParaRPr lang="en-ID" sz="1600" kern="1200" dirty="0"/>
        </a:p>
      </dsp:txBody>
      <dsp:txXfrm>
        <a:off x="1901134" y="1579966"/>
        <a:ext cx="1900201" cy="1160546"/>
      </dsp:txXfrm>
    </dsp:sp>
    <dsp:sp modelId="{C3F5745B-8D0E-42ED-9083-624C3CE78ACB}">
      <dsp:nvSpPr>
        <dsp:cNvPr id="0" name=""/>
        <dsp:cNvSpPr/>
      </dsp:nvSpPr>
      <dsp:spPr>
        <a:xfrm>
          <a:off x="1618476" y="1235670"/>
          <a:ext cx="246551" cy="2465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5517"/>
              </a:lnTo>
              <a:lnTo>
                <a:pt x="246551" y="246551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E9E04-575F-4327-BCA1-2D15DF24CF55}">
      <dsp:nvSpPr>
        <dsp:cNvPr id="0" name=""/>
        <dsp:cNvSpPr/>
      </dsp:nvSpPr>
      <dsp:spPr>
        <a:xfrm>
          <a:off x="1865028" y="3084809"/>
          <a:ext cx="1972413" cy="1232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Tindak</a:t>
          </a:r>
          <a:r>
            <a:rPr lang="en-ID" sz="1600" kern="1200" dirty="0"/>
            <a:t> </a:t>
          </a:r>
          <a:r>
            <a:rPr lang="en-ID" sz="1600" kern="1200" dirty="0" err="1"/>
            <a:t>pidana</a:t>
          </a:r>
          <a:r>
            <a:rPr lang="en-ID" sz="1600" kern="1200" dirty="0"/>
            <a:t> </a:t>
          </a:r>
          <a:r>
            <a:rPr lang="en-ID" sz="1600" kern="1200" dirty="0" err="1"/>
            <a:t>militer</a:t>
          </a:r>
          <a:r>
            <a:rPr lang="en-ID" sz="1600" kern="1200" dirty="0"/>
            <a:t> </a:t>
          </a:r>
          <a:r>
            <a:rPr lang="en-ID" sz="1600" kern="1200" dirty="0" err="1"/>
            <a:t>murni</a:t>
          </a:r>
          <a:endParaRPr lang="en-ID" sz="1600" kern="1200" dirty="0"/>
        </a:p>
      </dsp:txBody>
      <dsp:txXfrm>
        <a:off x="1901134" y="3120915"/>
        <a:ext cx="1900201" cy="1160546"/>
      </dsp:txXfrm>
    </dsp:sp>
    <dsp:sp modelId="{9C3A84B6-5779-4193-953F-7044423774CB}">
      <dsp:nvSpPr>
        <dsp:cNvPr id="0" name=""/>
        <dsp:cNvSpPr/>
      </dsp:nvSpPr>
      <dsp:spPr>
        <a:xfrm>
          <a:off x="4453821" y="2912"/>
          <a:ext cx="2465517" cy="12327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Pemberontakan</a:t>
          </a:r>
          <a:endParaRPr lang="en-ID" sz="2700" kern="1200" dirty="0"/>
        </a:p>
      </dsp:txBody>
      <dsp:txXfrm>
        <a:off x="4489927" y="39018"/>
        <a:ext cx="2393305" cy="1160546"/>
      </dsp:txXfrm>
    </dsp:sp>
    <dsp:sp modelId="{1DB8EE5B-3B94-4B2B-9C38-B793AAA8C117}">
      <dsp:nvSpPr>
        <dsp:cNvPr id="0" name=""/>
        <dsp:cNvSpPr/>
      </dsp:nvSpPr>
      <dsp:spPr>
        <a:xfrm>
          <a:off x="4700373" y="1235670"/>
          <a:ext cx="246551" cy="924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4569"/>
              </a:lnTo>
              <a:lnTo>
                <a:pt x="246551" y="92456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C5EB07-6876-43DC-AEB2-84852B8872FE}">
      <dsp:nvSpPr>
        <dsp:cNvPr id="0" name=""/>
        <dsp:cNvSpPr/>
      </dsp:nvSpPr>
      <dsp:spPr>
        <a:xfrm>
          <a:off x="4946925" y="1543860"/>
          <a:ext cx="1972413" cy="1232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Perbuatan</a:t>
          </a:r>
          <a:r>
            <a:rPr lang="en-ID" sz="1600" kern="1200" dirty="0"/>
            <a:t> </a:t>
          </a:r>
          <a:r>
            <a:rPr lang="en-ID" sz="1600" kern="1200" dirty="0" err="1"/>
            <a:t>menghasutagar</a:t>
          </a:r>
          <a:r>
            <a:rPr lang="en-ID" sz="1600" kern="1200" dirty="0"/>
            <a:t> </a:t>
          </a:r>
          <a:r>
            <a:rPr lang="en-ID" sz="1600" kern="1200" dirty="0" err="1"/>
            <a:t>terjadi</a:t>
          </a:r>
          <a:r>
            <a:rPr lang="en-ID" sz="1600" kern="1200" dirty="0"/>
            <a:t> </a:t>
          </a:r>
          <a:r>
            <a:rPr lang="en-ID" sz="1600" kern="1200" dirty="0" err="1"/>
            <a:t>pemberontakan</a:t>
          </a:r>
          <a:r>
            <a:rPr lang="en-ID" sz="1600" kern="1200" dirty="0"/>
            <a:t> di </a:t>
          </a:r>
          <a:r>
            <a:rPr lang="en-ID" sz="1600" kern="1200" dirty="0" err="1"/>
            <a:t>kalangan</a:t>
          </a:r>
          <a:r>
            <a:rPr lang="en-ID" sz="1600" kern="1200" dirty="0"/>
            <a:t> TNI</a:t>
          </a:r>
        </a:p>
      </dsp:txBody>
      <dsp:txXfrm>
        <a:off x="4983031" y="1579966"/>
        <a:ext cx="1900201" cy="11605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0C053-0D8B-4922-8201-BEEBCBB71118}">
      <dsp:nvSpPr>
        <dsp:cNvPr id="0" name=""/>
        <dsp:cNvSpPr/>
      </dsp:nvSpPr>
      <dsp:spPr>
        <a:xfrm>
          <a:off x="2610" y="546790"/>
          <a:ext cx="2545032" cy="10042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 err="1"/>
            <a:t>Penyalahgunaan</a:t>
          </a:r>
          <a:r>
            <a:rPr lang="en-ID" sz="2000" kern="1200" dirty="0"/>
            <a:t> Surat </a:t>
          </a:r>
          <a:r>
            <a:rPr lang="en-ID" sz="2000" kern="1200" dirty="0" err="1"/>
            <a:t>Pengangkutan</a:t>
          </a:r>
          <a:r>
            <a:rPr lang="en-ID" sz="2000" kern="1200" dirty="0"/>
            <a:t> </a:t>
          </a:r>
          <a:r>
            <a:rPr lang="en-ID" sz="2000" kern="1200" dirty="0" err="1"/>
            <a:t>Ternak</a:t>
          </a:r>
          <a:endParaRPr lang="en-ID" sz="2000" kern="1200" dirty="0"/>
        </a:p>
      </dsp:txBody>
      <dsp:txXfrm>
        <a:off x="2610" y="546790"/>
        <a:ext cx="2545032" cy="1004200"/>
      </dsp:txXfrm>
    </dsp:sp>
    <dsp:sp modelId="{65CCCBB7-E0E6-4CCB-B1B7-90418660AF87}">
      <dsp:nvSpPr>
        <dsp:cNvPr id="0" name=""/>
        <dsp:cNvSpPr/>
      </dsp:nvSpPr>
      <dsp:spPr>
        <a:xfrm>
          <a:off x="2610" y="1550990"/>
          <a:ext cx="2545032" cy="366285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2000" kern="1200" dirty="0" err="1"/>
            <a:t>Perbuatan</a:t>
          </a:r>
          <a:r>
            <a:rPr lang="en-ID" sz="2000" kern="1200" dirty="0"/>
            <a:t> </a:t>
          </a:r>
          <a:r>
            <a:rPr lang="en-ID" sz="2000" kern="1200" dirty="0" err="1"/>
            <a:t>memakai</a:t>
          </a:r>
          <a:r>
            <a:rPr lang="en-ID" sz="2000" kern="1200" dirty="0"/>
            <a:t> </a:t>
          </a:r>
          <a:r>
            <a:rPr lang="en-ID" sz="2000" kern="1200" dirty="0" err="1"/>
            <a:t>surat</a:t>
          </a:r>
          <a:r>
            <a:rPr lang="en-ID" sz="2000" kern="1200" dirty="0"/>
            <a:t> </a:t>
          </a:r>
          <a:r>
            <a:rPr lang="en-ID" sz="2000" kern="1200" dirty="0" err="1"/>
            <a:t>jalan</a:t>
          </a:r>
          <a:r>
            <a:rPr lang="en-ID" sz="2000" kern="1200" dirty="0"/>
            <a:t> </a:t>
          </a:r>
          <a:r>
            <a:rPr lang="en-ID" sz="2000" kern="1200" dirty="0" err="1"/>
            <a:t>dengan</a:t>
          </a:r>
          <a:r>
            <a:rPr lang="en-ID" sz="2000" kern="1200" dirty="0"/>
            <a:t> </a:t>
          </a:r>
          <a:r>
            <a:rPr lang="en-ID" sz="2000" kern="1200" dirty="0" err="1"/>
            <a:t>memakai</a:t>
          </a:r>
          <a:r>
            <a:rPr lang="en-ID" sz="2000" kern="1200" dirty="0"/>
            <a:t> </a:t>
          </a:r>
          <a:r>
            <a:rPr lang="en-ID" sz="2000" kern="1200" dirty="0" err="1"/>
            <a:t>surat</a:t>
          </a:r>
          <a:r>
            <a:rPr lang="en-ID" sz="2000" kern="1200" dirty="0"/>
            <a:t> </a:t>
          </a:r>
          <a:r>
            <a:rPr lang="en-ID" sz="2000" kern="1200" dirty="0" err="1"/>
            <a:t>jalan</a:t>
          </a:r>
          <a:r>
            <a:rPr lang="en-ID" sz="2000" kern="1200" dirty="0"/>
            <a:t> yang </a:t>
          </a:r>
          <a:r>
            <a:rPr lang="en-ID" sz="2000" kern="1200" dirty="0" err="1"/>
            <a:t>diberikan</a:t>
          </a:r>
          <a:r>
            <a:rPr lang="en-ID" sz="2000" kern="1200" dirty="0"/>
            <a:t> </a:t>
          </a:r>
          <a:r>
            <a:rPr lang="en-ID" sz="2000" kern="1200" dirty="0" err="1"/>
            <a:t>untuk</a:t>
          </a:r>
          <a:r>
            <a:rPr lang="en-ID" sz="2000" kern="1200" dirty="0"/>
            <a:t> </a:t>
          </a:r>
          <a:r>
            <a:rPr lang="en-ID" sz="2000" kern="1200" dirty="0" err="1"/>
            <a:t>ternak</a:t>
          </a:r>
          <a:r>
            <a:rPr lang="en-ID" sz="2000" kern="1200" dirty="0"/>
            <a:t> lain.</a:t>
          </a:r>
        </a:p>
      </dsp:txBody>
      <dsp:txXfrm>
        <a:off x="2610" y="1550990"/>
        <a:ext cx="2545032" cy="3662859"/>
      </dsp:txXfrm>
    </dsp:sp>
    <dsp:sp modelId="{8BE30544-7C1E-4914-9E3E-E23F6E20DB07}">
      <dsp:nvSpPr>
        <dsp:cNvPr id="0" name=""/>
        <dsp:cNvSpPr/>
      </dsp:nvSpPr>
      <dsp:spPr>
        <a:xfrm>
          <a:off x="2903947" y="546790"/>
          <a:ext cx="2545032" cy="10042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Tindak</a:t>
          </a:r>
          <a:r>
            <a:rPr lang="en-US" sz="2000" kern="1200" dirty="0"/>
            <a:t> </a:t>
          </a:r>
          <a:r>
            <a:rPr lang="en-US" sz="2000" kern="1200" dirty="0" err="1"/>
            <a:t>Pidana</a:t>
          </a:r>
          <a:r>
            <a:rPr lang="en-US" sz="2000" kern="1200" dirty="0"/>
            <a:t> </a:t>
          </a:r>
          <a:r>
            <a:rPr lang="en-US" sz="2000" kern="1200" dirty="0" err="1"/>
            <a:t>Irigasi</a:t>
          </a:r>
          <a:endParaRPr lang="en-ID" sz="2000" kern="1200" dirty="0"/>
        </a:p>
      </dsp:txBody>
      <dsp:txXfrm>
        <a:off x="2903947" y="546790"/>
        <a:ext cx="2545032" cy="1004200"/>
      </dsp:txXfrm>
    </dsp:sp>
    <dsp:sp modelId="{FEAC799D-B88D-47E7-9E10-994B088FEFC7}">
      <dsp:nvSpPr>
        <dsp:cNvPr id="0" name=""/>
        <dsp:cNvSpPr/>
      </dsp:nvSpPr>
      <dsp:spPr>
        <a:xfrm>
          <a:off x="2903947" y="1550990"/>
          <a:ext cx="2545032" cy="366285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2000" b="0" kern="1200" dirty="0" err="1"/>
            <a:t>Perbuatan</a:t>
          </a:r>
          <a:r>
            <a:rPr lang="en-ID" sz="2000" b="0" kern="1200" dirty="0"/>
            <a:t> </a:t>
          </a:r>
          <a:r>
            <a:rPr lang="en-ID" sz="2000" b="0" kern="1200" dirty="0" err="1"/>
            <a:t>melanggar</a:t>
          </a:r>
          <a:r>
            <a:rPr lang="en-ID" sz="2000" b="0" kern="1200" dirty="0"/>
            <a:t> </a:t>
          </a:r>
          <a:r>
            <a:rPr lang="en-ID" sz="2000" b="0" kern="1200" dirty="0" err="1"/>
            <a:t>peraturan</a:t>
          </a:r>
          <a:r>
            <a:rPr lang="en-ID" sz="2000" b="0" kern="1200" dirty="0"/>
            <a:t> yang </a:t>
          </a:r>
          <a:r>
            <a:rPr lang="en-ID" sz="2000" b="0" kern="1200" dirty="0" err="1"/>
            <a:t>ditetapkan</a:t>
          </a:r>
          <a:r>
            <a:rPr lang="en-ID" sz="2000" b="0" kern="1200" dirty="0"/>
            <a:t> oleh </a:t>
          </a:r>
          <a:r>
            <a:rPr lang="en-ID" sz="2000" b="0" kern="1200" dirty="0" err="1"/>
            <a:t>pejabat</a:t>
          </a:r>
          <a:r>
            <a:rPr lang="en-ID" sz="2000" b="0" kern="1200" dirty="0"/>
            <a:t> </a:t>
          </a:r>
          <a:r>
            <a:rPr lang="en-ID" sz="2000" b="0" kern="1200" dirty="0" err="1"/>
            <a:t>tentang</a:t>
          </a:r>
          <a:r>
            <a:rPr lang="en-ID" sz="2000" b="0" kern="1200" dirty="0"/>
            <a:t> </a:t>
          </a:r>
          <a:r>
            <a:rPr lang="en-ID" sz="2000" b="0" kern="1200" dirty="0" err="1"/>
            <a:t>pemakaian</a:t>
          </a:r>
          <a:r>
            <a:rPr lang="en-ID" sz="2000" b="0" kern="1200" dirty="0"/>
            <a:t> dan </a:t>
          </a:r>
          <a:r>
            <a:rPr lang="en-ID" sz="2000" b="0" kern="1200" dirty="0" err="1"/>
            <a:t>pembagian</a:t>
          </a:r>
          <a:r>
            <a:rPr lang="en-ID" sz="2000" b="0" kern="1200" dirty="0"/>
            <a:t> air </a:t>
          </a:r>
          <a:r>
            <a:rPr lang="en-ID" sz="2000" b="0" kern="1200" dirty="0" err="1"/>
            <a:t>dari</a:t>
          </a:r>
          <a:r>
            <a:rPr lang="en-ID" sz="2000" b="0" kern="1200" dirty="0"/>
            <a:t> </a:t>
          </a:r>
          <a:r>
            <a:rPr lang="en-ID" sz="2000" b="0" kern="1200" dirty="0" err="1"/>
            <a:t>bangunan</a:t>
          </a:r>
          <a:r>
            <a:rPr lang="en-ID" sz="2000" b="0" kern="1200" dirty="0"/>
            <a:t> </a:t>
          </a:r>
          <a:r>
            <a:rPr lang="en-ID" sz="2000" b="0" kern="1200" dirty="0" err="1"/>
            <a:t>pengairan</a:t>
          </a:r>
          <a:r>
            <a:rPr lang="en-ID" sz="2000" b="0" kern="1200" dirty="0"/>
            <a:t> </a:t>
          </a:r>
          <a:r>
            <a:rPr lang="en-ID" sz="2000" b="0" kern="1200" dirty="0" err="1"/>
            <a:t>atau</a:t>
          </a:r>
          <a:r>
            <a:rPr lang="en-ID" sz="2000" b="0" kern="1200" dirty="0"/>
            <a:t> </a:t>
          </a:r>
          <a:r>
            <a:rPr lang="en-ID" sz="2000" b="0" kern="1200" dirty="0" err="1"/>
            <a:t>bangunan</a:t>
          </a:r>
          <a:r>
            <a:rPr lang="en-ID" sz="2000" b="0" kern="1200" dirty="0"/>
            <a:t> </a:t>
          </a:r>
          <a:r>
            <a:rPr lang="en-ID" sz="2000" b="0" kern="1200" dirty="0" err="1"/>
            <a:t>irigasi</a:t>
          </a:r>
          <a:r>
            <a:rPr lang="en-ID" sz="2000" b="0" kern="1200" dirty="0"/>
            <a:t> </a:t>
          </a:r>
          <a:r>
            <a:rPr lang="en-ID" sz="2000" b="0" kern="1200" dirty="0" err="1"/>
            <a:t>bagi</a:t>
          </a:r>
          <a:r>
            <a:rPr lang="en-ID" sz="2000" b="0" kern="1200" dirty="0"/>
            <a:t> </a:t>
          </a:r>
          <a:r>
            <a:rPr lang="en-ID" sz="2000" b="0" kern="1200" dirty="0" err="1"/>
            <a:t>kepentingan</a:t>
          </a:r>
          <a:r>
            <a:rPr lang="en-ID" sz="2000" b="0" kern="1200" dirty="0"/>
            <a:t> </a:t>
          </a:r>
          <a:r>
            <a:rPr lang="en-ID" sz="2000" b="0" kern="1200" dirty="0" err="1"/>
            <a:t>umum</a:t>
          </a:r>
          <a:r>
            <a:rPr lang="en-ID" sz="2000" b="0" kern="1200" dirty="0"/>
            <a:t>.</a:t>
          </a:r>
        </a:p>
      </dsp:txBody>
      <dsp:txXfrm>
        <a:off x="2903947" y="1550990"/>
        <a:ext cx="2545032" cy="3662859"/>
      </dsp:txXfrm>
    </dsp:sp>
    <dsp:sp modelId="{2E86C926-D4DC-4A80-BCED-D5E6F9791DBA}">
      <dsp:nvSpPr>
        <dsp:cNvPr id="0" name=""/>
        <dsp:cNvSpPr/>
      </dsp:nvSpPr>
      <dsp:spPr>
        <a:xfrm>
          <a:off x="5805284" y="546790"/>
          <a:ext cx="2545032" cy="10042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kern="1200" dirty="0" err="1"/>
            <a:t>Penggandaan</a:t>
          </a:r>
          <a:r>
            <a:rPr lang="en-ID" sz="2000" kern="1200" dirty="0"/>
            <a:t> Surat </a:t>
          </a:r>
          <a:r>
            <a:rPr lang="en-ID" sz="2000" kern="1200" dirty="0" err="1"/>
            <a:t>Resmi</a:t>
          </a:r>
          <a:r>
            <a:rPr lang="en-ID" sz="2000" kern="1200" dirty="0"/>
            <a:t> Negara </a:t>
          </a:r>
          <a:r>
            <a:rPr lang="en-ID" sz="2000" kern="1200" dirty="0" err="1"/>
            <a:t>Tanpa</a:t>
          </a:r>
          <a:r>
            <a:rPr lang="en-ID" sz="2000" kern="1200" dirty="0"/>
            <a:t> </a:t>
          </a:r>
          <a:r>
            <a:rPr lang="en-ID" sz="2000" kern="1200" dirty="0" err="1"/>
            <a:t>Izin</a:t>
          </a:r>
          <a:endParaRPr lang="en-ID" sz="2000" kern="1200" dirty="0"/>
        </a:p>
      </dsp:txBody>
      <dsp:txXfrm>
        <a:off x="5805284" y="546790"/>
        <a:ext cx="2545032" cy="1004200"/>
      </dsp:txXfrm>
    </dsp:sp>
    <dsp:sp modelId="{D52F5F5A-1969-416C-BA9F-DC4BAC3AB4B7}">
      <dsp:nvSpPr>
        <dsp:cNvPr id="0" name=""/>
        <dsp:cNvSpPr/>
      </dsp:nvSpPr>
      <dsp:spPr>
        <a:xfrm>
          <a:off x="5805284" y="1550990"/>
          <a:ext cx="2545032" cy="366285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2000" kern="1200" dirty="0"/>
            <a:t>Membuat salinan atau mengambil petikan dari surat resmi negara atau badan pemerintah, yang semestinya dirahasiakan.</a:t>
          </a:r>
          <a:endParaRPr lang="en-ID" sz="2000" kern="1200" dirty="0"/>
        </a:p>
      </dsp:txBody>
      <dsp:txXfrm>
        <a:off x="5805284" y="1550990"/>
        <a:ext cx="2545032" cy="36628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8494E-DB0C-483F-B6A5-3033AE3CA1D9}">
      <dsp:nvSpPr>
        <dsp:cNvPr id="0" name=""/>
        <dsp:cNvSpPr/>
      </dsp:nvSpPr>
      <dsp:spPr>
        <a:xfrm>
          <a:off x="3291839" y="0"/>
          <a:ext cx="4937760" cy="146759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2500" kern="1200" dirty="0" err="1"/>
            <a:t>Pidana</a:t>
          </a:r>
          <a:r>
            <a:rPr lang="en-ID" sz="2500" kern="1200" dirty="0"/>
            <a:t> </a:t>
          </a:r>
          <a:r>
            <a:rPr lang="en-ID" sz="2500" kern="1200" dirty="0" err="1"/>
            <a:t>penjara</a:t>
          </a:r>
          <a:r>
            <a:rPr lang="en-ID" sz="2500" kern="1200" dirty="0"/>
            <a:t> paling lama 10 </a:t>
          </a:r>
          <a:r>
            <a:rPr lang="en-ID" sz="2500" kern="1200" dirty="0" err="1"/>
            <a:t>tahun</a:t>
          </a:r>
          <a:r>
            <a:rPr lang="en-ID" sz="2500" kern="1200" dirty="0"/>
            <a:t> </a:t>
          </a:r>
          <a:r>
            <a:rPr lang="en-ID" sz="2500" kern="1200" dirty="0" err="1"/>
            <a:t>atau</a:t>
          </a:r>
          <a:r>
            <a:rPr lang="en-ID" sz="2500" kern="1200" dirty="0"/>
            <a:t> </a:t>
          </a:r>
          <a:r>
            <a:rPr lang="en-ID" sz="2500" kern="1200" dirty="0" err="1"/>
            <a:t>pidana</a:t>
          </a:r>
          <a:r>
            <a:rPr lang="en-ID" sz="2500" kern="1200" dirty="0"/>
            <a:t> </a:t>
          </a:r>
          <a:r>
            <a:rPr lang="en-ID" sz="2500" kern="1200" dirty="0" err="1"/>
            <a:t>denda</a:t>
          </a:r>
          <a:r>
            <a:rPr lang="en-ID" sz="2500" kern="1200" dirty="0"/>
            <a:t> paling </a:t>
          </a:r>
          <a:r>
            <a:rPr lang="en-ID" sz="2500" kern="1200" dirty="0" err="1"/>
            <a:t>banyak</a:t>
          </a:r>
          <a:r>
            <a:rPr lang="en-ID" sz="2500" kern="1200" dirty="0"/>
            <a:t> </a:t>
          </a:r>
          <a:r>
            <a:rPr lang="en-ID" sz="2500" kern="1200" dirty="0" err="1"/>
            <a:t>kategori</a:t>
          </a:r>
          <a:r>
            <a:rPr lang="en-ID" sz="2500" kern="1200" dirty="0"/>
            <a:t> VII.</a:t>
          </a:r>
        </a:p>
      </dsp:txBody>
      <dsp:txXfrm>
        <a:off x="3291839" y="183449"/>
        <a:ext cx="4387413" cy="1100694"/>
      </dsp:txXfrm>
    </dsp:sp>
    <dsp:sp modelId="{6C73DCE9-A4AB-47A9-BB3F-27A99DD5D71D}">
      <dsp:nvSpPr>
        <dsp:cNvPr id="0" name=""/>
        <dsp:cNvSpPr/>
      </dsp:nvSpPr>
      <dsp:spPr>
        <a:xfrm>
          <a:off x="0" y="0"/>
          <a:ext cx="3291840" cy="14675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kern="1200" dirty="0" err="1"/>
            <a:t>Memalsukan</a:t>
          </a:r>
          <a:r>
            <a:rPr lang="en-ID" sz="1700" kern="1200" dirty="0"/>
            <a:t> </a:t>
          </a:r>
          <a:r>
            <a:rPr lang="en-ID" sz="1700" kern="1200" dirty="0" err="1"/>
            <a:t>mata</a:t>
          </a:r>
          <a:r>
            <a:rPr lang="en-ID" sz="1700" kern="1200" dirty="0"/>
            <a:t> uang </a:t>
          </a:r>
          <a:r>
            <a:rPr lang="en-ID" sz="1700" kern="1200" dirty="0" err="1"/>
            <a:t>atau</a:t>
          </a:r>
          <a:r>
            <a:rPr lang="en-ID" sz="1700" kern="1200" dirty="0"/>
            <a:t> uang </a:t>
          </a:r>
          <a:r>
            <a:rPr lang="en-ID" sz="1700" kern="1200" dirty="0" err="1"/>
            <a:t>kertas</a:t>
          </a:r>
          <a:r>
            <a:rPr lang="en-ID" sz="1700" kern="1200" dirty="0"/>
            <a:t> </a:t>
          </a:r>
          <a:r>
            <a:rPr lang="en-ID" sz="1700" kern="1200" dirty="0" err="1"/>
            <a:t>dengan</a:t>
          </a:r>
          <a:r>
            <a:rPr lang="en-ID" sz="1700" kern="1200" dirty="0"/>
            <a:t> </a:t>
          </a:r>
          <a:r>
            <a:rPr lang="en-ID" sz="1700" kern="1200" dirty="0" err="1"/>
            <a:t>maksud</a:t>
          </a:r>
          <a:r>
            <a:rPr lang="en-ID" sz="1700" kern="1200" dirty="0"/>
            <a:t> </a:t>
          </a:r>
          <a:r>
            <a:rPr lang="en-ID" sz="1700" kern="1200" dirty="0" err="1"/>
            <a:t>untuk</a:t>
          </a:r>
          <a:r>
            <a:rPr lang="en-ID" sz="1700" kern="1200" dirty="0"/>
            <a:t> </a:t>
          </a:r>
          <a:r>
            <a:rPr lang="en-ID" sz="1700" kern="1200" dirty="0" err="1"/>
            <a:t>mengedarkan</a:t>
          </a:r>
          <a:r>
            <a:rPr lang="en-ID" sz="1700" kern="1200" dirty="0"/>
            <a:t> </a:t>
          </a:r>
          <a:r>
            <a:rPr lang="en-ID" sz="1700" kern="1200" dirty="0" err="1"/>
            <a:t>atau</a:t>
          </a:r>
          <a:r>
            <a:rPr lang="en-ID" sz="1700" kern="1200" dirty="0"/>
            <a:t> </a:t>
          </a:r>
          <a:r>
            <a:rPr lang="en-ID" sz="1700" kern="1200" dirty="0" err="1"/>
            <a:t>meminta</a:t>
          </a:r>
          <a:r>
            <a:rPr lang="en-ID" sz="1700" kern="1200" dirty="0"/>
            <a:t> </a:t>
          </a:r>
          <a:r>
            <a:rPr lang="en-ID" sz="1700" kern="1200" dirty="0" err="1"/>
            <a:t>mengedarkan</a:t>
          </a:r>
          <a:r>
            <a:rPr lang="en-ID" sz="1700" kern="1200" dirty="0"/>
            <a:t> </a:t>
          </a:r>
          <a:r>
            <a:rPr lang="en-ID" sz="1700" kern="1200" dirty="0" err="1"/>
            <a:t>sebagai</a:t>
          </a:r>
          <a:r>
            <a:rPr lang="en-ID" sz="1700" kern="1200" dirty="0"/>
            <a:t> uang </a:t>
          </a:r>
          <a:r>
            <a:rPr lang="en-ID" sz="1700" kern="1200" dirty="0" err="1"/>
            <a:t>asli</a:t>
          </a:r>
          <a:r>
            <a:rPr lang="en-ID" sz="1700" kern="1200" dirty="0"/>
            <a:t>.</a:t>
          </a:r>
        </a:p>
      </dsp:txBody>
      <dsp:txXfrm>
        <a:off x="71642" y="71642"/>
        <a:ext cx="3148556" cy="1324308"/>
      </dsp:txXfrm>
    </dsp:sp>
    <dsp:sp modelId="{3E3EC432-B61D-4BC4-82DB-71F39DF15C93}">
      <dsp:nvSpPr>
        <dsp:cNvPr id="0" name=""/>
        <dsp:cNvSpPr/>
      </dsp:nvSpPr>
      <dsp:spPr>
        <a:xfrm>
          <a:off x="3291839" y="1614351"/>
          <a:ext cx="4937760" cy="146759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2500" kern="1200" dirty="0" err="1"/>
            <a:t>Pidana</a:t>
          </a:r>
          <a:r>
            <a:rPr lang="en-ID" sz="2500" kern="1200" dirty="0"/>
            <a:t> </a:t>
          </a:r>
          <a:r>
            <a:rPr lang="en-ID" sz="2500" kern="1200" dirty="0" err="1"/>
            <a:t>penjara</a:t>
          </a:r>
          <a:r>
            <a:rPr lang="en-ID" sz="2500" kern="1200" dirty="0"/>
            <a:t> paling lama 10 </a:t>
          </a:r>
          <a:r>
            <a:rPr lang="en-ID" sz="2500" kern="1200" dirty="0" err="1"/>
            <a:t>tahun</a:t>
          </a:r>
          <a:r>
            <a:rPr lang="en-ID" sz="2500" kern="1200" dirty="0"/>
            <a:t> </a:t>
          </a:r>
          <a:r>
            <a:rPr lang="en-ID" sz="2500" kern="1200" dirty="0" err="1"/>
            <a:t>atau</a:t>
          </a:r>
          <a:r>
            <a:rPr lang="en-ID" sz="2500" kern="1200" dirty="0"/>
            <a:t> </a:t>
          </a:r>
          <a:r>
            <a:rPr lang="en-ID" sz="2500" kern="1200" dirty="0" err="1"/>
            <a:t>pidana</a:t>
          </a:r>
          <a:r>
            <a:rPr lang="en-ID" sz="2500" kern="1200" dirty="0"/>
            <a:t> </a:t>
          </a:r>
          <a:r>
            <a:rPr lang="en-ID" sz="2500" kern="1200" dirty="0" err="1"/>
            <a:t>denda</a:t>
          </a:r>
          <a:r>
            <a:rPr lang="en-ID" sz="2500" kern="1200" dirty="0"/>
            <a:t> paling </a:t>
          </a:r>
          <a:r>
            <a:rPr lang="en-ID" sz="2500" kern="1200" dirty="0" err="1"/>
            <a:t>banyak</a:t>
          </a:r>
          <a:r>
            <a:rPr lang="en-ID" sz="2500" kern="1200" dirty="0"/>
            <a:t> </a:t>
          </a:r>
          <a:r>
            <a:rPr lang="en-ID" sz="2500" kern="1200" dirty="0" err="1"/>
            <a:t>kategori</a:t>
          </a:r>
          <a:r>
            <a:rPr lang="en-ID" sz="2500" kern="1200" dirty="0"/>
            <a:t> VII.</a:t>
          </a:r>
        </a:p>
      </dsp:txBody>
      <dsp:txXfrm>
        <a:off x="3291839" y="1797800"/>
        <a:ext cx="4387413" cy="1100694"/>
      </dsp:txXfrm>
    </dsp:sp>
    <dsp:sp modelId="{9F78379C-103C-4D11-9FA1-C0ABDEF4DA71}">
      <dsp:nvSpPr>
        <dsp:cNvPr id="0" name=""/>
        <dsp:cNvSpPr/>
      </dsp:nvSpPr>
      <dsp:spPr>
        <a:xfrm>
          <a:off x="0" y="1614351"/>
          <a:ext cx="3291840" cy="14675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kern="1200" dirty="0"/>
            <a:t>Menyimpan secara lisik dengan cara apa pun yang diketahuinya merupakan mata uang palsu.</a:t>
          </a:r>
          <a:endParaRPr lang="en-ID" sz="1700" kern="1200" dirty="0"/>
        </a:p>
      </dsp:txBody>
      <dsp:txXfrm>
        <a:off x="71642" y="1685993"/>
        <a:ext cx="3148556" cy="1324308"/>
      </dsp:txXfrm>
    </dsp:sp>
    <dsp:sp modelId="{5470EE72-7FA8-4ECB-89FF-992F7218924B}">
      <dsp:nvSpPr>
        <dsp:cNvPr id="0" name=""/>
        <dsp:cNvSpPr/>
      </dsp:nvSpPr>
      <dsp:spPr>
        <a:xfrm>
          <a:off x="3291839" y="3228703"/>
          <a:ext cx="4937760" cy="146759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2500" kern="1200" dirty="0" err="1"/>
            <a:t>Pidana</a:t>
          </a:r>
          <a:r>
            <a:rPr lang="en-ID" sz="2500" kern="1200" dirty="0"/>
            <a:t> </a:t>
          </a:r>
          <a:r>
            <a:rPr lang="en-ID" sz="2500" kern="1200" dirty="0" err="1"/>
            <a:t>penjara</a:t>
          </a:r>
          <a:r>
            <a:rPr lang="en-ID" sz="2500" kern="1200" dirty="0"/>
            <a:t> paling lama 7 </a:t>
          </a:r>
          <a:r>
            <a:rPr lang="en-ID" sz="2500" kern="1200" dirty="0" err="1"/>
            <a:t>tahun</a:t>
          </a:r>
          <a:r>
            <a:rPr lang="en-ID" sz="2500" kern="1200" dirty="0"/>
            <a:t> </a:t>
          </a:r>
          <a:r>
            <a:rPr lang="en-ID" sz="2500" kern="1200" dirty="0" err="1"/>
            <a:t>atau</a:t>
          </a:r>
          <a:r>
            <a:rPr lang="en-ID" sz="2500" kern="1200" dirty="0"/>
            <a:t> </a:t>
          </a:r>
          <a:r>
            <a:rPr lang="en-ID" sz="2500" kern="1200" dirty="0" err="1"/>
            <a:t>pidana</a:t>
          </a:r>
          <a:r>
            <a:rPr lang="en-ID" sz="2500" kern="1200" dirty="0"/>
            <a:t> </a:t>
          </a:r>
          <a:r>
            <a:rPr lang="en-ID" sz="2500" kern="1200" dirty="0" err="1"/>
            <a:t>denda</a:t>
          </a:r>
          <a:r>
            <a:rPr lang="en-ID" sz="2500" kern="1200" dirty="0"/>
            <a:t> paling </a:t>
          </a:r>
          <a:r>
            <a:rPr lang="en-ID" sz="2500" kern="1200" dirty="0" err="1"/>
            <a:t>banyak</a:t>
          </a:r>
          <a:r>
            <a:rPr lang="en-ID" sz="2500" kern="1200" dirty="0"/>
            <a:t> </a:t>
          </a:r>
          <a:r>
            <a:rPr lang="en-ID" sz="2500" kern="1200" dirty="0" err="1"/>
            <a:t>kategori</a:t>
          </a:r>
          <a:r>
            <a:rPr lang="en-ID" sz="2500" kern="1200" dirty="0"/>
            <a:t> VI.</a:t>
          </a:r>
        </a:p>
      </dsp:txBody>
      <dsp:txXfrm>
        <a:off x="3291839" y="3412152"/>
        <a:ext cx="4387413" cy="1100694"/>
      </dsp:txXfrm>
    </dsp:sp>
    <dsp:sp modelId="{3B8FA955-F932-430E-8739-7B6217692BE2}">
      <dsp:nvSpPr>
        <dsp:cNvPr id="0" name=""/>
        <dsp:cNvSpPr/>
      </dsp:nvSpPr>
      <dsp:spPr>
        <a:xfrm>
          <a:off x="0" y="3228703"/>
          <a:ext cx="3291840" cy="14675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kern="1200" dirty="0" err="1"/>
            <a:t>Mengurangi</a:t>
          </a:r>
          <a:r>
            <a:rPr lang="en-ID" sz="1700" kern="1200" dirty="0"/>
            <a:t> </a:t>
          </a:r>
          <a:r>
            <a:rPr lang="en-ID" sz="1700" kern="1200" dirty="0" err="1"/>
            <a:t>nilai</a:t>
          </a:r>
          <a:r>
            <a:rPr lang="en-ID" sz="1700" kern="1200" dirty="0"/>
            <a:t> </a:t>
          </a:r>
          <a:r>
            <a:rPr lang="en-ID" sz="1700" kern="1200" dirty="0" err="1"/>
            <a:t>mata</a:t>
          </a:r>
          <a:r>
            <a:rPr lang="en-ID" sz="1700" kern="1200" dirty="0"/>
            <a:t> uang </a:t>
          </a:r>
          <a:r>
            <a:rPr lang="en-ID" sz="1700" kern="1200" dirty="0" err="1"/>
            <a:t>dengan</a:t>
          </a:r>
          <a:r>
            <a:rPr lang="en-ID" sz="1700" kern="1200" dirty="0"/>
            <a:t> </a:t>
          </a:r>
          <a:r>
            <a:rPr lang="en-ID" sz="1700" kern="1200" dirty="0" err="1"/>
            <a:t>maksud</a:t>
          </a:r>
          <a:r>
            <a:rPr lang="en-ID" sz="1700" kern="1200" dirty="0"/>
            <a:t> </a:t>
          </a:r>
          <a:r>
            <a:rPr lang="en-ID" sz="1700" kern="1200" dirty="0" err="1"/>
            <a:t>untuk</a:t>
          </a:r>
          <a:r>
            <a:rPr lang="en-ID" sz="1700" kern="1200" dirty="0"/>
            <a:t> </a:t>
          </a:r>
          <a:r>
            <a:rPr lang="en-ID" sz="1700" kern="1200" dirty="0" err="1"/>
            <a:t>mengedarkan</a:t>
          </a:r>
          <a:r>
            <a:rPr lang="en-ID" sz="1700" kern="1200" dirty="0"/>
            <a:t> </a:t>
          </a:r>
          <a:r>
            <a:rPr lang="en-ID" sz="1700" kern="1200" dirty="0" err="1"/>
            <a:t>atau</a:t>
          </a:r>
          <a:r>
            <a:rPr lang="en-ID" sz="1700" kern="1200" dirty="0"/>
            <a:t> </a:t>
          </a:r>
          <a:r>
            <a:rPr lang="en-ID" sz="1700" kern="1200" dirty="0" err="1"/>
            <a:t>meminta</a:t>
          </a:r>
          <a:r>
            <a:rPr lang="en-ID" sz="1700" kern="1200" dirty="0"/>
            <a:t> </a:t>
          </a:r>
          <a:r>
            <a:rPr lang="en-ID" sz="1700" kern="1200" dirty="0" err="1"/>
            <a:t>mengedarkan</a:t>
          </a:r>
          <a:r>
            <a:rPr lang="en-ID" sz="1700" kern="1200" dirty="0"/>
            <a:t> </a:t>
          </a:r>
          <a:r>
            <a:rPr lang="en-ID" sz="1700" kern="1200" dirty="0" err="1"/>
            <a:t>mata</a:t>
          </a:r>
          <a:r>
            <a:rPr lang="en-ID" sz="1700" kern="1200" dirty="0"/>
            <a:t> uang yang </a:t>
          </a:r>
          <a:r>
            <a:rPr lang="en-ID" sz="1700" kern="1200" dirty="0" err="1"/>
            <a:t>dikurangi</a:t>
          </a:r>
          <a:r>
            <a:rPr lang="en-ID" sz="1700" kern="1200" dirty="0"/>
            <a:t> </a:t>
          </a:r>
          <a:r>
            <a:rPr lang="en-ID" sz="1700" kern="1200" dirty="0" err="1"/>
            <a:t>nilainya</a:t>
          </a:r>
          <a:r>
            <a:rPr lang="en-ID" sz="1700" kern="1200" dirty="0"/>
            <a:t>.</a:t>
          </a:r>
        </a:p>
      </dsp:txBody>
      <dsp:txXfrm>
        <a:off x="71642" y="3300345"/>
        <a:ext cx="3148556" cy="1324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BA5DDAD-591B-4217-B96A-323B84A14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2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7"/>
            <a:ext cx="5636260" cy="4205526"/>
          </a:xfrm>
          <a:prstGeom prst="rect">
            <a:avLst/>
          </a:prstGeom>
        </p:spPr>
        <p:txBody>
          <a:bodyPr vert="horz" lIns="92556" tIns="46278" rIns="92556" bIns="462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1A58231-9198-4C99-9FBD-A70F6638D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5F97AF-CD45-40DE-9BCE-3C60148170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D782C2-0B6B-41B6-B032-B4AAE7AFA9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SITIAKMA – PEMROGRAMAN  (Edit dari “VIEW-SLIDE MASTER” , jika sudah “CLOSE MSTER VIEW”) 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605E9BE-0D9A-4E76-8D6C-56DE4E948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</p:sldLayoutIdLst>
  <p:transition spd="slow">
    <p:fade thruBlk="1"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1844824"/>
            <a:ext cx="9144000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Tindak Pidana Terhadap Kekuasaan Pemerintahan Dan Tindak Pidana Pemalsuan</a:t>
            </a:r>
          </a:p>
          <a:p>
            <a:pPr algn="ctr"/>
            <a:r>
              <a:rPr lang="id-ID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PERTEMUAN KE .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10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!!!DATA RETNO_QAC\ARSIP Internal Memo\LOGO IM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5303" r="72530" b="16026"/>
          <a:stretch>
            <a:fillRect/>
          </a:stretch>
        </p:blipFill>
        <p:spPr bwMode="auto">
          <a:xfrm>
            <a:off x="7812360" y="60608"/>
            <a:ext cx="1276350" cy="128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2A8760-A768-40BC-9925-F6393C6A1E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496" y="4449306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Mashuril</a:t>
            </a:r>
            <a:r>
              <a:rPr lang="en-US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 Anwar, S.H., M.H.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010E8B1-014E-4A3A-BE46-9EDB5BD3C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748872"/>
              </p:ext>
            </p:extLst>
          </p:nvPr>
        </p:nvGraphicFramePr>
        <p:xfrm>
          <a:off x="395536" y="836712"/>
          <a:ext cx="82089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5604445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Perusakan Bukti Surat untuk Kepentingan Jabatan Umum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emecahkan, meniadakan, atau merusak segel yang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ditempatkan pada Barang yang disegel oleh atau atas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nama Pejabat yang berwenang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Merusak, menghancurkan, membuat tidak dapat dipakai lagi, atau menghilangkan Barang yang digunakan untuk meyakinkan atau dijadikan bukti bagi Pejabat yang berwenang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464018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Penganjuran Desersi, Pemberontakan, dan Pembangkangan TNI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6CE70FE-1462-4D18-A36B-51F12B0B8A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153953"/>
              </p:ext>
            </p:extLst>
          </p:nvPr>
        </p:nvGraphicFramePr>
        <p:xfrm>
          <a:off x="457200" y="1772816"/>
          <a:ext cx="829126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0533218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AE3ECF4-37C8-46F7-A645-10F978CBBD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079274"/>
              </p:ext>
            </p:extLst>
          </p:nvPr>
        </p:nvGraphicFramePr>
        <p:xfrm>
          <a:off x="323528" y="404664"/>
          <a:ext cx="835292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4790521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Tindak Pidana Keterangan Palsu Di Atas Sumpah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528" y="1711349"/>
            <a:ext cx="83632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Mewajibkan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setiap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orang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wajib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memberikan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keterangan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benar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khususnya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atas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sumpah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atau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keterangan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tersebut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menimbulkan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akibat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sehingga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perbuatan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memberikan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keterangan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palsu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atas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sumpah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baik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lisan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maupun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tulisan,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merupakan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tindakan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pidana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Ketidakbenaran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dari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keterangan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palsu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harus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diketahui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oleh orang yang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memberi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keterangan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tersebut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Ancaman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hukuman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Pidana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penjara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paling lama 7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tahun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id-ID" sz="24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256872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d-ID" dirty="0">
                <a:latin typeface="Cambria" panose="02040503050406030204" pitchFamily="18" charset="0"/>
              </a:rPr>
              <a:t>Pemalsuan Mata Uang Dan Uang Kertas</a:t>
            </a:r>
            <a:endParaRPr lang="id-ID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7A4D22A-F296-4248-B47C-C8438E4732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1853067"/>
              </p:ext>
            </p:extLst>
          </p:nvPr>
        </p:nvGraphicFramePr>
        <p:xfrm>
          <a:off x="457200" y="1397000"/>
          <a:ext cx="822960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7567083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Pemalsuan Meterai, Cap Negara, Dan Tera Negara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528" y="1711349"/>
            <a:ext cx="8363272" cy="20776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Undang-Undang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Nomor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13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Tahun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1985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Tentang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Bea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Materai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Undang-Undang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Nomor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38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Tahun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2009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Tentang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Pos;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Undang-Undang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Nomor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Tahun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1981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Tentang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Metrologi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Legal.</a:t>
            </a:r>
            <a:endParaRPr lang="id-ID" sz="24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Callout: Up Arrow 1">
            <a:extLst>
              <a:ext uri="{FF2B5EF4-FFF2-40B4-BE49-F238E27FC236}">
                <a16:creationId xmlns:a16="http://schemas.microsoft.com/office/drawing/2014/main" id="{10E12B05-126F-47E6-AF0B-0AD1D21D2240}"/>
              </a:ext>
            </a:extLst>
          </p:cNvPr>
          <p:cNvSpPr/>
          <p:nvPr/>
        </p:nvSpPr>
        <p:spPr>
          <a:xfrm>
            <a:off x="3065004" y="3789040"/>
            <a:ext cx="2880320" cy="23042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/>
              <a:t>LEX SPECIALIS</a:t>
            </a:r>
            <a:endParaRPr lang="en-ID" sz="3200" i="1" dirty="0"/>
          </a:p>
        </p:txBody>
      </p:sp>
    </p:spTree>
    <p:extLst>
      <p:ext uri="{BB962C8B-B14F-4D97-AF65-F5344CB8AC3E}">
        <p14:creationId xmlns:p14="http://schemas.microsoft.com/office/powerpoint/2010/main" val="2291474911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23528" y="908720"/>
            <a:ext cx="83632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sv-SE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Benda meterai adalah meterai tempel dan kertas meterai yang dikeluarkan oleh Pemerintah.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Cap Negara adalah pemberian legalitas berupa emas dan dan perak yang diakui masyarakat internasional.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id-ID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Tera Negara sebagai tanda alat ukur, takar, timbang dan perelengkapannya menjadi sangat penting dalam dunia usaha.</a:t>
            </a:r>
          </a:p>
        </p:txBody>
      </p:sp>
    </p:spTree>
    <p:extLst>
      <p:ext uri="{BB962C8B-B14F-4D97-AF65-F5344CB8AC3E}">
        <p14:creationId xmlns:p14="http://schemas.microsoft.com/office/powerpoint/2010/main" val="3879693318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1838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Tindak Pidana Pemalsuan Surat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FA7FC7-B981-4E8F-BC86-4C74B826F4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84" y="1052736"/>
            <a:ext cx="7212632" cy="540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24881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Jenis Surat yg Berpotensi Dipalsukan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528" y="1711349"/>
            <a:ext cx="83632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Akta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autentik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sv-SE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Surat utang atau sertifikat utang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Surat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saham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id-ID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Surat kredit atau Surat dagang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id-ID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Surat keterangan</a:t>
            </a:r>
          </a:p>
        </p:txBody>
      </p:sp>
    </p:spTree>
    <p:extLst>
      <p:ext uri="{BB962C8B-B14F-4D97-AF65-F5344CB8AC3E}">
        <p14:creationId xmlns:p14="http://schemas.microsoft.com/office/powerpoint/2010/main" val="3124499630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00BD03-BE38-424A-86AB-4AF7F2B8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r="38062"/>
          <a:stretch/>
        </p:blipFill>
        <p:spPr>
          <a:xfrm>
            <a:off x="0" y="548680"/>
            <a:ext cx="91440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62876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just"/>
            <a:r>
              <a:rPr lang="id-ID" sz="3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Unsur-unsur tindak pidana pemalsuan sura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</a:t>
            </a:r>
            <a:endParaRPr lang="id-ID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528" y="1711349"/>
            <a:ext cx="83632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just">
              <a:buFont typeface="Wingdings" panose="05000000000000000000" pitchFamily="2" charset="2"/>
              <a:buChar char="ü"/>
            </a:pPr>
            <a:r>
              <a:rPr lang="id-ID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 waktu memalsukan surat itu harus dengan maksud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membuat</a:t>
            </a:r>
            <a:r>
              <a:rPr lang="id-ID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surat seolah-olah asli dan tidak dipalsukan.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66700" indent="-266700" algn="just">
              <a:buFont typeface="Wingdings" panose="05000000000000000000" pitchFamily="2" charset="2"/>
              <a:buChar char="ü"/>
            </a:pPr>
            <a:r>
              <a:rPr lang="id-ID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Penggunaannya harus dapat mendatangkan kerugian.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66700" indent="-266700" algn="just">
              <a:buFont typeface="Wingdings" panose="05000000000000000000" pitchFamily="2" charset="2"/>
              <a:buChar char="ü"/>
            </a:pPr>
            <a:r>
              <a:rPr lang="id-ID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Tidak hanya untuk yang memalsukan, tetapi yang dihukum juga yang sengaja menggunakan surat palsu.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66700" indent="-266700" algn="just">
              <a:buFont typeface="Wingdings" panose="05000000000000000000" pitchFamily="2" charset="2"/>
              <a:buChar char="ü"/>
            </a:pPr>
            <a:r>
              <a:rPr lang="id-ID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Sudah dianggap “mempergunakan” misalnya menyerahkan surat itu kepada orang lain yang harus mempergunakan lebih lanjut atau menyerahkan surat itu di tempat di mana surat tersebut harus dibutuhkan.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66700" indent="-266700" algn="just">
              <a:buFont typeface="Wingdings" panose="05000000000000000000" pitchFamily="2" charset="2"/>
              <a:buChar char="ü"/>
            </a:pPr>
            <a:r>
              <a:rPr lang="id-ID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 hal menggunakan surat palsu harus pula dibuktikan bahwa orang itu bertindak seolah-olah surat itu asli dan tidak dipalsukan, demikian pula perbuatan itu harus dapat mendatangkan kerugian.</a:t>
            </a:r>
          </a:p>
        </p:txBody>
      </p:sp>
    </p:spTree>
    <p:extLst>
      <p:ext uri="{BB962C8B-B14F-4D97-AF65-F5344CB8AC3E}">
        <p14:creationId xmlns:p14="http://schemas.microsoft.com/office/powerpoint/2010/main" val="743037049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Kasus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Pemalsuan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Surat</a:t>
            </a:r>
            <a:endParaRPr lang="id-ID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541B8-A1E1-454B-A278-30691A57F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7" y="1686719"/>
            <a:ext cx="4127617" cy="231834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124DE6-6349-4552-8662-6C4806F88C8A}"/>
              </a:ext>
            </a:extLst>
          </p:cNvPr>
          <p:cNvSpPr txBox="1">
            <a:spLocks/>
          </p:cNvSpPr>
          <p:nvPr/>
        </p:nvSpPr>
        <p:spPr>
          <a:xfrm>
            <a:off x="262679" y="4005064"/>
            <a:ext cx="3888432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d-ID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Komplotan Pemalsu Dokumen Kerja ke Luar Negeri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70A4C6-9DB8-4FAC-B07B-DE4B8A3CA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5340" y="1686718"/>
            <a:ext cx="3145430" cy="231834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ABB7E7-7BBB-45DF-BB97-2FC047D061A6}"/>
              </a:ext>
            </a:extLst>
          </p:cNvPr>
          <p:cNvSpPr txBox="1">
            <a:spLocks/>
          </p:cNvSpPr>
          <p:nvPr/>
        </p:nvSpPr>
        <p:spPr>
          <a:xfrm>
            <a:off x="4896937" y="4005063"/>
            <a:ext cx="38884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d-ID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Pemalsuan Surat Pinjaman Kredit</a:t>
            </a:r>
          </a:p>
        </p:txBody>
      </p:sp>
    </p:spTree>
    <p:extLst>
      <p:ext uri="{BB962C8B-B14F-4D97-AF65-F5344CB8AC3E}">
        <p14:creationId xmlns:p14="http://schemas.microsoft.com/office/powerpoint/2010/main" val="3602077157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Kasus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Pemalsuan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Surat</a:t>
            </a:r>
            <a:endParaRPr lang="id-ID" sz="3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541B8-A1E1-454B-A278-30691A57F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37" y="1686719"/>
            <a:ext cx="3477517" cy="231834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124DE6-6349-4552-8662-6C4806F88C8A}"/>
              </a:ext>
            </a:extLst>
          </p:cNvPr>
          <p:cNvSpPr txBox="1">
            <a:spLocks/>
          </p:cNvSpPr>
          <p:nvPr/>
        </p:nvSpPr>
        <p:spPr>
          <a:xfrm>
            <a:off x="262679" y="4005064"/>
            <a:ext cx="38884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d-ID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Polisi tangkap pemalsu ijazah di Tangerang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70A4C6-9DB8-4FAC-B07B-DE4B8A3CA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5340" y="1797414"/>
            <a:ext cx="3145430" cy="209695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ABB7E7-7BBB-45DF-BB97-2FC047D061A6}"/>
              </a:ext>
            </a:extLst>
          </p:cNvPr>
          <p:cNvSpPr txBox="1">
            <a:spLocks/>
          </p:cNvSpPr>
          <p:nvPr/>
        </p:nvSpPr>
        <p:spPr>
          <a:xfrm>
            <a:off x="4896937" y="4005063"/>
            <a:ext cx="3888432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d-ID" sz="24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Komplotan Pemalsu Buku Nikah Sasar Pasang Menikah Siri</a:t>
            </a:r>
          </a:p>
        </p:txBody>
      </p:sp>
    </p:spTree>
    <p:extLst>
      <p:ext uri="{BB962C8B-B14F-4D97-AF65-F5344CB8AC3E}">
        <p14:creationId xmlns:p14="http://schemas.microsoft.com/office/powerpoint/2010/main" val="509633468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	</a:t>
            </a:r>
          </a:p>
          <a:p>
            <a:endParaRPr lang="en-US" sz="4000" b="1"/>
          </a:p>
          <a:p>
            <a:endParaRPr lang="id-ID" sz="2400" b="1">
              <a:sym typeface="Wingdings" panose="05000000000000000000" pitchFamily="2" charset="2"/>
            </a:endParaRPr>
          </a:p>
          <a:p>
            <a:r>
              <a:rPr lang="id-ID" sz="4000" b="1">
                <a:sym typeface="Wingdings" panose="05000000000000000000" pitchFamily="2" charset="2"/>
              </a:rPr>
              <a:t> </a:t>
            </a:r>
            <a:r>
              <a:rPr lang="en-US" sz="4000" b="1"/>
              <a:t>END</a:t>
            </a:r>
            <a:r>
              <a:rPr lang="id-ID" sz="4000" b="1"/>
              <a:t> </a:t>
            </a:r>
            <a:r>
              <a:rPr lang="id-ID" sz="4000" b="1">
                <a:sym typeface="Wingdings" panose="05000000000000000000" pitchFamily="2" charset="2"/>
              </a:rPr>
              <a:t>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46269759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3955E-7DF7-4D2A-A966-04BB2FC05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86831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80A8963-CB06-4F60-8D14-3FFDB4B7361C}"/>
              </a:ext>
            </a:extLst>
          </p:cNvPr>
          <p:cNvGraphicFramePr/>
          <p:nvPr/>
        </p:nvGraphicFramePr>
        <p:xfrm>
          <a:off x="539552" y="620688"/>
          <a:ext cx="806489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7801014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Pemaksaan terhadap Pejabat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Perbuatan dengan cara kekerasan atau ancaman kekerasan memaksa seorang pegawai negeri untuk melakukan atau tidak melakukan perbuatan dalam jabatannya yang sah</a:t>
            </a:r>
          </a:p>
        </p:txBody>
      </p:sp>
    </p:spTree>
    <p:extLst>
      <p:ext uri="{BB962C8B-B14F-4D97-AF65-F5344CB8AC3E}">
        <p14:creationId xmlns:p14="http://schemas.microsoft.com/office/powerpoint/2010/main" val="1332240407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Pemaksaan terhadap Pejabat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2F15DFE-5787-4FCC-8447-AAD433ED68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5856343"/>
              </p:ext>
            </p:extLst>
          </p:nvPr>
        </p:nvGraphicFramePr>
        <p:xfrm>
          <a:off x="323528" y="1397000"/>
          <a:ext cx="8424936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4989538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Pengabaian terhadap Perintah Pejabat yang Berwenang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Perbuatan mengabaikan perintah atau petunjuk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Pejabat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yang berwenang yang diberikan untuk mencegah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terjadinya kecelakaan dan menghindarkan kemacetan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lalu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lintas umum sewaktu ada pesta, pawai, atau keramaian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semacam itu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30876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1"/>
            <a:ext cx="8229600" cy="96470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Yang dimaksud dengan "keramaian" misalnya unjuk rasa atau demonstrasi.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FEA002EF-EAFE-4985-8376-CDC5F78D6878}"/>
              </a:ext>
            </a:extLst>
          </p:cNvPr>
          <p:cNvSpPr/>
          <p:nvPr/>
        </p:nvSpPr>
        <p:spPr>
          <a:xfrm>
            <a:off x="4139952" y="2564905"/>
            <a:ext cx="360040" cy="726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BA7F77-9A32-4327-BB58-CFFFD2267673}"/>
              </a:ext>
            </a:extLst>
          </p:cNvPr>
          <p:cNvSpPr txBox="1">
            <a:spLocks/>
          </p:cNvSpPr>
          <p:nvPr/>
        </p:nvSpPr>
        <p:spPr>
          <a:xfrm>
            <a:off x="450751" y="3328392"/>
            <a:ext cx="8229600" cy="1396752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ntuk dapat melakukan demonstrasi harus melakukan pemberitahuan kepada yang berwenang, dan kemudian yang berwenang itu memberikan petunjuk. Dan pengabaian terhadap petunjuk itu oleh peserta demonstrasi dapat dikenai pidana.</a:t>
            </a:r>
          </a:p>
        </p:txBody>
      </p:sp>
    </p:spTree>
    <p:extLst>
      <p:ext uri="{BB962C8B-B14F-4D97-AF65-F5344CB8AC3E}">
        <p14:creationId xmlns:p14="http://schemas.microsoft.com/office/powerpoint/2010/main" val="2051941189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Pengabaian terhadap Wajib Bela Negara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Pengaturan ini mengarah pada perbuatan membuat atau menyuruh seseorang untuk tidak memenuhi kewajiban bela negara Dan karena permintaan seseorang membuat orang lain tidak melaksanakan kewajiban bela negara.</a:t>
            </a:r>
          </a:p>
        </p:txBody>
      </p:sp>
    </p:spTree>
    <p:extLst>
      <p:ext uri="{BB962C8B-B14F-4D97-AF65-F5344CB8AC3E}">
        <p14:creationId xmlns:p14="http://schemas.microsoft.com/office/powerpoint/2010/main" val="2925013254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 - &amp;quot;Sub title …………….&amp;quot;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Introducing Template dj 2010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3141</TotalTime>
  <Words>842</Words>
  <Application>Microsoft Office PowerPoint</Application>
  <PresentationFormat>On-screen Show (4:3)</PresentationFormat>
  <Paragraphs>84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IBI Darmajaya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 title …………….</dc:title>
  <dc:creator>CTC</dc:creator>
  <cp:lastModifiedBy>acer</cp:lastModifiedBy>
  <cp:revision>492</cp:revision>
  <cp:lastPrinted>2017-08-29T02:54:51Z</cp:lastPrinted>
  <dcterms:created xsi:type="dcterms:W3CDTF">2010-04-18T12:06:30Z</dcterms:created>
  <dcterms:modified xsi:type="dcterms:W3CDTF">2024-05-27T05:03:11Z</dcterms:modified>
</cp:coreProperties>
</file>