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3" r:id="rId3"/>
    <p:sldId id="304" r:id="rId4"/>
    <p:sldId id="313" r:id="rId5"/>
    <p:sldId id="306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09" r:id="rId14"/>
    <p:sldId id="311" r:id="rId15"/>
    <p:sldId id="312" r:id="rId16"/>
    <p:sldId id="308" r:id="rId17"/>
    <p:sldId id="321" r:id="rId18"/>
    <p:sldId id="322" r:id="rId19"/>
  </p:sldIdLst>
  <p:sldSz cx="9144000" cy="6858000" type="screen4x3"/>
  <p:notesSz cx="7102475" cy="938847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445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838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591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i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4750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,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gerakan-gerakan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juga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nonverbal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4567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Peninjauan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factor yang </a:t>
            </a:r>
            <a:r>
              <a:rPr lang="en-US" dirty="0" err="1"/>
              <a:t>perlu</a:t>
            </a:r>
            <a:r>
              <a:rPr lang="en-US" dirty="0"/>
              <a:t> di </a:t>
            </a:r>
            <a:r>
              <a:rPr lang="en-US" dirty="0" err="1"/>
              <a:t>pertimbangkan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kelancaran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0233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sangatlah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412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215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sebaik-baiknya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4478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multimedia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ketinggalan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modern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pembicara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, </a:t>
            </a:r>
            <a:r>
              <a:rPr lang="en-US" dirty="0" err="1"/>
              <a:t>menafsirkan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dipresentasikan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09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892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4699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678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59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008-E548-457A-981E-83800568EF2B}" type="datetimeFigureOut">
              <a:rPr lang="en-US" smtClean="0"/>
              <a:pPr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008-E548-457A-981E-83800568EF2B}" type="datetimeFigureOut">
              <a:rPr lang="en-US" smtClean="0"/>
              <a:pPr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008-E548-457A-981E-83800568EF2B}" type="datetimeFigureOut">
              <a:rPr lang="en-US" smtClean="0"/>
              <a:pPr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4008-E548-457A-981E-83800568EF2B}" type="datetimeFigureOut">
              <a:rPr lang="en-US" smtClean="0"/>
              <a:pPr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52" r:id="rId30"/>
    <p:sldLayoutId id="2147483654" r:id="rId3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PRESENTASI BISNIS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167188" y="6356350"/>
            <a:ext cx="4976812" cy="38576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244824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Sangat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praktis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Monitor TV dan VCR </a:t>
                      </a:r>
                      <a:r>
                        <a:rPr lang="en-US" sz="2000" dirty="0" err="1"/>
                        <a:t>cukup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banyak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tersedia</a:t>
                      </a:r>
                      <a:r>
                        <a:rPr lang="en-US" sz="2000" dirty="0"/>
                        <a:t> di </a:t>
                      </a:r>
                      <a:r>
                        <a:rPr lang="en-US" sz="2000" dirty="0" err="1"/>
                        <a:t>perkantoran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Video </a:t>
                      </a:r>
                      <a:r>
                        <a:rPr lang="en-US" sz="2000" dirty="0" err="1"/>
                        <a:t>dapat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menambah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penguasaan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materi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sekaligus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hiburan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Tersedia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pokok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materi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subjek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luas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termasuk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pelatihan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perusahaan</a:t>
                      </a:r>
                      <a:r>
                        <a:rPr lang="en-US" sz="2000" dirty="0"/>
                        <a:t> dan program </a:t>
                      </a:r>
                      <a:r>
                        <a:rPr lang="en-US" sz="2000" dirty="0" err="1"/>
                        <a:t>motivasional</a:t>
                      </a:r>
                      <a:endParaRPr lang="en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tampilan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lebih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rendah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jika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diproyeksikan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layer </a:t>
                      </a:r>
                      <a:r>
                        <a:rPr lang="en-US" sz="2000" dirty="0" err="1"/>
                        <a:t>lebar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Perlu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kecermatan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memilih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peralatan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jenis</a:t>
                      </a:r>
                      <a:r>
                        <a:rPr lang="en-US" sz="2000" dirty="0"/>
                        <a:t> video yang </a:t>
                      </a:r>
                      <a:r>
                        <a:rPr lang="en-US" sz="2000" dirty="0" err="1"/>
                        <a:t>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digunakan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peserta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relatif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banyak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sarana</a:t>
                      </a:r>
                      <a:r>
                        <a:rPr lang="en-US" sz="2000" dirty="0"/>
                        <a:t> video </a:t>
                      </a:r>
                      <a:r>
                        <a:rPr lang="en-US" sz="2000" dirty="0" err="1"/>
                        <a:t>kurang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efektif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Diperlukan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tenaga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ahli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khusus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operator video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Video Cassette </a:t>
            </a:r>
            <a:r>
              <a:rPr lang="en-US" sz="3100" i="1" dirty="0" err="1"/>
              <a:t>Recorder_VCR</a:t>
            </a:r>
            <a:r>
              <a:rPr lang="en-US" sz="3100" i="1" dirty="0"/>
              <a:t>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277399051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34054851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Proyeksi</a:t>
                      </a:r>
                      <a:r>
                        <a:rPr lang="en-US" sz="2400" dirty="0"/>
                        <a:t> data </a:t>
                      </a:r>
                      <a:r>
                        <a:rPr lang="en-US" sz="2400" dirty="0" err="1"/>
                        <a:t>langsung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PC </a:t>
                      </a:r>
                      <a:r>
                        <a:rPr lang="en-US" sz="2400" dirty="0" err="1"/>
                        <a:t>secara</a:t>
                      </a:r>
                      <a:r>
                        <a:rPr lang="en-US" sz="2400" dirty="0"/>
                        <a:t> “</a:t>
                      </a:r>
                      <a:r>
                        <a:rPr lang="en-US" sz="2400" i="1" dirty="0"/>
                        <a:t>real time</a:t>
                      </a:r>
                      <a:r>
                        <a:rPr lang="en-US" sz="2400" dirty="0"/>
                        <a:t>”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Proyeksi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langsung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memungkinkan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tingkat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interaktifnya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semakin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tinggi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Panel LCD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diletakkan</a:t>
                      </a:r>
                      <a:r>
                        <a:rPr lang="en-US" sz="2400" dirty="0"/>
                        <a:t> di </a:t>
                      </a:r>
                      <a:r>
                        <a:rPr lang="en-US" sz="2400" dirty="0" err="1"/>
                        <a:t>bagian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 </a:t>
                      </a:r>
                      <a:r>
                        <a:rPr lang="en-US" sz="2400" i="0" dirty="0" err="1"/>
                        <a:t>standar</a:t>
                      </a:r>
                      <a:endParaRPr lang="en-ID" sz="2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Panel LCD </a:t>
                      </a:r>
                      <a:r>
                        <a:rPr lang="en-US" sz="2400" dirty="0" err="1"/>
                        <a:t>versi</a:t>
                      </a:r>
                      <a:r>
                        <a:rPr lang="en-US" sz="2400" dirty="0"/>
                        <a:t> lama </a:t>
                      </a:r>
                      <a:r>
                        <a:rPr lang="en-US" sz="2400" dirty="0" err="1"/>
                        <a:t>cenderung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menghasilkan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kualitas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gambar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jelek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Keterbatasan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kualitas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gambar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rendahnya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kekuatan</a:t>
                      </a:r>
                      <a:r>
                        <a:rPr lang="en-US" sz="2400" dirty="0"/>
                        <a:t> watt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Ada </a:t>
                      </a:r>
                      <a:r>
                        <a:rPr lang="en-US" sz="2400" dirty="0" err="1"/>
                        <a:t>tiga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peralatan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diperlukan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seperti</a:t>
                      </a:r>
                      <a:r>
                        <a:rPr lang="en-US" sz="2400" dirty="0"/>
                        <a:t> computer, </a:t>
                      </a:r>
                      <a:r>
                        <a:rPr lang="en-US" sz="2400" dirty="0" err="1"/>
                        <a:t>proyektor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overhead</a:t>
                      </a:r>
                      <a:r>
                        <a:rPr lang="en-US" sz="2400" dirty="0"/>
                        <a:t>, dan panel LCD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Panel LCD)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412425835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40854020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Tampilan</a:t>
                      </a:r>
                      <a:r>
                        <a:rPr lang="en-US" sz="2400" i="0" dirty="0"/>
                        <a:t> data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secara</a:t>
                      </a:r>
                      <a:r>
                        <a:rPr lang="en-US" sz="2400" i="0" dirty="0"/>
                        <a:t> “</a:t>
                      </a:r>
                      <a:r>
                        <a:rPr lang="en-US" sz="2400" i="1" dirty="0"/>
                        <a:t>real time</a:t>
                      </a:r>
                      <a:r>
                        <a:rPr lang="en-US" sz="2400" i="0" dirty="0"/>
                        <a:t>”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 bias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secara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interaktif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audiens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software </a:t>
                      </a: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, </a:t>
                      </a:r>
                      <a:r>
                        <a:rPr lang="en-US" sz="2400" i="0" dirty="0" err="1"/>
                        <a:t>tampilan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presentasi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menjadi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semakin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menarik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karena</a:t>
                      </a:r>
                      <a:r>
                        <a:rPr lang="en-US" sz="2400" i="0" dirty="0"/>
                        <a:t> yang </a:t>
                      </a:r>
                      <a:r>
                        <a:rPr lang="en-US" sz="2400" i="0" dirty="0" err="1"/>
                        <a:t>ditampilkan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berupa</a:t>
                      </a:r>
                      <a:r>
                        <a:rPr lang="en-US" sz="2400" i="0" dirty="0"/>
                        <a:t> data </a:t>
                      </a:r>
                      <a:r>
                        <a:rPr lang="en-US" sz="2400" i="0" dirty="0" err="1"/>
                        <a:t>teks</a:t>
                      </a:r>
                      <a:r>
                        <a:rPr lang="en-US" sz="2400" i="0" dirty="0"/>
                        <a:t>, </a:t>
                      </a:r>
                      <a:r>
                        <a:rPr lang="en-US" sz="2400" i="0" dirty="0" err="1"/>
                        <a:t>suara</a:t>
                      </a:r>
                      <a:r>
                        <a:rPr lang="en-US" sz="2400" i="0" dirty="0"/>
                        <a:t> dan video</a:t>
                      </a:r>
                      <a:endParaRPr lang="en-ID" sz="2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LCD </a:t>
                      </a:r>
                      <a:r>
                        <a:rPr lang="en-US" sz="2000" dirty="0" err="1"/>
                        <a:t>versi</a:t>
                      </a:r>
                      <a:r>
                        <a:rPr lang="en-US" sz="2000" dirty="0"/>
                        <a:t> lama </a:t>
                      </a:r>
                      <a:r>
                        <a:rPr lang="en-US" sz="2000" dirty="0" err="1"/>
                        <a:t>cenderung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menghasilkan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gambar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kurang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bagus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Harga</a:t>
                      </a:r>
                      <a:r>
                        <a:rPr lang="en-US" sz="2000" dirty="0"/>
                        <a:t> LCD </a:t>
                      </a:r>
                      <a:r>
                        <a:rPr lang="en-US" sz="2000" dirty="0" err="1"/>
                        <a:t>proyektor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masih</a:t>
                      </a:r>
                      <a:r>
                        <a:rPr lang="en-US" sz="2000" dirty="0"/>
                        <a:t> relative mahal, </a:t>
                      </a:r>
                      <a:r>
                        <a:rPr lang="en-US" sz="2000" dirty="0" err="1"/>
                        <a:t>meskipun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dari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cenderung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harganya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turun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000" dirty="0" err="1"/>
                        <a:t>Memerlukan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peralatan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seperti</a:t>
                      </a:r>
                      <a:r>
                        <a:rPr lang="en-ID" sz="2000" dirty="0"/>
                        <a:t> computer, LCD </a:t>
                      </a:r>
                      <a:r>
                        <a:rPr lang="en-ID" sz="2000" dirty="0" err="1"/>
                        <a:t>Proyektor</a:t>
                      </a:r>
                      <a:r>
                        <a:rPr lang="en-ID" sz="2000" dirty="0"/>
                        <a:t>, dan </a:t>
                      </a:r>
                      <a:r>
                        <a:rPr lang="en-ID" sz="2000" dirty="0" err="1"/>
                        <a:t>layar</a:t>
                      </a:r>
                      <a:endParaRPr lang="en-ID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000" dirty="0" err="1"/>
                        <a:t>Kadangkala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terjadi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ketidaksesuaian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antara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merek</a:t>
                      </a:r>
                      <a:r>
                        <a:rPr lang="en-ID" sz="2000" dirty="0"/>
                        <a:t> LCD </a:t>
                      </a:r>
                      <a:r>
                        <a:rPr lang="en-ID" sz="2000" dirty="0" err="1"/>
                        <a:t>proyektor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tertentu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computer yang </a:t>
                      </a:r>
                      <a:r>
                        <a:rPr lang="en-ID" sz="2000" dirty="0" err="1"/>
                        <a:t>digunakan</a:t>
                      </a: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Proyektor</a:t>
            </a:r>
            <a:r>
              <a:rPr lang="en-US" sz="3100" i="1" dirty="0"/>
              <a:t> LCD)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59364658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2" y="1371744"/>
            <a:ext cx="8229600" cy="4865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mendasar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Di mana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Kapan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400" y="333375"/>
            <a:ext cx="8229600" cy="1071563"/>
          </a:xfrm>
        </p:spPr>
        <p:txBody>
          <a:bodyPr>
            <a:normAutofit/>
          </a:bodyPr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Audiens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92176657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4568"/>
            <a:ext cx="8229600" cy="474073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i="1" dirty="0">
                <a:latin typeface="Cambria" panose="02040503050406030204" pitchFamily="18" charset="0"/>
                <a:cs typeface="Arial" panose="020B0604020202020204" pitchFamily="34" charset="0"/>
              </a:rPr>
              <a:t>Body Language 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Ekpresi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Wajah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Senyuman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Kontak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Mata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Bahu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Analisis</a:t>
            </a:r>
            <a:r>
              <a:rPr lang="en-US" dirty="0"/>
              <a:t> Bahasa </a:t>
            </a:r>
            <a:r>
              <a:rPr lang="en-US" dirty="0" err="1"/>
              <a:t>Tubuh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599691236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80" y="1380807"/>
            <a:ext cx="8075240" cy="495564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sebaiknya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terbelih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pengecekan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Sound system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beroperasi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mengoperasikan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bantu visual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sz="24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Peninjauan</a:t>
            </a:r>
            <a:r>
              <a:rPr lang="en-US" dirty="0"/>
              <a:t> </a:t>
            </a:r>
            <a:r>
              <a:rPr lang="en-US" dirty="0" err="1"/>
              <a:t>Lokasi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02531591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909"/>
            <a:ext cx="8229600" cy="496338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Gemetar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Bicara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terputus-putus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Mulut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kering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Tenggorokan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tersumbat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Tersengal-sengal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62946431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909"/>
            <a:ext cx="8229600" cy="4963387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Resep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pembicara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dikemukan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b="1" i="1" dirty="0">
                <a:latin typeface="Cambria" panose="02040503050406030204" pitchFamily="18" charset="0"/>
                <a:cs typeface="Arial" panose="020B0604020202020204" pitchFamily="34" charset="0"/>
              </a:rPr>
              <a:t>Peter </a:t>
            </a:r>
            <a:r>
              <a:rPr lang="en-US" sz="2400" b="1" i="1" dirty="0" err="1">
                <a:latin typeface="Cambria" panose="02040503050406030204" pitchFamily="18" charset="0"/>
                <a:cs typeface="Arial" panose="020B0604020202020204" pitchFamily="34" charset="0"/>
              </a:rPr>
              <a:t>Urs</a:t>
            </a:r>
            <a:r>
              <a:rPr lang="en-US" sz="2400" b="1" i="1" dirty="0">
                <a:latin typeface="Cambria" panose="02040503050406030204" pitchFamily="18" charset="0"/>
                <a:cs typeface="Arial" panose="020B0604020202020204" pitchFamily="34" charset="0"/>
              </a:rPr>
              <a:t> Banders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Cambria" panose="02040503050406030204" pitchFamily="18" charset="0"/>
                <a:cs typeface="Arial" panose="020B0604020202020204" pitchFamily="34" charset="0"/>
              </a:rPr>
              <a:t>Secrets of Power Presentations</a:t>
            </a: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0" lvl="0" indent="0" algn="just">
              <a:buNone/>
            </a:pP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diperkenalkan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tersenyumlah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pandanglah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menunduk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malu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Mulailah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perlahan-lahan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punggung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dagu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tegak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Bukalah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sungguh-sungguh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pakar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dibidang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topik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dipresentasikan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pakaian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terpenting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hiasi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wajah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senyuman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cs typeface="Arial" panose="020B0604020202020204" pitchFamily="34" charset="0"/>
              </a:rPr>
              <a:t>nyaman</a:t>
            </a: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(cont.)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84793882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>
              <a:buNone/>
            </a:pPr>
            <a:r>
              <a:rPr lang="en-US" sz="7200" b="1" smtClean="0"/>
              <a:t>TERIMA </a:t>
            </a:r>
            <a:r>
              <a:rPr lang="en-US" sz="7200" b="1" dirty="0" smtClean="0"/>
              <a:t>KASIH </a:t>
            </a:r>
            <a:endParaRPr lang="en-US" sz="72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36318"/>
            <a:ext cx="8229600" cy="216023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/>
              <a:t>Mahasiswa</a:t>
            </a:r>
            <a:r>
              <a:rPr lang="en-US" sz="3600" dirty="0"/>
              <a:t> </a:t>
            </a:r>
            <a:r>
              <a:rPr lang="en-ID" sz="3600" dirty="0" err="1"/>
              <a:t>mampu</a:t>
            </a:r>
            <a:r>
              <a:rPr lang="en-ID" sz="3600" dirty="0"/>
              <a:t> </a:t>
            </a:r>
            <a:r>
              <a:rPr lang="en-ID" sz="3600" dirty="0" err="1">
                <a:solidFill>
                  <a:srgbClr val="FF0000"/>
                </a:solidFill>
              </a:rPr>
              <a:t>menjelaskan</a:t>
            </a:r>
            <a:r>
              <a:rPr lang="en-ID" sz="3600" dirty="0"/>
              <a:t> dan </a:t>
            </a:r>
            <a:r>
              <a:rPr lang="en-ID" sz="3600" dirty="0" err="1">
                <a:solidFill>
                  <a:srgbClr val="FF0000"/>
                </a:solidFill>
              </a:rPr>
              <a:t>mengimplementasikan</a:t>
            </a:r>
            <a:r>
              <a:rPr lang="en-ID" sz="3600" dirty="0"/>
              <a:t> </a:t>
            </a:r>
            <a:r>
              <a:rPr lang="en-ID" sz="3600" dirty="0" err="1"/>
              <a:t>Presentasi</a:t>
            </a:r>
            <a:r>
              <a:rPr lang="en-ID" sz="3600" dirty="0"/>
              <a:t> </a:t>
            </a:r>
            <a:r>
              <a:rPr lang="en-ID" sz="3600" dirty="0" err="1"/>
              <a:t>Bisnis</a:t>
            </a:r>
            <a:r>
              <a:rPr lang="en-ID" sz="3600" dirty="0"/>
              <a:t> yang </a:t>
            </a:r>
            <a:r>
              <a:rPr lang="en-ID" sz="3600" dirty="0" err="1"/>
              <a:t>efektif</a:t>
            </a:r>
            <a:r>
              <a:rPr lang="en-ID" sz="3600" dirty="0"/>
              <a:t> dan </a:t>
            </a:r>
            <a:r>
              <a:rPr lang="en-ID" sz="3600" dirty="0" err="1"/>
              <a:t>efisien</a:t>
            </a:r>
            <a:endParaRPr lang="id-ID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en-ID" sz="3200" dirty="0" err="1"/>
              <a:t>Tujuan</a:t>
            </a:r>
            <a:r>
              <a:rPr lang="en-ID" sz="3200" dirty="0"/>
              <a:t> </a:t>
            </a:r>
            <a:r>
              <a:rPr lang="en-ID" sz="3200" dirty="0" err="1"/>
              <a:t>Pokok</a:t>
            </a:r>
            <a:r>
              <a:rPr lang="en-ID" sz="3200" dirty="0"/>
              <a:t> </a:t>
            </a:r>
            <a:r>
              <a:rPr lang="en-ID" sz="3200" dirty="0" err="1"/>
              <a:t>Presentasi</a:t>
            </a:r>
            <a:r>
              <a:rPr lang="en-ID" sz="3200" dirty="0"/>
              <a:t> </a:t>
            </a:r>
            <a:r>
              <a:rPr lang="en-ID" sz="3200" dirty="0" err="1"/>
              <a:t>Bisnis</a:t>
            </a:r>
            <a:r>
              <a:rPr lang="en-ID" sz="3200" dirty="0"/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Menginformasikan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pesan-pesan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Menghibur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Menyentuh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Memotivasi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524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ID" sz="3200" dirty="0" err="1"/>
              <a:t>Persiapan</a:t>
            </a:r>
            <a:r>
              <a:rPr lang="en-ID" sz="3200" dirty="0"/>
              <a:t> </a:t>
            </a:r>
            <a:r>
              <a:rPr lang="en-ID" sz="3200" dirty="0" err="1"/>
              <a:t>dasar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presentasi</a:t>
            </a:r>
            <a:r>
              <a:rPr lang="en-ID" sz="3200" dirty="0"/>
              <a:t> </a:t>
            </a:r>
            <a:r>
              <a:rPr lang="en-ID" sz="3200" dirty="0" err="1"/>
              <a:t>bisnis</a:t>
            </a:r>
            <a:r>
              <a:rPr lang="en-ID" sz="3200" dirty="0"/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topik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endParaRPr lang="en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Penguasaan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bantu visual </a:t>
            </a:r>
            <a:r>
              <a:rPr lang="en-ID" sz="3200" i="1" dirty="0">
                <a:latin typeface="Cambria" panose="02040503050406030204" pitchFamily="18" charset="0"/>
                <a:cs typeface="Arial" panose="020B0604020202020204" pitchFamily="34" charset="0"/>
              </a:rPr>
              <a:t>(visual aids)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endParaRPr lang="en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ID" sz="3200" dirty="0"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ID" sz="3200" dirty="0" err="1">
                <a:latin typeface="Cambria" panose="02040503050406030204" pitchFamily="18" charset="0"/>
                <a:cs typeface="Arial" panose="020B0604020202020204" pitchFamily="34" charset="0"/>
              </a:rPr>
              <a:t>tubuh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524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9675618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8848298"/>
              </p:ext>
            </p:extLst>
          </p:nvPr>
        </p:nvGraphicFramePr>
        <p:xfrm>
          <a:off x="457200" y="1088096"/>
          <a:ext cx="843528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Fleksibilitas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Kemudahan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melakukan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koreksi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merangkum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peserta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maupun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pada </a:t>
                      </a:r>
                      <a:r>
                        <a:rPr lang="en-US" sz="2400" dirty="0" err="1"/>
                        <a:t>saat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sama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Tulisan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sulit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dibaca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menutupi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peserta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menulis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dapat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menulis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berbicara</a:t>
                      </a:r>
                      <a:r>
                        <a:rPr lang="en-ID" sz="2000" dirty="0"/>
                        <a:t> pada </a:t>
                      </a:r>
                      <a:r>
                        <a:rPr lang="en-ID" sz="2000" dirty="0" err="1"/>
                        <a:t>saat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sama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Tersedianya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papan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tulis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terbatas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sehingga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apabila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sudah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penuh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harus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dihapus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dulu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Spidol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mengganggu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mongering </a:t>
                      </a:r>
                      <a:r>
                        <a:rPr lang="en-ID" sz="2000" dirty="0" err="1"/>
                        <a:t>sehingga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dapat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dimanfaatkan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secara</a:t>
                      </a:r>
                      <a:r>
                        <a:rPr lang="en-ID" sz="2000" dirty="0"/>
                        <a:t> optimal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efektif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untuk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peserta</a:t>
                      </a:r>
                      <a:r>
                        <a:rPr lang="en-ID" sz="2000" dirty="0"/>
                        <a:t> yang </a:t>
                      </a:r>
                      <a:r>
                        <a:rPr lang="en-ID" sz="2000" dirty="0" err="1"/>
                        <a:t>berjumlah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lebih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dari</a:t>
                      </a:r>
                      <a:r>
                        <a:rPr lang="en-ID" sz="2000" dirty="0"/>
                        <a:t> 15 orang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Blackboard and Whiteboard)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164054522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3142152"/>
              </p:ext>
            </p:extLst>
          </p:nvPr>
        </p:nvGraphicFramePr>
        <p:xfrm>
          <a:off x="457200" y="1088096"/>
          <a:ext cx="843528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Fleksibilitas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dalam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mempersiapkan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penulisannya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presentasi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Pembicara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dapat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merujuk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catatan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sebelumnya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Biaya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relatif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murah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Bisa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diletakkan</a:t>
                      </a:r>
                      <a:r>
                        <a:rPr lang="en-US" sz="2400" dirty="0"/>
                        <a:t> di mana </a:t>
                      </a:r>
                      <a:r>
                        <a:rPr lang="en-US" sz="2400" dirty="0" err="1"/>
                        <a:t>saja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Sukar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dibaca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karena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keterbatasan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tulisan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tangan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Pembicara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sering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menutupi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peserta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saat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menulis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Pembicara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tidak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dapat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menulis</a:t>
                      </a:r>
                      <a:r>
                        <a:rPr lang="en-ID" sz="1800" dirty="0"/>
                        <a:t> dan </a:t>
                      </a:r>
                      <a:r>
                        <a:rPr lang="en-ID" sz="1800" dirty="0" err="1"/>
                        <a:t>berbicara</a:t>
                      </a:r>
                      <a:r>
                        <a:rPr lang="en-ID" sz="1800" dirty="0"/>
                        <a:t> pada </a:t>
                      </a:r>
                      <a:r>
                        <a:rPr lang="en-ID" sz="1800" dirty="0" err="1"/>
                        <a:t>saat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sama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Mutu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jelek</a:t>
                      </a:r>
                      <a:r>
                        <a:rPr lang="en-ID" sz="1800" dirty="0"/>
                        <a:t> dan </a:t>
                      </a:r>
                      <a:r>
                        <a:rPr lang="en-ID" sz="1800" dirty="0" err="1"/>
                        <a:t>kemungkinan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spidol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digunkan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macet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Biasanya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r>
                        <a:rPr lang="en-ID" sz="1800" dirty="0"/>
                        <a:t> flip charts </a:t>
                      </a:r>
                      <a:r>
                        <a:rPr lang="en-ID" sz="1800" dirty="0" err="1"/>
                        <a:t>hanya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digunakan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untuk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sekali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pakai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Muncul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suara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berisik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ketika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mengganti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lembar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kertas</a:t>
                      </a:r>
                      <a:endParaRPr lang="en-ID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1800" dirty="0" err="1"/>
                        <a:t>Tidak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cocok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untuk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peserta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lebih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dari</a:t>
                      </a:r>
                      <a:r>
                        <a:rPr lang="en-ID" sz="1800" dirty="0"/>
                        <a:t> 20 orang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Flip Charts)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218279488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4470762"/>
              </p:ext>
            </p:extLst>
          </p:nvPr>
        </p:nvGraphicFramePr>
        <p:xfrm>
          <a:off x="457200" y="1088096"/>
          <a:ext cx="843528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 err="1"/>
                        <a:t>Cepat</a:t>
                      </a:r>
                      <a:r>
                        <a:rPr lang="en-US" sz="1800" dirty="0"/>
                        <a:t> dan </a:t>
                      </a:r>
                      <a:r>
                        <a:rPr lang="en-US" sz="1800" dirty="0" err="1"/>
                        <a:t>murah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jika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menggunakan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fotokopi</a:t>
                      </a:r>
                      <a:endParaRPr lang="en-US" sz="18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dibuat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i="1" dirty="0"/>
                        <a:t>artwork </a:t>
                      </a:r>
                      <a:r>
                        <a:rPr lang="en-US" sz="1800" i="0" dirty="0" err="1"/>
                        <a:t>berkualitas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tetapi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biayanya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relatif</a:t>
                      </a:r>
                      <a:r>
                        <a:rPr lang="en-US" sz="1800" i="0" dirty="0"/>
                        <a:t> mahal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Layar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tetap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jelas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ruang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terang</a:t>
                      </a:r>
                      <a:endParaRPr lang="en-US" sz="18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/>
                        <a:t>Visual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dioperasikan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cepat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mudah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diubah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beberapa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saat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sebelum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presentasi</a:t>
                      </a:r>
                      <a:endParaRPr lang="en-US" sz="18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Informasi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ditampilkan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progresif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meskipun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secara</a:t>
                      </a:r>
                      <a:r>
                        <a:rPr lang="en-US" sz="1800" i="0" dirty="0"/>
                        <a:t> manual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Overhead projector </a:t>
                      </a:r>
                      <a:r>
                        <a:rPr lang="en-US" sz="1800" i="0" dirty="0" err="1"/>
                        <a:t>umumnya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banyak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tersedia</a:t>
                      </a:r>
                      <a:r>
                        <a:rPr lang="en-US" sz="1800" i="0" dirty="0"/>
                        <a:t> di </a:t>
                      </a:r>
                      <a:r>
                        <a:rPr lang="en-US" sz="1800" i="0" dirty="0" err="1"/>
                        <a:t>tempat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pertemuan</a:t>
                      </a:r>
                      <a:endParaRPr lang="en-US" sz="1800" i="1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0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Kualitas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transparansi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jelek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jika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teksnya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ditulis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tangan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Umumnya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hasil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fotokopi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adalah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hitam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putih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Pergantian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secara</a:t>
                      </a:r>
                      <a:r>
                        <a:rPr lang="en-ID" sz="2000" dirty="0"/>
                        <a:t> manual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mengganggu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pembicara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mengalihkan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pembicara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Menimbulkan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distorsi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gambar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manakala</a:t>
                      </a:r>
                      <a:r>
                        <a:rPr lang="en-ID" sz="2000" dirty="0"/>
                        <a:t> OHP </a:t>
                      </a:r>
                      <a:r>
                        <a:rPr lang="en-ID" sz="2000" dirty="0" err="1"/>
                        <a:t>tidak</a:t>
                      </a:r>
                      <a:r>
                        <a:rPr lang="en-ID" sz="2000" dirty="0"/>
                        <a:t> focus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Kipas</a:t>
                      </a:r>
                      <a:r>
                        <a:rPr lang="en-ID" sz="2000" dirty="0"/>
                        <a:t> pada OHP </a:t>
                      </a:r>
                      <a:r>
                        <a:rPr lang="en-ID" sz="2000" dirty="0" err="1"/>
                        <a:t>sering</a:t>
                      </a:r>
                      <a:r>
                        <a:rPr lang="en-ID" sz="2000" dirty="0"/>
                        <a:t> kali </a:t>
                      </a:r>
                      <a:r>
                        <a:rPr lang="en-ID" sz="2000" dirty="0" err="1"/>
                        <a:t>berisik</a:t>
                      </a:r>
                      <a:endParaRPr lang="en-ID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000" dirty="0" err="1"/>
                        <a:t>Transparansi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sangat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peka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bekas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sidik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jari</a:t>
                      </a:r>
                      <a:r>
                        <a:rPr lang="en-ID" sz="2000" dirty="0"/>
                        <a:t> dan </a:t>
                      </a:r>
                      <a:r>
                        <a:rPr lang="en-ID" sz="2000" dirty="0" err="1"/>
                        <a:t>mudah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rusak</a:t>
                      </a:r>
                      <a:endParaRPr lang="en-ID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Transparansi</a:t>
            </a:r>
            <a:r>
              <a:rPr lang="en-US" sz="3100" i="1" dirty="0"/>
              <a:t> Overhead Projector)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8522888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69773901"/>
              </p:ext>
            </p:extLst>
          </p:nvPr>
        </p:nvGraphicFramePr>
        <p:xfrm>
          <a:off x="457200" y="1088096"/>
          <a:ext cx="843528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 </a:t>
                      </a:r>
                      <a:r>
                        <a:rPr lang="en-US" sz="1800" i="0" dirty="0" err="1"/>
                        <a:t>foto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warna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mudah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pembuatannya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 </a:t>
                      </a:r>
                      <a:r>
                        <a:rPr lang="en-US" sz="1800" i="0" dirty="0" err="1"/>
                        <a:t>grafis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berkualitas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dihasilkan</a:t>
                      </a:r>
                      <a:r>
                        <a:rPr lang="en-US" sz="1800" i="0" dirty="0"/>
                        <a:t> oleh PC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dimungkinkan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slide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dengan</a:t>
                      </a:r>
                      <a:r>
                        <a:rPr lang="en-US" sz="1800" i="0" dirty="0"/>
                        <a:t> 3D dan </a:t>
                      </a:r>
                      <a:r>
                        <a:rPr lang="en-US" sz="1800" i="0" dirty="0" err="1"/>
                        <a:t>efek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khusus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lainnya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Daya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tahan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cukup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tinggi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 err="1"/>
                        <a:t>Terlindung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sidik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jari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kerusakan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jika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disimpan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tempat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penyimpanan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terbuat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kaca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1" dirty="0"/>
                        <a:t>Slide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dihasilkan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dari</a:t>
                      </a:r>
                      <a:r>
                        <a:rPr lang="en-US" sz="1800" i="0" dirty="0"/>
                        <a:t> computer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disimpan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disket</a:t>
                      </a:r>
                      <a:endParaRPr lang="en-US" sz="1800" i="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1800" i="0" dirty="0"/>
                        <a:t>Hasil </a:t>
                      </a:r>
                      <a:r>
                        <a:rPr lang="en-US" sz="1800" i="0" dirty="0" err="1"/>
                        <a:t>cetakannya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lebih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kecil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lebih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portable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Proses </a:t>
                      </a:r>
                      <a:r>
                        <a:rPr lang="en-US" sz="2400" dirty="0" err="1"/>
                        <a:t>produksi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slide</a:t>
                      </a:r>
                      <a:r>
                        <a:rPr lang="en-US" sz="2400" dirty="0"/>
                        <a:t> film 35 mm </a:t>
                      </a:r>
                      <a:r>
                        <a:rPr lang="en-US" sz="2400" dirty="0" err="1"/>
                        <a:t>memerlukan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waktu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cukup</a:t>
                      </a:r>
                      <a:r>
                        <a:rPr lang="en-US" sz="2400" dirty="0"/>
                        <a:t> lama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Harganya</a:t>
                      </a:r>
                      <a:r>
                        <a:rPr lang="en-US" sz="2400" dirty="0"/>
                        <a:t> relative mahal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/>
              <a:t>Slide)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5078989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9068141"/>
              </p:ext>
            </p:extLst>
          </p:nvPr>
        </p:nvGraphicFramePr>
        <p:xfrm>
          <a:off x="457200" y="1088096"/>
          <a:ext cx="8435280" cy="508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xmlns="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xmlns="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Keunggulan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Kelemahan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Fleksibilitas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dalam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penulisan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materi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Koreksi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dilakukan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dengan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mudah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 err="1"/>
                        <a:t>Mampu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menampilkan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tulisan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pembicara</a:t>
                      </a:r>
                      <a:r>
                        <a:rPr lang="en-US" sz="2400" i="0" dirty="0"/>
                        <a:t> dan </a:t>
                      </a:r>
                      <a:r>
                        <a:rPr lang="en-US" sz="2400" i="0" dirty="0" err="1"/>
                        <a:t>peserta</a:t>
                      </a:r>
                      <a:r>
                        <a:rPr lang="en-US" sz="2400" i="0" dirty="0"/>
                        <a:t> pada layer </a:t>
                      </a:r>
                      <a:r>
                        <a:rPr lang="en-US" sz="2400" i="0" dirty="0" err="1"/>
                        <a:t>tersebut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i="0" dirty="0"/>
                        <a:t>Hasil </a:t>
                      </a:r>
                      <a:r>
                        <a:rPr lang="en-US" sz="2400" i="0" dirty="0" err="1"/>
                        <a:t>cetakan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dapat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disimpan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maupun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diedarkan</a:t>
                      </a:r>
                      <a:r>
                        <a:rPr lang="en-US" sz="2400" i="0" dirty="0"/>
                        <a:t> pada </a:t>
                      </a:r>
                      <a:r>
                        <a:rPr lang="en-US" sz="2400" i="0" dirty="0" err="1"/>
                        <a:t>peserta</a:t>
                      </a:r>
                      <a:endParaRPr lang="en-US" sz="2400" i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Tulisan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tangan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Peserta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terhalang</a:t>
                      </a:r>
                      <a:r>
                        <a:rPr lang="en-US" sz="2000" dirty="0"/>
                        <a:t> oleh </a:t>
                      </a: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saat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menulis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dapat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menulis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berbicara</a:t>
                      </a:r>
                      <a:r>
                        <a:rPr lang="en-US" sz="2000" dirty="0"/>
                        <a:t> pada </a:t>
                      </a:r>
                      <a:r>
                        <a:rPr lang="en-US" sz="2000" dirty="0" err="1"/>
                        <a:t>saat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bersamaan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sehingga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arus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ritme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terganggu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/>
                        <a:t>Hasil </a:t>
                      </a:r>
                      <a:r>
                        <a:rPr lang="en-US" sz="2000" dirty="0" err="1"/>
                        <a:t>cetakan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berkualitas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rendah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sukar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dibaca</a:t>
                      </a:r>
                      <a:endParaRPr lang="en-US" sz="20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000" dirty="0" err="1"/>
                        <a:t>Sering</a:t>
                      </a:r>
                      <a:r>
                        <a:rPr lang="en-US" sz="2000" dirty="0"/>
                        <a:t> kali </a:t>
                      </a:r>
                      <a:r>
                        <a:rPr lang="en-US" sz="2000" dirty="0" err="1"/>
                        <a:t>pembicara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menghadapi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kesulitan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dalam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operasionalnya</a:t>
                      </a:r>
                      <a:endParaRPr lang="en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139113" cy="8524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sz="3100" i="1" dirty="0" err="1"/>
              <a:t>Papan</a:t>
            </a:r>
            <a:r>
              <a:rPr lang="en-US" sz="3100" i="1" dirty="0"/>
              <a:t> </a:t>
            </a:r>
            <a:r>
              <a:rPr lang="en-US" sz="3100" i="1" dirty="0" err="1"/>
              <a:t>Tulis</a:t>
            </a:r>
            <a:r>
              <a:rPr lang="en-US" sz="3100" i="1" dirty="0"/>
              <a:t> </a:t>
            </a:r>
            <a:r>
              <a:rPr lang="en-US" sz="3100" i="1" dirty="0" err="1"/>
              <a:t>Elektronik</a:t>
            </a:r>
            <a:r>
              <a:rPr lang="en-US" sz="3100" i="1" dirty="0"/>
              <a:t>)</a:t>
            </a:r>
            <a:endParaRPr lang="id-ID" sz="3100" i="1" dirty="0"/>
          </a:p>
        </p:txBody>
      </p:sp>
    </p:spTree>
    <p:extLst>
      <p:ext uri="{BB962C8B-B14F-4D97-AF65-F5344CB8AC3E}">
        <p14:creationId xmlns:p14="http://schemas.microsoft.com/office/powerpoint/2010/main" xmlns="" val="199216781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5312</TotalTime>
  <Words>1136</Words>
  <Application>Microsoft Office PowerPoint</Application>
  <PresentationFormat>On-screen Show (4:3)</PresentationFormat>
  <Paragraphs>195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CAPAIAN PEMBELAJARAN </vt:lpstr>
      <vt:lpstr>Tujuan Presentasi Bisnis</vt:lpstr>
      <vt:lpstr>Persiapan Presentasi Bisnis</vt:lpstr>
      <vt:lpstr>Alat Bantu Presentasi Bisnis (Blackboard and Whiteboard)</vt:lpstr>
      <vt:lpstr>Alat Bantu Presentasi Bisnis (Flip Charts)</vt:lpstr>
      <vt:lpstr>Alat Bantu Presentasi Bisnis (Transparansi Overhead Projector)</vt:lpstr>
      <vt:lpstr>Alat Bantu Presentasi Bisnis (Slide)</vt:lpstr>
      <vt:lpstr>Alat Bantu Presentasi Bisnis (Papan Tulis Elektronik)</vt:lpstr>
      <vt:lpstr>Alat Bantu Presentasi Bisnis (Video Cassette Recorder_VCR)</vt:lpstr>
      <vt:lpstr>Alat Bantu Presentasi Bisnis (Panel LCD)</vt:lpstr>
      <vt:lpstr>Alat Bantu Presentasi Bisnis (Proyektor LCD)</vt:lpstr>
      <vt:lpstr>Analisis Audiens</vt:lpstr>
      <vt:lpstr>Analisis Bahasa Tubuh</vt:lpstr>
      <vt:lpstr>Peninjauan Lokasi</vt:lpstr>
      <vt:lpstr>Percaya Diri </vt:lpstr>
      <vt:lpstr>Percaya Diri (cont.) </vt:lpstr>
      <vt:lpstr>Slide 18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505</cp:revision>
  <cp:lastPrinted>2017-04-16T14:44:29Z</cp:lastPrinted>
  <dcterms:created xsi:type="dcterms:W3CDTF">2010-04-18T12:06:30Z</dcterms:created>
  <dcterms:modified xsi:type="dcterms:W3CDTF">2022-03-20T15:21:59Z</dcterms:modified>
  <cp:contentStatus/>
</cp:coreProperties>
</file>