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91" r:id="rId3"/>
    <p:sldId id="350" r:id="rId4"/>
    <p:sldId id="354" r:id="rId5"/>
    <p:sldId id="355" r:id="rId6"/>
    <p:sldId id="303" r:id="rId7"/>
  </p:sldIdLst>
  <p:sldSz cx="9144000" cy="6858000" type="screen4x3"/>
  <p:notesSz cx="6761163" cy="9942513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E0602"/>
    <a:srgbClr val="0033CC"/>
    <a:srgbClr val="07F9A8"/>
    <a:srgbClr val="660033"/>
    <a:srgbClr val="FFFF99"/>
    <a:srgbClr val="1C1C1C"/>
    <a:srgbClr val="19F3F3"/>
    <a:srgbClr val="08E823"/>
    <a:srgbClr val="33CC33"/>
    <a:srgbClr val="00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9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21</a:t>
            </a: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Pokok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19600"/>
          </a:xfrm>
        </p:spPr>
        <p:txBody>
          <a:bodyPr>
            <a:noAutofit/>
          </a:bodyPr>
          <a:lstStyle/>
          <a:p>
            <a:pPr lvl="0"/>
            <a:r>
              <a:rPr lang="id-ID" dirty="0" smtClean="0">
                <a:latin typeface="+mn-lt"/>
              </a:rPr>
              <a:t>Fungsi komunikasi</a:t>
            </a:r>
          </a:p>
          <a:p>
            <a:pPr lvl="0"/>
            <a:endParaRPr lang="en-US" dirty="0" smtClean="0">
              <a:latin typeface="+mn-lt"/>
            </a:endParaRPr>
          </a:p>
          <a:p>
            <a:pPr lvl="0"/>
            <a:r>
              <a:rPr lang="id-ID" dirty="0" smtClean="0">
                <a:latin typeface="+mn-lt"/>
              </a:rPr>
              <a:t>Proses komunikasi</a:t>
            </a:r>
          </a:p>
          <a:p>
            <a:pPr lvl="0"/>
            <a:endParaRPr lang="en-US" dirty="0" smtClean="0">
              <a:latin typeface="+mn-lt"/>
            </a:endParaRPr>
          </a:p>
          <a:p>
            <a:pPr lvl="0"/>
            <a:r>
              <a:rPr lang="id-ID" dirty="0" smtClean="0">
                <a:latin typeface="+mn-lt"/>
              </a:rPr>
              <a:t>Arah komunikasi</a:t>
            </a:r>
          </a:p>
          <a:p>
            <a:pPr lvl="0"/>
            <a:endParaRPr lang="en-US" dirty="0" smtClean="0">
              <a:latin typeface="+mn-lt"/>
            </a:endParaRPr>
          </a:p>
          <a:p>
            <a:pPr lvl="0"/>
            <a:r>
              <a:rPr lang="id-ID" dirty="0" smtClean="0">
                <a:latin typeface="+mn-lt"/>
              </a:rPr>
              <a:t>Komunikasi organisasi</a:t>
            </a:r>
            <a:endParaRPr lang="en-US" dirty="0" smtClean="0">
              <a:latin typeface="+mn-lt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r>
              <a:rPr lang="id-ID" dirty="0" smtClean="0"/>
              <a:t>Fungsi </a:t>
            </a:r>
            <a:r>
              <a:rPr lang="en-US" dirty="0" err="1" smtClean="0"/>
              <a:t>Komunikasi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600200"/>
            <a:ext cx="7467600" cy="457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Char char="q"/>
            </a:pP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Pengendalian</a:t>
            </a:r>
            <a:endParaRPr lang="id-ID" sz="3200" dirty="0" smtClean="0">
              <a:solidFill>
                <a:schemeClr val="tx1"/>
              </a:solidFill>
            </a:endParaRPr>
          </a:p>
          <a:p>
            <a:pPr algn="ctr"/>
            <a:endParaRPr lang="en-US" sz="3200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Char char="q"/>
            </a:pP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Motivasi</a:t>
            </a:r>
            <a:endParaRPr lang="id-ID" sz="3200" dirty="0" smtClean="0">
              <a:solidFill>
                <a:schemeClr val="tx1"/>
              </a:solidFill>
            </a:endParaRPr>
          </a:p>
          <a:p>
            <a:pPr algn="ctr"/>
            <a:endParaRPr lang="en-US" sz="3200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Char char="q"/>
            </a:pP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Pernyataan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emosional</a:t>
            </a:r>
            <a:endParaRPr lang="id-ID" sz="3200" dirty="0" smtClean="0">
              <a:solidFill>
                <a:schemeClr val="tx1"/>
              </a:solidFill>
            </a:endParaRPr>
          </a:p>
          <a:p>
            <a:pPr algn="ctr"/>
            <a:endParaRPr lang="en-US" sz="3200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Char char="q"/>
            </a:pP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Informasi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600200"/>
            <a:ext cx="7467600" cy="457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Courier New" pitchFamily="49" charset="0"/>
              <a:buChar char="o"/>
            </a:pP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id-ID" sz="3600" dirty="0" err="1" smtClean="0">
                <a:solidFill>
                  <a:schemeClr val="tx1"/>
                </a:solidFill>
              </a:rPr>
              <a:t>K</a:t>
            </a:r>
            <a:r>
              <a:rPr lang="en-US" sz="3600" dirty="0" err="1" smtClean="0">
                <a:solidFill>
                  <a:schemeClr val="tx1"/>
                </a:solidFill>
              </a:rPr>
              <a:t>omunikasi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ke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arah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atas</a:t>
            </a:r>
            <a:endParaRPr lang="en-US" sz="3600" dirty="0" smtClean="0">
              <a:solidFill>
                <a:schemeClr val="tx1"/>
              </a:solidFill>
            </a:endParaRPr>
          </a:p>
          <a:p>
            <a:pPr algn="ctr"/>
            <a:endParaRPr lang="en-US" sz="3600" dirty="0" smtClean="0">
              <a:solidFill>
                <a:schemeClr val="tx1"/>
              </a:solidFill>
            </a:endParaRPr>
          </a:p>
          <a:p>
            <a:pPr algn="ctr">
              <a:buFont typeface="Courier New" pitchFamily="49" charset="0"/>
              <a:buChar char="o"/>
            </a:pPr>
            <a:r>
              <a:rPr lang="en-US" sz="3600" dirty="0" err="1" smtClean="0">
                <a:solidFill>
                  <a:schemeClr val="tx1"/>
                </a:solidFill>
              </a:rPr>
              <a:t>Komunikasi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ke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arah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bawah</a:t>
            </a:r>
            <a:endParaRPr lang="en-US" sz="3600" dirty="0" smtClean="0">
              <a:solidFill>
                <a:schemeClr val="tx1"/>
              </a:solidFill>
            </a:endParaRPr>
          </a:p>
          <a:p>
            <a:pPr algn="ctr"/>
            <a:endParaRPr lang="en-US" sz="3600" dirty="0" smtClean="0">
              <a:solidFill>
                <a:schemeClr val="tx1"/>
              </a:solidFill>
            </a:endParaRPr>
          </a:p>
          <a:p>
            <a:pPr algn="ctr">
              <a:buFont typeface="Courier New" pitchFamily="49" charset="0"/>
              <a:buChar char="o"/>
            </a:pPr>
            <a:r>
              <a:rPr lang="en-US" sz="3600" dirty="0" err="1" smtClean="0">
                <a:solidFill>
                  <a:schemeClr val="tx1"/>
                </a:solidFill>
              </a:rPr>
              <a:t>Komunikasi</a:t>
            </a:r>
            <a:r>
              <a:rPr lang="en-US" sz="3600" dirty="0" smtClean="0">
                <a:solidFill>
                  <a:schemeClr val="tx1"/>
                </a:solidFill>
              </a:rPr>
              <a:t> lateral 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endParaRPr lang="id-ID" b="0" i="1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Content Placeholder 12" descr="bab-11-komunikasi-perilaku-keorganisasian-14-638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14997</TotalTime>
  <Words>138</Words>
  <Application>Microsoft Office PowerPoint</Application>
  <PresentationFormat>On-screen Show (4:3)</PresentationFormat>
  <Paragraphs>46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Pokok Bahasan</vt:lpstr>
      <vt:lpstr>Fungsi Komunikasi</vt:lpstr>
      <vt:lpstr>Arah dalam Komunikasi</vt:lpstr>
      <vt:lpstr>Slide 5</vt:lpstr>
      <vt:lpstr>Slide 6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Cahyani Prastiti</cp:lastModifiedBy>
  <cp:revision>624</cp:revision>
  <cp:lastPrinted>2015-09-17T08:41:14Z</cp:lastPrinted>
  <dcterms:created xsi:type="dcterms:W3CDTF">2010-04-18T12:06:30Z</dcterms:created>
  <dcterms:modified xsi:type="dcterms:W3CDTF">2017-09-04T03:38:31Z</dcterms:modified>
</cp:coreProperties>
</file>