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76" r:id="rId3"/>
    <p:sldId id="278" r:id="rId4"/>
    <p:sldId id="279" r:id="rId5"/>
    <p:sldId id="275" r:id="rId6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A416D0-24FE-47DB-86F2-AAE24314530D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3889D41-FC6B-4DBE-84E7-5EBC78B01B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4751894-80B8-4CDF-92B4-EA5A157C805D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6E3B4C6-364E-4D0E-ABF4-C91CAB7713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98ED3-51D9-41DB-B833-AB9EABD74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533FF-77AE-4DEA-BAE5-3B9C0580D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B79F2-0670-4831-8627-AE0264447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E2B5A-F2D3-43BB-AFBC-B1E5E8470E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0D667-141A-4A0D-8E18-1F776E4AC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32622-79F5-4DDD-AF9B-6C3ACF4DCE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BC96-BBF8-424B-8F5D-681A51E3A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078AE-3520-460E-B290-026563E8A2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536B9-A2FC-468B-86F1-97EB559C1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F96F5-CC7C-4010-B019-064160F84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CF641-520F-4B19-BE85-8DBB9B186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DE2BF6-828F-4F68-A288-48D8243F6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>
            <p:custDataLst>
              <p:tags r:id="rId1"/>
            </p:custDataLst>
          </p:nvPr>
        </p:nvSpPr>
        <p:spPr>
          <a:xfrm>
            <a:off x="0" y="2357438"/>
            <a:ext cx="9144000" cy="1908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ke-9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NEGARA HUKUM DAN HAM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8A5C0E-E7F5-4275-AC51-F15D790DF51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8596" y="4857760"/>
            <a:ext cx="805861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Penegakan</a:t>
            </a:r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HAM </a:t>
            </a:r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</a:t>
            </a:r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Indonesia</a:t>
            </a:r>
            <a:endParaRPr 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A9C7BE-5522-442B-BBFC-EBF5C69AB46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571500"/>
            <a:ext cx="72866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Fenomena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Pelanggaran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HAM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Indonesia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1472" y="2357430"/>
            <a:ext cx="8072494" cy="107721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dirty="0" err="1">
                <a:latin typeface="Cambria" pitchFamily="18" charset="0"/>
              </a:rPr>
              <a:t>Pelanggaran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oleh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warganegara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terhadap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warga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negara</a:t>
            </a:r>
            <a:endParaRPr lang="en-US" sz="3200" dirty="0">
              <a:latin typeface="Cambr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472" y="3780542"/>
            <a:ext cx="8072494" cy="10772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dirty="0" err="1">
                <a:latin typeface="Cambria" pitchFamily="18" charset="0"/>
              </a:rPr>
              <a:t>Pelanggaran</a:t>
            </a:r>
            <a:r>
              <a:rPr lang="en-US" sz="3200" dirty="0">
                <a:latin typeface="Cambria" pitchFamily="18" charset="0"/>
              </a:rPr>
              <a:t>  </a:t>
            </a:r>
            <a:r>
              <a:rPr lang="en-US" sz="3200" dirty="0" err="1">
                <a:latin typeface="Cambria" pitchFamily="18" charset="0"/>
              </a:rPr>
              <a:t>oleh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negara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terhadap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warga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negara</a:t>
            </a:r>
            <a:endParaRPr lang="en-US" sz="3200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536B9-A2FC-468B-86F1-97EB559C139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7158" y="428604"/>
            <a:ext cx="821537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Prinsip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Penerapan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HAM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Indonesia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2477152"/>
            <a:ext cx="8501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</a:t>
            </a:r>
            <a:r>
              <a:rPr lang="en-US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dalam</a:t>
            </a:r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</a:t>
            </a:r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terkandung</a:t>
            </a:r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konsekuensi</a:t>
            </a:r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kewajiban</a:t>
            </a:r>
            <a:endParaRPr lang="en-US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3403587"/>
            <a:ext cx="83582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Pelaksanaan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HAM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tidak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boleh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melanggar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pihak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lain</a:t>
            </a:r>
            <a:endParaRPr lang="en-US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G:\LAMPUNG\GALERY\SEJARAH\Kilas Balik Detik Detik Proklamasi Kemerdekaan RI 17 Agustus 1945 « Wong168's Blog_files\Bung Hatta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786190"/>
            <a:ext cx="2617503" cy="2652716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1714480" y="0"/>
            <a:ext cx="7429520" cy="5072074"/>
          </a:xfrm>
          <a:prstGeom prst="cloudCallout">
            <a:avLst>
              <a:gd name="adj1" fmla="val -52386"/>
              <a:gd name="adj2" fmla="val 48926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Tugas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diberikan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minggu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lalu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CARI KASUS PELANGGARAN HAM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identifikasi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BAGAIMANA PENANGANANNYA</a:t>
            </a:r>
          </a:p>
        </p:txBody>
      </p:sp>
      <p:sp>
        <p:nvSpPr>
          <p:cNvPr id="7" name="Cloud Callout 6"/>
          <p:cNvSpPr/>
          <p:nvPr/>
        </p:nvSpPr>
        <p:spPr>
          <a:xfrm>
            <a:off x="3143240" y="4919674"/>
            <a:ext cx="5072098" cy="1866912"/>
          </a:xfrm>
          <a:prstGeom prst="cloudCallout">
            <a:avLst>
              <a:gd name="adj1" fmla="val -82587"/>
              <a:gd name="adj2" fmla="val -34674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Presentasikan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SEKARANG !!!!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C94D0E-2B4B-439D-887D-A73499E555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88</Words>
  <Application>Microsoft Office PowerPoint</Application>
  <PresentationFormat>On-screen Show (4:3)</PresentationFormat>
  <Paragraphs>25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Banon</cp:lastModifiedBy>
  <cp:revision>75</cp:revision>
  <dcterms:created xsi:type="dcterms:W3CDTF">2010-04-18T12:06:30Z</dcterms:created>
  <dcterms:modified xsi:type="dcterms:W3CDTF">2015-09-10T05:32:45Z</dcterms:modified>
</cp:coreProperties>
</file>