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handoutMasterIdLst>
    <p:handoutMasterId r:id="rId3"/>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type="screen4x3" cy="6858000" cx="9144000"/>
  <p:notesSz cx="6954838" cy="12052300"/>
  <p:defaultTextStyle>
    <a:defPPr>
      <a:defRPr lang="en-GB"/>
    </a:defPPr>
    <a:lvl1pPr algn="l" fontAlgn="base" rtl="0">
      <a:spcBef>
        <a:spcPct val="0"/>
      </a:spcBef>
      <a:spcAft>
        <a:spcPct val="0"/>
      </a:spcAft>
      <a:defRPr sz="2400" kern="1200">
        <a:solidFill>
          <a:schemeClr val="tx1"/>
        </a:solidFill>
        <a:latin typeface="Times New Roman" pitchFamily="18" charset="0"/>
        <a:ea typeface="+mn-ea"/>
        <a:cs typeface="+mn-cs"/>
      </a:defRPr>
    </a:lvl1pPr>
    <a:lvl2pPr algn="l" fontAlgn="base" marL="457200" rtl="0">
      <a:spcBef>
        <a:spcPct val="0"/>
      </a:spcBef>
      <a:spcAft>
        <a:spcPct val="0"/>
      </a:spcAft>
      <a:defRPr sz="2400" kern="1200">
        <a:solidFill>
          <a:schemeClr val="tx1"/>
        </a:solidFill>
        <a:latin typeface="Times New Roman" pitchFamily="18" charset="0"/>
        <a:ea typeface="+mn-ea"/>
        <a:cs typeface="+mn-cs"/>
      </a:defRPr>
    </a:lvl2pPr>
    <a:lvl3pPr algn="l" fontAlgn="base" marL="914400" rtl="0">
      <a:spcBef>
        <a:spcPct val="0"/>
      </a:spcBef>
      <a:spcAft>
        <a:spcPct val="0"/>
      </a:spcAft>
      <a:defRPr sz="2400" kern="1200">
        <a:solidFill>
          <a:schemeClr val="tx1"/>
        </a:solidFill>
        <a:latin typeface="Times New Roman" pitchFamily="18" charset="0"/>
        <a:ea typeface="+mn-ea"/>
        <a:cs typeface="+mn-cs"/>
      </a:defRPr>
    </a:lvl3pPr>
    <a:lvl4pPr algn="l" fontAlgn="base" marL="1371600" rtl="0">
      <a:spcBef>
        <a:spcPct val="0"/>
      </a:spcBef>
      <a:spcAft>
        <a:spcPct val="0"/>
      </a:spcAft>
      <a:defRPr sz="2400" kern="1200">
        <a:solidFill>
          <a:schemeClr val="tx1"/>
        </a:solidFill>
        <a:latin typeface="Times New Roman" pitchFamily="18" charset="0"/>
        <a:ea typeface="+mn-ea"/>
        <a:cs typeface="+mn-cs"/>
      </a:defRPr>
    </a:lvl4pPr>
    <a:lvl5pPr algn="l" fontAlgn="base" marL="1828800" rtl="0">
      <a:spcBef>
        <a:spcPct val="0"/>
      </a:spcBef>
      <a:spcAft>
        <a:spcPct val="0"/>
      </a:spcAft>
      <a:defRPr sz="2400" kern="1200">
        <a:solidFill>
          <a:schemeClr val="tx1"/>
        </a:solidFill>
        <a:latin typeface="Times New Roman" pitchFamily="18" charset="0"/>
        <a:ea typeface="+mn-ea"/>
        <a:cs typeface="+mn-cs"/>
      </a:defRPr>
    </a:lvl5pPr>
    <a:lvl6pPr algn="l" defTabSz="914400" eaLnBrk="1" hangingPunct="1" latinLnBrk="0" marL="2286000" rtl="0">
      <a:defRPr sz="2400" kern="1200">
        <a:solidFill>
          <a:schemeClr val="tx1"/>
        </a:solidFill>
        <a:latin typeface="Times New Roman" pitchFamily="18" charset="0"/>
        <a:ea typeface="+mn-ea"/>
        <a:cs typeface="+mn-cs"/>
      </a:defRPr>
    </a:lvl6pPr>
    <a:lvl7pPr algn="l" defTabSz="914400" eaLnBrk="1" hangingPunct="1" latinLnBrk="0" marL="2743200" rtl="0">
      <a:defRPr sz="2400" kern="1200">
        <a:solidFill>
          <a:schemeClr val="tx1"/>
        </a:solidFill>
        <a:latin typeface="Times New Roman" pitchFamily="18" charset="0"/>
        <a:ea typeface="+mn-ea"/>
        <a:cs typeface="+mn-cs"/>
      </a:defRPr>
    </a:lvl7pPr>
    <a:lvl8pPr algn="l" defTabSz="914400" eaLnBrk="1" hangingPunct="1" latinLnBrk="0" marL="3200400" rtl="0">
      <a:defRPr sz="2400" kern="1200">
        <a:solidFill>
          <a:schemeClr val="tx1"/>
        </a:solidFill>
        <a:latin typeface="Times New Roman" pitchFamily="18" charset="0"/>
        <a:ea typeface="+mn-ea"/>
        <a:cs typeface="+mn-cs"/>
      </a:defRPr>
    </a:lvl8pPr>
    <a:lvl9pPr algn="l" defTabSz="914400" eaLnBrk="1" hangingPunct="1" latinLnBrk="0" marL="3657600" rtl="0">
      <a:defRPr sz="2400" kern="1200">
        <a:solidFill>
          <a:schemeClr val="tx1"/>
        </a:solidFill>
        <a:latin typeface="Times New Roman" pitchFamily="18" charset="0"/>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clrMru>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0">
    <p:restoredLeft sz="15619" autoAdjust="0"/>
    <p:restoredTop sz="94747" autoAdjust="0"/>
  </p:normalViewPr>
  <p:slideViewPr>
    <p:cSldViewPr>
      <p:cViewPr varScale="1">
        <p:scale>
          <a:sx n="47" d="100"/>
          <a:sy n="47" d="100"/>
        </p:scale>
        <p:origin x="-11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handoutMaster" Target="handoutMasters/handout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tableStyles" Target="tableStyles.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67" name=""/>
        <p:cNvGrpSpPr/>
        <p:nvPr/>
      </p:nvGrpSpPr>
      <p:grpSpPr>
        <a:xfrm>
          <a:off x="0" y="0"/>
          <a:ext cx="0" cy="0"/>
          <a:chOff x="0" y="0"/>
          <a:chExt cx="0" cy="0"/>
        </a:xfrm>
      </p:grpSpPr>
      <p:sp>
        <p:nvSpPr>
          <p:cNvPr id="1048700" name="Header Placeholder 1"/>
          <p:cNvSpPr>
            <a:spLocks noGrp="1"/>
          </p:cNvSpPr>
          <p:nvPr>
            <p:ph type="hdr" sz="quarter"/>
          </p:nvPr>
        </p:nvSpPr>
        <p:spPr>
          <a:xfrm>
            <a:off x="0" y="0"/>
            <a:ext cx="3013075" cy="603250"/>
          </a:xfrm>
          <a:prstGeom prst="rect"/>
        </p:spPr>
        <p:txBody>
          <a:bodyPr bIns="54302" lIns="108603" rIns="108603" rtlCol="0" tIns="54302" vert="horz"/>
          <a:lstStyle>
            <a:lvl1pPr algn="l">
              <a:defRPr sz="1400" smtClean="0"/>
            </a:lvl1pPr>
          </a:lstStyle>
          <a:p>
            <a:endParaRPr lang="en-US"/>
          </a:p>
        </p:txBody>
      </p:sp>
      <p:sp>
        <p:nvSpPr>
          <p:cNvPr id="1048701" name="Date Placeholder 2"/>
          <p:cNvSpPr>
            <a:spLocks noGrp="1"/>
          </p:cNvSpPr>
          <p:nvPr>
            <p:ph type="dt" sz="quarter" idx="1"/>
          </p:nvPr>
        </p:nvSpPr>
        <p:spPr>
          <a:xfrm>
            <a:off x="3940175" y="0"/>
            <a:ext cx="3013075" cy="603250"/>
          </a:xfrm>
          <a:prstGeom prst="rect"/>
        </p:spPr>
        <p:txBody>
          <a:bodyPr bIns="54302" lIns="108603" rIns="108603" rtlCol="0" tIns="54302" vert="horz"/>
          <a:lstStyle>
            <a:lvl1pPr algn="r">
              <a:defRPr sz="1400" smtClean="0"/>
            </a:lvl1pPr>
          </a:lstStyle>
          <a:p>
            <a:fld id="{4369C251-7CBE-47D6-A937-CD2869E30942}" type="datetimeFigureOut">
              <a:rPr lang="en-US"/>
              <a:t>3/5/2018</a:t>
            </a:fld>
            <a:endParaRPr lang="en-US"/>
          </a:p>
        </p:txBody>
      </p:sp>
      <p:sp>
        <p:nvSpPr>
          <p:cNvPr id="1048702" name="Footer Placeholder 3"/>
          <p:cNvSpPr>
            <a:spLocks noGrp="1"/>
          </p:cNvSpPr>
          <p:nvPr>
            <p:ph type="ftr" sz="quarter" idx="2"/>
          </p:nvPr>
        </p:nvSpPr>
        <p:spPr>
          <a:xfrm>
            <a:off x="0" y="11447463"/>
            <a:ext cx="3013075" cy="603250"/>
          </a:xfrm>
          <a:prstGeom prst="rect"/>
        </p:spPr>
        <p:txBody>
          <a:bodyPr anchor="b" bIns="54302" lIns="108603" rIns="108603" rtlCol="0" tIns="54302" vert="horz"/>
          <a:lstStyle>
            <a:lvl1pPr algn="l">
              <a:defRPr sz="1400" smtClean="0"/>
            </a:lvl1pPr>
          </a:lstStyle>
          <a:p>
            <a:endParaRPr lang="en-US"/>
          </a:p>
        </p:txBody>
      </p:sp>
      <p:sp>
        <p:nvSpPr>
          <p:cNvPr id="1048703" name="Slide Number Placeholder 4"/>
          <p:cNvSpPr>
            <a:spLocks noGrp="1"/>
          </p:cNvSpPr>
          <p:nvPr>
            <p:ph type="sldNum" sz="quarter" idx="3"/>
          </p:nvPr>
        </p:nvSpPr>
        <p:spPr>
          <a:xfrm>
            <a:off x="3940175" y="11447463"/>
            <a:ext cx="3013075" cy="603250"/>
          </a:xfrm>
          <a:prstGeom prst="rect"/>
        </p:spPr>
        <p:txBody>
          <a:bodyPr anchor="b" bIns="54302" lIns="108603" rIns="108603" rtlCol="0" tIns="54302" vert="horz"/>
          <a:lstStyle>
            <a:lvl1pPr algn="r">
              <a:defRPr sz="1400" smtClean="0"/>
            </a:lvl1pPr>
          </a:lstStyle>
          <a:p>
            <a:fld id="{033D34A7-34B0-4A16-B873-7012EE36EEC8}" type="slidenum">
              <a:rPr lang="en-US"/>
              <a:t>‹#›</a:t>
            </a:fld>
            <a:endParaRPr lang="en-US"/>
          </a:p>
        </p:txBody>
      </p:sp>
    </p:spTree>
  </p:cSld>
  <p:clrMap accent1="accent1" accent2="accent2" accent3="accent3" accent4="accent4" accent5="accent5" accent6="accent6" bg1="lt1" bg2="lt2" tx1="dk1" tx2="dk2"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66" name=""/>
        <p:cNvGrpSpPr/>
        <p:nvPr/>
      </p:nvGrpSpPr>
      <p:grpSpPr>
        <a:xfrm>
          <a:off x="0" y="0"/>
          <a:ext cx="0" cy="0"/>
          <a:chOff x="0" y="0"/>
          <a:chExt cx="0" cy="0"/>
        </a:xfrm>
      </p:grpSpPr>
      <p:sp>
        <p:nvSpPr>
          <p:cNvPr id="1048694"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95"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96"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97"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98"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99"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56" name=""/>
        <p:cNvGrpSpPr/>
        <p:nvPr/>
      </p:nvGrpSpPr>
      <p:grpSpPr>
        <a:xfrm>
          <a:off x="0" y="0"/>
          <a:ext cx="0" cy="0"/>
          <a:chOff x="0" y="0"/>
          <a:chExt cx="0" cy="0"/>
        </a:xfrm>
      </p:grpSpPr>
      <p:sp>
        <p:nvSpPr>
          <p:cNvPr id="1048634" name="Title 13"/>
          <p:cNvSpPr>
            <a:spLocks noGrp="1"/>
          </p:cNvSpPr>
          <p:nvPr>
            <p:ph type="ctrTitle"/>
          </p:nvPr>
        </p:nvSpPr>
        <p:spPr>
          <a:xfrm>
            <a:off x="1432560" y="359898"/>
            <a:ext cx="7406640" cy="1472184"/>
          </a:xfrm>
        </p:spPr>
        <p:txBody>
          <a:bodyPr anchor="b"/>
          <a:lstStyle>
            <a:lvl1pPr algn="l"/>
          </a:lstStyle>
          <a:p>
            <a:r>
              <a:rPr kumimoji="0" lang="en-US" smtClean="0"/>
              <a:t>Click to edit Master title style</a:t>
            </a:r>
            <a:endParaRPr kumimoji="0" lang="en-US"/>
          </a:p>
        </p:txBody>
      </p:sp>
      <p:sp>
        <p:nvSpPr>
          <p:cNvPr id="1048635" name="Subtitle 21"/>
          <p:cNvSpPr>
            <a:spLocks noGrp="1"/>
          </p:cNvSpPr>
          <p:nvPr>
            <p:ph type="subTitle" idx="1"/>
          </p:nvPr>
        </p:nvSpPr>
        <p:spPr>
          <a:xfrm>
            <a:off x="1432560" y="1850064"/>
            <a:ext cx="7406640" cy="1752600"/>
          </a:xfrm>
        </p:spPr>
        <p:txBody>
          <a:bodyPr tIns="0"/>
          <a:lstStyle>
            <a:lvl1pPr algn="l" indent="0" marL="27432">
              <a:buNone/>
              <a:defRPr sz="2600">
                <a:solidFill>
                  <a:schemeClr val="tx2">
                    <a:shade val="30000"/>
                    <a:satMod val="150000"/>
                  </a:schemeClr>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636" name="Date Placeholder 6"/>
          <p:cNvSpPr>
            <a:spLocks noGrp="1"/>
          </p:cNvSpPr>
          <p:nvPr>
            <p:ph type="dt" sz="half" idx="10"/>
          </p:nvPr>
        </p:nvSpPr>
        <p:spPr/>
        <p:txBody>
          <a:bodyPr/>
          <a:p>
            <a:endParaRPr lang="en-US"/>
          </a:p>
        </p:txBody>
      </p:sp>
      <p:sp>
        <p:nvSpPr>
          <p:cNvPr id="1048637" name="Footer Placeholder 19"/>
          <p:cNvSpPr>
            <a:spLocks noGrp="1"/>
          </p:cNvSpPr>
          <p:nvPr>
            <p:ph type="ftr" sz="quarter" idx="11"/>
          </p:nvPr>
        </p:nvSpPr>
        <p:spPr/>
        <p:txBody>
          <a:bodyPr/>
          <a:p>
            <a:endParaRPr lang="en-US"/>
          </a:p>
        </p:txBody>
      </p:sp>
      <p:sp>
        <p:nvSpPr>
          <p:cNvPr id="1048638" name="Slide Number Placeholder 9"/>
          <p:cNvSpPr>
            <a:spLocks noGrp="1"/>
          </p:cNvSpPr>
          <p:nvPr>
            <p:ph type="sldNum" sz="quarter" idx="12"/>
          </p:nvPr>
        </p:nvSpPr>
        <p:spPr/>
        <p:txBody>
          <a:bodyPr/>
          <a:p>
            <a:fld id="{3A49B09B-B39C-4165-B2B9-341E5D476546}" type="slidenum">
              <a:rPr lang="ar-SA" smtClean="0"/>
              <a:t>‹#›</a:t>
            </a:fld>
            <a:endParaRPr lang="en-GB"/>
          </a:p>
        </p:txBody>
      </p:sp>
      <p:sp>
        <p:nvSpPr>
          <p:cNvPr id="1048639" name="Oval 7"/>
          <p:cNvSpPr/>
          <p:nvPr/>
        </p:nvSpPr>
        <p:spPr>
          <a:xfrm>
            <a:off x="921433" y="1413802"/>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640" name="Oval 8"/>
          <p:cNvSpPr/>
          <p:nvPr/>
        </p:nvSpPr>
        <p:spPr>
          <a:xfrm>
            <a:off x="1157176" y="1345016"/>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9" name=""/>
        <p:cNvGrpSpPr/>
        <p:nvPr/>
      </p:nvGrpSpPr>
      <p:grpSpPr>
        <a:xfrm>
          <a:off x="0" y="0"/>
          <a:ext cx="0" cy="0"/>
          <a:chOff x="0" y="0"/>
          <a:chExt cx="0" cy="0"/>
        </a:xfrm>
      </p:grpSpPr>
      <p:sp>
        <p:nvSpPr>
          <p:cNvPr id="1048655" name="Title 1"/>
          <p:cNvSpPr>
            <a:spLocks noGrp="1"/>
          </p:cNvSpPr>
          <p:nvPr>
            <p:ph type="title"/>
          </p:nvPr>
        </p:nvSpPr>
        <p:spPr/>
        <p:txBody>
          <a:bodyPr/>
          <a:p>
            <a:r>
              <a:rPr kumimoji="0" lang="en-US" smtClean="0"/>
              <a:t>Click to edit Master title style</a:t>
            </a:r>
            <a:endParaRPr kumimoji="0" lang="en-US"/>
          </a:p>
        </p:txBody>
      </p:sp>
      <p:sp>
        <p:nvSpPr>
          <p:cNvPr id="1048656"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7" name="Date Placeholder 3"/>
          <p:cNvSpPr>
            <a:spLocks noGrp="1"/>
          </p:cNvSpPr>
          <p:nvPr>
            <p:ph type="dt" sz="half" idx="10"/>
          </p:nvPr>
        </p:nvSpPr>
        <p:spPr/>
        <p:txBody>
          <a:bodyPr/>
          <a:p>
            <a:endParaRPr lang="en-US"/>
          </a:p>
        </p:txBody>
      </p:sp>
      <p:sp>
        <p:nvSpPr>
          <p:cNvPr id="1048658" name="Footer Placeholder 4"/>
          <p:cNvSpPr>
            <a:spLocks noGrp="1"/>
          </p:cNvSpPr>
          <p:nvPr>
            <p:ph type="ftr" sz="quarter" idx="11"/>
          </p:nvPr>
        </p:nvSpPr>
        <p:spPr/>
        <p:txBody>
          <a:bodyPr/>
          <a:p>
            <a:endParaRPr lang="en-US"/>
          </a:p>
        </p:txBody>
      </p:sp>
      <p:sp>
        <p:nvSpPr>
          <p:cNvPr id="1048659" name="Slide Number Placeholder 5"/>
          <p:cNvSpPr>
            <a:spLocks noGrp="1"/>
          </p:cNvSpPr>
          <p:nvPr>
            <p:ph type="sldNum" sz="quarter" idx="12"/>
          </p:nvPr>
        </p:nvSpPr>
        <p:spPr/>
        <p:txBody>
          <a:bodyPr/>
          <a:p>
            <a:fld id="{938BF1B2-0D5D-4058-9D17-19B51A827E40}" type="slidenum">
              <a:rPr lang="ar-SA"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57" name=""/>
        <p:cNvGrpSpPr/>
        <p:nvPr/>
      </p:nvGrpSpPr>
      <p:grpSpPr>
        <a:xfrm>
          <a:off x="0" y="0"/>
          <a:ext cx="0" cy="0"/>
          <a:chOff x="0" y="0"/>
          <a:chExt cx="0" cy="0"/>
        </a:xfrm>
      </p:grpSpPr>
      <p:sp>
        <p:nvSpPr>
          <p:cNvPr id="1048641" name="Vertical Title 1"/>
          <p:cNvSpPr>
            <a:spLocks noGrp="1"/>
          </p:cNvSpPr>
          <p:nvPr>
            <p:ph type="title" orient="vert"/>
          </p:nvPr>
        </p:nvSpPr>
        <p:spPr>
          <a:xfrm>
            <a:off x="6858000" y="274639"/>
            <a:ext cx="1828800" cy="5851525"/>
          </a:xfrm>
        </p:spPr>
        <p:txBody>
          <a:bodyPr vert="eaVert"/>
          <a:p>
            <a:r>
              <a:rPr kumimoji="0" lang="en-US" smtClean="0"/>
              <a:t>Click to edit Master title style</a:t>
            </a:r>
            <a:endParaRPr kumimoji="0" lang="en-US"/>
          </a:p>
        </p:txBody>
      </p:sp>
      <p:sp>
        <p:nvSpPr>
          <p:cNvPr id="1048642" name="Vertical Text Placeholder 2"/>
          <p:cNvSpPr>
            <a:spLocks noGrp="1"/>
          </p:cNvSpPr>
          <p:nvPr>
            <p:ph type="body" orient="vert" idx="1"/>
          </p:nvPr>
        </p:nvSpPr>
        <p:spPr>
          <a:xfrm>
            <a:off x="1143000" y="274640"/>
            <a:ext cx="55626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3" name="Date Placeholder 3"/>
          <p:cNvSpPr>
            <a:spLocks noGrp="1"/>
          </p:cNvSpPr>
          <p:nvPr>
            <p:ph type="dt" sz="half" idx="10"/>
          </p:nvPr>
        </p:nvSpPr>
        <p:spPr/>
        <p:txBody>
          <a:bodyPr/>
          <a:p>
            <a:endParaRPr lang="en-US"/>
          </a:p>
        </p:txBody>
      </p:sp>
      <p:sp>
        <p:nvSpPr>
          <p:cNvPr id="1048644" name="Footer Placeholder 4"/>
          <p:cNvSpPr>
            <a:spLocks noGrp="1"/>
          </p:cNvSpPr>
          <p:nvPr>
            <p:ph type="ftr" sz="quarter" idx="11"/>
          </p:nvPr>
        </p:nvSpPr>
        <p:spPr/>
        <p:txBody>
          <a:bodyPr/>
          <a:p>
            <a:endParaRPr lang="en-US"/>
          </a:p>
        </p:txBody>
      </p:sp>
      <p:sp>
        <p:nvSpPr>
          <p:cNvPr id="1048645" name="Slide Number Placeholder 5"/>
          <p:cNvSpPr>
            <a:spLocks noGrp="1"/>
          </p:cNvSpPr>
          <p:nvPr>
            <p:ph type="sldNum" sz="quarter" idx="12"/>
          </p:nvPr>
        </p:nvSpPr>
        <p:spPr/>
        <p:txBody>
          <a:bodyPr/>
          <a:p>
            <a:fld id="{F7A70D36-3703-4E14-AD54-0949FD37D88E}" type="slidenum">
              <a:rPr lang="ar-SA"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6" name=""/>
        <p:cNvGrpSpPr/>
        <p:nvPr/>
      </p:nvGrpSpPr>
      <p:grpSpPr>
        <a:xfrm>
          <a:off x="0" y="0"/>
          <a:ext cx="0" cy="0"/>
          <a:chOff x="0" y="0"/>
          <a:chExt cx="0" cy="0"/>
        </a:xfrm>
      </p:grpSpPr>
      <p:sp>
        <p:nvSpPr>
          <p:cNvPr id="1048592" name="Title 1"/>
          <p:cNvSpPr>
            <a:spLocks noGrp="1"/>
          </p:cNvSpPr>
          <p:nvPr>
            <p:ph type="title"/>
          </p:nvPr>
        </p:nvSpPr>
        <p:spPr/>
        <p:txBody>
          <a:bodyPr/>
          <a:p>
            <a:r>
              <a:rPr kumimoji="0" lang="en-US" smtClean="0"/>
              <a:t>Click to edit Master title style</a:t>
            </a:r>
            <a:endParaRPr kumimoji="0" lang="en-US"/>
          </a:p>
        </p:txBody>
      </p:sp>
      <p:sp>
        <p:nvSpPr>
          <p:cNvPr id="1048593"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4" name="Date Placeholder 3"/>
          <p:cNvSpPr>
            <a:spLocks noGrp="1"/>
          </p:cNvSpPr>
          <p:nvPr>
            <p:ph type="dt" sz="half" idx="10"/>
          </p:nvPr>
        </p:nvSpPr>
        <p:spPr/>
        <p:txBody>
          <a:bodyPr/>
          <a:p>
            <a:endParaRPr lang="en-US"/>
          </a:p>
        </p:txBody>
      </p:sp>
      <p:sp>
        <p:nvSpPr>
          <p:cNvPr id="1048595" name="Footer Placeholder 4"/>
          <p:cNvSpPr>
            <a:spLocks noGrp="1"/>
          </p:cNvSpPr>
          <p:nvPr>
            <p:ph type="ftr" sz="quarter" idx="11"/>
          </p:nvPr>
        </p:nvSpPr>
        <p:spPr/>
        <p:txBody>
          <a:bodyPr/>
          <a:p>
            <a:endParaRPr lang="en-US"/>
          </a:p>
        </p:txBody>
      </p:sp>
      <p:sp>
        <p:nvSpPr>
          <p:cNvPr id="1048596" name="Slide Number Placeholder 5"/>
          <p:cNvSpPr>
            <a:spLocks noGrp="1"/>
          </p:cNvSpPr>
          <p:nvPr>
            <p:ph type="sldNum" sz="quarter" idx="12"/>
          </p:nvPr>
        </p:nvSpPr>
        <p:spPr/>
        <p:txBody>
          <a:bodyPr/>
          <a:p>
            <a:fld id="{A32E956E-6D38-49DE-A7CA-028177B47CAE}" type="slidenum">
              <a:rPr lang="ar-SA"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spTree>
      <p:nvGrpSpPr>
        <p:cNvPr id="60" name=""/>
        <p:cNvGrpSpPr/>
        <p:nvPr/>
      </p:nvGrpSpPr>
      <p:grpSpPr>
        <a:xfrm>
          <a:off x="0" y="0"/>
          <a:ext cx="0" cy="0"/>
          <a:chOff x="0" y="0"/>
          <a:chExt cx="0" cy="0"/>
        </a:xfrm>
      </p:grpSpPr>
      <p:sp>
        <p:nvSpPr>
          <p:cNvPr id="1048660" name="Rectangle 6"/>
          <p:cNvSpPr/>
          <p:nvPr/>
        </p:nvSpPr>
        <p:spPr>
          <a:xfrm>
            <a:off x="2282890" y="-54"/>
            <a:ext cx="6858000"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1" name="Title 1"/>
          <p:cNvSpPr>
            <a:spLocks noGrp="1"/>
          </p:cNvSpPr>
          <p:nvPr>
            <p:ph type="title"/>
          </p:nvPr>
        </p:nvSpPr>
        <p:spPr>
          <a:xfrm>
            <a:off x="2578392" y="2600325"/>
            <a:ext cx="6400800" cy="2286000"/>
          </a:xfrm>
        </p:spPr>
        <p:txBody>
          <a:bodyPr anchor="t"/>
          <a:lstStyle>
            <a:lvl1pPr algn="l">
              <a:lnSpc>
                <a:spcPts val="4500"/>
              </a:lnSpc>
              <a:buNone/>
              <a:defRPr b="1" cap="all" sz="4000"/>
            </a:lvl1pPr>
          </a:lstStyle>
          <a:p>
            <a:r>
              <a:rPr kumimoji="0" lang="en-US" smtClean="0"/>
              <a:t>Click to edit Master title style</a:t>
            </a:r>
            <a:endParaRPr kumimoji="0" lang="en-US"/>
          </a:p>
        </p:txBody>
      </p:sp>
      <p:sp>
        <p:nvSpPr>
          <p:cNvPr id="1048662" name="Text Placeholder 2"/>
          <p:cNvSpPr>
            <a:spLocks noGrp="1"/>
          </p:cNvSpPr>
          <p:nvPr>
            <p:ph type="body" idx="1"/>
          </p:nvPr>
        </p:nvSpPr>
        <p:spPr>
          <a:xfrm>
            <a:off x="2578392" y="1066800"/>
            <a:ext cx="6400800" cy="1509712"/>
          </a:xfrm>
        </p:spPr>
        <p:txBody>
          <a:bodyPr anchor="b"/>
          <a:lstStyle>
            <a:lvl1pPr indent="0" marL="18288">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663" name="Date Placeholder 3"/>
          <p:cNvSpPr>
            <a:spLocks noGrp="1"/>
          </p:cNvSpPr>
          <p:nvPr>
            <p:ph type="dt" sz="half" idx="10"/>
          </p:nvPr>
        </p:nvSpPr>
        <p:spPr/>
        <p:txBody>
          <a:bodyPr/>
          <a:p>
            <a:endParaRPr lang="en-US"/>
          </a:p>
        </p:txBody>
      </p:sp>
      <p:sp>
        <p:nvSpPr>
          <p:cNvPr id="1048664" name="Footer Placeholder 4"/>
          <p:cNvSpPr>
            <a:spLocks noGrp="1"/>
          </p:cNvSpPr>
          <p:nvPr>
            <p:ph type="ftr" sz="quarter" idx="11"/>
          </p:nvPr>
        </p:nvSpPr>
        <p:spPr/>
        <p:txBody>
          <a:bodyPr/>
          <a:p>
            <a:endParaRPr lang="en-US"/>
          </a:p>
        </p:txBody>
      </p:sp>
      <p:sp>
        <p:nvSpPr>
          <p:cNvPr id="1048665" name="Slide Number Placeholder 5"/>
          <p:cNvSpPr>
            <a:spLocks noGrp="1"/>
          </p:cNvSpPr>
          <p:nvPr>
            <p:ph type="sldNum" sz="quarter" idx="12"/>
          </p:nvPr>
        </p:nvSpPr>
        <p:spPr/>
        <p:txBody>
          <a:bodyPr/>
          <a:p>
            <a:fld id="{B48582F9-15B2-4A82-83DE-EDD2E21A9681}" type="slidenum">
              <a:rPr lang="ar-SA" smtClean="0"/>
              <a:t>‹#›</a:t>
            </a:fld>
            <a:endParaRPr lang="en-GB"/>
          </a:p>
        </p:txBody>
      </p:sp>
      <p:sp>
        <p:nvSpPr>
          <p:cNvPr id="1048666" name="Rectangle 9"/>
          <p:cNvSpPr/>
          <p:nvPr/>
        </p:nvSpPr>
        <p:spPr bwMode="invGray">
          <a:xfrm>
            <a:off x="2286000" y="0"/>
            <a:ext cx="76200"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67" name="Oval 7"/>
          <p:cNvSpPr/>
          <p:nvPr/>
        </p:nvSpPr>
        <p:spPr>
          <a:xfrm>
            <a:off x="2172321" y="2814656"/>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668" name="Oval 8"/>
          <p:cNvSpPr/>
          <p:nvPr/>
        </p:nvSpPr>
        <p:spPr>
          <a:xfrm>
            <a:off x="2408064" y="2745870"/>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61" name=""/>
        <p:cNvGrpSpPr/>
        <p:nvPr/>
      </p:nvGrpSpPr>
      <p:grpSpPr>
        <a:xfrm>
          <a:off x="0" y="0"/>
          <a:ext cx="0" cy="0"/>
          <a:chOff x="0" y="0"/>
          <a:chExt cx="0" cy="0"/>
        </a:xfrm>
      </p:grpSpPr>
      <p:sp>
        <p:nvSpPr>
          <p:cNvPr id="1048669" name="Title 1"/>
          <p:cNvSpPr>
            <a:spLocks noGrp="1"/>
          </p:cNvSpPr>
          <p:nvPr>
            <p:ph type="title"/>
          </p:nvPr>
        </p:nvSpPr>
        <p:spPr>
          <a:xfrm>
            <a:off x="1435608" y="274320"/>
            <a:ext cx="7498080" cy="1143000"/>
          </a:xfrm>
        </p:spPr>
        <p:txBody>
          <a:bodyPr/>
          <a:p>
            <a:r>
              <a:rPr kumimoji="0" lang="en-US" smtClean="0"/>
              <a:t>Click to edit Master title style</a:t>
            </a:r>
            <a:endParaRPr kumimoji="0" lang="en-US"/>
          </a:p>
        </p:txBody>
      </p:sp>
      <p:sp>
        <p:nvSpPr>
          <p:cNvPr id="1048670"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1"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2" name="Date Placeholder 4"/>
          <p:cNvSpPr>
            <a:spLocks noGrp="1"/>
          </p:cNvSpPr>
          <p:nvPr>
            <p:ph type="dt" sz="half" idx="10"/>
          </p:nvPr>
        </p:nvSpPr>
        <p:spPr/>
        <p:txBody>
          <a:bodyPr/>
          <a:p>
            <a:endParaRPr lang="en-US"/>
          </a:p>
        </p:txBody>
      </p:sp>
      <p:sp>
        <p:nvSpPr>
          <p:cNvPr id="1048673" name="Footer Placeholder 5"/>
          <p:cNvSpPr>
            <a:spLocks noGrp="1"/>
          </p:cNvSpPr>
          <p:nvPr>
            <p:ph type="ftr" sz="quarter" idx="11"/>
          </p:nvPr>
        </p:nvSpPr>
        <p:spPr/>
        <p:txBody>
          <a:bodyPr/>
          <a:p>
            <a:endParaRPr lang="en-US"/>
          </a:p>
        </p:txBody>
      </p:sp>
      <p:sp>
        <p:nvSpPr>
          <p:cNvPr id="1048674" name="Slide Number Placeholder 6"/>
          <p:cNvSpPr>
            <a:spLocks noGrp="1"/>
          </p:cNvSpPr>
          <p:nvPr>
            <p:ph type="sldNum" sz="quarter" idx="12"/>
          </p:nvPr>
        </p:nvSpPr>
        <p:spPr/>
        <p:txBody>
          <a:bodyPr/>
          <a:p>
            <a:fld id="{44430934-9457-4875-BEC7-C3893B24AF23}" type="slidenum">
              <a:rPr lang="ar-SA"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type="twoTxTwoObj">
  <p:cSld name="Comparison">
    <p:spTree>
      <p:nvGrpSpPr>
        <p:cNvPr id="62" name=""/>
        <p:cNvGrpSpPr/>
        <p:nvPr/>
      </p:nvGrpSpPr>
      <p:grpSpPr>
        <a:xfrm>
          <a:off x="0" y="0"/>
          <a:ext cx="0" cy="0"/>
          <a:chOff x="0" y="0"/>
          <a:chExt cx="0" cy="0"/>
        </a:xfrm>
      </p:grpSpPr>
      <p:sp>
        <p:nvSpPr>
          <p:cNvPr id="1048675" name="Title 1"/>
          <p:cNvSpPr>
            <a:spLocks noGrp="1"/>
          </p:cNvSpPr>
          <p:nvPr>
            <p:ph type="title"/>
          </p:nvPr>
        </p:nvSpPr>
        <p:spPr>
          <a:xfrm>
            <a:off x="457200" y="5160336"/>
            <a:ext cx="8229600" cy="1143000"/>
          </a:xfrm>
        </p:spPr>
        <p:txBody>
          <a:bodyPr anchor="ctr"/>
          <a:lstStyle>
            <a:lvl1pPr algn="ctr">
              <a:defRPr baseline="0" b="1" cap="none" sz="4500"/>
            </a:lvl1pPr>
          </a:lstStyle>
          <a:p>
            <a:r>
              <a:rPr kumimoji="0" lang="en-US" smtClean="0"/>
              <a:t>Click to edit Master title style</a:t>
            </a:r>
            <a:endParaRPr kumimoji="0" lang="en-US"/>
          </a:p>
        </p:txBody>
      </p:sp>
      <p:sp>
        <p:nvSpPr>
          <p:cNvPr id="1048676"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677"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678"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9"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0" name="Date Placeholder 6"/>
          <p:cNvSpPr>
            <a:spLocks noGrp="1"/>
          </p:cNvSpPr>
          <p:nvPr>
            <p:ph type="dt" sz="half" idx="10"/>
          </p:nvPr>
        </p:nvSpPr>
        <p:spPr/>
        <p:txBody>
          <a:bodyPr/>
          <a:p>
            <a:endParaRPr lang="en-US"/>
          </a:p>
        </p:txBody>
      </p:sp>
      <p:sp>
        <p:nvSpPr>
          <p:cNvPr id="1048681" name="Footer Placeholder 7"/>
          <p:cNvSpPr>
            <a:spLocks noGrp="1"/>
          </p:cNvSpPr>
          <p:nvPr>
            <p:ph type="ftr" sz="quarter" idx="11"/>
          </p:nvPr>
        </p:nvSpPr>
        <p:spPr/>
        <p:txBody>
          <a:bodyPr/>
          <a:p>
            <a:endParaRPr lang="en-US"/>
          </a:p>
        </p:txBody>
      </p:sp>
      <p:sp>
        <p:nvSpPr>
          <p:cNvPr id="1048682" name="Slide Number Placeholder 8"/>
          <p:cNvSpPr>
            <a:spLocks noGrp="1"/>
          </p:cNvSpPr>
          <p:nvPr>
            <p:ph type="sldNum" sz="quarter" idx="12"/>
          </p:nvPr>
        </p:nvSpPr>
        <p:spPr/>
        <p:txBody>
          <a:bodyPr/>
          <a:p>
            <a:fld id="{800D909D-632E-48F9-993F-FA93E079F9A8}" type="slidenum">
              <a:rPr lang="ar-SA"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4" name=""/>
        <p:cNvGrpSpPr/>
        <p:nvPr/>
      </p:nvGrpSpPr>
      <p:grpSpPr>
        <a:xfrm>
          <a:off x="0" y="0"/>
          <a:ext cx="0" cy="0"/>
          <a:chOff x="0" y="0"/>
          <a:chExt cx="0" cy="0"/>
        </a:xfrm>
      </p:grpSpPr>
      <p:sp>
        <p:nvSpPr>
          <p:cNvPr id="1048586" name="Title 1"/>
          <p:cNvSpPr>
            <a:spLocks noGrp="1"/>
          </p:cNvSpPr>
          <p:nvPr>
            <p:ph type="title"/>
          </p:nvPr>
        </p:nvSpPr>
        <p:spPr>
          <a:xfrm>
            <a:off x="1435608" y="274320"/>
            <a:ext cx="7498080" cy="1143000"/>
          </a:xfrm>
        </p:spPr>
        <p:txBody>
          <a:bodyPr anchor="ctr"/>
          <a:p>
            <a:r>
              <a:rPr kumimoji="0" lang="en-US" smtClean="0"/>
              <a:t>Click to edit Master title style</a:t>
            </a:r>
            <a:endParaRPr kumimoji="0" lang="en-US"/>
          </a:p>
        </p:txBody>
      </p:sp>
      <p:sp>
        <p:nvSpPr>
          <p:cNvPr id="1048587" name="Date Placeholder 2"/>
          <p:cNvSpPr>
            <a:spLocks noGrp="1"/>
          </p:cNvSpPr>
          <p:nvPr>
            <p:ph type="dt" sz="half" idx="10"/>
          </p:nvPr>
        </p:nvSpPr>
        <p:spPr/>
        <p:txBody>
          <a:bodyPr/>
          <a:p>
            <a:endParaRPr lang="en-US"/>
          </a:p>
        </p:txBody>
      </p:sp>
      <p:sp>
        <p:nvSpPr>
          <p:cNvPr id="1048588" name="Footer Placeholder 3"/>
          <p:cNvSpPr>
            <a:spLocks noGrp="1"/>
          </p:cNvSpPr>
          <p:nvPr>
            <p:ph type="ftr" sz="quarter" idx="11"/>
          </p:nvPr>
        </p:nvSpPr>
        <p:spPr/>
        <p:txBody>
          <a:bodyPr/>
          <a:p>
            <a:endParaRPr lang="en-US"/>
          </a:p>
        </p:txBody>
      </p:sp>
      <p:sp>
        <p:nvSpPr>
          <p:cNvPr id="1048589" name="Slide Number Placeholder 4"/>
          <p:cNvSpPr>
            <a:spLocks noGrp="1"/>
          </p:cNvSpPr>
          <p:nvPr>
            <p:ph type="sldNum" sz="quarter" idx="12"/>
          </p:nvPr>
        </p:nvSpPr>
        <p:spPr/>
        <p:txBody>
          <a:bodyPr/>
          <a:p>
            <a:fld id="{AD4D5BB1-3267-44C3-95D3-D128F949C996}" type="slidenum">
              <a:rPr lang="ar-SA"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63" name=""/>
        <p:cNvGrpSpPr/>
        <p:nvPr/>
      </p:nvGrpSpPr>
      <p:grpSpPr>
        <a:xfrm>
          <a:off x="0" y="0"/>
          <a:ext cx="0" cy="0"/>
          <a:chOff x="0" y="0"/>
          <a:chExt cx="0" cy="0"/>
        </a:xfrm>
      </p:grpSpPr>
      <p:sp>
        <p:nvSpPr>
          <p:cNvPr id="1048683" name="Rectangle 4"/>
          <p:cNvSpPr/>
          <p:nvPr/>
        </p:nvSpPr>
        <p:spPr>
          <a:xfrm>
            <a:off x="1014984" y="0"/>
            <a:ext cx="8129016" cy="6858000"/>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84" name="Date Placeholder 1"/>
          <p:cNvSpPr>
            <a:spLocks noGrp="1"/>
          </p:cNvSpPr>
          <p:nvPr>
            <p:ph type="dt" sz="half" idx="10"/>
          </p:nvPr>
        </p:nvSpPr>
        <p:spPr/>
        <p:txBody>
          <a:bodyPr/>
          <a:p>
            <a:endParaRPr lang="en-US"/>
          </a:p>
        </p:txBody>
      </p:sp>
      <p:sp>
        <p:nvSpPr>
          <p:cNvPr id="1048685" name="Footer Placeholder 2"/>
          <p:cNvSpPr>
            <a:spLocks noGrp="1"/>
          </p:cNvSpPr>
          <p:nvPr>
            <p:ph type="ftr" sz="quarter" idx="11"/>
          </p:nvPr>
        </p:nvSpPr>
        <p:spPr/>
        <p:txBody>
          <a:bodyPr/>
          <a:p>
            <a:endParaRPr lang="en-US"/>
          </a:p>
        </p:txBody>
      </p:sp>
      <p:sp>
        <p:nvSpPr>
          <p:cNvPr id="1048686" name="Slide Number Placeholder 3"/>
          <p:cNvSpPr>
            <a:spLocks noGrp="1"/>
          </p:cNvSpPr>
          <p:nvPr>
            <p:ph type="sldNum" sz="quarter" idx="12"/>
          </p:nvPr>
        </p:nvSpPr>
        <p:spPr/>
        <p:txBody>
          <a:bodyPr/>
          <a:p>
            <a:fld id="{4E053B90-DA49-49A8-954C-6F511365856B}" type="slidenum">
              <a:rPr lang="ar-SA" smtClean="0"/>
              <a:t>‹#›</a:t>
            </a:fld>
            <a:endParaRPr lang="en-GB"/>
          </a:p>
        </p:txBody>
      </p:sp>
      <p:sp>
        <p:nvSpPr>
          <p:cNvPr id="1048687" name="Rectangle 5"/>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64" name=""/>
        <p:cNvGrpSpPr/>
        <p:nvPr/>
      </p:nvGrpSpPr>
      <p:grpSpPr>
        <a:xfrm>
          <a:off x="0" y="0"/>
          <a:ext cx="0" cy="0"/>
          <a:chOff x="0" y="0"/>
          <a:chExt cx="0" cy="0"/>
        </a:xfrm>
      </p:grpSpPr>
      <p:sp>
        <p:nvSpPr>
          <p:cNvPr id="1048688" name="Title 1"/>
          <p:cNvSpPr>
            <a:spLocks noGrp="1"/>
          </p:cNvSpPr>
          <p:nvPr>
            <p:ph type="title"/>
          </p:nvPr>
        </p:nvSpPr>
        <p:spPr>
          <a:xfrm>
            <a:off x="457200" y="216778"/>
            <a:ext cx="3810000" cy="1162050"/>
          </a:xfrm>
          <a:ln>
            <a:noFill/>
          </a:ln>
        </p:spPr>
        <p:txBody>
          <a:bodyPr anchor="b"/>
          <a:lstStyle>
            <a:lvl1pPr algn="l">
              <a:lnSpc>
                <a:spcPts val="2000"/>
              </a:lnSpc>
              <a:buNone/>
              <a:defRPr baseline="0" b="1" cap="all" sz="2200"/>
            </a:lvl1pPr>
          </a:lstStyle>
          <a:p>
            <a:r>
              <a:rPr kumimoji="0" lang="en-US" smtClean="0"/>
              <a:t>Click to edit Master title style</a:t>
            </a:r>
            <a:endParaRPr kumimoji="0" lang="en-US"/>
          </a:p>
        </p:txBody>
      </p:sp>
      <p:sp>
        <p:nvSpPr>
          <p:cNvPr id="1048689" name="Text Placeholder 2"/>
          <p:cNvSpPr>
            <a:spLocks noGrp="1"/>
          </p:cNvSpPr>
          <p:nvPr>
            <p:ph type="body" idx="2"/>
          </p:nvPr>
        </p:nvSpPr>
        <p:spPr>
          <a:xfrm>
            <a:off x="457200" y="1406964"/>
            <a:ext cx="3810000" cy="698500"/>
          </a:xfrm>
        </p:spPr>
        <p:txBody>
          <a:bodyPr/>
          <a:lstStyle>
            <a:lvl1pPr indent="0" marL="45720">
              <a:lnSpc>
                <a:spcPct val="100000"/>
              </a:lnSpc>
              <a:spcBef>
                <a:spcPts val="0"/>
              </a:spcBef>
              <a:buNone/>
              <a:defRPr sz="14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690"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1" name="Date Placeholder 4"/>
          <p:cNvSpPr>
            <a:spLocks noGrp="1"/>
          </p:cNvSpPr>
          <p:nvPr>
            <p:ph type="dt" sz="half" idx="10"/>
          </p:nvPr>
        </p:nvSpPr>
        <p:spPr/>
        <p:txBody>
          <a:bodyPr/>
          <a:p>
            <a:endParaRPr lang="en-US"/>
          </a:p>
        </p:txBody>
      </p:sp>
      <p:sp>
        <p:nvSpPr>
          <p:cNvPr id="1048692" name="Footer Placeholder 5"/>
          <p:cNvSpPr>
            <a:spLocks noGrp="1"/>
          </p:cNvSpPr>
          <p:nvPr>
            <p:ph type="ftr" sz="quarter" idx="11"/>
          </p:nvPr>
        </p:nvSpPr>
        <p:spPr/>
        <p:txBody>
          <a:bodyPr/>
          <a:p>
            <a:endParaRPr lang="en-US"/>
          </a:p>
        </p:txBody>
      </p:sp>
      <p:sp>
        <p:nvSpPr>
          <p:cNvPr id="1048693" name="Slide Number Placeholder 6"/>
          <p:cNvSpPr>
            <a:spLocks noGrp="1"/>
          </p:cNvSpPr>
          <p:nvPr>
            <p:ph type="sldNum" sz="quarter" idx="12"/>
          </p:nvPr>
        </p:nvSpPr>
        <p:spPr/>
        <p:txBody>
          <a:bodyPr/>
          <a:p>
            <a:fld id="{A618C794-6345-4834-83B1-8E14E385A4A4}" type="slidenum">
              <a:rPr lang="ar-SA"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58" name=""/>
        <p:cNvGrpSpPr/>
        <p:nvPr/>
      </p:nvGrpSpPr>
      <p:grpSpPr>
        <a:xfrm>
          <a:off x="0" y="0"/>
          <a:ext cx="0" cy="0"/>
          <a:chOff x="0" y="0"/>
          <a:chExt cx="0" cy="0"/>
        </a:xfrm>
      </p:grpSpPr>
      <p:sp>
        <p:nvSpPr>
          <p:cNvPr id="1048646" name="Title 1"/>
          <p:cNvSpPr>
            <a:spLocks noGrp="1"/>
          </p:cNvSpPr>
          <p:nvPr>
            <p:ph type="title"/>
          </p:nvPr>
        </p:nvSpPr>
        <p:spPr>
          <a:xfrm>
            <a:off x="5886896" y="1066800"/>
            <a:ext cx="2743200" cy="1981200"/>
          </a:xfrm>
        </p:spPr>
        <p:txBody>
          <a:bodyPr anchor="b">
            <a:noAutofit/>
          </a:bodyPr>
          <a:lstStyle>
            <a:lvl1pPr algn="l">
              <a:buNone/>
              <a:defRPr b="1" sz="2100">
                <a:effectLst/>
              </a:defRPr>
            </a:lvl1pPr>
          </a:lstStyle>
          <a:p>
            <a:r>
              <a:rPr kumimoji="0" lang="en-US" smtClean="0"/>
              <a:t>Click to edit Master title style</a:t>
            </a:r>
            <a:endParaRPr kumimoji="0" lang="en-US"/>
          </a:p>
        </p:txBody>
      </p:sp>
      <p:sp>
        <p:nvSpPr>
          <p:cNvPr id="1048647" name="Date Placeholder 4"/>
          <p:cNvSpPr>
            <a:spLocks noGrp="1"/>
          </p:cNvSpPr>
          <p:nvPr>
            <p:ph type="dt" sz="half" idx="10"/>
          </p:nvPr>
        </p:nvSpPr>
        <p:spPr/>
        <p:txBody>
          <a:bodyPr/>
          <a:p>
            <a:endParaRPr lang="en-US"/>
          </a:p>
        </p:txBody>
      </p:sp>
      <p:sp>
        <p:nvSpPr>
          <p:cNvPr id="1048648" name="Footer Placeholder 5"/>
          <p:cNvSpPr>
            <a:spLocks noGrp="1"/>
          </p:cNvSpPr>
          <p:nvPr>
            <p:ph type="ftr" sz="quarter" idx="11"/>
          </p:nvPr>
        </p:nvSpPr>
        <p:spPr/>
        <p:txBody>
          <a:bodyPr/>
          <a:p>
            <a:endParaRPr lang="en-US"/>
          </a:p>
        </p:txBody>
      </p:sp>
      <p:sp>
        <p:nvSpPr>
          <p:cNvPr id="1048649" name="Slide Number Placeholder 6"/>
          <p:cNvSpPr>
            <a:spLocks noGrp="1"/>
          </p:cNvSpPr>
          <p:nvPr>
            <p:ph type="sldNum" sz="quarter" idx="12"/>
          </p:nvPr>
        </p:nvSpPr>
        <p:spPr/>
        <p:txBody>
          <a:bodyPr/>
          <a:p>
            <a:fld id="{F3AF17E9-0032-49DE-A14E-EF6BD0382AE0}" type="slidenum">
              <a:rPr lang="ar-SA" smtClean="0"/>
              <a:t>‹#›</a:t>
            </a:fld>
            <a:endParaRPr lang="en-GB"/>
          </a:p>
        </p:txBody>
      </p:sp>
      <p:sp>
        <p:nvSpPr>
          <p:cNvPr id="1048650" name="Rectangle 7"/>
          <p:cNvSpPr/>
          <p:nvPr/>
        </p:nvSpPr>
        <p:spPr>
          <a:xfrm>
            <a:off x="762000" y="1066800"/>
            <a:ext cx="4572000" cy="4572000"/>
          </a:xfrm>
          <a:prstGeom prst="rect"/>
          <a:solidFill>
            <a:srgbClr val="FFFFFF"/>
          </a:solidFill>
          <a:ln w="88900" cap="sq">
            <a:solidFill>
              <a:srgbClr val="FFFFFF"/>
            </a:solidFill>
            <a:miter lim="800000"/>
          </a:ln>
          <a:effectLst>
            <a:outerShdw algn="tl" blurRad="55500" dir="5400000" dist="18500" rotWithShape="0">
              <a:srgbClr val="000000">
                <a:alpha val="35000"/>
              </a:srgbClr>
            </a:outerShdw>
          </a:effectLst>
          <a:scene3d>
            <a:camera prst="orthographicFront"/>
            <a:lightRig dir="t" rig="twoPt">
              <a:rot lat="0" lon="0" rev="7200000"/>
            </a:lightRig>
          </a:scene3d>
          <a:sp3d contourW="635">
            <a:bevelT w="25400" h="19050"/>
            <a:contourClr>
              <a:srgbClr val="969696"/>
            </a:contourClr>
          </a:sp3d>
        </p:spPr>
        <p:txBody>
          <a:bodyPr anchor="t" lIns="91440" rtlCol="0" tIns="274320">
            <a:normAutofit/>
          </a:bodyPr>
          <a:p>
            <a:pPr algn="l" eaLnBrk="1" hangingPunct="1" indent="-283464" latinLnBrk="0" marL="0" rtl="0">
              <a:lnSpc>
                <a:spcPts val="3000"/>
              </a:lnSpc>
              <a:spcBef>
                <a:spcPts val="600"/>
              </a:spcBef>
              <a:buClr>
                <a:schemeClr val="accent1"/>
              </a:buClr>
              <a:buSzPct val="80000"/>
              <a:buFont typeface="Wingdings 2"/>
              <a:buNone/>
            </a:pPr>
            <a:endParaRPr sz="3200" kern="1200" kumimoji="0" lang="en-US">
              <a:solidFill>
                <a:schemeClr val="tx1"/>
              </a:solidFill>
              <a:latin typeface="+mn-lt"/>
              <a:ea typeface="+mn-ea"/>
              <a:cs typeface="+mn-cs"/>
            </a:endParaRPr>
          </a:p>
        </p:txBody>
      </p:sp>
      <p:sp>
        <p:nvSpPr>
          <p:cNvPr id="1048651"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anchor="t" lIns="91440" tIns="274320"/>
          <a:lstStyle>
            <a:lvl1pPr indent="0">
              <a:buNone/>
              <a:defRPr sz="3200"/>
            </a:lvl1pPr>
          </a:lstStyle>
          <a:p>
            <a:pPr algn="l" eaLnBrk="1" hangingPunct="1" latinLnBrk="0" marL="0"/>
            <a:r>
              <a:rPr kumimoji="0" lang="en-US" smtClean="0"/>
              <a:t>Click icon to add picture</a:t>
            </a:r>
            <a:endParaRPr dirty="0" kumimoji="0" lang="en-US"/>
          </a:p>
        </p:txBody>
      </p:sp>
      <p:sp>
        <p:nvSpPr>
          <p:cNvPr id="1048652" name="Flowchart: Process 8"/>
          <p:cNvSpPr/>
          <p:nvPr/>
        </p:nvSpPr>
        <p:spPr>
          <a:xfrm rot="19468671">
            <a:off x="396725" y="954341"/>
            <a:ext cx="685800"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53" name="Flowchart: Process 9"/>
          <p:cNvSpPr/>
          <p:nvPr/>
        </p:nvSpPr>
        <p:spPr>
          <a:xfrm rot="2103354" flipH="1">
            <a:off x="5003667" y="936786"/>
            <a:ext cx="649224"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54" name="Text Placeholder 3"/>
          <p:cNvSpPr>
            <a:spLocks noGrp="1"/>
          </p:cNvSpPr>
          <p:nvPr>
            <p:ph type="body" sz="half" idx="2"/>
          </p:nvPr>
        </p:nvSpPr>
        <p:spPr>
          <a:xfrm>
            <a:off x="838200" y="4800600"/>
            <a:ext cx="4419600" cy="762000"/>
          </a:xfrm>
        </p:spPr>
        <p:txBody>
          <a:bodyPr anchor="ctr"/>
          <a:lstStyle>
            <a:lvl1pPr algn="l" indent="0" marL="0">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2" name=""/>
        <p:cNvGrpSpPr/>
        <p:nvPr/>
      </p:nvGrpSpPr>
      <p:grpSpPr>
        <a:xfrm>
          <a:off x="0" y="0"/>
          <a:ext cx="0" cy="0"/>
          <a:chOff x="0" y="0"/>
          <a:chExt cx="0" cy="0"/>
        </a:xfrm>
      </p:grpSpPr>
      <p:sp>
        <p:nvSpPr>
          <p:cNvPr id="1048576"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7" name="Oval 7"/>
          <p:cNvSpPr/>
          <p:nvPr/>
        </p:nvSpPr>
        <p:spPr>
          <a:xfrm>
            <a:off x="168816" y="21102"/>
            <a:ext cx="1702191" cy="1702191"/>
          </a:xfrm>
          <a:prstGeom prst="ellipse"/>
          <a:noFill/>
          <a:ln w="27305" cap="rnd" cmpd="sng" algn="ctr">
            <a:solidFill>
              <a:schemeClr val="bg2">
                <a:tint val="45000"/>
                <a:satMod val="325000"/>
                <a:alpha val="100000"/>
              </a:schemeClr>
            </a:solidFill>
            <a:prstDash val="solid"/>
          </a:ln>
          <a:effectLst>
            <a:outerShdw algn="tl" blurRad="25400" dir="5400000" dist="25400"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8"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algn="tl" blurRad="12700" dir="4500000" dist="15000"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9" name="Rectangle 11"/>
          <p:cNvSpPr/>
          <p:nvPr/>
        </p:nvSpPr>
        <p:spPr>
          <a:xfrm>
            <a:off x="1012873" y="-54"/>
            <a:ext cx="8131127"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0" name="Title Placeholder 4"/>
          <p:cNvSpPr>
            <a:spLocks noGrp="1"/>
          </p:cNvSpPr>
          <p:nvPr>
            <p:ph type="title"/>
          </p:nvPr>
        </p:nvSpPr>
        <p:spPr>
          <a:xfrm>
            <a:off x="1435608" y="274638"/>
            <a:ext cx="7498080" cy="1143000"/>
          </a:xfrm>
          <a:prstGeom prst="rect"/>
        </p:spPr>
        <p:txBody>
          <a:bodyPr anchor="ctr">
            <a:normAutofit/>
          </a:bodyPr>
          <a:p>
            <a:r>
              <a:rPr kumimoji="0" lang="en-US" smtClean="0"/>
              <a:t>Click to edit Master title style</a:t>
            </a:r>
            <a:endParaRPr kumimoji="0" lang="en-US"/>
          </a:p>
        </p:txBody>
      </p:sp>
      <p:sp>
        <p:nvSpPr>
          <p:cNvPr id="1048581" name="Text Placeholder 8"/>
          <p:cNvSpPr>
            <a:spLocks noGrp="1"/>
          </p:cNvSpPr>
          <p:nvPr>
            <p:ph type="body" idx="1"/>
          </p:nvPr>
        </p:nvSpPr>
        <p:spPr>
          <a:xfrm>
            <a:off x="1435608" y="1447800"/>
            <a:ext cx="7498080" cy="4800600"/>
          </a:xfrm>
          <a:prstGeom prst="rect"/>
        </p:spPr>
        <p:txBody>
          <a:bodyPr>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2" name="Date Placeholder 23"/>
          <p:cNvSpPr>
            <a:spLocks noGrp="1"/>
          </p:cNvSpPr>
          <p:nvPr>
            <p:ph type="dt" sz="half" idx="2"/>
          </p:nvPr>
        </p:nvSpPr>
        <p:spPr>
          <a:xfrm>
            <a:off x="3581400" y="6305550"/>
            <a:ext cx="2133600" cy="476250"/>
          </a:xfrm>
          <a:prstGeom prst="rect"/>
        </p:spPr>
        <p:txBody>
          <a:bodyPr anchor="b"/>
          <a:lstStyle>
            <a:lvl1pPr algn="r" eaLnBrk="1" hangingPunct="1" latinLnBrk="0">
              <a:defRPr sz="1200" kumimoji="0">
                <a:solidFill>
                  <a:schemeClr val="bg2">
                    <a:shade val="50000"/>
                    <a:satMod val="200000"/>
                  </a:schemeClr>
                </a:solidFill>
              </a:defRPr>
            </a:lvl1pPr>
          </a:lstStyle>
          <a:p>
            <a:endParaRPr lang="en-US"/>
          </a:p>
        </p:txBody>
      </p:sp>
      <p:sp>
        <p:nvSpPr>
          <p:cNvPr id="1048583" name="Footer Placeholder 9"/>
          <p:cNvSpPr>
            <a:spLocks noGrp="1"/>
          </p:cNvSpPr>
          <p:nvPr>
            <p:ph type="ftr" sz="quarter" idx="3"/>
          </p:nvPr>
        </p:nvSpPr>
        <p:spPr>
          <a:xfrm>
            <a:off x="5715000" y="6305550"/>
            <a:ext cx="2895600" cy="476250"/>
          </a:xfrm>
          <a:prstGeom prst="rect"/>
        </p:spPr>
        <p:txBody>
          <a:bodyPr anchor="b"/>
          <a:lstStyle>
            <a:lvl1pPr eaLnBrk="1" hangingPunct="1" latinLnBrk="0">
              <a:defRPr sz="1200" kumimoji="0">
                <a:solidFill>
                  <a:schemeClr val="bg2">
                    <a:shade val="50000"/>
                    <a:satMod val="200000"/>
                  </a:schemeClr>
                </a:solidFill>
                <a:effectLst/>
              </a:defRPr>
            </a:lvl1pPr>
          </a:lstStyle>
          <a:p>
            <a:endParaRPr lang="en-US"/>
          </a:p>
        </p:txBody>
      </p:sp>
      <p:sp>
        <p:nvSpPr>
          <p:cNvPr id="1048584" name="Slide Number Placeholder 21"/>
          <p:cNvSpPr>
            <a:spLocks noGrp="1"/>
          </p:cNvSpPr>
          <p:nvPr>
            <p:ph type="sldNum" sz="quarter" idx="4"/>
          </p:nvPr>
        </p:nvSpPr>
        <p:spPr>
          <a:xfrm>
            <a:off x="8613648" y="6305550"/>
            <a:ext cx="457200" cy="476250"/>
          </a:xfrm>
          <a:prstGeom prst="rect"/>
        </p:spPr>
        <p:txBody>
          <a:bodyPr anchor="b"/>
          <a:lstStyle>
            <a:lvl1pPr algn="ctr" eaLnBrk="1" hangingPunct="1" latinLnBrk="0">
              <a:defRPr sz="1200" kumimoji="0">
                <a:solidFill>
                  <a:schemeClr val="bg2">
                    <a:shade val="50000"/>
                    <a:satMod val="200000"/>
                  </a:schemeClr>
                </a:solidFill>
                <a:effectLst/>
              </a:defRPr>
            </a:lvl1pPr>
          </a:lstStyle>
          <a:p>
            <a:fld id="{C6AD4C50-B014-4D6C-BE52-108F2552812E}" type="slidenum">
              <a:rPr lang="ar-SA" smtClean="0"/>
              <a:t>‹#›</a:t>
            </a:fld>
            <a:endParaRPr lang="en-GB"/>
          </a:p>
        </p:txBody>
      </p:sp>
      <p:sp>
        <p:nvSpPr>
          <p:cNvPr id="1048585" name="Rectangle 14"/>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 accent1="accent1" accent2="accent2" accent3="accent3" accent4="accent4" accent5="accent5" accent6="accent6" bg1="lt1" bg2="lt2" tx1="dk1" tx2="dk2"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eaLnBrk="1" hangingPunct="1" latinLnBrk="0" rtl="0">
        <a:spcBef>
          <a:spcPct val="0"/>
        </a:spcBef>
        <a:buNone/>
        <a:defRPr sz="4300" kern="1200" kumimoji="0">
          <a:solidFill>
            <a:schemeClr val="tx2">
              <a:satMod val="130000"/>
            </a:schemeClr>
          </a:solidFill>
          <a:effectLst>
            <a:outerShdw algn="tl" blurRad="50000" dir="5400000" dist="30000" rotWithShape="0">
              <a:srgbClr val="000000">
                <a:alpha val="30000"/>
              </a:srgbClr>
            </a:outerShdw>
          </a:effectLst>
          <a:latin typeface="+mj-lt"/>
          <a:ea typeface="+mj-ea"/>
          <a:cs typeface="+mj-cs"/>
        </a:defRPr>
      </a:lvl1pPr>
    </p:titleStyle>
    <p:bodyStyle>
      <a:lvl1pPr algn="l" eaLnBrk="1" hangingPunct="1" indent="-283464" latinLnBrk="0" marL="365760" rtl="0">
        <a:lnSpc>
          <a:spcPct val="100000"/>
        </a:lnSpc>
        <a:spcBef>
          <a:spcPts val="60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37744" latinLnBrk="0" marL="640080" rtl="0">
        <a:lnSpc>
          <a:spcPct val="100000"/>
        </a:lnSpc>
        <a:spcBef>
          <a:spcPts val="550"/>
        </a:spcBef>
        <a:buClr>
          <a:schemeClr val="accent1"/>
        </a:buClr>
        <a:buFont typeface="Verdana"/>
        <a:buChar char="◦"/>
        <a:defRPr sz="2800" kern="1200" kumimoji="0">
          <a:solidFill>
            <a:schemeClr val="tx1"/>
          </a:solidFill>
          <a:latin typeface="+mn-lt"/>
          <a:ea typeface="+mn-ea"/>
          <a:cs typeface="+mn-cs"/>
        </a:defRPr>
      </a:lvl2pPr>
      <a:lvl3pPr algn="l" eaLnBrk="1" hangingPunct="1" indent="-228600" latinLnBrk="0" marL="886968" rtl="0">
        <a:lnSpc>
          <a:spcPct val="100000"/>
        </a:lnSpc>
        <a:spcBef>
          <a:spcPct val="20000"/>
        </a:spcBef>
        <a:buClr>
          <a:schemeClr val="accent2"/>
        </a:buClr>
        <a:buFont typeface="Wingdings 2"/>
        <a:buChar char=""/>
        <a:defRPr sz="2400" kern="1200" kumimoji="0">
          <a:solidFill>
            <a:schemeClr val="tx1"/>
          </a:solidFill>
          <a:latin typeface="+mn-lt"/>
          <a:ea typeface="+mn-ea"/>
          <a:cs typeface="+mn-cs"/>
        </a:defRPr>
      </a:lvl3pPr>
      <a:lvl4pPr algn="l" eaLnBrk="1" hangingPunct="1" indent="-173736" latinLnBrk="0" marL="1097280" rtl="0">
        <a:lnSpc>
          <a:spcPct val="100000"/>
        </a:lnSpc>
        <a:spcBef>
          <a:spcPct val="20000"/>
        </a:spcBef>
        <a:buClr>
          <a:schemeClr val="accent3"/>
        </a:buClr>
        <a:buFont typeface="Wingdings 2"/>
        <a:buChar char=""/>
        <a:defRPr sz="2000" kern="1200" kumimoji="0">
          <a:solidFill>
            <a:schemeClr val="tx1"/>
          </a:solidFill>
          <a:latin typeface="+mn-lt"/>
          <a:ea typeface="+mn-ea"/>
          <a:cs typeface="+mn-cs"/>
        </a:defRPr>
      </a:lvl4pPr>
      <a:lvl5pPr algn="l" eaLnBrk="1" hangingPunct="1" indent="-182880" latinLnBrk="0" marL="1298448" rtl="0">
        <a:lnSpc>
          <a:spcPct val="100000"/>
        </a:lnSpc>
        <a:spcBef>
          <a:spcPct val="20000"/>
        </a:spcBef>
        <a:buClr>
          <a:schemeClr val="accent4"/>
        </a:buClr>
        <a:buFont typeface="Wingdings 2"/>
        <a:buChar char=""/>
        <a:defRPr sz="2000" kern="1200" kumimoji="0">
          <a:solidFill>
            <a:schemeClr val="tx1"/>
          </a:solidFill>
          <a:latin typeface="+mn-lt"/>
          <a:ea typeface="+mn-ea"/>
          <a:cs typeface="+mn-cs"/>
        </a:defRPr>
      </a:lvl5pPr>
      <a:lvl6pPr algn="l" eaLnBrk="1" hangingPunct="1" indent="-182880" latinLnBrk="0" marL="1508760" rtl="0">
        <a:lnSpc>
          <a:spcPct val="100000"/>
        </a:lnSpc>
        <a:spcBef>
          <a:spcPct val="20000"/>
        </a:spcBef>
        <a:buClr>
          <a:schemeClr val="accent5"/>
        </a:buClr>
        <a:buFont typeface="Wingdings 2"/>
        <a:buChar char=""/>
        <a:defRPr sz="2000" kern="1200" kumimoji="0">
          <a:solidFill>
            <a:schemeClr val="tx1"/>
          </a:solidFill>
          <a:latin typeface="+mn-lt"/>
          <a:ea typeface="+mn-ea"/>
          <a:cs typeface="+mn-cs"/>
        </a:defRPr>
      </a:lvl6pPr>
      <a:lvl7pPr algn="l" eaLnBrk="1" hangingPunct="1" indent="-182880" latinLnBrk="0" marL="171907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7pPr>
      <a:lvl8pPr algn="l" eaLnBrk="1" hangingPunct="1" indent="-182880" latinLnBrk="0" marL="1920240"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8pPr>
      <a:lvl9pPr algn="l" eaLnBrk="1" hangingPunct="1" indent="-182880" latinLnBrk="0" marL="213055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25" name=""/>
        <p:cNvGrpSpPr/>
        <p:nvPr/>
      </p:nvGrpSpPr>
      <p:grpSpPr>
        <a:xfrm>
          <a:off x="0" y="0"/>
          <a:ext cx="0" cy="0"/>
          <a:chOff x="0" y="0"/>
          <a:chExt cx="0" cy="0"/>
        </a:xfrm>
      </p:grpSpPr>
      <p:sp>
        <p:nvSpPr>
          <p:cNvPr id="1048590" name="Rectangle 4"/>
          <p:cNvSpPr>
            <a:spLocks noChangeArrowheads="1"/>
          </p:cNvSpPr>
          <p:nvPr/>
        </p:nvSpPr>
        <p:spPr bwMode="auto">
          <a:xfrm>
            <a:off x="1187450" y="2420938"/>
            <a:ext cx="6694488" cy="2447925"/>
          </a:xfrm>
          <a:prstGeom prst="rect"/>
          <a:noFill/>
          <a:ln w="9525">
            <a:noFill/>
            <a:miter lim="800000"/>
            <a:headEnd/>
            <a:tailEnd/>
          </a:ln>
          <a:effectLst/>
        </p:spPr>
        <p:txBody>
          <a:bodyPr anchor="ctr" bIns="46038" lIns="92075" rIns="92075" tIns="46038"/>
          <a:p>
            <a:pPr algn="ctr"/>
            <a:r>
              <a:rPr dirty="0" sz="12000" lang="en-US" err="1">
                <a:solidFill>
                  <a:schemeClr val="tx2">
                    <a:lumMod val="40000"/>
                    <a:lumOff val="60000"/>
                  </a:schemeClr>
                </a:solidFill>
                <a:effectLst>
                  <a:outerShdw algn="tl" blurRad="38100" dir="2700000" dist="38100">
                    <a:srgbClr val="000000"/>
                  </a:outerShdw>
                </a:effectLst>
                <a:latin typeface="Impact" pitchFamily="34" charset="0"/>
              </a:rPr>
              <a:t>Tarbiyah</a:t>
            </a:r>
            <a:endParaRPr dirty="0" sz="12000" lang="en-US">
              <a:solidFill>
                <a:schemeClr val="tx2">
                  <a:lumMod val="40000"/>
                  <a:lumOff val="60000"/>
                </a:schemeClr>
              </a:solidFill>
              <a:effectLst>
                <a:outerShdw algn="tl" blurRad="38100" dir="2700000" dist="38100">
                  <a:srgbClr val="000000"/>
                </a:outerShdw>
              </a:effectLst>
              <a:latin typeface="Impact" pitchFamily="34" charset="0"/>
            </a:endParaRPr>
          </a:p>
        </p:txBody>
      </p:sp>
      <p:sp>
        <p:nvSpPr>
          <p:cNvPr id="1048591" name="Rectangle 5"/>
          <p:cNvSpPr>
            <a:spLocks noChangeArrowheads="1"/>
          </p:cNvSpPr>
          <p:nvPr/>
        </p:nvSpPr>
        <p:spPr bwMode="auto">
          <a:xfrm>
            <a:off x="684213" y="765175"/>
            <a:ext cx="7486650" cy="2447925"/>
          </a:xfrm>
          <a:prstGeom prst="rect"/>
          <a:noFill/>
          <a:ln w="9525">
            <a:noFill/>
            <a:miter lim="800000"/>
            <a:headEnd/>
            <a:tailEnd/>
          </a:ln>
          <a:effectLst/>
        </p:spPr>
        <p:txBody>
          <a:bodyPr anchor="ctr" bIns="46038" lIns="92075" rIns="92075" tIns="46038"/>
          <a:p>
            <a:pPr algn="ctr"/>
            <a:r>
              <a:rPr dirty="0" sz="12000" lang="en-US" err="1">
                <a:solidFill>
                  <a:srgbClr val="FF0000"/>
                </a:solidFill>
                <a:effectLst>
                  <a:outerShdw algn="tl" blurRad="38100" dir="2700000" dist="38100">
                    <a:srgbClr val="000000"/>
                  </a:outerShdw>
                </a:effectLst>
                <a:latin typeface="Impact" pitchFamily="34" charset="0"/>
              </a:rPr>
              <a:t>Urgensi</a:t>
            </a:r>
            <a:endParaRPr dirty="0" sz="12000" lang="en-US">
              <a:solidFill>
                <a:srgbClr val="FF0000"/>
              </a:solidFill>
              <a:effectLst>
                <a:outerShdw algn="tl" blurRad="38100" dir="2700000" dist="38100">
                  <a:srgbClr val="000000"/>
                </a:outerShdw>
              </a:effectLst>
              <a:latin typeface="Impact" pitchFamily="34" charset="0"/>
            </a:endParaRP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13" name="Rectangle 2"/>
          <p:cNvSpPr>
            <a:spLocks noGrp="1" noChangeArrowheads="1"/>
          </p:cNvSpPr>
          <p:nvPr>
            <p:ph type="title"/>
          </p:nvPr>
        </p:nvSpPr>
        <p:spPr/>
        <p:txBody>
          <a:bodyPr>
            <a:normAutofit fontScale="90000"/>
          </a:bodyPr>
          <a:p>
            <a:pPr eaLnBrk="1" hangingPunct="1"/>
            <a:r>
              <a:rPr b="1" sz="4000" lang="en-US" smtClean="0"/>
              <a:t>Allah melalui Rasulnya memberikan tarbiyah</a:t>
            </a:r>
            <a:r>
              <a:rPr sz="4000" lang="en-US" smtClean="0"/>
              <a:t/>
            </a:r>
            <a:br>
              <a:rPr sz="4000" lang="en-US" smtClean="0"/>
            </a:br>
            <a:endParaRPr sz="4000" lang="en-US" smtClean="0"/>
          </a:p>
        </p:txBody>
      </p:sp>
      <p:sp>
        <p:nvSpPr>
          <p:cNvPr id="1048614" name="Rectangle 3"/>
          <p:cNvSpPr>
            <a:spLocks noGrp="1" noChangeArrowheads="1"/>
          </p:cNvSpPr>
          <p:nvPr>
            <p:ph idx="1"/>
          </p:nvPr>
        </p:nvSpPr>
        <p:spPr>
          <a:xfrm>
            <a:off x="685800" y="1700213"/>
            <a:ext cx="7772400" cy="4395787"/>
          </a:xfrm>
        </p:spPr>
        <p:txBody>
          <a:bodyPr>
            <a:normAutofit/>
          </a:bodyPr>
          <a:p>
            <a:pPr eaLnBrk="1" hangingPunct="1">
              <a:lnSpc>
                <a:spcPct val="80000"/>
              </a:lnSpc>
            </a:pPr>
            <a:r>
              <a:rPr sz="2000" lang="en-US" smtClean="0"/>
              <a:t>2:151 ; Sebagaimana (Kami telah menyempurnakan nikmat Kami kepadamu) Kami telah mengutus kepadamu Rasul di antara kamu yang membacakan ayat-ayat Kami kepada kamu dan mensucikan kamu dan mengajarkan kepadamu Al Kitab dan Al Hikmah (As Sunnah), serta mengajarkan kepada kamu apa yang belum kamu ketahui.</a:t>
            </a:r>
            <a:endParaRPr sz="2000" lang="en-US" smtClean="0">
              <a:sym typeface="HQPB4" pitchFamily="2" charset="2"/>
            </a:endParaRPr>
          </a:p>
          <a:p>
            <a:pPr eaLnBrk="1" hangingPunct="1">
              <a:lnSpc>
                <a:spcPct val="80000"/>
              </a:lnSpc>
            </a:pPr>
            <a:r>
              <a:rPr sz="2000" lang="en-US" smtClean="0">
                <a:sym typeface="HQPB4" pitchFamily="2" charset="2"/>
              </a:rPr>
              <a:t></a:t>
            </a:r>
            <a:r>
              <a:rPr sz="2000" lang="en-US" smtClean="0"/>
              <a:t>3:164 ; Sesungguhnya Allah telah memberikan karunia kepada orang-orang yang beriman ketika Allah mengutus di antara mereka seorang rasul dari golongan mereka sendiri, yang membacakan di antara mereka ayat-ayat Allah, membersihkan (jiwa) mereka, dan mengajarkan kepada mereka Al Kitab dan Al Hikmah. Dan sesungguhnya sebelum (kedatangan rasul) itu, mereka adalah benar-benar dalam kesesatan yang nyata. </a:t>
            </a:r>
          </a:p>
          <a:p>
            <a:pPr eaLnBrk="1" hangingPunct="1">
              <a:lnSpc>
                <a:spcPct val="80000"/>
              </a:lnSpc>
            </a:pPr>
            <a:r>
              <a:rPr sz="2000" lang="en-US" smtClean="0"/>
              <a:t>62:2 ; Dialah yang mengutus kepada kaum yang buta huruf seorang Rasul di antara mereka, yang membacakan ayat-ayatNya kepada mereka, mensucikan mereka, dan mengajarkan kepada mereka Kitab dan Hikmah (As Sunnah). Dan sesungguhnya mereka sebelumnya benar-benar dalam kesesatan yang nyata.</a:t>
            </a:r>
          </a:p>
          <a:p>
            <a:pPr eaLnBrk="1" hangingPunct="1">
              <a:lnSpc>
                <a:spcPct val="80000"/>
              </a:lnSpc>
            </a:pPr>
            <a:endParaRPr sz="2000" lang="en-US" smtClean="0"/>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15" name="Rectangle 2"/>
          <p:cNvSpPr>
            <a:spLocks noGrp="1" noChangeArrowheads="1"/>
          </p:cNvSpPr>
          <p:nvPr>
            <p:ph type="title"/>
          </p:nvPr>
        </p:nvSpPr>
        <p:spPr/>
        <p:txBody>
          <a:bodyPr/>
          <a:p>
            <a:pPr eaLnBrk="1" hangingPunct="1"/>
            <a:r>
              <a:rPr b="1" lang="en-US" smtClean="0"/>
              <a:t>Tarbiyah</a:t>
            </a:r>
          </a:p>
        </p:txBody>
      </p:sp>
      <p:sp>
        <p:nvSpPr>
          <p:cNvPr id="1048616" name="Rectangle 3"/>
          <p:cNvSpPr>
            <a:spLocks noGrp="1" noChangeArrowheads="1"/>
          </p:cNvSpPr>
          <p:nvPr>
            <p:ph idx="1"/>
          </p:nvPr>
        </p:nvSpPr>
        <p:spPr>
          <a:xfrm>
            <a:off x="685800" y="1700213"/>
            <a:ext cx="7772400" cy="4395787"/>
          </a:xfrm>
        </p:spPr>
        <p:txBody>
          <a:bodyPr/>
          <a:p>
            <a:pPr eaLnBrk="1" hangingPunct="1" indent="-609600" marL="609600">
              <a:lnSpc>
                <a:spcPct val="80000"/>
              </a:lnSpc>
            </a:pPr>
            <a:r>
              <a:rPr sz="2800" lang="en-US" smtClean="0"/>
              <a:t>Nabi Muhammad SAW memperbaiki ummat jahiliyah dengan melaksanakan tarbiyah. </a:t>
            </a:r>
          </a:p>
          <a:p>
            <a:pPr eaLnBrk="1" hangingPunct="1" indent="-609600" marL="609600">
              <a:lnSpc>
                <a:spcPct val="80000"/>
              </a:lnSpc>
            </a:pPr>
            <a:r>
              <a:rPr sz="2800" lang="en-US" smtClean="0"/>
              <a:t>Tarbiyah memuat ayat-ayat Allah sehingga dengan tarbiyah ini akan menghasilkan masyarakat yang sadar dan menjadikan Allah sebagai ilah. </a:t>
            </a:r>
          </a:p>
          <a:p>
            <a:pPr eaLnBrk="1" hangingPunct="1" indent="-609600" marL="609600">
              <a:lnSpc>
                <a:spcPct val="80000"/>
              </a:lnSpc>
            </a:pPr>
            <a:r>
              <a:rPr sz="2800" lang="en-US" smtClean="0"/>
              <a:t>Tarbiyah yang dilakukan rasul adalah tarbiyah Qur’aniyah, yaitu tarbiyah dengan melakukan pendekatan Qur’an. Tarbiyah Imaniyah juga tumpuan utama tarbiyah rasul.</a:t>
            </a:r>
          </a:p>
        </p:txBody>
      </p:sp>
    </p:spTree>
  </p:cSld>
  <p:clrMapOvr>
    <a:masterClrMapping/>
  </p:clrMapOvr>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7" name="Rectangle 2"/>
          <p:cNvSpPr>
            <a:spLocks noGrp="1" noChangeArrowheads="1"/>
          </p:cNvSpPr>
          <p:nvPr>
            <p:ph type="title"/>
          </p:nvPr>
        </p:nvSpPr>
        <p:spPr/>
        <p:txBody>
          <a:bodyPr/>
          <a:p>
            <a:pPr eaLnBrk="1" hangingPunct="1"/>
            <a:r>
              <a:rPr b="1" lang="en-US" smtClean="0"/>
              <a:t>Tarbiyah Rasulullah</a:t>
            </a:r>
          </a:p>
        </p:txBody>
      </p:sp>
      <p:sp>
        <p:nvSpPr>
          <p:cNvPr id="1048618" name="Rectangle 3"/>
          <p:cNvSpPr>
            <a:spLocks noGrp="1" noChangeArrowheads="1"/>
          </p:cNvSpPr>
          <p:nvPr>
            <p:ph idx="1"/>
          </p:nvPr>
        </p:nvSpPr>
        <p:spPr/>
        <p:txBody>
          <a:bodyPr/>
          <a:p>
            <a:pPr eaLnBrk="1" hangingPunct="1">
              <a:buClr>
                <a:schemeClr val="tx1"/>
              </a:buClr>
              <a:buFont typeface="Wingdings" pitchFamily="2" charset="2"/>
              <a:buChar char="§"/>
            </a:pPr>
            <a:r>
              <a:rPr b="1" sz="2800" lang="en-US" smtClean="0">
                <a:latin typeface="Arial" charset="0"/>
                <a:cs typeface="Arial" charset="0"/>
              </a:rPr>
              <a:t>MEMBACAKAN AYAT-AYAT ALLAH (</a:t>
            </a:r>
            <a:r>
              <a:rPr sz="4800" lang="en-US" smtClean="0"/>
              <a:t>tilawah)</a:t>
            </a:r>
            <a:endParaRPr b="1" sz="2800" lang="en-US" smtClean="0">
              <a:latin typeface="Arial" charset="0"/>
              <a:cs typeface="Arial" charset="0"/>
            </a:endParaRPr>
          </a:p>
          <a:p>
            <a:pPr eaLnBrk="1" hangingPunct="1">
              <a:buClr>
                <a:schemeClr val="tx1"/>
              </a:buClr>
              <a:buFont typeface="Wingdings" pitchFamily="2" charset="2"/>
              <a:buChar char="§"/>
            </a:pPr>
            <a:r>
              <a:rPr b="1" sz="2800" lang="en-US" smtClean="0">
                <a:latin typeface="Arial" charset="0"/>
                <a:cs typeface="Arial" charset="0"/>
              </a:rPr>
              <a:t>MEMBERSIHKAN JIWA (</a:t>
            </a:r>
            <a:r>
              <a:rPr sz="4800" lang="en-US" smtClean="0"/>
              <a:t>tazkiyah)</a:t>
            </a:r>
            <a:endParaRPr b="1" sz="2800" lang="en-US" smtClean="0">
              <a:latin typeface="Arial" charset="0"/>
              <a:cs typeface="Arial" charset="0"/>
            </a:endParaRPr>
          </a:p>
          <a:p>
            <a:pPr eaLnBrk="1" hangingPunct="1">
              <a:buClr>
                <a:schemeClr val="tx1"/>
              </a:buClr>
              <a:buFont typeface="Wingdings" pitchFamily="2" charset="2"/>
              <a:buChar char="§"/>
            </a:pPr>
            <a:r>
              <a:rPr b="1" sz="2800" lang="en-US" smtClean="0">
                <a:latin typeface="Arial" charset="0"/>
                <a:cs typeface="Arial" charset="0"/>
              </a:rPr>
              <a:t>MENGAJARKAN KITAB DAN HIKMAH </a:t>
            </a:r>
            <a:r>
              <a:rPr sz="4800" lang="en-US" smtClean="0"/>
              <a:t>(minhaj)</a:t>
            </a:r>
            <a:r>
              <a:rPr b="1" sz="2800" lang="en-US" smtClean="0">
                <a:latin typeface="Arial" charset="0"/>
                <a:cs typeface="Arial" charset="0"/>
              </a:rPr>
              <a:t> (QS. 3:164, 62:2)</a:t>
            </a:r>
          </a:p>
          <a:p>
            <a:pPr eaLnBrk="1" hangingPunct="1">
              <a:buClr>
                <a:schemeClr val="tx1"/>
              </a:buClr>
              <a:buFont typeface="Wingdings" pitchFamily="2" charset="2"/>
              <a:buChar char="§"/>
            </a:pPr>
            <a:r>
              <a:rPr b="1" sz="2800" lang="en-US" smtClean="0">
                <a:latin typeface="Arial" charset="0"/>
                <a:cs typeface="Arial" charset="0"/>
              </a:rPr>
              <a:t>QUDWAH HASANAH (QS. 33:21)</a:t>
            </a:r>
            <a:endParaRPr sz="2800" lang="en-US" smtClean="0"/>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9" name="Rectangle 2"/>
          <p:cNvSpPr>
            <a:spLocks noGrp="1" noChangeArrowheads="1"/>
          </p:cNvSpPr>
          <p:nvPr>
            <p:ph type="title"/>
          </p:nvPr>
        </p:nvSpPr>
        <p:spPr/>
        <p:txBody>
          <a:bodyPr/>
          <a:p>
            <a:pPr eaLnBrk="1" hangingPunct="1"/>
            <a:r>
              <a:rPr b="1" lang="en-US" smtClean="0"/>
              <a:t>Tarbiyah Rasulullah</a:t>
            </a:r>
          </a:p>
        </p:txBody>
      </p:sp>
      <p:sp>
        <p:nvSpPr>
          <p:cNvPr id="1048620" name="Rectangle 3"/>
          <p:cNvSpPr>
            <a:spLocks noGrp="1" noChangeArrowheads="1"/>
          </p:cNvSpPr>
          <p:nvPr>
            <p:ph idx="1"/>
          </p:nvPr>
        </p:nvSpPr>
        <p:spPr>
          <a:xfrm>
            <a:off x="685800" y="1628775"/>
            <a:ext cx="7772400" cy="4467225"/>
          </a:xfrm>
        </p:spPr>
        <p:txBody>
          <a:bodyPr>
            <a:normAutofit lnSpcReduction="10000"/>
          </a:bodyPr>
          <a:p>
            <a:pPr eaLnBrk="1" hangingPunct="1">
              <a:lnSpc>
                <a:spcPct val="80000"/>
              </a:lnSpc>
            </a:pPr>
            <a:r>
              <a:rPr sz="1600" lang="en-US" smtClean="0"/>
              <a:t>96:1 ; Bacalah dengan (menyebut) nama Tuhanmu Yang Menciptakan. </a:t>
            </a:r>
            <a:endParaRPr sz="1600" lang="en-US" smtClean="0">
              <a:sym typeface="HQPB5" pitchFamily="2" charset="2"/>
            </a:endParaRPr>
          </a:p>
          <a:p>
            <a:pPr eaLnBrk="1" hangingPunct="1">
              <a:lnSpc>
                <a:spcPct val="80000"/>
              </a:lnSpc>
            </a:pPr>
            <a:r>
              <a:rPr sz="1600" lang="en-US" smtClean="0">
                <a:sym typeface="HQPB5" pitchFamily="2" charset="2"/>
              </a:rPr>
              <a:t></a:t>
            </a:r>
            <a:r>
              <a:rPr sz="1600" lang="en-US" smtClean="0"/>
              <a:t>2:121 ; Orang-orang yang telah Kami berikan Al Kitab kepadanya, mereka membacanya dengan bacaan yang sebenarnya, mereka itu beriman kepadanya. Dan barangsiapa yang ingkar kepadanya, maka mereka itulah orang-orang yang rugi.</a:t>
            </a:r>
            <a:endParaRPr sz="1600" lang="sv-SE" smtClean="0">
              <a:sym typeface="HQPB4" pitchFamily="2" charset="2"/>
            </a:endParaRPr>
          </a:p>
          <a:p>
            <a:pPr eaLnBrk="1" hangingPunct="1">
              <a:lnSpc>
                <a:spcPct val="80000"/>
              </a:lnSpc>
            </a:pPr>
            <a:r>
              <a:rPr sz="1600" lang="sv-SE" smtClean="0">
                <a:sym typeface="HQPB4" pitchFamily="2" charset="2"/>
              </a:rPr>
              <a:t></a:t>
            </a:r>
            <a:r>
              <a:rPr sz="1600" lang="sv-SE" smtClean="0"/>
              <a:t>91:7-10 ; Dan jiwa serta penyempurnaannya (ciptaannya). Maka Allah mengilhamkan kepada jiwa itu (jalan) kefasikan dan ketakwaannya. Sesungguhnya beruntunglah orang yang mensucikan jiwa itu. Dan sesungguhnya merugilah orang yang mengotorinya.</a:t>
            </a:r>
            <a:endParaRPr sz="1600" lang="sv-SE" smtClean="0">
              <a:sym typeface="HQPB1" pitchFamily="2" charset="2"/>
            </a:endParaRPr>
          </a:p>
          <a:p>
            <a:pPr eaLnBrk="1" hangingPunct="1">
              <a:lnSpc>
                <a:spcPct val="80000"/>
              </a:lnSpc>
            </a:pPr>
            <a:r>
              <a:rPr sz="1600" lang="sv-SE" smtClean="0"/>
              <a:t>92:17-21 ; Dan kelak akan dijauhkan orang yang paling takwa dari neraka itu. Dan menafkahkan hartanya (di jalan Allah) untuk membersihkannya. Padahal tidak ada seorangpun memberikan suatu nikmat kepadanya yang harus dibalasnya. </a:t>
            </a:r>
            <a:r>
              <a:rPr sz="1600" lang="fi-FI" smtClean="0"/>
              <a:t>Tetapi (dia memberikan itu semata-mata)  karena mencari keridhoan Tuhannya Yang Maha Tinggi. </a:t>
            </a:r>
            <a:r>
              <a:rPr sz="1600" lang="en-US" smtClean="0"/>
              <a:t>Dan kelak dia benar-benar mendapat kepuasan.</a:t>
            </a:r>
            <a:endParaRPr sz="1600" lang="en-US" smtClean="0">
              <a:sym typeface="HQPB1" pitchFamily="2" charset="2"/>
            </a:endParaRPr>
          </a:p>
          <a:p>
            <a:pPr eaLnBrk="1" hangingPunct="1">
              <a:lnSpc>
                <a:spcPct val="80000"/>
              </a:lnSpc>
            </a:pPr>
            <a:r>
              <a:rPr sz="1600" lang="en-US" smtClean="0"/>
              <a:t>3.79 ; Tidak wajar bagi seorang manusia yang Allah berikan kepadanya Al Kitab, hikmah, dan kenabian, lalu dia berkata kepada manusia,”Hendaklah kamu menjadi penyembah-penyembahku bukan enyembah Allah.” Akan tetapi (dia berkata): “Hendaklah kamu menjadi orang-orang Rabbani, karena kamu selalu mengajarkan Al Kitab dan disebabkan kamu tetap mempelajarinya.</a:t>
            </a:r>
            <a:endParaRPr sz="1600" lang="en-US" smtClean="0">
              <a:sym typeface="HQPB2" pitchFamily="2" charset="2"/>
            </a:endParaRPr>
          </a:p>
          <a:p>
            <a:pPr eaLnBrk="1" hangingPunct="1">
              <a:lnSpc>
                <a:spcPct val="80000"/>
              </a:lnSpc>
            </a:pPr>
            <a:r>
              <a:rPr sz="1600" lang="en-US" smtClean="0"/>
              <a:t>2:269 ; Allah menganugerahkan al hikmah (kefahaman yang dalam tentang Al Qur’an dan As Sunnah) kepada siapa yang  Dia kehendaki. Dan baeangsiapa yang dianugerahi al hikmah itu, ia benar-benar telah dianugerahi karunia yang banyak. Dan hanya orang-orang yang berakallah yang dapat mengambil pelajaran (dari firman Allah).</a:t>
            </a:r>
          </a:p>
          <a:p>
            <a:pPr eaLnBrk="1" hangingPunct="1">
              <a:lnSpc>
                <a:spcPct val="80000"/>
              </a:lnSpc>
              <a:buFont typeface="Wingdings" pitchFamily="2" charset="2"/>
              <a:buNone/>
            </a:pPr>
            <a:endParaRPr sz="2400" lang="en-US" smtClean="0"/>
          </a:p>
        </p:txBody>
      </p:sp>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21" name="Rectangle 2"/>
          <p:cNvSpPr>
            <a:spLocks noGrp="1" noChangeArrowheads="1"/>
          </p:cNvSpPr>
          <p:nvPr>
            <p:ph type="title"/>
          </p:nvPr>
        </p:nvSpPr>
        <p:spPr/>
        <p:txBody>
          <a:bodyPr/>
          <a:p>
            <a:pPr eaLnBrk="1" hangingPunct="1"/>
            <a:r>
              <a:rPr b="1" lang="en-US" smtClean="0"/>
              <a:t>Kenikmatan yang besar</a:t>
            </a:r>
            <a:br>
              <a:rPr b="1" lang="en-US" smtClean="0"/>
            </a:br>
            <a:r>
              <a:rPr b="1" sz="2400" lang="en-US" smtClean="0"/>
              <a:t>(An-Ni’matul Kubra)</a:t>
            </a:r>
            <a:endParaRPr sz="2400" lang="en-US" smtClean="0"/>
          </a:p>
        </p:txBody>
      </p:sp>
      <p:sp>
        <p:nvSpPr>
          <p:cNvPr id="1048622" name="Rectangle 3"/>
          <p:cNvSpPr>
            <a:spLocks noGrp="1" noChangeArrowheads="1"/>
          </p:cNvSpPr>
          <p:nvPr>
            <p:ph idx="1"/>
          </p:nvPr>
        </p:nvSpPr>
        <p:spPr/>
        <p:txBody>
          <a:bodyPr/>
          <a:p>
            <a:pPr eaLnBrk="1" hangingPunct="1" indent="-609600" marL="609600">
              <a:lnSpc>
                <a:spcPct val="80000"/>
              </a:lnSpc>
            </a:pPr>
            <a:r>
              <a:rPr sz="2000" lang="en-US" smtClean="0"/>
              <a:t>Individu dan masyarakat yang mengikuti tarbiyah dirinya akan dibimbing, dibangun, dan dipelihara oleh nilai-nilai Islam yang mulia. Dirinya akan jauh dari kejahiliyahan. Bebas dari jahiliyah maka ia akan mengikatkan dirinya kepada Allah SWT sehingga ikatan ini akan meninggikan status dari derajatnya di sisi Allah. </a:t>
            </a:r>
            <a:r>
              <a:rPr sz="2000" lang="fr-FR" smtClean="0"/>
              <a:t>Kehidupan mereka akan selamat di dunia dan juga di akhirat.</a:t>
            </a:r>
          </a:p>
          <a:p>
            <a:pPr eaLnBrk="1" hangingPunct="1" indent="-609600" marL="609600">
              <a:lnSpc>
                <a:spcPct val="80000"/>
              </a:lnSpc>
            </a:pPr>
            <a:r>
              <a:rPr sz="2000" lang="en-US" smtClean="0"/>
              <a:t>93:7 ; Dan dia mendapatimu sebagai orang yang bingung, lalu Dia memberikan petunjuk</a:t>
            </a:r>
          </a:p>
          <a:p>
            <a:pPr eaLnBrk="1" hangingPunct="1" indent="-609600" marL="609600">
              <a:lnSpc>
                <a:spcPct val="80000"/>
              </a:lnSpc>
            </a:pPr>
            <a:r>
              <a:rPr sz="2000" lang="en-US" smtClean="0"/>
              <a:t>49:17 ;Mereka merasa telah memberi nikmat kepadamu dengan keimanan mereka. Katakanlah,”Jangan kamu merasa telah memberi nikmat kepadaku dengan keislamanmu, sebenarnya Allah, Dialah yang memberikan nikmat kepadamu dengan menunjuki kamu kepada keimanan jika kamu adalah orang-orang yang benar.”</a:t>
            </a:r>
            <a:endParaRPr sz="2000" lang="en-US" smtClean="0">
              <a:sym typeface="HQPB5" pitchFamily="2" charset="2"/>
            </a:endParaRPr>
          </a:p>
        </p:txBody>
      </p:sp>
    </p:spTree>
  </p:cSld>
  <p:clrMapOvr>
    <a:masterClrMapping/>
  </p:clrMapOvr>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23" name="Rectangle 2"/>
          <p:cNvSpPr>
            <a:spLocks noGrp="1" noChangeArrowheads="1"/>
          </p:cNvSpPr>
          <p:nvPr>
            <p:ph type="title"/>
          </p:nvPr>
        </p:nvSpPr>
        <p:spPr/>
        <p:txBody>
          <a:bodyPr/>
          <a:p>
            <a:pPr eaLnBrk="1" hangingPunct="1"/>
            <a:r>
              <a:rPr b="1" lang="en-US" smtClean="0"/>
              <a:t>Kenikmatan yang besar</a:t>
            </a:r>
            <a:br>
              <a:rPr b="1" lang="en-US" smtClean="0"/>
            </a:br>
            <a:r>
              <a:rPr b="1" sz="2400" lang="en-US" smtClean="0"/>
              <a:t>(An-Ni’matul Kubra)</a:t>
            </a:r>
          </a:p>
        </p:txBody>
      </p:sp>
      <p:sp>
        <p:nvSpPr>
          <p:cNvPr id="1048624" name="Rectangle 3"/>
          <p:cNvSpPr>
            <a:spLocks noGrp="1" noChangeArrowheads="1"/>
          </p:cNvSpPr>
          <p:nvPr>
            <p:ph idx="1"/>
          </p:nvPr>
        </p:nvSpPr>
        <p:spPr/>
        <p:txBody>
          <a:bodyPr>
            <a:normAutofit/>
          </a:bodyPr>
          <a:p>
            <a:pPr eaLnBrk="1" hangingPunct="1">
              <a:lnSpc>
                <a:spcPct val="80000"/>
              </a:lnSpc>
            </a:pPr>
            <a:r>
              <a:rPr sz="2400" lang="fr-FR" smtClean="0"/>
              <a:t>Hasil tarbiyah adalah kenikmatan yang besar, yaitu berupa:</a:t>
            </a:r>
          </a:p>
          <a:p>
            <a:pPr eaLnBrk="1" hangingPunct="1">
              <a:lnSpc>
                <a:spcPct val="80000"/>
              </a:lnSpc>
            </a:pPr>
            <a:r>
              <a:rPr sz="2400" lang="fr-FR" smtClean="0"/>
              <a:t>Pengetahuan, harga diri, kekuatan, dan persatuan.</a:t>
            </a:r>
          </a:p>
          <a:p>
            <a:pPr eaLnBrk="1" hangingPunct="1">
              <a:lnSpc>
                <a:spcPct val="80000"/>
              </a:lnSpc>
            </a:pPr>
            <a:r>
              <a:rPr sz="2400" lang="fr-FR" smtClean="0"/>
              <a:t>Dengan ilmu yang benar yang kita dapati melalui tarbiyah boleh menjadikan kita manusia yang berilmu dan sadar atas tingkah laku yang kita lakukan.</a:t>
            </a:r>
          </a:p>
          <a:p>
            <a:pPr eaLnBrk="1" hangingPunct="1">
              <a:lnSpc>
                <a:spcPct val="80000"/>
              </a:lnSpc>
            </a:pPr>
            <a:r>
              <a:rPr sz="2400" lang="fr-FR" smtClean="0"/>
              <a:t>Mempunyai ‘izzah Islam berarti mengembalikan dirinya hanya kepada Allah, bukan kepada benda-benda yang tidak bernilai.</a:t>
            </a:r>
          </a:p>
          <a:p>
            <a:pPr eaLnBrk="1" hangingPunct="1">
              <a:lnSpc>
                <a:spcPct val="80000"/>
              </a:lnSpc>
            </a:pPr>
            <a:r>
              <a:rPr sz="2400" lang="fr-FR" smtClean="0"/>
              <a:t>Dengan ‘izzah ini juga terdapat kekuatan Islam karena semangat yang ditumbuhkan melalui tarbiyah dapat membangkitkan suasana kecintaan dan perjuangan. </a:t>
            </a:r>
            <a:r>
              <a:rPr sz="2400" lang="en-US" smtClean="0"/>
              <a:t>Akhirnya melalui tarbiyah kita dapat disatukan dengan fikrah dan amal.</a:t>
            </a:r>
          </a:p>
          <a:p>
            <a:pPr eaLnBrk="1" hangingPunct="1">
              <a:lnSpc>
                <a:spcPct val="80000"/>
              </a:lnSpc>
            </a:pPr>
            <a:endParaRPr sz="2400" lang="en-US" smtClean="0"/>
          </a:p>
        </p:txBody>
      </p:sp>
    </p:spTree>
  </p:cSld>
  <p:clrMapOvr>
    <a:masterClrMapping/>
  </p:clrMapOvr>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25" name="Rectangle 2"/>
          <p:cNvSpPr>
            <a:spLocks noGrp="1" noChangeArrowheads="1"/>
          </p:cNvSpPr>
          <p:nvPr>
            <p:ph type="title"/>
          </p:nvPr>
        </p:nvSpPr>
        <p:spPr/>
        <p:txBody>
          <a:bodyPr/>
          <a:p>
            <a:pPr eaLnBrk="1" hangingPunct="1"/>
            <a:r>
              <a:rPr b="1" lang="en-US" smtClean="0"/>
              <a:t>Kenikmatan yang besar</a:t>
            </a:r>
            <a:br>
              <a:rPr b="1" lang="en-US" smtClean="0"/>
            </a:br>
            <a:r>
              <a:rPr b="1" sz="2400" lang="en-US" smtClean="0"/>
              <a:t>(An-Ni’matul Kubra)</a:t>
            </a:r>
          </a:p>
        </p:txBody>
      </p:sp>
      <p:sp>
        <p:nvSpPr>
          <p:cNvPr id="1048626" name="Rectangle 3"/>
          <p:cNvSpPr>
            <a:spLocks noGrp="1" noChangeArrowheads="1"/>
          </p:cNvSpPr>
          <p:nvPr>
            <p:ph idx="1"/>
          </p:nvPr>
        </p:nvSpPr>
        <p:spPr/>
        <p:txBody>
          <a:bodyPr>
            <a:normAutofit fontScale="95833"/>
          </a:bodyPr>
          <a:p>
            <a:pPr eaLnBrk="1" hangingPunct="1">
              <a:lnSpc>
                <a:spcPct val="80000"/>
              </a:lnSpc>
            </a:pPr>
            <a:r>
              <a:rPr sz="2400" lang="en-US" smtClean="0"/>
              <a:t>Banyak kenikmatan yang diperoleh melalui tarbiyah, selain tarbiyah ini adalah sunnah nabi ataupun arahan dari Allah, maka tarbiyah ini mengandung banyak manfaat bagi diri, keluarga, masyarakat dan juga bangsa. Dengan tarbiyah pribadi manusia menjadi jauh dari kebodohan yang kemudian ia dapat menaikkan harga dirinya kepada derajat mulia dan iapun boleh mendapatkan kebahagiaan dunia dan akhirat.</a:t>
            </a:r>
          </a:p>
          <a:p>
            <a:pPr eaLnBrk="1" hangingPunct="1">
              <a:lnSpc>
                <a:spcPct val="80000"/>
              </a:lnSpc>
            </a:pPr>
            <a:r>
              <a:rPr sz="2400" lang="en-US" smtClean="0"/>
              <a:t>Tanpa tarbiyah maka setan senantiasa mengganggu dan menjadikan kita sesat. Tanpa tarbiyah kita akan mudah sesat dan kita akan dijauhkan dari Islam. Dengan tarbiyah maka tawasau bil haq dan bish shobr akan berjalan sehingga dengan tarbiyah akan tercegah kemungkinan setan membawa kita kepada kesesatan.</a:t>
            </a:r>
            <a:endParaRPr sz="2400" lang="fi-FI" smtClean="0"/>
          </a:p>
          <a:p>
            <a:pPr eaLnBrk="1" hangingPunct="1">
              <a:lnSpc>
                <a:spcPct val="80000"/>
              </a:lnSpc>
            </a:pPr>
            <a:endParaRPr sz="2400" lang="en-US" smtClean="0"/>
          </a:p>
        </p:txBody>
      </p:sp>
    </p:spTree>
  </p:cSld>
  <p:clrMapOvr>
    <a:masterClrMapping/>
  </p:clrMapOvr>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27" name="Rectangle 2"/>
          <p:cNvSpPr>
            <a:spLocks noGrp="1" noChangeArrowheads="1"/>
          </p:cNvSpPr>
          <p:nvPr>
            <p:ph type="title"/>
          </p:nvPr>
        </p:nvSpPr>
        <p:spPr/>
        <p:txBody>
          <a:bodyPr/>
          <a:p>
            <a:pPr eaLnBrk="1" hangingPunct="1"/>
            <a:r>
              <a:rPr b="1" lang="en-US" smtClean="0"/>
              <a:t>Kenikmatan yang besar</a:t>
            </a:r>
            <a:br>
              <a:rPr b="1" lang="en-US" smtClean="0"/>
            </a:br>
            <a:r>
              <a:rPr b="1" sz="2400" lang="en-US" smtClean="0"/>
              <a:t>(An-Ni’matul Kubra)</a:t>
            </a:r>
          </a:p>
        </p:txBody>
      </p:sp>
      <p:sp>
        <p:nvSpPr>
          <p:cNvPr id="1048628" name="Rectangle 3"/>
          <p:cNvSpPr>
            <a:spLocks noGrp="1" noChangeArrowheads="1"/>
          </p:cNvSpPr>
          <p:nvPr>
            <p:ph idx="1"/>
          </p:nvPr>
        </p:nvSpPr>
        <p:spPr/>
        <p:txBody>
          <a:bodyPr/>
          <a:p>
            <a:pPr eaLnBrk="1" hangingPunct="1">
              <a:lnSpc>
                <a:spcPct val="90000"/>
              </a:lnSpc>
            </a:pPr>
            <a:r>
              <a:rPr sz="2400" lang="fi-FI" smtClean="0"/>
              <a:t>Suatu kerugian apabila kita meninggalkan tarbiyah. </a:t>
            </a:r>
            <a:r>
              <a:rPr sz="2400" lang="sv-SE" smtClean="0"/>
              <a:t>Tanpa tarbiyah kita tidak mendapat kejayaan. Hadirnya tarbiyah untuk menyelamatkan ummat jahiliyah adalah suatu hal yang beriringan dengan turunnya Islam.</a:t>
            </a:r>
          </a:p>
          <a:p>
            <a:pPr eaLnBrk="1" hangingPunct="1">
              <a:lnSpc>
                <a:spcPct val="90000"/>
              </a:lnSpc>
            </a:pPr>
            <a:r>
              <a:rPr sz="2400" lang="sv-SE" smtClean="0"/>
              <a:t>Tarbiyah yang tidak dapat membentuk kenikmatan ini bukan tarbiyahnya yang tidak benar, tarbiyah sebagai wasilah rabbaniyah yang benar dan perlu diamalkan tetapi kemungkinan manusia yang membawanya ke arah yang benar atau tidak mengikuti minhaj sehingga tarbiyah tidak berkesan.</a:t>
            </a:r>
            <a:endParaRPr b="1" sz="2400" lang="en-US" smtClean="0"/>
          </a:p>
          <a:p>
            <a:pPr eaLnBrk="1" hangingPunct="1">
              <a:lnSpc>
                <a:spcPct val="90000"/>
              </a:lnSpc>
            </a:pPr>
            <a:endParaRPr sz="2400" lang="en-US" smtClean="0"/>
          </a:p>
        </p:txBody>
      </p:sp>
    </p:spTree>
  </p:cSld>
  <p:clrMapOvr>
    <a:masterClrMapping/>
  </p:clrMapOvr>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9" name="Rectangle 2"/>
          <p:cNvSpPr>
            <a:spLocks noGrp="1" noChangeArrowheads="1"/>
          </p:cNvSpPr>
          <p:nvPr>
            <p:ph type="title"/>
          </p:nvPr>
        </p:nvSpPr>
        <p:spPr/>
        <p:txBody>
          <a:bodyPr/>
          <a:p>
            <a:pPr eaLnBrk="1" hangingPunct="1"/>
            <a:r>
              <a:rPr b="1" lang="en-US" smtClean="0"/>
              <a:t>Khairu Ummah</a:t>
            </a:r>
          </a:p>
        </p:txBody>
      </p:sp>
      <p:sp>
        <p:nvSpPr>
          <p:cNvPr id="1048630" name="Rectangle 3"/>
          <p:cNvSpPr>
            <a:spLocks noGrp="1" noChangeArrowheads="1"/>
          </p:cNvSpPr>
          <p:nvPr>
            <p:ph idx="1"/>
          </p:nvPr>
        </p:nvSpPr>
        <p:spPr/>
        <p:txBody>
          <a:bodyPr/>
          <a:p>
            <a:pPr eaLnBrk="1" hangingPunct="1">
              <a:lnSpc>
                <a:spcPct val="80000"/>
              </a:lnSpc>
            </a:pPr>
            <a:r>
              <a:rPr sz="2800" lang="fr-FR" smtClean="0"/>
              <a:t>Ummat jahiliyah berubah menjadi ummat Islam. Ummat Islam yang berdakwah dan senantiasa peduli dengan keadaan sosial, ummat, dan agamanya, maka ia disebut ummat yang baik. Ummat yang baik adalah ummat yang menjalankan amar ma’ruf dan nahyi munkar.</a:t>
            </a:r>
            <a:endParaRPr b="1" sz="2800" lang="en-US" smtClean="0"/>
          </a:p>
          <a:p>
            <a:pPr eaLnBrk="1" hangingPunct="1">
              <a:lnSpc>
                <a:spcPct val="80000"/>
              </a:lnSpc>
            </a:pPr>
            <a:r>
              <a:rPr sz="2800" lang="en-US" smtClean="0"/>
              <a:t>3:104 ; Dan hendaklah ada di antara kamu segolongan umat yang menyeru kepada kebajikan, menyuruh kepada yang ma’ruf dan mencegah dari yang munkar. Mereka itulah orang yang beruntung.</a:t>
            </a:r>
          </a:p>
        </p:txBody>
      </p:sp>
    </p:spTree>
  </p:cSld>
  <p:clrMapOvr>
    <a:masterClrMapping/>
  </p:clrMapOvr>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54" name=""/>
        <p:cNvGrpSpPr/>
        <p:nvPr/>
      </p:nvGrpSpPr>
      <p:grpSpPr>
        <a:xfrm>
          <a:off x="0" y="0"/>
          <a:ext cx="0" cy="0"/>
          <a:chOff x="0" y="0"/>
          <a:chExt cx="0" cy="0"/>
        </a:xfrm>
      </p:grpSpPr>
      <p:sp>
        <p:nvSpPr>
          <p:cNvPr id="1048631" name="Rectangle 2"/>
          <p:cNvSpPr>
            <a:spLocks noGrp="1" noChangeArrowheads="1"/>
          </p:cNvSpPr>
          <p:nvPr>
            <p:ph type="title"/>
          </p:nvPr>
        </p:nvSpPr>
        <p:spPr/>
        <p:txBody>
          <a:bodyPr/>
          <a:p>
            <a:pPr eaLnBrk="1" hangingPunct="1"/>
            <a:r>
              <a:rPr lang="en-US" smtClean="0">
                <a:latin typeface="Albertus" pitchFamily="34" charset="0"/>
              </a:rPr>
              <a:t>KEUTAMAAN TARBIYAH</a:t>
            </a:r>
            <a:endParaRPr lang="en-GB" smtClean="0">
              <a:latin typeface="Albertus" pitchFamily="34" charset="0"/>
            </a:endParaRPr>
          </a:p>
        </p:txBody>
      </p:sp>
      <p:sp>
        <p:nvSpPr>
          <p:cNvPr id="1048632" name="Rectangle 3"/>
          <p:cNvSpPr>
            <a:spLocks noGrp="1" noChangeArrowheads="1"/>
          </p:cNvSpPr>
          <p:nvPr>
            <p:ph idx="1"/>
          </p:nvPr>
        </p:nvSpPr>
        <p:spPr>
          <a:xfrm>
            <a:off x="468313" y="1981200"/>
            <a:ext cx="8424862" cy="4114800"/>
          </a:xfrm>
        </p:spPr>
        <p:txBody>
          <a:bodyPr/>
          <a:p>
            <a:pPr eaLnBrk="1" hangingPunct="1">
              <a:buClr>
                <a:schemeClr val="tx1"/>
              </a:buClr>
              <a:buFont typeface="Wingdings" pitchFamily="2" charset="2"/>
              <a:buChar char="§"/>
            </a:pPr>
            <a:r>
              <a:rPr b="1" sz="2800" lang="en-US" smtClean="0">
                <a:latin typeface="Arial" charset="0"/>
                <a:cs typeface="Arial" charset="0"/>
              </a:rPr>
              <a:t>Penghormatan terhadap Akal dan</a:t>
            </a:r>
          </a:p>
          <a:p>
            <a:pPr eaLnBrk="1" hangingPunct="1">
              <a:buClr>
                <a:schemeClr val="tx1"/>
              </a:buClr>
              <a:buFont typeface="Wingdings" pitchFamily="2" charset="2"/>
              <a:buNone/>
            </a:pPr>
            <a:r>
              <a:rPr b="1" sz="2800" lang="en-US" smtClean="0">
                <a:latin typeface="Arial" charset="0"/>
                <a:cs typeface="Arial" charset="0"/>
              </a:rPr>
              <a:t>    Ilmu (QS. 67:10)</a:t>
            </a:r>
          </a:p>
          <a:p>
            <a:pPr eaLnBrk="1" hangingPunct="1">
              <a:buClr>
                <a:schemeClr val="tx1"/>
              </a:buClr>
              <a:buFont typeface="Wingdings" pitchFamily="2" charset="2"/>
              <a:buChar char="§"/>
            </a:pPr>
            <a:r>
              <a:rPr b="1" sz="2800" lang="en-US" smtClean="0">
                <a:latin typeface="Arial" charset="0"/>
                <a:cs typeface="Arial" charset="0"/>
              </a:rPr>
              <a:t>Kemuliaan Manusia (QS. 58:11)</a:t>
            </a:r>
          </a:p>
          <a:p>
            <a:pPr eaLnBrk="1" hangingPunct="1">
              <a:buClr>
                <a:schemeClr val="tx1"/>
              </a:buClr>
              <a:buFont typeface="Wingdings" pitchFamily="2" charset="2"/>
              <a:buChar char="§"/>
            </a:pPr>
            <a:r>
              <a:rPr b="1" sz="2800" lang="en-US" smtClean="0">
                <a:latin typeface="Arial" charset="0"/>
                <a:cs typeface="Arial" charset="0"/>
              </a:rPr>
              <a:t>Kaidah Peradaban (QS. 27:39-40)</a:t>
            </a:r>
          </a:p>
          <a:p>
            <a:pPr eaLnBrk="1" hangingPunct="1">
              <a:buClr>
                <a:schemeClr val="tx1"/>
              </a:buClr>
              <a:buFont typeface="Wingdings" pitchFamily="2" charset="2"/>
              <a:buChar char="§"/>
            </a:pPr>
            <a:r>
              <a:rPr b="1" sz="2800" lang="en-US" smtClean="0">
                <a:latin typeface="Arial" charset="0"/>
                <a:cs typeface="Arial" charset="0"/>
              </a:rPr>
              <a:t>Karakter Rabbaniyah (QS. 3:79)</a:t>
            </a:r>
          </a:p>
          <a:p>
            <a:pPr eaLnBrk="1" hangingPunct="1">
              <a:buClr>
                <a:schemeClr val="tx1"/>
              </a:buClr>
              <a:buFont typeface="Wingdings" pitchFamily="2" charset="2"/>
              <a:buChar char="§"/>
            </a:pPr>
            <a:r>
              <a:rPr b="1" sz="2800" lang="en-US" smtClean="0">
                <a:latin typeface="Arial" charset="0"/>
                <a:cs typeface="Arial" charset="0"/>
              </a:rPr>
              <a:t>Ganjaran yang besar di sisi Allah swt</a:t>
            </a:r>
          </a:p>
          <a:p>
            <a:pPr eaLnBrk="1" hangingPunct="1">
              <a:buClr>
                <a:schemeClr val="tx1"/>
              </a:buClr>
              <a:buFont typeface="Wingdings" pitchFamily="2" charset="2"/>
              <a:buChar char="§"/>
            </a:pPr>
            <a:r>
              <a:rPr b="1" sz="2800" lang="en-US" smtClean="0">
                <a:latin typeface="Arial" charset="0"/>
                <a:cs typeface="Arial" charset="0"/>
              </a:rPr>
              <a:t>Warisan Sejarah Kejayaan Islam</a:t>
            </a: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 presetSubtype="1">
                                  <p:stCondLst>
                                    <p:cond delay="0"/>
                                  </p:stCondLst>
                                  <p:iterate type="wd">
                                    <p:tmPct val="100000"/>
                                  </p:iterate>
                                  <p:childTnLst>
                                    <p:set>
                                      <p:cBhvr>
                                        <p:cTn dur="1" fill="hold" id="6">
                                          <p:stCondLst>
                                            <p:cond delay="0"/>
                                          </p:stCondLst>
                                        </p:cTn>
                                        <p:tgtEl>
                                          <p:spTgt spid="1048632">
                                            <p:txEl>
                                              <p:pRg st="0" end="0"/>
                                            </p:txEl>
                                          </p:spTgt>
                                        </p:tgtEl>
                                        <p:attrNameLst>
                                          <p:attrName>style.visibility</p:attrName>
                                        </p:attrNameLst>
                                      </p:cBhvr>
                                      <p:to>
                                        <p:strVal val="visible"/>
                                      </p:to>
                                    </p:set>
                                    <p:anim calcmode="lin" valueType="num">
                                      <p:cBhvr additive="base">
                                        <p:cTn dur="300" fill="hold" id="7"/>
                                        <p:tgtEl>
                                          <p:spTgt spid="1048632">
                                            <p:txEl>
                                              <p:pRg st="0" end="0"/>
                                            </p:txEl>
                                          </p:spTgt>
                                        </p:tgtEl>
                                        <p:attrNameLst>
                                          <p:attrName>ppt_x</p:attrName>
                                        </p:attrNameLst>
                                      </p:cBhvr>
                                      <p:tavLst>
                                        <p:tav tm="0">
                                          <p:val>
                                            <p:strVal val="#ppt_x"/>
                                          </p:val>
                                        </p:tav>
                                        <p:tav tm="100000">
                                          <p:val>
                                            <p:strVal val="#ppt_x"/>
                                          </p:val>
                                        </p:tav>
                                      </p:tavLst>
                                    </p:anim>
                                    <p:anim calcmode="lin" valueType="num">
                                      <p:cBhvr additive="base">
                                        <p:cTn dur="300" fill="hold" id="8"/>
                                        <p:tgtEl>
                                          <p:spTgt spid="104863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grpId="0" id="11" nodeType="clickEffect" presetClass="entr" presetID="2" presetSubtype="1">
                                  <p:stCondLst>
                                    <p:cond delay="0"/>
                                  </p:stCondLst>
                                  <p:iterate type="wd">
                                    <p:tmPct val="100000"/>
                                  </p:iterate>
                                  <p:childTnLst>
                                    <p:set>
                                      <p:cBhvr>
                                        <p:cTn dur="1" fill="hold" id="12">
                                          <p:stCondLst>
                                            <p:cond delay="0"/>
                                          </p:stCondLst>
                                        </p:cTn>
                                        <p:tgtEl>
                                          <p:spTgt spid="1048632">
                                            <p:txEl>
                                              <p:pRg st="1" end="1"/>
                                            </p:txEl>
                                          </p:spTgt>
                                        </p:tgtEl>
                                        <p:attrNameLst>
                                          <p:attrName>style.visibility</p:attrName>
                                        </p:attrNameLst>
                                      </p:cBhvr>
                                      <p:to>
                                        <p:strVal val="visible"/>
                                      </p:to>
                                    </p:set>
                                    <p:anim calcmode="lin" valueType="num">
                                      <p:cBhvr additive="base">
                                        <p:cTn dur="300" fill="hold" id="13"/>
                                        <p:tgtEl>
                                          <p:spTgt spid="1048632">
                                            <p:txEl>
                                              <p:pRg st="1" end="1"/>
                                            </p:txEl>
                                          </p:spTgt>
                                        </p:tgtEl>
                                        <p:attrNameLst>
                                          <p:attrName>ppt_x</p:attrName>
                                        </p:attrNameLst>
                                      </p:cBhvr>
                                      <p:tavLst>
                                        <p:tav tm="0">
                                          <p:val>
                                            <p:strVal val="#ppt_x"/>
                                          </p:val>
                                        </p:tav>
                                        <p:tav tm="100000">
                                          <p:val>
                                            <p:strVal val="#ppt_x"/>
                                          </p:val>
                                        </p:tav>
                                      </p:tavLst>
                                    </p:anim>
                                    <p:anim calcmode="lin" valueType="num">
                                      <p:cBhvr additive="base">
                                        <p:cTn dur="300" fill="hold" id="14"/>
                                        <p:tgtEl>
                                          <p:spTgt spid="104863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2" presetSubtype="1">
                                  <p:stCondLst>
                                    <p:cond delay="0"/>
                                  </p:stCondLst>
                                  <p:iterate type="wd">
                                    <p:tmPct val="100000"/>
                                  </p:iterate>
                                  <p:childTnLst>
                                    <p:set>
                                      <p:cBhvr>
                                        <p:cTn dur="1" fill="hold" id="18">
                                          <p:stCondLst>
                                            <p:cond delay="0"/>
                                          </p:stCondLst>
                                        </p:cTn>
                                        <p:tgtEl>
                                          <p:spTgt spid="1048632">
                                            <p:txEl>
                                              <p:pRg st="2" end="2"/>
                                            </p:txEl>
                                          </p:spTgt>
                                        </p:tgtEl>
                                        <p:attrNameLst>
                                          <p:attrName>style.visibility</p:attrName>
                                        </p:attrNameLst>
                                      </p:cBhvr>
                                      <p:to>
                                        <p:strVal val="visible"/>
                                      </p:to>
                                    </p:set>
                                    <p:anim calcmode="lin" valueType="num">
                                      <p:cBhvr additive="base">
                                        <p:cTn dur="300" fill="hold" id="19"/>
                                        <p:tgtEl>
                                          <p:spTgt spid="1048632">
                                            <p:txEl>
                                              <p:pRg st="2" end="2"/>
                                            </p:txEl>
                                          </p:spTgt>
                                        </p:tgtEl>
                                        <p:attrNameLst>
                                          <p:attrName>ppt_x</p:attrName>
                                        </p:attrNameLst>
                                      </p:cBhvr>
                                      <p:tavLst>
                                        <p:tav tm="0">
                                          <p:val>
                                            <p:strVal val="#ppt_x"/>
                                          </p:val>
                                        </p:tav>
                                        <p:tav tm="100000">
                                          <p:val>
                                            <p:strVal val="#ppt_x"/>
                                          </p:val>
                                        </p:tav>
                                      </p:tavLst>
                                    </p:anim>
                                    <p:anim calcmode="lin" valueType="num">
                                      <p:cBhvr additive="base">
                                        <p:cTn dur="300" fill="hold" id="20"/>
                                        <p:tgtEl>
                                          <p:spTgt spid="104863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fill="hold" id="21">
                      <p:stCondLst>
                        <p:cond delay="indefinite"/>
                      </p:stCondLst>
                      <p:childTnLst>
                        <p:par>
                          <p:cTn fill="hold" id="22">
                            <p:stCondLst>
                              <p:cond delay="0"/>
                            </p:stCondLst>
                            <p:childTnLst>
                              <p:par>
                                <p:cTn fill="hold" grpId="0" id="23" nodeType="clickEffect" presetClass="entr" presetID="2" presetSubtype="1">
                                  <p:stCondLst>
                                    <p:cond delay="0"/>
                                  </p:stCondLst>
                                  <p:iterate type="wd">
                                    <p:tmPct val="100000"/>
                                  </p:iterate>
                                  <p:childTnLst>
                                    <p:set>
                                      <p:cBhvr>
                                        <p:cTn dur="1" fill="hold" id="24">
                                          <p:stCondLst>
                                            <p:cond delay="0"/>
                                          </p:stCondLst>
                                        </p:cTn>
                                        <p:tgtEl>
                                          <p:spTgt spid="1048632">
                                            <p:txEl>
                                              <p:pRg st="3" end="3"/>
                                            </p:txEl>
                                          </p:spTgt>
                                        </p:tgtEl>
                                        <p:attrNameLst>
                                          <p:attrName>style.visibility</p:attrName>
                                        </p:attrNameLst>
                                      </p:cBhvr>
                                      <p:to>
                                        <p:strVal val="visible"/>
                                      </p:to>
                                    </p:set>
                                    <p:anim calcmode="lin" valueType="num">
                                      <p:cBhvr additive="base">
                                        <p:cTn dur="300" fill="hold" id="25"/>
                                        <p:tgtEl>
                                          <p:spTgt spid="1048632">
                                            <p:txEl>
                                              <p:pRg st="3" end="3"/>
                                            </p:txEl>
                                          </p:spTgt>
                                        </p:tgtEl>
                                        <p:attrNameLst>
                                          <p:attrName>ppt_x</p:attrName>
                                        </p:attrNameLst>
                                      </p:cBhvr>
                                      <p:tavLst>
                                        <p:tav tm="0">
                                          <p:val>
                                            <p:strVal val="#ppt_x"/>
                                          </p:val>
                                        </p:tav>
                                        <p:tav tm="100000">
                                          <p:val>
                                            <p:strVal val="#ppt_x"/>
                                          </p:val>
                                        </p:tav>
                                      </p:tavLst>
                                    </p:anim>
                                    <p:anim calcmode="lin" valueType="num">
                                      <p:cBhvr additive="base">
                                        <p:cTn dur="300" fill="hold" id="26"/>
                                        <p:tgtEl>
                                          <p:spTgt spid="1048632">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fill="hold" id="27">
                      <p:stCondLst>
                        <p:cond delay="indefinite"/>
                      </p:stCondLst>
                      <p:childTnLst>
                        <p:par>
                          <p:cTn fill="hold" id="28">
                            <p:stCondLst>
                              <p:cond delay="0"/>
                            </p:stCondLst>
                            <p:childTnLst>
                              <p:par>
                                <p:cTn fill="hold" grpId="0" id="29" nodeType="clickEffect" presetClass="entr" presetID="2" presetSubtype="1">
                                  <p:stCondLst>
                                    <p:cond delay="0"/>
                                  </p:stCondLst>
                                  <p:iterate type="wd">
                                    <p:tmPct val="100000"/>
                                  </p:iterate>
                                  <p:childTnLst>
                                    <p:set>
                                      <p:cBhvr>
                                        <p:cTn dur="1" fill="hold" id="30">
                                          <p:stCondLst>
                                            <p:cond delay="0"/>
                                          </p:stCondLst>
                                        </p:cTn>
                                        <p:tgtEl>
                                          <p:spTgt spid="1048632">
                                            <p:txEl>
                                              <p:pRg st="4" end="4"/>
                                            </p:txEl>
                                          </p:spTgt>
                                        </p:tgtEl>
                                        <p:attrNameLst>
                                          <p:attrName>style.visibility</p:attrName>
                                        </p:attrNameLst>
                                      </p:cBhvr>
                                      <p:to>
                                        <p:strVal val="visible"/>
                                      </p:to>
                                    </p:set>
                                    <p:anim calcmode="lin" valueType="num">
                                      <p:cBhvr additive="base">
                                        <p:cTn dur="300" fill="hold" id="31"/>
                                        <p:tgtEl>
                                          <p:spTgt spid="1048632">
                                            <p:txEl>
                                              <p:pRg st="4" end="4"/>
                                            </p:txEl>
                                          </p:spTgt>
                                        </p:tgtEl>
                                        <p:attrNameLst>
                                          <p:attrName>ppt_x</p:attrName>
                                        </p:attrNameLst>
                                      </p:cBhvr>
                                      <p:tavLst>
                                        <p:tav tm="0">
                                          <p:val>
                                            <p:strVal val="#ppt_x"/>
                                          </p:val>
                                        </p:tav>
                                        <p:tav tm="100000">
                                          <p:val>
                                            <p:strVal val="#ppt_x"/>
                                          </p:val>
                                        </p:tav>
                                      </p:tavLst>
                                    </p:anim>
                                    <p:anim calcmode="lin" valueType="num">
                                      <p:cBhvr additive="base">
                                        <p:cTn dur="300" fill="hold" id="32"/>
                                        <p:tgtEl>
                                          <p:spTgt spid="1048632">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fill="hold" id="33">
                      <p:stCondLst>
                        <p:cond delay="indefinite"/>
                      </p:stCondLst>
                      <p:childTnLst>
                        <p:par>
                          <p:cTn fill="hold" id="34">
                            <p:stCondLst>
                              <p:cond delay="0"/>
                            </p:stCondLst>
                            <p:childTnLst>
                              <p:par>
                                <p:cTn fill="hold" grpId="0" id="35" nodeType="clickEffect" presetClass="entr" presetID="2" presetSubtype="1">
                                  <p:stCondLst>
                                    <p:cond delay="0"/>
                                  </p:stCondLst>
                                  <p:iterate type="wd">
                                    <p:tmPct val="100000"/>
                                  </p:iterate>
                                  <p:childTnLst>
                                    <p:set>
                                      <p:cBhvr>
                                        <p:cTn dur="1" fill="hold" id="36">
                                          <p:stCondLst>
                                            <p:cond delay="0"/>
                                          </p:stCondLst>
                                        </p:cTn>
                                        <p:tgtEl>
                                          <p:spTgt spid="1048632">
                                            <p:txEl>
                                              <p:pRg st="5" end="5"/>
                                            </p:txEl>
                                          </p:spTgt>
                                        </p:tgtEl>
                                        <p:attrNameLst>
                                          <p:attrName>style.visibility</p:attrName>
                                        </p:attrNameLst>
                                      </p:cBhvr>
                                      <p:to>
                                        <p:strVal val="visible"/>
                                      </p:to>
                                    </p:set>
                                    <p:anim calcmode="lin" valueType="num">
                                      <p:cBhvr additive="base">
                                        <p:cTn dur="300" fill="hold" id="37"/>
                                        <p:tgtEl>
                                          <p:spTgt spid="1048632">
                                            <p:txEl>
                                              <p:pRg st="5" end="5"/>
                                            </p:txEl>
                                          </p:spTgt>
                                        </p:tgtEl>
                                        <p:attrNameLst>
                                          <p:attrName>ppt_x</p:attrName>
                                        </p:attrNameLst>
                                      </p:cBhvr>
                                      <p:tavLst>
                                        <p:tav tm="0">
                                          <p:val>
                                            <p:strVal val="#ppt_x"/>
                                          </p:val>
                                        </p:tav>
                                        <p:tav tm="100000">
                                          <p:val>
                                            <p:strVal val="#ppt_x"/>
                                          </p:val>
                                        </p:tav>
                                      </p:tavLst>
                                    </p:anim>
                                    <p:anim calcmode="lin" valueType="num">
                                      <p:cBhvr additive="base">
                                        <p:cTn dur="300" fill="hold" id="38"/>
                                        <p:tgtEl>
                                          <p:spTgt spid="1048632">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fill="hold" id="39">
                      <p:stCondLst>
                        <p:cond delay="indefinite"/>
                      </p:stCondLst>
                      <p:childTnLst>
                        <p:par>
                          <p:cTn fill="hold" id="40">
                            <p:stCondLst>
                              <p:cond delay="0"/>
                            </p:stCondLst>
                            <p:childTnLst>
                              <p:par>
                                <p:cTn fill="hold" grpId="0" id="41" nodeType="clickEffect" presetClass="entr" presetID="2" presetSubtype="1">
                                  <p:stCondLst>
                                    <p:cond delay="0"/>
                                  </p:stCondLst>
                                  <p:iterate type="wd">
                                    <p:tmPct val="100000"/>
                                  </p:iterate>
                                  <p:childTnLst>
                                    <p:set>
                                      <p:cBhvr>
                                        <p:cTn dur="1" fill="hold" id="42">
                                          <p:stCondLst>
                                            <p:cond delay="0"/>
                                          </p:stCondLst>
                                        </p:cTn>
                                        <p:tgtEl>
                                          <p:spTgt spid="1048632">
                                            <p:txEl>
                                              <p:pRg st="6" end="6"/>
                                            </p:txEl>
                                          </p:spTgt>
                                        </p:tgtEl>
                                        <p:attrNameLst>
                                          <p:attrName>style.visibility</p:attrName>
                                        </p:attrNameLst>
                                      </p:cBhvr>
                                      <p:to>
                                        <p:strVal val="visible"/>
                                      </p:to>
                                    </p:set>
                                    <p:anim calcmode="lin" valueType="num">
                                      <p:cBhvr additive="base">
                                        <p:cTn dur="300" fill="hold" id="43"/>
                                        <p:tgtEl>
                                          <p:spTgt spid="1048632">
                                            <p:txEl>
                                              <p:pRg st="6" end="6"/>
                                            </p:txEl>
                                          </p:spTgt>
                                        </p:tgtEl>
                                        <p:attrNameLst>
                                          <p:attrName>ppt_x</p:attrName>
                                        </p:attrNameLst>
                                      </p:cBhvr>
                                      <p:tavLst>
                                        <p:tav tm="0">
                                          <p:val>
                                            <p:strVal val="#ppt_x"/>
                                          </p:val>
                                        </p:tav>
                                        <p:tav tm="100000">
                                          <p:val>
                                            <p:strVal val="#ppt_x"/>
                                          </p:val>
                                        </p:tav>
                                      </p:tavLst>
                                    </p:anim>
                                    <p:anim calcmode="lin" valueType="num">
                                      <p:cBhvr additive="base">
                                        <p:cTn dur="300" fill="hold" id="44"/>
                                        <p:tgtEl>
                                          <p:spTgt spid="1048632">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2"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97" name="Rectangle 2"/>
          <p:cNvSpPr>
            <a:spLocks noGrp="1" noChangeArrowheads="1"/>
          </p:cNvSpPr>
          <p:nvPr>
            <p:ph type="title"/>
          </p:nvPr>
        </p:nvSpPr>
        <p:spPr/>
        <p:txBody>
          <a:bodyPr/>
          <a:p>
            <a:pPr eaLnBrk="1" hangingPunct="1"/>
            <a:r>
              <a:rPr b="1" lang="en-US" smtClean="0"/>
              <a:t>Umat Jahiliyah</a:t>
            </a:r>
            <a:endParaRPr lang="en-US" smtClean="0"/>
          </a:p>
        </p:txBody>
      </p:sp>
      <p:sp>
        <p:nvSpPr>
          <p:cNvPr id="1048598" name="Rectangle 3"/>
          <p:cNvSpPr>
            <a:spLocks noGrp="1" noChangeArrowheads="1"/>
          </p:cNvSpPr>
          <p:nvPr>
            <p:ph idx="1"/>
          </p:nvPr>
        </p:nvSpPr>
        <p:spPr/>
        <p:txBody>
          <a:bodyPr/>
          <a:p>
            <a:pPr eaLnBrk="1" hangingPunct="1" indent="-609600" marL="609600">
              <a:lnSpc>
                <a:spcPct val="80000"/>
              </a:lnSpc>
            </a:pPr>
            <a:r>
              <a:rPr sz="2000" lang="en-US" smtClean="0"/>
              <a:t>Umat jahiliyah adalah ummat yang ada di zaman sebelum nabi Muhammad SAW. </a:t>
            </a:r>
            <a:r>
              <a:rPr sz="2000" lang="fr-FR" smtClean="0"/>
              <a:t>Walaupun demikian ciri-ciri jahiliyah ini juga didapati pada masyarakat saat ini.</a:t>
            </a:r>
          </a:p>
          <a:p>
            <a:pPr eaLnBrk="1" hangingPunct="1" indent="-609600" marL="609600">
              <a:lnSpc>
                <a:spcPct val="80000"/>
              </a:lnSpc>
            </a:pPr>
            <a:r>
              <a:rPr sz="2000" lang="fr-FR" smtClean="0"/>
              <a:t>Keadaan masyarakat jahiliyah adalah keadaan yang menggambarkan kerusakan dan kebodohan. Mereka secara pendidikan, teknologi, dan kemahiran termasuk tinggi tetapi peradaban, budaya, serta tingkah laku yang tercermin pada budaya, seperti binatang. </a:t>
            </a:r>
          </a:p>
          <a:p>
            <a:pPr eaLnBrk="1" hangingPunct="1" indent="-609600" marL="609600">
              <a:lnSpc>
                <a:spcPct val="80000"/>
              </a:lnSpc>
            </a:pPr>
            <a:r>
              <a:rPr sz="2000" lang="fr-FR" smtClean="0"/>
              <a:t>Memperturutkan hawa nafsu adalah ciri kehidupan jahiliyah dan inilah yang menjadikannya sama dengan binatang, serta kehidupan seksual yang dimotivasi oleh faham hedonisme dan sebagainya.</a:t>
            </a:r>
          </a:p>
          <a:p>
            <a:pPr eaLnBrk="1" hangingPunct="1" indent="-609600" marL="609600">
              <a:lnSpc>
                <a:spcPct val="80000"/>
              </a:lnSpc>
            </a:pPr>
            <a:r>
              <a:rPr sz="2000" lang="en-US" smtClean="0"/>
              <a:t>(39:64; 25:63) </a:t>
            </a:r>
          </a:p>
        </p:txBody>
      </p:sp>
    </p:spTree>
  </p:cSld>
  <p:clrMapOvr>
    <a:masterClrMapping/>
  </p:clrMapOvr>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33" name="Rectangle 3"/>
          <p:cNvSpPr>
            <a:spLocks noGrp="1" noChangeArrowheads="1"/>
          </p:cNvSpPr>
          <p:nvPr>
            <p:ph idx="1"/>
          </p:nvPr>
        </p:nvSpPr>
        <p:spPr/>
        <p:txBody>
          <a:bodyPr/>
          <a:p>
            <a:pPr algn="ctr" eaLnBrk="1" hangingPunct="1">
              <a:buFont typeface="Wingdings" pitchFamily="2" charset="2"/>
              <a:buNone/>
            </a:pPr>
            <a:endParaRPr b="1" sz="5400" lang="en-US" smtClean="0">
              <a:effectLst>
                <a:outerShdw algn="tl" blurRad="38100" dir="2700000" dist="38100">
                  <a:srgbClr val="000000"/>
                </a:outerShdw>
              </a:effectLst>
            </a:endParaRPr>
          </a:p>
          <a:p>
            <a:pPr algn="ctr" eaLnBrk="1" hangingPunct="1">
              <a:buFont typeface="Wingdings" pitchFamily="2" charset="2"/>
              <a:buNone/>
            </a:pPr>
            <a:r>
              <a:rPr b="1" sz="5400" lang="en-US" smtClean="0">
                <a:effectLst>
                  <a:outerShdw algn="tl" blurRad="38100" dir="2700000" dist="38100">
                    <a:srgbClr val="000000"/>
                  </a:outerShdw>
                </a:effectLst>
              </a:rPr>
              <a:t>TERIMA KASIH</a:t>
            </a:r>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99" name="Rectangle 2"/>
          <p:cNvSpPr>
            <a:spLocks noGrp="1" noChangeArrowheads="1"/>
          </p:cNvSpPr>
          <p:nvPr>
            <p:ph type="title"/>
          </p:nvPr>
        </p:nvSpPr>
        <p:spPr/>
        <p:txBody>
          <a:bodyPr/>
          <a:p>
            <a:pPr eaLnBrk="1" hangingPunct="1"/>
            <a:r>
              <a:rPr lang="en-US" smtClean="0"/>
              <a:t>Ciri Masyarakat Jahiliyah</a:t>
            </a:r>
          </a:p>
        </p:txBody>
      </p:sp>
      <p:sp>
        <p:nvSpPr>
          <p:cNvPr id="1048600" name="Rectangle 3"/>
          <p:cNvSpPr>
            <a:spLocks noGrp="1" noChangeArrowheads="1"/>
          </p:cNvSpPr>
          <p:nvPr>
            <p:ph idx="1"/>
          </p:nvPr>
        </p:nvSpPr>
        <p:spPr/>
        <p:txBody>
          <a:bodyPr/>
          <a:p>
            <a:pPr eaLnBrk="1" hangingPunct="1"/>
            <a:r>
              <a:rPr lang="fr-FR" smtClean="0"/>
              <a:t>Bodoh  (al-jahlu) </a:t>
            </a:r>
            <a:r>
              <a:rPr lang="en-US" smtClean="0"/>
              <a:t>(33:72)</a:t>
            </a:r>
            <a:endParaRPr lang="fr-FR" smtClean="0"/>
          </a:p>
          <a:p>
            <a:pPr eaLnBrk="1" hangingPunct="1"/>
            <a:r>
              <a:rPr lang="fr-FR" smtClean="0"/>
              <a:t>Hina (adz-dzilatu) </a:t>
            </a:r>
            <a:r>
              <a:rPr lang="en-US" smtClean="0"/>
              <a:t>(95:4-5)</a:t>
            </a:r>
            <a:r>
              <a:rPr lang="fr-FR" smtClean="0"/>
              <a:t> </a:t>
            </a:r>
            <a:endParaRPr lang="en-US" smtClean="0"/>
          </a:p>
          <a:p>
            <a:pPr eaLnBrk="1" hangingPunct="1"/>
            <a:r>
              <a:rPr lang="en-US" smtClean="0"/>
              <a:t>Lemah (adh-dha’fu) (35:14)</a:t>
            </a:r>
          </a:p>
          <a:p>
            <a:pPr eaLnBrk="1" hangingPunct="1"/>
            <a:r>
              <a:rPr lang="en-US" smtClean="0"/>
              <a:t>Berpecah belah (al-firqatu) (3:103)</a:t>
            </a:r>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01" name="Rectangle 2"/>
          <p:cNvSpPr>
            <a:spLocks noGrp="1" noChangeArrowheads="1"/>
          </p:cNvSpPr>
          <p:nvPr>
            <p:ph type="title"/>
          </p:nvPr>
        </p:nvSpPr>
        <p:spPr/>
        <p:txBody>
          <a:bodyPr/>
          <a:p>
            <a:pPr eaLnBrk="1" hangingPunct="1"/>
            <a:r>
              <a:rPr lang="fr-FR" smtClean="0"/>
              <a:t>Bodoh</a:t>
            </a:r>
            <a:endParaRPr lang="en-US" smtClean="0"/>
          </a:p>
        </p:txBody>
      </p:sp>
      <p:sp>
        <p:nvSpPr>
          <p:cNvPr id="1048602" name="Rectangle 3"/>
          <p:cNvSpPr>
            <a:spLocks noGrp="1" noChangeArrowheads="1"/>
          </p:cNvSpPr>
          <p:nvPr>
            <p:ph idx="1"/>
          </p:nvPr>
        </p:nvSpPr>
        <p:spPr/>
        <p:txBody>
          <a:bodyPr/>
          <a:p>
            <a:pPr eaLnBrk="1" hangingPunct="1">
              <a:lnSpc>
                <a:spcPct val="80000"/>
              </a:lnSpc>
            </a:pPr>
            <a:r>
              <a:rPr sz="2400" lang="fr-FR" smtClean="0"/>
              <a:t>Mereka bodoh karena tidak menerima hidayah.</a:t>
            </a:r>
          </a:p>
          <a:p>
            <a:pPr eaLnBrk="1" hangingPunct="1">
              <a:lnSpc>
                <a:spcPct val="80000"/>
              </a:lnSpc>
            </a:pPr>
            <a:r>
              <a:rPr sz="2400" lang="fr-FR" smtClean="0"/>
              <a:t>Abu Jahal (Bapak Kebodohan) yang diberi gelar oleh ummat Islam bukan karena dia bodoh ilmu, tetapi bodoh hidayah, sedangkan ia diberi gelar oleh kaumnya dengan julukan abu hakam (Bapak Pengadil).</a:t>
            </a:r>
          </a:p>
          <a:p>
            <a:pPr eaLnBrk="1" hangingPunct="1">
              <a:lnSpc>
                <a:spcPct val="80000"/>
              </a:lnSpc>
            </a:pPr>
            <a:r>
              <a:rPr sz="2400" lang="fr-FR" smtClean="0"/>
              <a:t>Tingkah laku yang mencerminkan kebodohan tidak menyadari bahwa tingkah lakunya menghancurkan dirinya. </a:t>
            </a:r>
          </a:p>
          <a:p>
            <a:pPr eaLnBrk="1" hangingPunct="1">
              <a:lnSpc>
                <a:spcPct val="80000"/>
              </a:lnSpc>
            </a:pPr>
            <a:r>
              <a:rPr sz="2400" lang="fr-FR" smtClean="0"/>
              <a:t>Pribadi jahiliyah tidak menyadari hakikat hidupnya, ia melihat kebaikan padahal merupakan keburukan dan sebaliknya. Keadaaan jahiliyah akan menghancurkan peradaban dan kebudayaan. Karena itu mereka adalah orang-orang yang merugi</a:t>
            </a:r>
            <a:r>
              <a:rPr sz="2400" lang="en-US" smtClean="0"/>
              <a:t>.</a:t>
            </a:r>
            <a:endParaRPr sz="2400" lang="fr-FR" smtClean="0"/>
          </a:p>
          <a:p>
            <a:pPr eaLnBrk="1" hangingPunct="1">
              <a:lnSpc>
                <a:spcPct val="80000"/>
              </a:lnSpc>
            </a:pPr>
            <a:endParaRPr sz="2400" lang="en-US" smtClean="0"/>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03" name="Rectangle 2"/>
          <p:cNvSpPr>
            <a:spLocks noGrp="1" noChangeArrowheads="1"/>
          </p:cNvSpPr>
          <p:nvPr>
            <p:ph type="title"/>
          </p:nvPr>
        </p:nvSpPr>
        <p:spPr/>
        <p:txBody>
          <a:bodyPr/>
          <a:p>
            <a:pPr eaLnBrk="1" hangingPunct="1"/>
            <a:r>
              <a:rPr lang="fr-FR" smtClean="0"/>
              <a:t>Hina</a:t>
            </a:r>
            <a:endParaRPr lang="en-US" smtClean="0"/>
          </a:p>
        </p:txBody>
      </p:sp>
      <p:sp>
        <p:nvSpPr>
          <p:cNvPr id="1048604" name="Rectangle 3"/>
          <p:cNvSpPr>
            <a:spLocks noGrp="1" noChangeArrowheads="1"/>
          </p:cNvSpPr>
          <p:nvPr>
            <p:ph idx="1"/>
          </p:nvPr>
        </p:nvSpPr>
        <p:spPr/>
        <p:txBody>
          <a:bodyPr>
            <a:normAutofit fontScale="95000"/>
          </a:bodyPr>
          <a:p>
            <a:pPr eaLnBrk="1" hangingPunct="1">
              <a:lnSpc>
                <a:spcPct val="80000"/>
              </a:lnSpc>
            </a:pPr>
            <a:r>
              <a:rPr sz="2000" lang="fr-FR" smtClean="0"/>
              <a:t>Kehinaan yang menimpa dirinya adalah karena ia sendiri yang menjadikan dirinya hina. </a:t>
            </a:r>
          </a:p>
          <a:p>
            <a:pPr eaLnBrk="1" hangingPunct="1">
              <a:lnSpc>
                <a:spcPct val="80000"/>
              </a:lnSpc>
            </a:pPr>
            <a:r>
              <a:rPr sz="2000" lang="fr-FR" smtClean="0"/>
              <a:t>Hina tidak terhormat karena kebanggaan yang diciptakannya melekat di status, di kereta, di rumah, di jawatan, dan sebagainya. </a:t>
            </a:r>
          </a:p>
          <a:p>
            <a:pPr eaLnBrk="1" hangingPunct="1">
              <a:lnSpc>
                <a:spcPct val="80000"/>
              </a:lnSpc>
            </a:pPr>
            <a:r>
              <a:rPr sz="2000" lang="fr-FR" smtClean="0"/>
              <a:t>Kehormatan yang bersifat materi ini sementara dan kebanggaan jahiliyah akan menjauhkan ia menuju ke derajat yang lebih rendah. </a:t>
            </a:r>
          </a:p>
          <a:p>
            <a:pPr eaLnBrk="1" hangingPunct="1">
              <a:lnSpc>
                <a:spcPct val="80000"/>
              </a:lnSpc>
            </a:pPr>
            <a:r>
              <a:rPr sz="2000" lang="en-US" smtClean="0"/>
              <a:t>Kehinaan terjadi apabila mereka tidak menghargai dirinya sebagai manusia yang mulia. </a:t>
            </a:r>
          </a:p>
          <a:p>
            <a:pPr eaLnBrk="1" hangingPunct="1">
              <a:lnSpc>
                <a:spcPct val="80000"/>
              </a:lnSpc>
            </a:pPr>
            <a:r>
              <a:rPr sz="2000" lang="en-US" smtClean="0"/>
              <a:t>Tindakan bodoh akan menjadikannya hina, walaupun tindakan tersebut dihiasi dengan berbagai kebanggaan, tetapi pada hakikatnya menipu. </a:t>
            </a:r>
          </a:p>
          <a:p>
            <a:pPr eaLnBrk="1" hangingPunct="1">
              <a:lnSpc>
                <a:spcPct val="80000"/>
              </a:lnSpc>
            </a:pPr>
            <a:r>
              <a:rPr sz="2000" lang="en-US" smtClean="0"/>
              <a:t>Kehinaan mereka dikarenakan mereka lebih senang dengan sesuatu yang bernilai rendah daripada yang bernilai mulia yang datang dari sisi Allah SWT, sebagaimana kebodohan Bani Isra’il dalam firman Allah SWT : 2: 84-86 lihat juga 2: 16-18</a:t>
            </a:r>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05" name="Rectangle 2"/>
          <p:cNvSpPr>
            <a:spLocks noGrp="1" noChangeArrowheads="1"/>
          </p:cNvSpPr>
          <p:nvPr>
            <p:ph type="title"/>
          </p:nvPr>
        </p:nvSpPr>
        <p:spPr/>
        <p:txBody>
          <a:bodyPr/>
          <a:p>
            <a:pPr eaLnBrk="1" hangingPunct="1"/>
            <a:r>
              <a:rPr lang="en-US" smtClean="0"/>
              <a:t>Lemah</a:t>
            </a:r>
          </a:p>
        </p:txBody>
      </p:sp>
      <p:sp>
        <p:nvSpPr>
          <p:cNvPr id="1048606" name="Rectangle 3"/>
          <p:cNvSpPr>
            <a:spLocks noGrp="1" noChangeArrowheads="1"/>
          </p:cNvSpPr>
          <p:nvPr>
            <p:ph idx="1"/>
          </p:nvPr>
        </p:nvSpPr>
        <p:spPr/>
        <p:txBody>
          <a:bodyPr/>
          <a:p>
            <a:pPr eaLnBrk="1" hangingPunct="1"/>
            <a:r>
              <a:rPr sz="2800" lang="en-US" smtClean="0"/>
              <a:t>Kelemahan karena masa dihabiskan untuk hawa nafsu dan kepakaran digunakan untuk sementara dan kerusakan. </a:t>
            </a:r>
          </a:p>
          <a:p>
            <a:pPr eaLnBrk="1" hangingPunct="1"/>
            <a:r>
              <a:rPr sz="2800" lang="en-US" smtClean="0"/>
              <a:t>Kelemahan ini terjadi karena individu jahiliyah tidak dapat menghargai dirinya sehingga ia tidak boleh mengaktualkan potensinya. </a:t>
            </a:r>
          </a:p>
          <a:p>
            <a:pPr eaLnBrk="1" hangingPunct="1"/>
            <a:r>
              <a:rPr sz="2800" lang="en-US" smtClean="0"/>
              <a:t>Tidak adanya iman atau jahiliyah menjadikan dirinya tidak ada dukungan dan tidak mempunyai energi.</a:t>
            </a:r>
          </a:p>
        </p:txBody>
      </p:sp>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07" name="Rectangle 2"/>
          <p:cNvSpPr>
            <a:spLocks noGrp="1" noChangeArrowheads="1"/>
          </p:cNvSpPr>
          <p:nvPr>
            <p:ph type="title"/>
          </p:nvPr>
        </p:nvSpPr>
        <p:spPr/>
        <p:txBody>
          <a:bodyPr/>
          <a:p>
            <a:pPr eaLnBrk="1" hangingPunct="1"/>
            <a:r>
              <a:rPr lang="en-US" smtClean="0"/>
              <a:t>Berpecah belah</a:t>
            </a:r>
          </a:p>
        </p:txBody>
      </p:sp>
      <p:sp>
        <p:nvSpPr>
          <p:cNvPr id="1048608" name="Rectangle 3"/>
          <p:cNvSpPr>
            <a:spLocks noGrp="1" noChangeArrowheads="1"/>
          </p:cNvSpPr>
          <p:nvPr>
            <p:ph idx="1"/>
          </p:nvPr>
        </p:nvSpPr>
        <p:spPr/>
        <p:txBody>
          <a:bodyPr/>
          <a:p>
            <a:pPr eaLnBrk="1" hangingPunct="1">
              <a:lnSpc>
                <a:spcPct val="90000"/>
              </a:lnSpc>
            </a:pPr>
            <a:r>
              <a:rPr sz="2400" lang="en-US" smtClean="0"/>
              <a:t>Umat jahiliyah pegangan mereka tidak jelas dan pegangan tersebut hanyalah hawa nafsu. </a:t>
            </a:r>
          </a:p>
          <a:p>
            <a:pPr eaLnBrk="1" hangingPunct="1">
              <a:lnSpc>
                <a:spcPct val="90000"/>
              </a:lnSpc>
            </a:pPr>
            <a:r>
              <a:rPr sz="2400" lang="en-US" smtClean="0"/>
              <a:t>Hawa nafsu tidak mempunyai kekuatan, ia senantiasa bergerak mengikuti angin; dan hawa nafsu pun tidak ada muara sehingga hawa nafsu senantiasa berubah dan tidak mempunyai arah.</a:t>
            </a:r>
          </a:p>
          <a:p>
            <a:pPr eaLnBrk="1" hangingPunct="1">
              <a:lnSpc>
                <a:spcPct val="90000"/>
              </a:lnSpc>
            </a:pPr>
            <a:r>
              <a:rPr sz="2400" lang="en-US" smtClean="0"/>
              <a:t>Pegangan hawa nafsu akan menjadikan kita tidak mempunyai panduan yang jelas bahkan akan menyesatkan. </a:t>
            </a:r>
          </a:p>
          <a:p>
            <a:pPr eaLnBrk="1" hangingPunct="1">
              <a:lnSpc>
                <a:spcPct val="90000"/>
              </a:lnSpc>
            </a:pPr>
            <a:r>
              <a:rPr sz="2400" lang="en-US" smtClean="0"/>
              <a:t>Perpecahan muncul karena tidak ada yang dapat dipegang, kesepakatan atau perjanjian akan mudah berubah sesuai dengan ciri hawa nafsunya. </a:t>
            </a:r>
          </a:p>
          <a:p>
            <a:pPr eaLnBrk="1" hangingPunct="1">
              <a:lnSpc>
                <a:spcPct val="90000"/>
              </a:lnSpc>
            </a:pPr>
            <a:endParaRPr sz="2400" lang="en-US" smtClean="0"/>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9" name="Rectangle 2"/>
          <p:cNvSpPr>
            <a:spLocks noGrp="1" noChangeArrowheads="1"/>
          </p:cNvSpPr>
          <p:nvPr>
            <p:ph type="title"/>
          </p:nvPr>
        </p:nvSpPr>
        <p:spPr/>
        <p:txBody>
          <a:bodyPr>
            <a:normAutofit fontScale="90000"/>
          </a:bodyPr>
          <a:p>
            <a:pPr eaLnBrk="1" hangingPunct="1" indent="-838200" marL="838200"/>
            <a:r>
              <a:rPr b="1" sz="4000" lang="sv-SE" smtClean="0"/>
              <a:t>Berada di dalam kesesatan yang nyata</a:t>
            </a:r>
            <a:endParaRPr b="1" sz="4000" lang="en-US" smtClean="0"/>
          </a:p>
        </p:txBody>
      </p:sp>
      <p:sp>
        <p:nvSpPr>
          <p:cNvPr id="1048610" name="Rectangle 3"/>
          <p:cNvSpPr>
            <a:spLocks noGrp="1" noChangeArrowheads="1"/>
          </p:cNvSpPr>
          <p:nvPr>
            <p:ph idx="1"/>
          </p:nvPr>
        </p:nvSpPr>
        <p:spPr/>
        <p:txBody>
          <a:bodyPr/>
          <a:p>
            <a:pPr eaLnBrk="1" hangingPunct="1">
              <a:lnSpc>
                <a:spcPct val="80000"/>
              </a:lnSpc>
            </a:pPr>
            <a:r>
              <a:rPr sz="2000" lang="sv-SE" smtClean="0"/>
              <a:t>Allah SWT menyebutkan bahwa mereka sebelum kedatangan Rasul dalam kondisi jahiliyah (kesesatan yang nyata). </a:t>
            </a:r>
          </a:p>
          <a:p>
            <a:pPr eaLnBrk="1" hangingPunct="1">
              <a:lnSpc>
                <a:spcPct val="80000"/>
              </a:lnSpc>
            </a:pPr>
            <a:r>
              <a:rPr sz="2000" lang="sv-SE" smtClean="0"/>
              <a:t>Kesesatan ini mempunyai berbagai ciri dan akibat yang jelas. </a:t>
            </a:r>
          </a:p>
          <a:p>
            <a:pPr eaLnBrk="1" hangingPunct="1">
              <a:lnSpc>
                <a:spcPct val="80000"/>
              </a:lnSpc>
            </a:pPr>
            <a:r>
              <a:rPr sz="2000" lang="sv-SE" smtClean="0"/>
              <a:t>Kesesatan berarti dipengaruhi oleh setan dan menjadikan setan sebagai kawan, serta bertingkah laku yang berlawanan dengan nilai Islam. </a:t>
            </a:r>
          </a:p>
          <a:p>
            <a:pPr eaLnBrk="1" hangingPunct="1">
              <a:lnSpc>
                <a:spcPct val="80000"/>
              </a:lnSpc>
            </a:pPr>
            <a:r>
              <a:rPr sz="2000" lang="sv-SE" smtClean="0"/>
              <a:t>Kesesatan juga berarti mengamalkan sesuatu yang dilarang. Akibat kejahiliyahan itulah sehingga mereka berada dalam kesesatan yang nyata.</a:t>
            </a:r>
            <a:endParaRPr b="1" sz="2000" lang="en-US" smtClean="0"/>
          </a:p>
          <a:p>
            <a:pPr eaLnBrk="1" hangingPunct="1">
              <a:lnSpc>
                <a:spcPct val="80000"/>
              </a:lnSpc>
            </a:pPr>
            <a:r>
              <a:rPr sz="2000" lang="en-US" smtClean="0"/>
              <a:t>62:2 ; Dialah yang mengutus kepada kaum yang buta huruf seorang Rasul di antara mereka, yang membacakan ayat-ayatNya kepada mereka, mensucikan mereka, dan mengajarkan kepada mereka Kitab dan Hikmah (As Sunnah). Dan sesungguhnya mereka sebelumnya benar-benar dalam kesesatan yang nyata.</a:t>
            </a:r>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11" name="Rectangle 2"/>
          <p:cNvSpPr>
            <a:spLocks noGrp="1" noChangeArrowheads="1"/>
          </p:cNvSpPr>
          <p:nvPr>
            <p:ph type="title"/>
          </p:nvPr>
        </p:nvSpPr>
        <p:spPr/>
        <p:txBody>
          <a:bodyPr>
            <a:normAutofit/>
          </a:bodyPr>
          <a:p>
            <a:pPr eaLnBrk="1" hangingPunct="1"/>
            <a:r>
              <a:rPr b="1" sz="4000" lang="en-US" smtClean="0"/>
              <a:t>Allah melalui Rasulnya memberikan tarbiyah</a:t>
            </a:r>
            <a:r>
              <a:rPr sz="4000" lang="en-US" smtClean="0"/>
              <a:t/>
            </a:r>
            <a:br>
              <a:rPr sz="4000" lang="en-US" smtClean="0"/>
            </a:br>
            <a:endParaRPr sz="4000" lang="en-US" smtClean="0"/>
          </a:p>
        </p:txBody>
      </p:sp>
      <p:sp>
        <p:nvSpPr>
          <p:cNvPr id="1048612" name="Rectangle 3"/>
          <p:cNvSpPr>
            <a:spLocks noGrp="1" noChangeArrowheads="1"/>
          </p:cNvSpPr>
          <p:nvPr>
            <p:ph idx="1"/>
          </p:nvPr>
        </p:nvSpPr>
        <p:spPr>
          <a:xfrm>
            <a:off x="685800" y="1628775"/>
            <a:ext cx="7772400" cy="4467225"/>
          </a:xfrm>
        </p:spPr>
        <p:txBody>
          <a:bodyPr>
            <a:normAutofit/>
          </a:bodyPr>
          <a:p>
            <a:pPr eaLnBrk="1" hangingPunct="1" indent="-609600" marL="609600">
              <a:lnSpc>
                <a:spcPct val="80000"/>
              </a:lnSpc>
            </a:pPr>
            <a:r>
              <a:rPr sz="2800" lang="en-US" smtClean="0"/>
              <a:t>Turunnya Islam dengan kedatangan rasul adalah cara untuk mengatasi dan menyelesaikan masalah masyarakat jahiliyah. </a:t>
            </a:r>
          </a:p>
          <a:p>
            <a:pPr eaLnBrk="1" hangingPunct="1" indent="-609600" marL="609600">
              <a:lnSpc>
                <a:spcPct val="80000"/>
              </a:lnSpc>
            </a:pPr>
            <a:r>
              <a:rPr sz="2800" lang="en-US" smtClean="0"/>
              <a:t>Allah SWT menurunkan ayatNya dan diterima rasul yang kemudian disampaikan kepada manusia melalui tarbiyah yang merupakan gerakan penyelamatan atas kerusakan yang disebabkan oleh masyarakat jahiliyah di masa itu. </a:t>
            </a:r>
          </a:p>
          <a:p>
            <a:pPr eaLnBrk="1" hangingPunct="1" indent="-609600" marL="609600">
              <a:lnSpc>
                <a:spcPct val="80000"/>
              </a:lnSpc>
            </a:pPr>
            <a:r>
              <a:rPr sz="2800" lang="en-US" smtClean="0"/>
              <a:t>Namun demikian peranan tarbiyah di saat ini masih sangat diutamakan mengingat keadaan jahiliyah terdapat kesamaan.</a:t>
            </a:r>
            <a:endParaRPr b="1" sz="2800" lang="en-US" smtClean="0"/>
          </a:p>
        </p:txBody>
      </p:sp>
    </p:spTree>
  </p:cSld>
  <p:clrMapOvr>
    <a:masterClrMapping/>
  </p:clrMapOvr>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lastClr="000000" val="windowText"/>
      </a:dk1>
      <a:lt1>
        <a:sysClr lastClr="FFFFFF" val="window"/>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r="5400000" dist="25400" rotWithShape="0">
              <a:srgbClr val="000000">
                <a:alpha val="43137"/>
              </a:srgbClr>
            </a:outerShdw>
          </a:effectLst>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8700000"/>
            </a:lightRig>
          </a:scene3d>
          <a:sp3d contourW="12700">
            <a:bevelT w="0" h="0"/>
            <a:contourClr>
              <a:schemeClr val="phClr">
                <a:shade val="80000"/>
              </a:schemeClr>
            </a:contourClr>
          </a:sp3d>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algn="tl" flip="xy" sx="90000" sy="90000" tx="0" ty="0"/>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URGENSI TARBIYAH</dc:title>
  <dc:creator>Ibrahim</dc:creator>
  <cp:lastModifiedBy>My-Computer</cp:lastModifiedBy>
  <dcterms:created xsi:type="dcterms:W3CDTF">2006-03-05T08:40:43Z</dcterms:created>
  <dcterms:modified xsi:type="dcterms:W3CDTF">2024-09-23T02:48:30Z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ce60c3ca62734d4c8dc761ce469a3298</vt:lpwstr>
  </property>
</Properties>
</file>