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slideLayouts/slideLayout21.xml" ContentType="application/vnd.openxmlformats-officedocument.presentationml.slideLayout+xml"/>
  <Override PartName="/ppt/theme/theme1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4.xml" ContentType="application/vnd.openxmlformats-officedocument.theme+xml"/>
  <Override PartName="/ppt/slideLayouts/slideLayout26.xml" ContentType="application/vnd.openxmlformats-officedocument.presentationml.slideLayout+xml"/>
  <Override PartName="/ppt/theme/theme15.xml" ContentType="application/vnd.openxmlformats-officedocument.theme+xml"/>
  <Override PartName="/ppt/slideLayouts/slideLayout27.xml" ContentType="application/vnd.openxmlformats-officedocument.presentationml.slideLayout+xml"/>
  <Override PartName="/ppt/theme/theme16.xml" ContentType="application/vnd.openxmlformats-officedocument.theme+xml"/>
  <Override PartName="/ppt/slideLayouts/slideLayout28.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64" r:id="rId2"/>
    <p:sldMasterId id="2147483666" r:id="rId3"/>
    <p:sldMasterId id="2147483668" r:id="rId4"/>
    <p:sldMasterId id="2147483670" r:id="rId5"/>
    <p:sldMasterId id="2147483766" r:id="rId6"/>
    <p:sldMasterId id="2147483672" r:id="rId7"/>
    <p:sldMasterId id="2147483676" r:id="rId8"/>
    <p:sldMasterId id="2147483678" r:id="rId9"/>
    <p:sldMasterId id="2147483680" r:id="rId10"/>
    <p:sldMasterId id="2147483682" r:id="rId11"/>
    <p:sldMasterId id="2147483691" r:id="rId12"/>
    <p:sldMasterId id="2147483765" r:id="rId13"/>
    <p:sldMasterId id="2147483757" r:id="rId14"/>
    <p:sldMasterId id="2147483693" r:id="rId15"/>
    <p:sldMasterId id="2147483695" r:id="rId16"/>
    <p:sldMasterId id="2147483697" r:id="rId17"/>
    <p:sldMasterId id="2147483699" r:id="rId18"/>
    <p:sldMasterId id="2147483751" r:id="rId19"/>
  </p:sldMasterIdLst>
  <p:sldIdLst>
    <p:sldId id="258" r:id="rId20"/>
    <p:sldId id="260" r:id="rId21"/>
    <p:sldId id="295" r:id="rId22"/>
    <p:sldId id="262" r:id="rId23"/>
    <p:sldId id="320" r:id="rId24"/>
    <p:sldId id="263" r:id="rId25"/>
    <p:sldId id="321" r:id="rId26"/>
    <p:sldId id="300" r:id="rId27"/>
    <p:sldId id="261" r:id="rId28"/>
    <p:sldId id="291" r:id="rId29"/>
    <p:sldId id="265" r:id="rId30"/>
    <p:sldId id="281" r:id="rId31"/>
    <p:sldId id="322" r:id="rId32"/>
    <p:sldId id="267" r:id="rId33"/>
    <p:sldId id="284" r:id="rId34"/>
    <p:sldId id="31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4" autoAdjust="0"/>
    <p:restoredTop sz="94660"/>
  </p:normalViewPr>
  <p:slideViewPr>
    <p:cSldViewPr snapToGrid="0" showGuides="1">
      <p:cViewPr varScale="1">
        <p:scale>
          <a:sx n="73" d="100"/>
          <a:sy n="73"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tableStyles" Target="tableStyles.xml"/><Relationship Id="rId21" Type="http://schemas.openxmlformats.org/officeDocument/2006/relationships/slide" Target="slides/slide2.xml"/><Relationship Id="rId34" Type="http://schemas.openxmlformats.org/officeDocument/2006/relationships/slide" Target="slides/slide15.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4"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94C136-15B0-4049-BCD5-99C24A87C992}"/>
              </a:ext>
            </a:extLst>
          </p:cNvPr>
          <p:cNvSpPr/>
          <p:nvPr userDrawn="1"/>
        </p:nvSpPr>
        <p:spPr>
          <a:xfrm>
            <a:off x="0" y="0"/>
            <a:ext cx="12192000" cy="6858000"/>
          </a:xfrm>
          <a:prstGeom prst="rect">
            <a:avLst/>
          </a:prstGeom>
          <a:blipFill dpi="0" rotWithShape="1">
            <a:blip r:embed="rId2" cstate="screen">
              <a:alphaModFix amt="25000"/>
              <a:graysc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6" name="Rectangle 5">
            <a:extLst>
              <a:ext uri="{FF2B5EF4-FFF2-40B4-BE49-F238E27FC236}">
                <a16:creationId xmlns:a16="http://schemas.microsoft.com/office/drawing/2014/main" id="{85216DDC-D59D-4784-98EE-A33B2D5D07D6}"/>
              </a:ext>
            </a:extLst>
          </p:cNvPr>
          <p:cNvSpPr/>
          <p:nvPr userDrawn="1"/>
        </p:nvSpPr>
        <p:spPr>
          <a:xfrm>
            <a:off x="476250" y="438150"/>
            <a:ext cx="11239500" cy="5981700"/>
          </a:xfrm>
          <a:prstGeom prst="rect">
            <a:avLst/>
          </a:prstGeom>
          <a:gradFill>
            <a:gsLst>
              <a:gs pos="0">
                <a:schemeClr val="tx2"/>
              </a:gs>
              <a:gs pos="99000">
                <a:schemeClr val="bg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5">
            <a:extLst>
              <a:ext uri="{FF2B5EF4-FFF2-40B4-BE49-F238E27FC236}">
                <a16:creationId xmlns:a16="http://schemas.microsoft.com/office/drawing/2014/main" id="{FA66C19D-CFE2-4E5B-9C7D-EBE361B0E08C}"/>
              </a:ext>
            </a:extLst>
          </p:cNvPr>
          <p:cNvSpPr>
            <a:spLocks noGrp="1"/>
          </p:cNvSpPr>
          <p:nvPr>
            <p:ph type="body" sz="quarter" idx="15" hasCustomPrompt="1"/>
          </p:nvPr>
        </p:nvSpPr>
        <p:spPr>
          <a:xfrm>
            <a:off x="3176433" y="2513321"/>
            <a:ext cx="5839135" cy="1098442"/>
          </a:xfrm>
        </p:spPr>
        <p:txBody>
          <a:bodyPr anchor="t">
            <a:noAutofit/>
          </a:bodyPr>
          <a:lstStyle>
            <a:lvl1pPr algn="ctr">
              <a:defRPr sz="4800" b="1"/>
            </a:lvl1pPr>
            <a:lvl2pPr>
              <a:defRPr sz="1800"/>
            </a:lvl2pPr>
            <a:lvl3pPr>
              <a:defRPr sz="1600"/>
            </a:lvl3pPr>
            <a:lvl4pPr>
              <a:defRPr sz="1400"/>
            </a:lvl4pPr>
            <a:lvl5pPr>
              <a:defRPr sz="1400"/>
            </a:lvl5pPr>
          </a:lstStyle>
          <a:p>
            <a:pPr lvl="0"/>
            <a:r>
              <a:rPr lang="en-US" dirty="0"/>
              <a:t>Break Slide</a:t>
            </a:r>
          </a:p>
        </p:txBody>
      </p:sp>
      <p:sp>
        <p:nvSpPr>
          <p:cNvPr id="10" name="Text Placeholder 15">
            <a:extLst>
              <a:ext uri="{FF2B5EF4-FFF2-40B4-BE49-F238E27FC236}">
                <a16:creationId xmlns:a16="http://schemas.microsoft.com/office/drawing/2014/main" id="{8DF8D06A-7965-4424-917A-26EB1934E891}"/>
              </a:ext>
            </a:extLst>
          </p:cNvPr>
          <p:cNvSpPr>
            <a:spLocks noGrp="1"/>
          </p:cNvSpPr>
          <p:nvPr>
            <p:ph type="body" sz="quarter" idx="16" hasCustomPrompt="1"/>
          </p:nvPr>
        </p:nvSpPr>
        <p:spPr>
          <a:xfrm>
            <a:off x="1543050" y="3665286"/>
            <a:ext cx="9182100" cy="1598438"/>
          </a:xfrm>
        </p:spPr>
        <p:txBody>
          <a:bodyPr anchor="t">
            <a:noAutofit/>
          </a:bodyPr>
          <a:lstStyle>
            <a:lvl1pPr algn="ctr">
              <a:defRPr sz="3200"/>
            </a:lvl1pPr>
            <a:lvl2pPr>
              <a:defRPr sz="1800"/>
            </a:lvl2pPr>
            <a:lvl3pPr>
              <a:defRPr sz="1600"/>
            </a:lvl3pPr>
            <a:lvl4pPr>
              <a:defRPr sz="1400"/>
            </a:lvl4pPr>
            <a:lvl5pPr>
              <a:defRPr sz="1400"/>
            </a:lvl5pPr>
          </a:lstStyle>
          <a:p>
            <a:pPr lvl="0"/>
            <a:r>
              <a:rPr lang="en-US" dirty="0"/>
              <a:t>Click to add descriptions</a:t>
            </a:r>
          </a:p>
        </p:txBody>
      </p:sp>
    </p:spTree>
    <p:extLst>
      <p:ext uri="{BB962C8B-B14F-4D97-AF65-F5344CB8AC3E}">
        <p14:creationId xmlns:p14="http://schemas.microsoft.com/office/powerpoint/2010/main" val="91900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40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ppt_x"/>
                                          </p:val>
                                        </p:tav>
                                        <p:tav tm="100000">
                                          <p:val>
                                            <p:strVal val="#ppt_x"/>
                                          </p:val>
                                        </p:tav>
                                      </p:tavLst>
                                    </p:anim>
                                    <p:anim calcmode="lin" valueType="num">
                                      <p:cBhvr additive="base">
                                        <p:cTn id="8" dur="400" fill="hold"/>
                                        <p:tgtEl>
                                          <p:spTgt spid="8"/>
                                        </p:tgtEl>
                                        <p:attrNameLst>
                                          <p:attrName>ppt_y</p:attrName>
                                        </p:attrNameLst>
                                      </p:cBhvr>
                                      <p:tavLst>
                                        <p:tav tm="0">
                                          <p:val>
                                            <p:strVal val="0-#ppt_h/2"/>
                                          </p:val>
                                        </p:tav>
                                        <p:tav tm="100000">
                                          <p:val>
                                            <p:strVal val="#ppt_y"/>
                                          </p:val>
                                        </p:tav>
                                      </p:tavLst>
                                    </p:anim>
                                  </p:childTnLst>
                                </p:cTn>
                              </p:par>
                              <p:par>
                                <p:cTn id="9" presetID="0" presetClass="path" presetSubtype="0" decel="100000" fill="hold" grpId="1" nodeType="withEffect">
                                  <p:stCondLst>
                                    <p:cond delay="800"/>
                                  </p:stCondLst>
                                  <p:iterate type="wd">
                                    <p:tmPct val="10000"/>
                                  </p:iterate>
                                  <p:childTnLst>
                                    <p:animMotion origin="layout" path="M 0 2.22222E-6 L 0 -0.0088 " pathEditMode="relative" rAng="0" ptsTypes="AA">
                                      <p:cBhvr>
                                        <p:cTn id="10" dur="350" fill="hold"/>
                                        <p:tgtEl>
                                          <p:spTgt spid="8"/>
                                        </p:tgtEl>
                                        <p:attrNameLst>
                                          <p:attrName>ppt_x</p:attrName>
                                          <p:attrName>ppt_y</p:attrName>
                                        </p:attrNameLst>
                                      </p:cBhvr>
                                      <p:rCtr x="0" y="-440"/>
                                    </p:animMotion>
                                  </p:childTnLst>
                                </p:cTn>
                              </p:par>
                              <p:par>
                                <p:cTn id="11" presetID="2" presetClass="entr" presetSubtype="4" decel="100000" fill="hold" grpId="0" nodeType="withEffect">
                                  <p:stCondLst>
                                    <p:cond delay="800"/>
                                  </p:stCondLst>
                                  <p:iterate type="wd">
                                    <p:tmPct val="10000"/>
                                  </p:iterate>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400" fill="hold"/>
                                        <p:tgtEl>
                                          <p:spTgt spid="10"/>
                                        </p:tgtEl>
                                        <p:attrNameLst>
                                          <p:attrName>ppt_x</p:attrName>
                                        </p:attrNameLst>
                                      </p:cBhvr>
                                      <p:tavLst>
                                        <p:tav tm="0">
                                          <p:val>
                                            <p:strVal val="#ppt_x"/>
                                          </p:val>
                                        </p:tav>
                                        <p:tav tm="100000">
                                          <p:val>
                                            <p:strVal val="#ppt_x"/>
                                          </p:val>
                                        </p:tav>
                                      </p:tavLst>
                                    </p:anim>
                                    <p:anim calcmode="lin" valueType="num">
                                      <p:cBhvr additive="base">
                                        <p:cTn id="14" dur="400" fill="hold"/>
                                        <p:tgtEl>
                                          <p:spTgt spid="10"/>
                                        </p:tgtEl>
                                        <p:attrNameLst>
                                          <p:attrName>ppt_y</p:attrName>
                                        </p:attrNameLst>
                                      </p:cBhvr>
                                      <p:tavLst>
                                        <p:tav tm="0">
                                          <p:val>
                                            <p:strVal val="1+#ppt_h/2"/>
                                          </p:val>
                                        </p:tav>
                                        <p:tav tm="100000">
                                          <p:val>
                                            <p:strVal val="#ppt_y"/>
                                          </p:val>
                                        </p:tav>
                                      </p:tavLst>
                                    </p:anim>
                                  </p:childTnLst>
                                </p:cTn>
                              </p:par>
                              <p:par>
                                <p:cTn id="15" presetID="0" presetClass="path" presetSubtype="0" decel="100000" fill="hold" grpId="1" nodeType="withEffect">
                                  <p:stCondLst>
                                    <p:cond delay="1300"/>
                                  </p:stCondLst>
                                  <p:iterate type="wd">
                                    <p:tmPct val="10000"/>
                                  </p:iterate>
                                  <p:childTnLst>
                                    <p:animMotion origin="layout" path="M 5E-6 4.07407E-6 L -0.0004 0.01226 " pathEditMode="relative" rAng="0" ptsTypes="AA">
                                      <p:cBhvr>
                                        <p:cTn id="16" dur="350" fill="hold"/>
                                        <p:tgtEl>
                                          <p:spTgt spid="10"/>
                                        </p:tgtEl>
                                        <p:attrNameLst>
                                          <p:attrName>ppt_x</p:attrName>
                                          <p:attrName>ppt_y</p:attrName>
                                        </p:attrNameLst>
                                      </p:cBhvr>
                                      <p:rCtr x="-26" y="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 presetClass="entr" presetSubtype="1" decel="100000" fill="hold" nodeType="withEffect">
                  <p:stCondLst>
                    <p:cond delay="40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400" fill="hold"/>
                        <p:tgtEl>
                          <p:spTgt spid="8"/>
                        </p:tgtEl>
                        <p:attrNameLst>
                          <p:attrName>ppt_x</p:attrName>
                        </p:attrNameLst>
                      </p:cBhvr>
                      <p:tavLst>
                        <p:tav tm="0">
                          <p:val>
                            <p:strVal val="#ppt_x"/>
                          </p:val>
                        </p:tav>
                        <p:tav tm="100000">
                          <p:val>
                            <p:strVal val="#ppt_x"/>
                          </p:val>
                        </p:tav>
                      </p:tavLst>
                    </p:anim>
                    <p:anim calcmode="lin" valueType="num">
                      <p:cBhvr additive="base">
                        <p:cTn dur="400" fill="hold"/>
                        <p:tgtEl>
                          <p:spTgt spid="8"/>
                        </p:tgtEl>
                        <p:attrNameLst>
                          <p:attrName>ppt_y</p:attrName>
                        </p:attrNameLst>
                      </p:cBhvr>
                      <p:tavLst>
                        <p:tav tm="0">
                          <p:val>
                            <p:strVal val="0-#ppt_h/2"/>
                          </p:val>
                        </p:tav>
                        <p:tav tm="100000">
                          <p:val>
                            <p:strVal val="#ppt_y"/>
                          </p:val>
                        </p:tav>
                      </p:tavLst>
                    </p:anim>
                  </p:childTnLst>
                </p:cTn>
              </p:par>
            </p:tnLst>
          </p:tmpl>
        </p:tmplLst>
      </p:bldP>
      <p:bldP spid="8" grpId="1">
        <p:tmplLst>
          <p:tmpl>
            <p:tnLst>
              <p:par>
                <p:cTn presetID="0" presetClass="path" presetSubtype="0" decel="100000" fill="hold" nodeType="withEffect">
                  <p:stCondLst>
                    <p:cond delay="800"/>
                  </p:stCondLst>
                  <p:iterate type="wd">
                    <p:tmPct val="10000"/>
                  </p:iterate>
                  <p:childTnLst>
                    <p:animMotion origin="layout" path="M 0 2.22222E-6 L 0 -0.0088 " pathEditMode="relative" rAng="0" ptsTypes="AA">
                      <p:cBhvr>
                        <p:cTn dur="350" fill="hold"/>
                        <p:tgtEl>
                          <p:spTgt spid="8"/>
                        </p:tgtEl>
                        <p:attrNameLst>
                          <p:attrName>ppt_x</p:attrName>
                          <p:attrName>ppt_y</p:attrName>
                        </p:attrNameLst>
                      </p:cBhvr>
                      <p:rCtr x="0" y="-440"/>
                    </p:animMotion>
                  </p:childTnLst>
                </p:cTn>
              </p:par>
            </p:tnLst>
          </p:tmpl>
        </p:tmplLst>
      </p:bldP>
      <p:bldP spid="10" grpId="0">
        <p:tmplLst>
          <p:tmpl>
            <p:tnLst>
              <p:par>
                <p:cTn presetID="2" presetClass="entr" presetSubtype="4" decel="100000" fill="hold" nodeType="withEffect">
                  <p:stCondLst>
                    <p:cond delay="80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400" fill="hold"/>
                        <p:tgtEl>
                          <p:spTgt spid="10"/>
                        </p:tgtEl>
                        <p:attrNameLst>
                          <p:attrName>ppt_x</p:attrName>
                        </p:attrNameLst>
                      </p:cBhvr>
                      <p:tavLst>
                        <p:tav tm="0">
                          <p:val>
                            <p:strVal val="#ppt_x"/>
                          </p:val>
                        </p:tav>
                        <p:tav tm="100000">
                          <p:val>
                            <p:strVal val="#ppt_x"/>
                          </p:val>
                        </p:tav>
                      </p:tavLst>
                    </p:anim>
                    <p:anim calcmode="lin" valueType="num">
                      <p:cBhvr additive="base">
                        <p:cTn dur="400" fill="hold"/>
                        <p:tgtEl>
                          <p:spTgt spid="10"/>
                        </p:tgtEl>
                        <p:attrNameLst>
                          <p:attrName>ppt_y</p:attrName>
                        </p:attrNameLst>
                      </p:cBhvr>
                      <p:tavLst>
                        <p:tav tm="0">
                          <p:val>
                            <p:strVal val="1+#ppt_h/2"/>
                          </p:val>
                        </p:tav>
                        <p:tav tm="100000">
                          <p:val>
                            <p:strVal val="#ppt_y"/>
                          </p:val>
                        </p:tav>
                      </p:tavLst>
                    </p:anim>
                  </p:childTnLst>
                </p:cTn>
              </p:par>
            </p:tnLst>
          </p:tmpl>
        </p:tmplLst>
      </p:bldP>
      <p:bldP spid="10" grpId="1">
        <p:tmplLst>
          <p:tmpl>
            <p:tnLst>
              <p:par>
                <p:cTn presetID="0" presetClass="path" presetSubtype="0" decel="100000" fill="hold" nodeType="withEffect">
                  <p:stCondLst>
                    <p:cond delay="1300"/>
                  </p:stCondLst>
                  <p:iterate type="wd">
                    <p:tmPct val="10000"/>
                  </p:iterate>
                  <p:childTnLst>
                    <p:animMotion origin="layout" path="M 5E-6 4.07407E-6 L -0.0004 0.01226 " pathEditMode="relative" rAng="0" ptsTypes="AA">
                      <p:cBhvr>
                        <p:cTn dur="350" fill="hold"/>
                        <p:tgtEl>
                          <p:spTgt spid="10"/>
                        </p:tgtEl>
                        <p:attrNameLst>
                          <p:attrName>ppt_x</p:attrName>
                          <p:attrName>ppt_y</p:attrName>
                        </p:attrNameLst>
                      </p:cBhvr>
                      <p:rCtr x="-26" y="602"/>
                    </p:animMotion>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Pembukaa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D16710A-C6EF-45E0-8ABD-5EB536C51484}"/>
              </a:ext>
            </a:extLst>
          </p:cNvPr>
          <p:cNvSpPr/>
          <p:nvPr userDrawn="1"/>
        </p:nvSpPr>
        <p:spPr>
          <a:xfrm>
            <a:off x="0" y="-1"/>
            <a:ext cx="12192000" cy="6858001"/>
          </a:xfrm>
          <a:prstGeom prst="rect">
            <a:avLst/>
          </a:prstGeom>
          <a:blipFill dpi="0" rotWithShape="1">
            <a:blip r:embed="rId2" cstate="screen">
              <a:alphaModFix amt="25000"/>
              <a:graysc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ircle: Hollow 17">
            <a:extLst>
              <a:ext uri="{FF2B5EF4-FFF2-40B4-BE49-F238E27FC236}">
                <a16:creationId xmlns:a16="http://schemas.microsoft.com/office/drawing/2014/main" id="{C0621E57-A9DE-4675-BD3A-9040F8EA42C1}"/>
              </a:ext>
            </a:extLst>
          </p:cNvPr>
          <p:cNvSpPr/>
          <p:nvPr userDrawn="1"/>
        </p:nvSpPr>
        <p:spPr>
          <a:xfrm>
            <a:off x="1666568" y="-1000432"/>
            <a:ext cx="8858865" cy="8858865"/>
          </a:xfrm>
          <a:prstGeom prst="donut">
            <a:avLst>
              <a:gd name="adj" fmla="val 13212"/>
            </a:avLst>
          </a:prstGeom>
          <a:solidFill>
            <a:schemeClr val="bg1">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1CF837D8-1FCD-491E-BE15-C0610E076580}"/>
              </a:ext>
            </a:extLst>
          </p:cNvPr>
          <p:cNvSpPr/>
          <p:nvPr userDrawn="1"/>
        </p:nvSpPr>
        <p:spPr>
          <a:xfrm>
            <a:off x="3672348" y="1005348"/>
            <a:ext cx="4847303" cy="4847303"/>
          </a:xfrm>
          <a:prstGeom prst="ellipse">
            <a:avLst/>
          </a:prstGeom>
          <a:gradFill flip="none" rotWithShape="1">
            <a:gsLst>
              <a:gs pos="0">
                <a:schemeClr val="tx2"/>
              </a:gs>
              <a:gs pos="84000">
                <a:schemeClr val="bg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5">
            <a:extLst>
              <a:ext uri="{FF2B5EF4-FFF2-40B4-BE49-F238E27FC236}">
                <a16:creationId xmlns:a16="http://schemas.microsoft.com/office/drawing/2014/main" id="{915B40FC-FA63-477B-9877-D155FFBF41BE}"/>
              </a:ext>
            </a:extLst>
          </p:cNvPr>
          <p:cNvSpPr>
            <a:spLocks noGrp="1"/>
          </p:cNvSpPr>
          <p:nvPr>
            <p:ph type="body" sz="quarter" idx="10" hasCustomPrompt="1"/>
          </p:nvPr>
        </p:nvSpPr>
        <p:spPr>
          <a:xfrm>
            <a:off x="2532817" y="1479121"/>
            <a:ext cx="6864350" cy="1944687"/>
          </a:xfrm>
        </p:spPr>
        <p:txBody>
          <a:bodyPr anchor="b">
            <a:normAutofit/>
          </a:bodyPr>
          <a:lstStyle>
            <a:lvl1pPr algn="ctr">
              <a:defRPr sz="5400" baseline="0">
                <a:latin typeface="Poppins SemiBold" panose="00000700000000000000" pitchFamily="2" charset="0"/>
                <a:cs typeface="Poppins SemiBold" panose="00000700000000000000" pitchFamily="2" charset="0"/>
              </a:defRPr>
            </a:lvl1pPr>
          </a:lstStyle>
          <a:p>
            <a:pPr lvl="0"/>
            <a:r>
              <a:rPr lang="en-US" dirty="0"/>
              <a:t>Click to add presentation title</a:t>
            </a:r>
          </a:p>
        </p:txBody>
      </p:sp>
      <p:sp>
        <p:nvSpPr>
          <p:cNvPr id="36" name="Picture Placeholder 35">
            <a:extLst>
              <a:ext uri="{FF2B5EF4-FFF2-40B4-BE49-F238E27FC236}">
                <a16:creationId xmlns:a16="http://schemas.microsoft.com/office/drawing/2014/main" id="{A7BE8B6C-C084-4CA9-BE36-56F5B44D089C}"/>
              </a:ext>
            </a:extLst>
          </p:cNvPr>
          <p:cNvSpPr>
            <a:spLocks noGrp="1"/>
          </p:cNvSpPr>
          <p:nvPr>
            <p:ph type="pic" sz="quarter" idx="11" hasCustomPrompt="1"/>
          </p:nvPr>
        </p:nvSpPr>
        <p:spPr>
          <a:xfrm>
            <a:off x="4453002" y="6139546"/>
            <a:ext cx="3295650" cy="544286"/>
          </a:xfrm>
        </p:spPr>
        <p:txBody>
          <a:bodyPr anchor="b"/>
          <a:lstStyle>
            <a:lvl1pPr algn="ctr">
              <a:defRPr/>
            </a:lvl1pPr>
          </a:lstStyle>
          <a:p>
            <a:r>
              <a:rPr lang="en-US" dirty="0"/>
              <a:t>Campus’s Logo</a:t>
            </a:r>
          </a:p>
        </p:txBody>
      </p:sp>
      <p:sp>
        <p:nvSpPr>
          <p:cNvPr id="7" name="Text Placeholder 25">
            <a:extLst>
              <a:ext uri="{FF2B5EF4-FFF2-40B4-BE49-F238E27FC236}">
                <a16:creationId xmlns:a16="http://schemas.microsoft.com/office/drawing/2014/main" id="{B86EF3E2-607D-4EB3-9659-81480B24B13D}"/>
              </a:ext>
            </a:extLst>
          </p:cNvPr>
          <p:cNvSpPr>
            <a:spLocks noGrp="1"/>
          </p:cNvSpPr>
          <p:nvPr>
            <p:ph type="body" sz="quarter" idx="12" hasCustomPrompt="1"/>
          </p:nvPr>
        </p:nvSpPr>
        <p:spPr>
          <a:xfrm>
            <a:off x="1666568" y="3589394"/>
            <a:ext cx="8858864" cy="1313536"/>
          </a:xfrm>
        </p:spPr>
        <p:txBody>
          <a:bodyPr anchor="t">
            <a:normAutofit/>
          </a:bodyPr>
          <a:lstStyle>
            <a:lvl1pPr algn="ctr">
              <a:defRPr sz="3200" baseline="0">
                <a:latin typeface="Poppins SemiBold" panose="00000700000000000000" pitchFamily="2" charset="0"/>
                <a:cs typeface="Poppins SemiBold" panose="00000700000000000000" pitchFamily="2" charset="0"/>
              </a:defRPr>
            </a:lvl1pPr>
          </a:lstStyle>
          <a:p>
            <a:pPr lvl="0"/>
            <a:r>
              <a:rPr lang="en-US" dirty="0"/>
              <a:t>Click to add presentation subtitle</a:t>
            </a:r>
          </a:p>
        </p:txBody>
      </p:sp>
    </p:spTree>
    <p:extLst>
      <p:ext uri="{BB962C8B-B14F-4D97-AF65-F5344CB8AC3E}">
        <p14:creationId xmlns:p14="http://schemas.microsoft.com/office/powerpoint/2010/main" val="255967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400" fill="hold"/>
                                        <p:tgtEl>
                                          <p:spTgt spid="19"/>
                                        </p:tgtEl>
                                        <p:attrNameLst>
                                          <p:attrName>ppt_w</p:attrName>
                                        </p:attrNameLst>
                                      </p:cBhvr>
                                      <p:tavLst>
                                        <p:tav tm="0">
                                          <p:val>
                                            <p:fltVal val="0"/>
                                          </p:val>
                                        </p:tav>
                                        <p:tav tm="100000">
                                          <p:val>
                                            <p:strVal val="#ppt_w"/>
                                          </p:val>
                                        </p:tav>
                                      </p:tavLst>
                                    </p:anim>
                                    <p:anim calcmode="lin" valueType="num">
                                      <p:cBhvr>
                                        <p:cTn id="8" dur="400" fill="hold"/>
                                        <p:tgtEl>
                                          <p:spTgt spid="19"/>
                                        </p:tgtEl>
                                        <p:attrNameLst>
                                          <p:attrName>ppt_h</p:attrName>
                                        </p:attrNameLst>
                                      </p:cBhvr>
                                      <p:tavLst>
                                        <p:tav tm="0">
                                          <p:val>
                                            <p:fltVal val="0"/>
                                          </p:val>
                                        </p:tav>
                                        <p:tav tm="100000">
                                          <p:val>
                                            <p:strVal val="#ppt_h"/>
                                          </p:val>
                                        </p:tav>
                                      </p:tavLst>
                                    </p:anim>
                                    <p:animEffect transition="in" filter="fade">
                                      <p:cBhvr>
                                        <p:cTn id="9" dur="400"/>
                                        <p:tgtEl>
                                          <p:spTgt spid="19"/>
                                        </p:tgtEl>
                                      </p:cBhvr>
                                    </p:animEffect>
                                  </p:childTnLst>
                                </p:cTn>
                              </p:par>
                              <p:par>
                                <p:cTn id="10" presetID="6" presetClass="emph" presetSubtype="0" decel="69000" fill="hold" grpId="1" nodeType="withEffect">
                                  <p:stCondLst>
                                    <p:cond delay="400"/>
                                  </p:stCondLst>
                                  <p:childTnLst>
                                    <p:animScale>
                                      <p:cBhvr>
                                        <p:cTn id="11" dur="400" fill="hold"/>
                                        <p:tgtEl>
                                          <p:spTgt spid="19"/>
                                        </p:tgtEl>
                                      </p:cBhvr>
                                      <p:by x="90000" y="90000"/>
                                    </p:animScale>
                                  </p:childTnLst>
                                </p:cTn>
                              </p:par>
                              <p:par>
                                <p:cTn id="12" presetID="53" presetClass="entr" presetSubtype="16" fill="hold" grpId="0" nodeType="withEffect">
                                  <p:stCondLst>
                                    <p:cond delay="250"/>
                                  </p:stCondLst>
                                  <p:childTnLst>
                                    <p:set>
                                      <p:cBhvr>
                                        <p:cTn id="13" dur="1" fill="hold">
                                          <p:stCondLst>
                                            <p:cond delay="0"/>
                                          </p:stCondLst>
                                        </p:cTn>
                                        <p:tgtEl>
                                          <p:spTgt spid="18"/>
                                        </p:tgtEl>
                                        <p:attrNameLst>
                                          <p:attrName>style.visibility</p:attrName>
                                        </p:attrNameLst>
                                      </p:cBhvr>
                                      <p:to>
                                        <p:strVal val="visible"/>
                                      </p:to>
                                    </p:set>
                                    <p:anim calcmode="lin" valueType="num">
                                      <p:cBhvr>
                                        <p:cTn id="14" dur="750" fill="hold"/>
                                        <p:tgtEl>
                                          <p:spTgt spid="18"/>
                                        </p:tgtEl>
                                        <p:attrNameLst>
                                          <p:attrName>ppt_w</p:attrName>
                                        </p:attrNameLst>
                                      </p:cBhvr>
                                      <p:tavLst>
                                        <p:tav tm="0">
                                          <p:val>
                                            <p:fltVal val="0"/>
                                          </p:val>
                                        </p:tav>
                                        <p:tav tm="100000">
                                          <p:val>
                                            <p:strVal val="#ppt_w"/>
                                          </p:val>
                                        </p:tav>
                                      </p:tavLst>
                                    </p:anim>
                                    <p:anim calcmode="lin" valueType="num">
                                      <p:cBhvr>
                                        <p:cTn id="15" dur="750" fill="hold"/>
                                        <p:tgtEl>
                                          <p:spTgt spid="18"/>
                                        </p:tgtEl>
                                        <p:attrNameLst>
                                          <p:attrName>ppt_h</p:attrName>
                                        </p:attrNameLst>
                                      </p:cBhvr>
                                      <p:tavLst>
                                        <p:tav tm="0">
                                          <p:val>
                                            <p:fltVal val="0"/>
                                          </p:val>
                                        </p:tav>
                                        <p:tav tm="100000">
                                          <p:val>
                                            <p:strVal val="#ppt_h"/>
                                          </p:val>
                                        </p:tav>
                                      </p:tavLst>
                                    </p:anim>
                                    <p:animEffect transition="in" filter="fade">
                                      <p:cBhvr>
                                        <p:cTn id="16" dur="750"/>
                                        <p:tgtEl>
                                          <p:spTgt spid="18"/>
                                        </p:tgtEl>
                                      </p:cBhvr>
                                    </p:animEffect>
                                  </p:childTnLst>
                                </p:cTn>
                              </p:par>
                              <p:par>
                                <p:cTn id="17" presetID="6" presetClass="emph" presetSubtype="0" decel="69000" fill="hold" grpId="1" nodeType="withEffect">
                                  <p:stCondLst>
                                    <p:cond delay="1000"/>
                                  </p:stCondLst>
                                  <p:childTnLst>
                                    <p:animScale>
                                      <p:cBhvr>
                                        <p:cTn id="18" dur="750" fill="hold"/>
                                        <p:tgtEl>
                                          <p:spTgt spid="18"/>
                                        </p:tgtEl>
                                      </p:cBhvr>
                                      <p:by x="90000" y="90000"/>
                                    </p:animScale>
                                  </p:childTnLst>
                                </p:cTn>
                              </p:par>
                              <p:par>
                                <p:cTn id="19" presetID="2" presetClass="entr" presetSubtype="2" decel="100000" fill="hold" grpId="0" nodeType="withEffect">
                                  <p:stCondLst>
                                    <p:cond delay="40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400" fill="hold"/>
                                        <p:tgtEl>
                                          <p:spTgt spid="26"/>
                                        </p:tgtEl>
                                        <p:attrNameLst>
                                          <p:attrName>ppt_x</p:attrName>
                                        </p:attrNameLst>
                                      </p:cBhvr>
                                      <p:tavLst>
                                        <p:tav tm="0">
                                          <p:val>
                                            <p:strVal val="1+#ppt_w/2"/>
                                          </p:val>
                                        </p:tav>
                                        <p:tav tm="100000">
                                          <p:val>
                                            <p:strVal val="#ppt_x"/>
                                          </p:val>
                                        </p:tav>
                                      </p:tavLst>
                                    </p:anim>
                                    <p:anim calcmode="lin" valueType="num">
                                      <p:cBhvr additive="base">
                                        <p:cTn id="22" dur="400" fill="hold"/>
                                        <p:tgtEl>
                                          <p:spTgt spid="26"/>
                                        </p:tgtEl>
                                        <p:attrNameLst>
                                          <p:attrName>ppt_y</p:attrName>
                                        </p:attrNameLst>
                                      </p:cBhvr>
                                      <p:tavLst>
                                        <p:tav tm="0">
                                          <p:val>
                                            <p:strVal val="#ppt_y"/>
                                          </p:val>
                                        </p:tav>
                                        <p:tav tm="100000">
                                          <p:val>
                                            <p:strVal val="#ppt_y"/>
                                          </p:val>
                                        </p:tav>
                                      </p:tavLst>
                                    </p:anim>
                                  </p:childTnLst>
                                </p:cTn>
                              </p:par>
                              <p:par>
                                <p:cTn id="23" presetID="0" presetClass="path" presetSubtype="0" decel="100000" fill="hold" grpId="1" nodeType="withEffect">
                                  <p:stCondLst>
                                    <p:cond delay="750"/>
                                  </p:stCondLst>
                                  <p:childTnLst>
                                    <p:animMotion origin="layout" path="M -2.70833E-6 2.59259E-6 L 0.0125 2.59259E-6 " pathEditMode="relative" rAng="0" ptsTypes="AA">
                                      <p:cBhvr>
                                        <p:cTn id="24" dur="350" fill="hold"/>
                                        <p:tgtEl>
                                          <p:spTgt spid="26"/>
                                        </p:tgtEl>
                                        <p:attrNameLst>
                                          <p:attrName>ppt_x</p:attrName>
                                          <p:attrName>ppt_y</p:attrName>
                                        </p:attrNameLst>
                                      </p:cBhvr>
                                      <p:rCtr x="625" y="0"/>
                                    </p:animMotion>
                                  </p:childTnLst>
                                </p:cTn>
                              </p:par>
                              <p:par>
                                <p:cTn id="25" presetID="2" presetClass="entr" presetSubtype="2" decel="100000" fill="hold" grpId="0" nodeType="withEffect">
                                  <p:stCondLst>
                                    <p:cond delay="7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400" fill="hold"/>
                                        <p:tgtEl>
                                          <p:spTgt spid="7"/>
                                        </p:tgtEl>
                                        <p:attrNameLst>
                                          <p:attrName>ppt_x</p:attrName>
                                        </p:attrNameLst>
                                      </p:cBhvr>
                                      <p:tavLst>
                                        <p:tav tm="0">
                                          <p:val>
                                            <p:strVal val="1+#ppt_w/2"/>
                                          </p:val>
                                        </p:tav>
                                        <p:tav tm="100000">
                                          <p:val>
                                            <p:strVal val="#ppt_x"/>
                                          </p:val>
                                        </p:tav>
                                      </p:tavLst>
                                    </p:anim>
                                    <p:anim calcmode="lin" valueType="num">
                                      <p:cBhvr additive="base">
                                        <p:cTn id="28" dur="400" fill="hold"/>
                                        <p:tgtEl>
                                          <p:spTgt spid="7"/>
                                        </p:tgtEl>
                                        <p:attrNameLst>
                                          <p:attrName>ppt_y</p:attrName>
                                        </p:attrNameLst>
                                      </p:cBhvr>
                                      <p:tavLst>
                                        <p:tav tm="0">
                                          <p:val>
                                            <p:strVal val="#ppt_y"/>
                                          </p:val>
                                        </p:tav>
                                        <p:tav tm="100000">
                                          <p:val>
                                            <p:strVal val="#ppt_y"/>
                                          </p:val>
                                        </p:tav>
                                      </p:tavLst>
                                    </p:anim>
                                  </p:childTnLst>
                                </p:cTn>
                              </p:par>
                              <p:par>
                                <p:cTn id="29" presetID="0" presetClass="path" presetSubtype="0" decel="100000" fill="hold" grpId="1" nodeType="withEffect">
                                  <p:stCondLst>
                                    <p:cond delay="1150"/>
                                  </p:stCondLst>
                                  <p:childTnLst>
                                    <p:animMotion origin="layout" path="M 0 -1.48148E-6 L 0.0125 -1.48148E-6 " pathEditMode="relative" rAng="0" ptsTypes="AA">
                                      <p:cBhvr>
                                        <p:cTn id="30" dur="350" fill="hold"/>
                                        <p:tgtEl>
                                          <p:spTgt spid="7"/>
                                        </p:tgtEl>
                                        <p:attrNameLst>
                                          <p:attrName>ppt_x</p:attrName>
                                          <p:attrName>ppt_y</p:attrName>
                                        </p:attrNameLst>
                                      </p:cBhvr>
                                      <p:rCtr x="6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6" grpId="0">
        <p:tmplLst>
          <p:tmpl>
            <p:tnLst>
              <p:par>
                <p:cTn presetID="2" presetClass="entr" presetSubtype="2" decel="100000" fill="hold" nodeType="withEffect">
                  <p:stCondLst>
                    <p:cond delay="4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400" fill="hold"/>
                        <p:tgtEl>
                          <p:spTgt spid="26"/>
                        </p:tgtEl>
                        <p:attrNameLst>
                          <p:attrName>ppt_x</p:attrName>
                        </p:attrNameLst>
                      </p:cBhvr>
                      <p:tavLst>
                        <p:tav tm="0">
                          <p:val>
                            <p:strVal val="1+#ppt_w/2"/>
                          </p:val>
                        </p:tav>
                        <p:tav tm="100000">
                          <p:val>
                            <p:strVal val="#ppt_x"/>
                          </p:val>
                        </p:tav>
                      </p:tavLst>
                    </p:anim>
                    <p:anim calcmode="lin" valueType="num">
                      <p:cBhvr additive="base">
                        <p:cTn dur="400" fill="hold"/>
                        <p:tgtEl>
                          <p:spTgt spid="26"/>
                        </p:tgtEl>
                        <p:attrNameLst>
                          <p:attrName>ppt_y</p:attrName>
                        </p:attrNameLst>
                      </p:cBhvr>
                      <p:tavLst>
                        <p:tav tm="0">
                          <p:val>
                            <p:strVal val="#ppt_y"/>
                          </p:val>
                        </p:tav>
                        <p:tav tm="100000">
                          <p:val>
                            <p:strVal val="#ppt_y"/>
                          </p:val>
                        </p:tav>
                      </p:tavLst>
                    </p:anim>
                  </p:childTnLst>
                </p:cTn>
              </p:par>
            </p:tnLst>
          </p:tmpl>
        </p:tmplLst>
      </p:bldP>
      <p:bldP spid="26" grpId="1">
        <p:tmplLst>
          <p:tmpl>
            <p:tnLst>
              <p:par>
                <p:cTn presetID="0" presetClass="path" presetSubtype="0" decel="100000" fill="hold" nodeType="withEffect">
                  <p:stCondLst>
                    <p:cond delay="750"/>
                  </p:stCondLst>
                  <p:childTnLst>
                    <p:animMotion origin="layout" path="M -2.70833E-6 2.59259E-6 L 0.0125 2.59259E-6 " pathEditMode="relative" rAng="0" ptsTypes="AA">
                      <p:cBhvr>
                        <p:cTn dur="350" fill="hold"/>
                        <p:tgtEl>
                          <p:spTgt spid="26"/>
                        </p:tgtEl>
                        <p:attrNameLst>
                          <p:attrName>ppt_x</p:attrName>
                          <p:attrName>ppt_y</p:attrName>
                        </p:attrNameLst>
                      </p:cBhvr>
                      <p:rCtr x="625" y="0"/>
                    </p:animMotion>
                  </p:childTnLst>
                </p:cTn>
              </p:par>
            </p:tnLst>
          </p:tmpl>
        </p:tmplLst>
      </p:bldP>
      <p:bldP spid="7" grpId="0">
        <p:tmplLst>
          <p:tmpl>
            <p:tnLst>
              <p:par>
                <p:cTn presetID="2" presetClass="entr" presetSubtype="2" decel="100000" fill="hold" nodeType="withEffect">
                  <p:stCondLst>
                    <p:cond delay="7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400" fill="hold"/>
                        <p:tgtEl>
                          <p:spTgt spid="7"/>
                        </p:tgtEl>
                        <p:attrNameLst>
                          <p:attrName>ppt_x</p:attrName>
                        </p:attrNameLst>
                      </p:cBhvr>
                      <p:tavLst>
                        <p:tav tm="0">
                          <p:val>
                            <p:strVal val="1+#ppt_w/2"/>
                          </p:val>
                        </p:tav>
                        <p:tav tm="100000">
                          <p:val>
                            <p:strVal val="#ppt_x"/>
                          </p:val>
                        </p:tav>
                      </p:tavLst>
                    </p:anim>
                    <p:anim calcmode="lin" valueType="num">
                      <p:cBhvr additive="base">
                        <p:cTn dur="400" fill="hold"/>
                        <p:tgtEl>
                          <p:spTgt spid="7"/>
                        </p:tgtEl>
                        <p:attrNameLst>
                          <p:attrName>ppt_y</p:attrName>
                        </p:attrNameLst>
                      </p:cBhvr>
                      <p:tavLst>
                        <p:tav tm="0">
                          <p:val>
                            <p:strVal val="#ppt_y"/>
                          </p:val>
                        </p:tav>
                        <p:tav tm="100000">
                          <p:val>
                            <p:strVal val="#ppt_y"/>
                          </p:val>
                        </p:tav>
                      </p:tavLst>
                    </p:anim>
                  </p:childTnLst>
                </p:cTn>
              </p:par>
            </p:tnLst>
          </p:tmpl>
        </p:tmplLst>
      </p:bldP>
      <p:bldP spid="7" grpId="1">
        <p:tmplLst>
          <p:tmpl>
            <p:tnLst>
              <p:par>
                <p:cTn presetID="0" presetClass="path" presetSubtype="0" decel="100000" fill="hold" nodeType="withEffect">
                  <p:stCondLst>
                    <p:cond delay="1150"/>
                  </p:stCondLst>
                  <p:childTnLst>
                    <p:animMotion origin="layout" path="M 0 -1.48148E-6 L 0.0125 -1.48148E-6 " pathEditMode="relative" rAng="0" ptsTypes="AA">
                      <p:cBhvr>
                        <p:cTn dur="350" fill="hold"/>
                        <p:tgtEl>
                          <p:spTgt spid="7"/>
                        </p:tgtEl>
                        <p:attrNameLst>
                          <p:attrName>ppt_x</p:attrName>
                          <p:attrName>ppt_y</p:attrName>
                        </p:attrNameLst>
                      </p:cBhvr>
                      <p:rCtr x="625" y="0"/>
                    </p:animMotion>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Profi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AE355-7562-46E5-9658-A24E83912D48}"/>
              </a:ext>
            </a:extLst>
          </p:cNvPr>
          <p:cNvSpPr/>
          <p:nvPr userDrawn="1"/>
        </p:nvSpPr>
        <p:spPr>
          <a:xfrm>
            <a:off x="0" y="0"/>
            <a:ext cx="12192000" cy="6858000"/>
          </a:xfrm>
          <a:prstGeom prst="rect">
            <a:avLst/>
          </a:prstGeom>
          <a:gradFill>
            <a:gsLst>
              <a:gs pos="0">
                <a:schemeClr val="tx2"/>
              </a:gs>
              <a:gs pos="86000">
                <a:schemeClr val="bg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53F75C06-B5E7-4721-A513-35B4E7BEE490}"/>
              </a:ext>
            </a:extLst>
          </p:cNvPr>
          <p:cNvSpPr/>
          <p:nvPr userDrawn="1"/>
        </p:nvSpPr>
        <p:spPr>
          <a:xfrm rot="4766948">
            <a:off x="99103" y="782189"/>
            <a:ext cx="6224278" cy="6557010"/>
          </a:xfrm>
          <a:custGeom>
            <a:avLst/>
            <a:gdLst>
              <a:gd name="connsiteX0" fmla="*/ 66608 w 6224278"/>
              <a:gd name="connsiteY0" fmla="*/ 2617772 h 6557010"/>
              <a:gd name="connsiteX1" fmla="*/ 3278505 w 6224278"/>
              <a:gd name="connsiteY1" fmla="*/ 0 h 6557010"/>
              <a:gd name="connsiteX2" fmla="*/ 6161312 w 6224278"/>
              <a:gd name="connsiteY2" fmla="*/ 1715775 h 6557010"/>
              <a:gd name="connsiteX3" fmla="*/ 6224278 w 6224278"/>
              <a:gd name="connsiteY3" fmla="*/ 1846484 h 6557010"/>
              <a:gd name="connsiteX4" fmla="*/ 5511294 w 6224278"/>
              <a:gd name="connsiteY4" fmla="*/ 5674433 h 6557010"/>
              <a:gd name="connsiteX5" fmla="*/ 5363939 w 6224278"/>
              <a:gd name="connsiteY5" fmla="*/ 5808359 h 6557010"/>
              <a:gd name="connsiteX6" fmla="*/ 3278505 w 6224278"/>
              <a:gd name="connsiteY6" fmla="*/ 6557010 h 6557010"/>
              <a:gd name="connsiteX7" fmla="*/ 3138915 w 6224278"/>
              <a:gd name="connsiteY7" fmla="*/ 6549961 h 6557010"/>
              <a:gd name="connsiteX8" fmla="*/ 2218786 w 6224278"/>
              <a:gd name="connsiteY8" fmla="*/ 6378580 h 6557010"/>
              <a:gd name="connsiteX9" fmla="*/ 2002363 w 6224278"/>
              <a:gd name="connsiteY9" fmla="*/ 6299369 h 6557010"/>
              <a:gd name="connsiteX10" fmla="*/ 0 w 6224278"/>
              <a:gd name="connsiteY10" fmla="*/ 3278505 h 6557010"/>
              <a:gd name="connsiteX11" fmla="*/ 66608 w 6224278"/>
              <a:gd name="connsiteY11" fmla="*/ 2617772 h 655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4278" h="6557010">
                <a:moveTo>
                  <a:pt x="66608" y="2617772"/>
                </a:moveTo>
                <a:cubicBezTo>
                  <a:pt x="372316" y="1123813"/>
                  <a:pt x="1694170" y="0"/>
                  <a:pt x="3278505" y="0"/>
                </a:cubicBezTo>
                <a:cubicBezTo>
                  <a:pt x="4523339" y="0"/>
                  <a:pt x="5606132" y="693783"/>
                  <a:pt x="6161312" y="1715775"/>
                </a:cubicBezTo>
                <a:lnTo>
                  <a:pt x="6224278" y="1846484"/>
                </a:lnTo>
                <a:lnTo>
                  <a:pt x="5511294" y="5674433"/>
                </a:lnTo>
                <a:lnTo>
                  <a:pt x="5363939" y="5808359"/>
                </a:lnTo>
                <a:cubicBezTo>
                  <a:pt x="4797220" y="6276057"/>
                  <a:pt x="4070673" y="6557010"/>
                  <a:pt x="3278505" y="6557010"/>
                </a:cubicBezTo>
                <a:lnTo>
                  <a:pt x="3138915" y="6549961"/>
                </a:lnTo>
                <a:lnTo>
                  <a:pt x="2218786" y="6378580"/>
                </a:lnTo>
                <a:lnTo>
                  <a:pt x="2002363" y="6299369"/>
                </a:lnTo>
                <a:cubicBezTo>
                  <a:pt x="825658" y="5801664"/>
                  <a:pt x="0" y="4636506"/>
                  <a:pt x="0" y="3278505"/>
                </a:cubicBezTo>
                <a:cubicBezTo>
                  <a:pt x="0" y="3052171"/>
                  <a:pt x="22935" y="2831195"/>
                  <a:pt x="66608" y="2617772"/>
                </a:cubicBezTo>
                <a:close/>
              </a:path>
            </a:pathLst>
          </a:custGeom>
          <a:gradFill>
            <a:gsLst>
              <a:gs pos="0">
                <a:schemeClr val="tx2">
                  <a:alpha val="57000"/>
                </a:schemeClr>
              </a:gs>
              <a:gs pos="100000">
                <a:schemeClr val="bg2">
                  <a:alpha val="44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03AF7B5-7068-4108-BE8D-F67FE6707702}"/>
              </a:ext>
            </a:extLst>
          </p:cNvPr>
          <p:cNvSpPr/>
          <p:nvPr userDrawn="1"/>
        </p:nvSpPr>
        <p:spPr>
          <a:xfrm rot="20245055">
            <a:off x="328675" y="-761697"/>
            <a:ext cx="5803948" cy="5417590"/>
          </a:xfrm>
          <a:custGeom>
            <a:avLst/>
            <a:gdLst>
              <a:gd name="connsiteX0" fmla="*/ 1459290 w 5803948"/>
              <a:gd name="connsiteY0" fmla="*/ 0 h 5417590"/>
              <a:gd name="connsiteX1" fmla="*/ 5702279 w 5803948"/>
              <a:gd name="connsiteY1" fmla="*/ 1764659 h 5417590"/>
              <a:gd name="connsiteX2" fmla="*/ 5744990 w 5803948"/>
              <a:gd name="connsiteY2" fmla="*/ 1930767 h 5417590"/>
              <a:gd name="connsiteX3" fmla="*/ 5803948 w 5803948"/>
              <a:gd name="connsiteY3" fmla="*/ 2515616 h 5417590"/>
              <a:gd name="connsiteX4" fmla="*/ 2901974 w 5803948"/>
              <a:gd name="connsiteY4" fmla="*/ 5417590 h 5417590"/>
              <a:gd name="connsiteX5" fmla="*/ 0 w 5803948"/>
              <a:gd name="connsiteY5" fmla="*/ 2515616 h 5417590"/>
              <a:gd name="connsiteX6" fmla="*/ 1279453 w 5803948"/>
              <a:gd name="connsiteY6" fmla="*/ 109254 h 541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3948" h="5417590">
                <a:moveTo>
                  <a:pt x="1459290" y="0"/>
                </a:moveTo>
                <a:lnTo>
                  <a:pt x="5702279" y="1764659"/>
                </a:lnTo>
                <a:lnTo>
                  <a:pt x="5744990" y="1930767"/>
                </a:lnTo>
                <a:cubicBezTo>
                  <a:pt x="5783647" y="2119679"/>
                  <a:pt x="5803948" y="2315277"/>
                  <a:pt x="5803948" y="2515616"/>
                </a:cubicBezTo>
                <a:cubicBezTo>
                  <a:pt x="5803948" y="4118332"/>
                  <a:pt x="4504690" y="5417590"/>
                  <a:pt x="2901974" y="5417590"/>
                </a:cubicBezTo>
                <a:cubicBezTo>
                  <a:pt x="1299258" y="5417590"/>
                  <a:pt x="0" y="4118332"/>
                  <a:pt x="0" y="2515616"/>
                </a:cubicBezTo>
                <a:cubicBezTo>
                  <a:pt x="0" y="1513919"/>
                  <a:pt x="507523" y="630759"/>
                  <a:pt x="1279453" y="109254"/>
                </a:cubicBezTo>
                <a:close/>
              </a:path>
            </a:pathLst>
          </a:custGeom>
          <a:gradFill>
            <a:gsLst>
              <a:gs pos="0">
                <a:schemeClr val="tx2">
                  <a:alpha val="57000"/>
                </a:schemeClr>
              </a:gs>
              <a:gs pos="100000">
                <a:schemeClr val="bg2">
                  <a:alpha val="44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009EA59E-509A-493B-9530-8D22A7F136F6}"/>
              </a:ext>
            </a:extLst>
          </p:cNvPr>
          <p:cNvSpPr>
            <a:spLocks noGrp="1"/>
          </p:cNvSpPr>
          <p:nvPr>
            <p:ph type="body" sz="quarter" idx="11" hasCustomPrompt="1"/>
          </p:nvPr>
        </p:nvSpPr>
        <p:spPr>
          <a:xfrm>
            <a:off x="6091002" y="2285999"/>
            <a:ext cx="5410196" cy="979715"/>
          </a:xfrm>
        </p:spPr>
        <p:txBody>
          <a:bodyPr anchor="t">
            <a:normAutofit/>
          </a:bodyPr>
          <a:lstStyle>
            <a:lvl1pPr algn="ctr">
              <a:defRPr sz="3600">
                <a:latin typeface="Poppins SemiBold" panose="00000700000000000000" pitchFamily="2" charset="0"/>
                <a:cs typeface="Poppins SemiBold" panose="00000700000000000000" pitchFamily="2" charset="0"/>
              </a:defRPr>
            </a:lvl1pPr>
          </a:lstStyle>
          <a:p>
            <a:pPr lvl="0"/>
            <a:r>
              <a:rPr lang="en-US" dirty="0"/>
              <a:t>Click to add full name</a:t>
            </a:r>
          </a:p>
        </p:txBody>
      </p:sp>
      <p:cxnSp>
        <p:nvCxnSpPr>
          <p:cNvPr id="15" name="Straight Connector 14">
            <a:extLst>
              <a:ext uri="{FF2B5EF4-FFF2-40B4-BE49-F238E27FC236}">
                <a16:creationId xmlns:a16="http://schemas.microsoft.com/office/drawing/2014/main" id="{CD3150DE-4146-47D5-BDA2-78BA4A7A180B}"/>
              </a:ext>
            </a:extLst>
          </p:cNvPr>
          <p:cNvCxnSpPr>
            <a:cxnSpLocks/>
          </p:cNvCxnSpPr>
          <p:nvPr userDrawn="1"/>
        </p:nvCxnSpPr>
        <p:spPr>
          <a:xfrm flipH="1">
            <a:off x="8472250" y="4857750"/>
            <a:ext cx="824150" cy="0"/>
          </a:xfrm>
          <a:prstGeom prst="line">
            <a:avLst/>
          </a:prstGeom>
          <a:ln w="571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7" name="Text Placeholder 12">
            <a:extLst>
              <a:ext uri="{FF2B5EF4-FFF2-40B4-BE49-F238E27FC236}">
                <a16:creationId xmlns:a16="http://schemas.microsoft.com/office/drawing/2014/main" id="{D9820EDE-337C-4D3D-A389-7B96FCB85E8A}"/>
              </a:ext>
            </a:extLst>
          </p:cNvPr>
          <p:cNvSpPr>
            <a:spLocks noGrp="1"/>
          </p:cNvSpPr>
          <p:nvPr>
            <p:ph type="body" sz="quarter" idx="12" hasCustomPrompt="1"/>
          </p:nvPr>
        </p:nvSpPr>
        <p:spPr>
          <a:xfrm>
            <a:off x="6091002" y="3265714"/>
            <a:ext cx="5410196" cy="979715"/>
          </a:xfrm>
        </p:spPr>
        <p:txBody>
          <a:bodyPr anchor="t">
            <a:normAutofit/>
          </a:bodyPr>
          <a:lstStyle>
            <a:lvl1pPr algn="ctr">
              <a:defRPr sz="2800">
                <a:latin typeface="Poppins" panose="00000500000000000000" pitchFamily="2" charset="0"/>
                <a:cs typeface="Poppins" panose="00000500000000000000" pitchFamily="2" charset="0"/>
              </a:defRPr>
            </a:lvl1pPr>
          </a:lstStyle>
          <a:p>
            <a:pPr lvl="0"/>
            <a:r>
              <a:rPr lang="en-US" dirty="0"/>
              <a:t>Click to add title</a:t>
            </a:r>
          </a:p>
        </p:txBody>
      </p:sp>
      <p:sp>
        <p:nvSpPr>
          <p:cNvPr id="39" name="Picture Placeholder 38">
            <a:extLst>
              <a:ext uri="{FF2B5EF4-FFF2-40B4-BE49-F238E27FC236}">
                <a16:creationId xmlns:a16="http://schemas.microsoft.com/office/drawing/2014/main" id="{24B7CE2F-B9FA-41D9-B979-76DA93BFBD82}"/>
              </a:ext>
            </a:extLst>
          </p:cNvPr>
          <p:cNvSpPr>
            <a:spLocks noGrp="1"/>
          </p:cNvSpPr>
          <p:nvPr>
            <p:ph type="pic" sz="quarter" idx="13"/>
          </p:nvPr>
        </p:nvSpPr>
        <p:spPr>
          <a:xfrm>
            <a:off x="0" y="0"/>
            <a:ext cx="5400200" cy="6858000"/>
          </a:xfrm>
          <a:custGeom>
            <a:avLst/>
            <a:gdLst>
              <a:gd name="connsiteX0" fmla="*/ 0 w 5400200"/>
              <a:gd name="connsiteY0" fmla="*/ 0 h 6858000"/>
              <a:gd name="connsiteX1" fmla="*/ 3406359 w 5400200"/>
              <a:gd name="connsiteY1" fmla="*/ 0 h 6858000"/>
              <a:gd name="connsiteX2" fmla="*/ 3412959 w 5400200"/>
              <a:gd name="connsiteY2" fmla="*/ 3468 h 6858000"/>
              <a:gd name="connsiteX3" fmla="*/ 5400200 w 5400200"/>
              <a:gd name="connsiteY3" fmla="*/ 3429000 h 6858000"/>
              <a:gd name="connsiteX4" fmla="*/ 3412959 w 5400200"/>
              <a:gd name="connsiteY4" fmla="*/ 6854532 h 6858000"/>
              <a:gd name="connsiteX5" fmla="*/ 3406359 w 5400200"/>
              <a:gd name="connsiteY5" fmla="*/ 6858000 h 6858000"/>
              <a:gd name="connsiteX6" fmla="*/ 0 w 54002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0200" h="6858000">
                <a:moveTo>
                  <a:pt x="0" y="0"/>
                </a:moveTo>
                <a:lnTo>
                  <a:pt x="3406359" y="0"/>
                </a:lnTo>
                <a:lnTo>
                  <a:pt x="3412959" y="3468"/>
                </a:lnTo>
                <a:cubicBezTo>
                  <a:pt x="4596649" y="663167"/>
                  <a:pt x="5400200" y="1949810"/>
                  <a:pt x="5400200" y="3429000"/>
                </a:cubicBezTo>
                <a:cubicBezTo>
                  <a:pt x="5400200" y="4908191"/>
                  <a:pt x="4596649" y="6194833"/>
                  <a:pt x="3412959" y="6854532"/>
                </a:cubicBezTo>
                <a:lnTo>
                  <a:pt x="3406359" y="6858000"/>
                </a:lnTo>
                <a:lnTo>
                  <a:pt x="0" y="6858000"/>
                </a:lnTo>
                <a:close/>
              </a:path>
            </a:pathLst>
          </a:custGeom>
          <a:solidFill>
            <a:schemeClr val="tx1">
              <a:lumMod val="90000"/>
              <a:alpha val="29000"/>
            </a:schemeClr>
          </a:solidFill>
          <a:effectLst>
            <a:outerShdw blurRad="152400" dist="38100" dir="18900000" sx="101000" sy="101000" algn="bl" rotWithShape="0">
              <a:prstClr val="black">
                <a:alpha val="29000"/>
              </a:prstClr>
            </a:outerShdw>
          </a:effectLst>
        </p:spPr>
        <p:txBody>
          <a:bodyPr wrap="square" anchor="ctr">
            <a:noAutofit/>
          </a:bodyPr>
          <a:lstStyle>
            <a:lvl1pPr algn="ctr">
              <a:defRPr/>
            </a:lvl1pPr>
          </a:lstStyle>
          <a:p>
            <a:endParaRPr lang="en-US" dirty="0"/>
          </a:p>
        </p:txBody>
      </p:sp>
    </p:spTree>
    <p:extLst>
      <p:ext uri="{BB962C8B-B14F-4D97-AF65-F5344CB8AC3E}">
        <p14:creationId xmlns:p14="http://schemas.microsoft.com/office/powerpoint/2010/main" val="160766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400" fill="hold"/>
                                        <p:tgtEl>
                                          <p:spTgt spid="39"/>
                                        </p:tgtEl>
                                        <p:attrNameLst>
                                          <p:attrName>ppt_x</p:attrName>
                                        </p:attrNameLst>
                                      </p:cBhvr>
                                      <p:tavLst>
                                        <p:tav tm="0">
                                          <p:val>
                                            <p:strVal val="0-#ppt_w/2"/>
                                          </p:val>
                                        </p:tav>
                                        <p:tav tm="100000">
                                          <p:val>
                                            <p:strVal val="#ppt_x"/>
                                          </p:val>
                                        </p:tav>
                                      </p:tavLst>
                                    </p:anim>
                                    <p:anim calcmode="lin" valueType="num">
                                      <p:cBhvr additive="base">
                                        <p:cTn id="8" dur="400" fill="hold"/>
                                        <p:tgtEl>
                                          <p:spTgt spid="39"/>
                                        </p:tgtEl>
                                        <p:attrNameLst>
                                          <p:attrName>ppt_y</p:attrName>
                                        </p:attrNameLst>
                                      </p:cBhvr>
                                      <p:tavLst>
                                        <p:tav tm="0">
                                          <p:val>
                                            <p:strVal val="#ppt_y"/>
                                          </p:val>
                                        </p:tav>
                                        <p:tav tm="100000">
                                          <p:val>
                                            <p:strVal val="#ppt_y"/>
                                          </p:val>
                                        </p:tav>
                                      </p:tavLst>
                                    </p:anim>
                                  </p:childTnLst>
                                </p:cTn>
                              </p:par>
                              <p:par>
                                <p:cTn id="9" presetID="0" presetClass="path" presetSubtype="0" decel="100000" fill="hold" grpId="1" nodeType="withEffect">
                                  <p:stCondLst>
                                    <p:cond delay="400"/>
                                  </p:stCondLst>
                                  <p:childTnLst>
                                    <p:animMotion origin="layout" path="M 3.33333E-6 4.81481E-6 L -0.01732 4.81481E-6 " pathEditMode="relative" rAng="0" ptsTypes="AA">
                                      <p:cBhvr>
                                        <p:cTn id="10" dur="350" fill="hold"/>
                                        <p:tgtEl>
                                          <p:spTgt spid="39"/>
                                        </p:tgtEl>
                                        <p:attrNameLst>
                                          <p:attrName>ppt_x</p:attrName>
                                          <p:attrName>ppt_y</p:attrName>
                                        </p:attrNameLst>
                                      </p:cBhvr>
                                      <p:rCtr x="-872" y="0"/>
                                    </p:animMotion>
                                  </p:childTnLst>
                                </p:cTn>
                              </p:par>
                              <p:par>
                                <p:cTn id="11" presetID="2" presetClass="entr" presetSubtype="8" decel="100000" fill="hold" grpId="0" nodeType="withEffect">
                                  <p:stCondLst>
                                    <p:cond delay="40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400" fill="hold"/>
                                        <p:tgtEl>
                                          <p:spTgt spid="45"/>
                                        </p:tgtEl>
                                        <p:attrNameLst>
                                          <p:attrName>ppt_x</p:attrName>
                                        </p:attrNameLst>
                                      </p:cBhvr>
                                      <p:tavLst>
                                        <p:tav tm="0">
                                          <p:val>
                                            <p:strVal val="0-#ppt_w/2"/>
                                          </p:val>
                                        </p:tav>
                                        <p:tav tm="100000">
                                          <p:val>
                                            <p:strVal val="#ppt_x"/>
                                          </p:val>
                                        </p:tav>
                                      </p:tavLst>
                                    </p:anim>
                                    <p:anim calcmode="lin" valueType="num">
                                      <p:cBhvr additive="base">
                                        <p:cTn id="14" dur="400" fill="hold"/>
                                        <p:tgtEl>
                                          <p:spTgt spid="45"/>
                                        </p:tgtEl>
                                        <p:attrNameLst>
                                          <p:attrName>ppt_y</p:attrName>
                                        </p:attrNameLst>
                                      </p:cBhvr>
                                      <p:tavLst>
                                        <p:tav tm="0">
                                          <p:val>
                                            <p:strVal val="#ppt_y"/>
                                          </p:val>
                                        </p:tav>
                                        <p:tav tm="100000">
                                          <p:val>
                                            <p:strVal val="#ppt_y"/>
                                          </p:val>
                                        </p:tav>
                                      </p:tavLst>
                                    </p:anim>
                                  </p:childTnLst>
                                </p:cTn>
                              </p:par>
                              <p:par>
                                <p:cTn id="15" presetID="0" presetClass="path" presetSubtype="0" decel="100000" fill="hold" grpId="1" nodeType="withEffect">
                                  <p:stCondLst>
                                    <p:cond delay="800"/>
                                  </p:stCondLst>
                                  <p:childTnLst>
                                    <p:animMotion origin="layout" path="M 3.33333E-6 4.81481E-6 L -0.01732 4.81481E-6 " pathEditMode="relative" rAng="0" ptsTypes="AA">
                                      <p:cBhvr>
                                        <p:cTn id="16" dur="350" fill="hold"/>
                                        <p:tgtEl>
                                          <p:spTgt spid="45"/>
                                        </p:tgtEl>
                                        <p:attrNameLst>
                                          <p:attrName>ppt_x</p:attrName>
                                          <p:attrName>ppt_y</p:attrName>
                                        </p:attrNameLst>
                                      </p:cBhvr>
                                      <p:rCtr x="-872" y="0"/>
                                    </p:animMotion>
                                  </p:childTnLst>
                                </p:cTn>
                              </p:par>
                              <p:par>
                                <p:cTn id="17" presetID="2" presetClass="entr" presetSubtype="8" decel="100000" fill="hold" grpId="0" nodeType="withEffect">
                                  <p:stCondLst>
                                    <p:cond delay="50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400" fill="hold"/>
                                        <p:tgtEl>
                                          <p:spTgt spid="47"/>
                                        </p:tgtEl>
                                        <p:attrNameLst>
                                          <p:attrName>ppt_x</p:attrName>
                                        </p:attrNameLst>
                                      </p:cBhvr>
                                      <p:tavLst>
                                        <p:tav tm="0">
                                          <p:val>
                                            <p:strVal val="0-#ppt_w/2"/>
                                          </p:val>
                                        </p:tav>
                                        <p:tav tm="100000">
                                          <p:val>
                                            <p:strVal val="#ppt_x"/>
                                          </p:val>
                                        </p:tav>
                                      </p:tavLst>
                                    </p:anim>
                                    <p:anim calcmode="lin" valueType="num">
                                      <p:cBhvr additive="base">
                                        <p:cTn id="20" dur="400" fill="hold"/>
                                        <p:tgtEl>
                                          <p:spTgt spid="47"/>
                                        </p:tgtEl>
                                        <p:attrNameLst>
                                          <p:attrName>ppt_y</p:attrName>
                                        </p:attrNameLst>
                                      </p:cBhvr>
                                      <p:tavLst>
                                        <p:tav tm="0">
                                          <p:val>
                                            <p:strVal val="#ppt_y"/>
                                          </p:val>
                                        </p:tav>
                                        <p:tav tm="100000">
                                          <p:val>
                                            <p:strVal val="#ppt_y"/>
                                          </p:val>
                                        </p:tav>
                                      </p:tavLst>
                                    </p:anim>
                                  </p:childTnLst>
                                </p:cTn>
                              </p:par>
                              <p:par>
                                <p:cTn id="21" presetID="0" presetClass="path" presetSubtype="0" decel="100000" fill="hold" grpId="1" nodeType="withEffect">
                                  <p:stCondLst>
                                    <p:cond delay="1000"/>
                                  </p:stCondLst>
                                  <p:childTnLst>
                                    <p:animMotion origin="layout" path="M 3.33333E-6 4.81481E-6 L -0.01732 4.81481E-6 " pathEditMode="relative" rAng="0" ptsTypes="AA">
                                      <p:cBhvr>
                                        <p:cTn id="22" dur="350" fill="hold"/>
                                        <p:tgtEl>
                                          <p:spTgt spid="47"/>
                                        </p:tgtEl>
                                        <p:attrNameLst>
                                          <p:attrName>ppt_x</p:attrName>
                                          <p:attrName>ppt_y</p:attrName>
                                        </p:attrNameLst>
                                      </p:cBhvr>
                                      <p:rCtr x="-872" y="0"/>
                                    </p:animMotion>
                                  </p:childTnLst>
                                </p:cTn>
                              </p:par>
                              <p:par>
                                <p:cTn id="23" presetID="2" presetClass="entr" presetSubtype="2" decel="100000" fill="hold" grpId="0" nodeType="withEffect">
                                  <p:stCondLst>
                                    <p:cond delay="4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400" fill="hold"/>
                                        <p:tgtEl>
                                          <p:spTgt spid="13"/>
                                        </p:tgtEl>
                                        <p:attrNameLst>
                                          <p:attrName>ppt_x</p:attrName>
                                        </p:attrNameLst>
                                      </p:cBhvr>
                                      <p:tavLst>
                                        <p:tav tm="0">
                                          <p:val>
                                            <p:strVal val="1+#ppt_w/2"/>
                                          </p:val>
                                        </p:tav>
                                        <p:tav tm="100000">
                                          <p:val>
                                            <p:strVal val="#ppt_x"/>
                                          </p:val>
                                        </p:tav>
                                      </p:tavLst>
                                    </p:anim>
                                    <p:anim calcmode="lin" valueType="num">
                                      <p:cBhvr additive="base">
                                        <p:cTn id="26" dur="400" fill="hold"/>
                                        <p:tgtEl>
                                          <p:spTgt spid="13"/>
                                        </p:tgtEl>
                                        <p:attrNameLst>
                                          <p:attrName>ppt_y</p:attrName>
                                        </p:attrNameLst>
                                      </p:cBhvr>
                                      <p:tavLst>
                                        <p:tav tm="0">
                                          <p:val>
                                            <p:strVal val="#ppt_y"/>
                                          </p:val>
                                        </p:tav>
                                        <p:tav tm="100000">
                                          <p:val>
                                            <p:strVal val="#ppt_y"/>
                                          </p:val>
                                        </p:tav>
                                      </p:tavLst>
                                    </p:anim>
                                  </p:childTnLst>
                                </p:cTn>
                              </p:par>
                              <p:par>
                                <p:cTn id="27" presetID="0" presetClass="path" presetSubtype="0" decel="100000" fill="hold" grpId="1" nodeType="withEffect">
                                  <p:stCondLst>
                                    <p:cond delay="750"/>
                                  </p:stCondLst>
                                  <p:childTnLst>
                                    <p:animMotion origin="layout" path="M -4.375E-6 3.7037E-7 L 0.0125 3.7037E-7 " pathEditMode="relative" rAng="0" ptsTypes="AA">
                                      <p:cBhvr>
                                        <p:cTn id="28" dur="350" fill="hold"/>
                                        <p:tgtEl>
                                          <p:spTgt spid="13"/>
                                        </p:tgtEl>
                                        <p:attrNameLst>
                                          <p:attrName>ppt_x</p:attrName>
                                          <p:attrName>ppt_y</p:attrName>
                                        </p:attrNameLst>
                                      </p:cBhvr>
                                      <p:rCtr x="625" y="0"/>
                                    </p:animMotion>
                                  </p:childTnLst>
                                </p:cTn>
                              </p:par>
                              <p:par>
                                <p:cTn id="29" presetID="2" presetClass="entr" presetSubtype="2" decel="100000" fill="hold" grpId="0" nodeType="withEffect">
                                  <p:stCondLst>
                                    <p:cond delay="75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400" fill="hold"/>
                                        <p:tgtEl>
                                          <p:spTgt spid="17"/>
                                        </p:tgtEl>
                                        <p:attrNameLst>
                                          <p:attrName>ppt_x</p:attrName>
                                        </p:attrNameLst>
                                      </p:cBhvr>
                                      <p:tavLst>
                                        <p:tav tm="0">
                                          <p:val>
                                            <p:strVal val="1+#ppt_w/2"/>
                                          </p:val>
                                        </p:tav>
                                        <p:tav tm="100000">
                                          <p:val>
                                            <p:strVal val="#ppt_x"/>
                                          </p:val>
                                        </p:tav>
                                      </p:tavLst>
                                    </p:anim>
                                    <p:anim calcmode="lin" valueType="num">
                                      <p:cBhvr additive="base">
                                        <p:cTn id="32" dur="400" fill="hold"/>
                                        <p:tgtEl>
                                          <p:spTgt spid="17"/>
                                        </p:tgtEl>
                                        <p:attrNameLst>
                                          <p:attrName>ppt_y</p:attrName>
                                        </p:attrNameLst>
                                      </p:cBhvr>
                                      <p:tavLst>
                                        <p:tav tm="0">
                                          <p:val>
                                            <p:strVal val="#ppt_y"/>
                                          </p:val>
                                        </p:tav>
                                        <p:tav tm="100000">
                                          <p:val>
                                            <p:strVal val="#ppt_y"/>
                                          </p:val>
                                        </p:tav>
                                      </p:tavLst>
                                    </p:anim>
                                  </p:childTnLst>
                                </p:cTn>
                              </p:par>
                              <p:par>
                                <p:cTn id="33" presetID="0" presetClass="path" presetSubtype="0" decel="100000" fill="hold" grpId="1" nodeType="withEffect">
                                  <p:stCondLst>
                                    <p:cond delay="1150"/>
                                  </p:stCondLst>
                                  <p:childTnLst>
                                    <p:animMotion origin="layout" path="M -4.375E-6 -3.7037E-6 L 0.0125 -3.7037E-6 " pathEditMode="relative" rAng="0" ptsTypes="AA">
                                      <p:cBhvr>
                                        <p:cTn id="34" dur="350" fill="hold"/>
                                        <p:tgtEl>
                                          <p:spTgt spid="17"/>
                                        </p:tgtEl>
                                        <p:attrNameLst>
                                          <p:attrName>ppt_x</p:attrName>
                                          <p:attrName>ppt_y</p:attrName>
                                        </p:attrNameLst>
                                      </p:cBhvr>
                                      <p:rCtr x="625" y="0"/>
                                    </p:animMotion>
                                  </p:childTnLst>
                                </p:cTn>
                              </p:par>
                              <p:par>
                                <p:cTn id="35" presetID="22" presetClass="entr" presetSubtype="8" fill="hold" nodeType="withEffect">
                                  <p:stCondLst>
                                    <p:cond delay="100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5" grpId="0" animBg="1"/>
      <p:bldP spid="45" grpId="1" animBg="1"/>
      <p:bldP spid="13" grpId="0">
        <p:tmplLst>
          <p:tmpl>
            <p:tnLst>
              <p:par>
                <p:cTn presetID="2" presetClass="entr" presetSubtype="2" decel="100000" fill="hold" nodeType="withEffect">
                  <p:stCondLst>
                    <p:cond delay="4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400" fill="hold"/>
                        <p:tgtEl>
                          <p:spTgt spid="13"/>
                        </p:tgtEl>
                        <p:attrNameLst>
                          <p:attrName>ppt_x</p:attrName>
                        </p:attrNameLst>
                      </p:cBhvr>
                      <p:tavLst>
                        <p:tav tm="0">
                          <p:val>
                            <p:strVal val="1+#ppt_w/2"/>
                          </p:val>
                        </p:tav>
                        <p:tav tm="100000">
                          <p:val>
                            <p:strVal val="#ppt_x"/>
                          </p:val>
                        </p:tav>
                      </p:tavLst>
                    </p:anim>
                    <p:anim calcmode="lin" valueType="num">
                      <p:cBhvr additive="base">
                        <p:cTn dur="400" fill="hold"/>
                        <p:tgtEl>
                          <p:spTgt spid="13"/>
                        </p:tgtEl>
                        <p:attrNameLst>
                          <p:attrName>ppt_y</p:attrName>
                        </p:attrNameLst>
                      </p:cBhvr>
                      <p:tavLst>
                        <p:tav tm="0">
                          <p:val>
                            <p:strVal val="#ppt_y"/>
                          </p:val>
                        </p:tav>
                        <p:tav tm="100000">
                          <p:val>
                            <p:strVal val="#ppt_y"/>
                          </p:val>
                        </p:tav>
                      </p:tavLst>
                    </p:anim>
                  </p:childTnLst>
                </p:cTn>
              </p:par>
            </p:tnLst>
          </p:tmpl>
        </p:tmplLst>
      </p:bldP>
      <p:bldP spid="13" grpId="1">
        <p:tmplLst>
          <p:tmpl>
            <p:tnLst>
              <p:par>
                <p:cTn presetID="0" presetClass="path" presetSubtype="0" decel="100000" fill="hold" nodeType="withEffect">
                  <p:stCondLst>
                    <p:cond delay="750"/>
                  </p:stCondLst>
                  <p:childTnLst>
                    <p:animMotion origin="layout" path="M -4.375E-6 3.7037E-7 L 0.0125 3.7037E-7 " pathEditMode="relative" rAng="0" ptsTypes="AA">
                      <p:cBhvr>
                        <p:cTn dur="350" fill="hold"/>
                        <p:tgtEl>
                          <p:spTgt spid="13"/>
                        </p:tgtEl>
                        <p:attrNameLst>
                          <p:attrName>ppt_x</p:attrName>
                          <p:attrName>ppt_y</p:attrName>
                        </p:attrNameLst>
                      </p:cBhvr>
                      <p:rCtr x="625" y="0"/>
                    </p:animMotion>
                  </p:childTnLst>
                </p:cTn>
              </p:par>
            </p:tnLst>
          </p:tmpl>
        </p:tmplLst>
      </p:bldP>
      <p:bldP spid="17" grpId="0">
        <p:tmplLst>
          <p:tmpl>
            <p:tnLst>
              <p:par>
                <p:cTn presetID="2" presetClass="entr" presetSubtype="2" decel="100000" fill="hold" nodeType="withEffect">
                  <p:stCondLst>
                    <p:cond delay="7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400" fill="hold"/>
                        <p:tgtEl>
                          <p:spTgt spid="17"/>
                        </p:tgtEl>
                        <p:attrNameLst>
                          <p:attrName>ppt_x</p:attrName>
                        </p:attrNameLst>
                      </p:cBhvr>
                      <p:tavLst>
                        <p:tav tm="0">
                          <p:val>
                            <p:strVal val="1+#ppt_w/2"/>
                          </p:val>
                        </p:tav>
                        <p:tav tm="100000">
                          <p:val>
                            <p:strVal val="#ppt_x"/>
                          </p:val>
                        </p:tav>
                      </p:tavLst>
                    </p:anim>
                    <p:anim calcmode="lin" valueType="num">
                      <p:cBhvr additive="base">
                        <p:cTn dur="400" fill="hold"/>
                        <p:tgtEl>
                          <p:spTgt spid="17"/>
                        </p:tgtEl>
                        <p:attrNameLst>
                          <p:attrName>ppt_y</p:attrName>
                        </p:attrNameLst>
                      </p:cBhvr>
                      <p:tavLst>
                        <p:tav tm="0">
                          <p:val>
                            <p:strVal val="#ppt_y"/>
                          </p:val>
                        </p:tav>
                        <p:tav tm="100000">
                          <p:val>
                            <p:strVal val="#ppt_y"/>
                          </p:val>
                        </p:tav>
                      </p:tavLst>
                    </p:anim>
                  </p:childTnLst>
                </p:cTn>
              </p:par>
            </p:tnLst>
          </p:tmpl>
        </p:tmplLst>
      </p:bldP>
      <p:bldP spid="17" grpId="1">
        <p:tmplLst>
          <p:tmpl>
            <p:tnLst>
              <p:par>
                <p:cTn presetID="0" presetClass="path" presetSubtype="0" decel="100000" fill="hold" nodeType="withEffect">
                  <p:stCondLst>
                    <p:cond delay="1150"/>
                  </p:stCondLst>
                  <p:childTnLst>
                    <p:animMotion origin="layout" path="M -4.375E-6 -3.7037E-6 L 0.0125 -3.7037E-6 " pathEditMode="relative" rAng="0" ptsTypes="AA">
                      <p:cBhvr>
                        <p:cTn dur="350" fill="hold"/>
                        <p:tgtEl>
                          <p:spTgt spid="17"/>
                        </p:tgtEl>
                        <p:attrNameLst>
                          <p:attrName>ppt_x</p:attrName>
                          <p:attrName>ppt_y</p:attrName>
                        </p:attrNameLst>
                      </p:cBhvr>
                      <p:rCtr x="625" y="0"/>
                    </p:animMotion>
                  </p:childTnLst>
                </p:cTn>
              </p:par>
            </p:tnLst>
          </p:tmpl>
        </p:tmplLst>
      </p:bldP>
      <p:bldP spid="39" grpId="0" animBg="1"/>
      <p:bldP spid="39" grpId="1"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Profil dan pendidika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AE355-7562-46E5-9658-A24E83912D48}"/>
              </a:ext>
            </a:extLst>
          </p:cNvPr>
          <p:cNvSpPr/>
          <p:nvPr userDrawn="1"/>
        </p:nvSpPr>
        <p:spPr>
          <a:xfrm>
            <a:off x="0" y="0"/>
            <a:ext cx="12192000" cy="6858000"/>
          </a:xfrm>
          <a:prstGeom prst="rect">
            <a:avLst/>
          </a:prstGeom>
          <a:gradFill>
            <a:gsLst>
              <a:gs pos="0">
                <a:schemeClr val="tx2"/>
              </a:gs>
              <a:gs pos="86000">
                <a:schemeClr val="bg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53F75C06-B5E7-4721-A513-35B4E7BEE490}"/>
              </a:ext>
            </a:extLst>
          </p:cNvPr>
          <p:cNvSpPr/>
          <p:nvPr userDrawn="1"/>
        </p:nvSpPr>
        <p:spPr>
          <a:xfrm rot="4766948">
            <a:off x="99103" y="782189"/>
            <a:ext cx="6224278" cy="6557010"/>
          </a:xfrm>
          <a:custGeom>
            <a:avLst/>
            <a:gdLst>
              <a:gd name="connsiteX0" fmla="*/ 66608 w 6224278"/>
              <a:gd name="connsiteY0" fmla="*/ 2617772 h 6557010"/>
              <a:gd name="connsiteX1" fmla="*/ 3278505 w 6224278"/>
              <a:gd name="connsiteY1" fmla="*/ 0 h 6557010"/>
              <a:gd name="connsiteX2" fmla="*/ 6161312 w 6224278"/>
              <a:gd name="connsiteY2" fmla="*/ 1715775 h 6557010"/>
              <a:gd name="connsiteX3" fmla="*/ 6224278 w 6224278"/>
              <a:gd name="connsiteY3" fmla="*/ 1846484 h 6557010"/>
              <a:gd name="connsiteX4" fmla="*/ 5511294 w 6224278"/>
              <a:gd name="connsiteY4" fmla="*/ 5674433 h 6557010"/>
              <a:gd name="connsiteX5" fmla="*/ 5363939 w 6224278"/>
              <a:gd name="connsiteY5" fmla="*/ 5808359 h 6557010"/>
              <a:gd name="connsiteX6" fmla="*/ 3278505 w 6224278"/>
              <a:gd name="connsiteY6" fmla="*/ 6557010 h 6557010"/>
              <a:gd name="connsiteX7" fmla="*/ 3138915 w 6224278"/>
              <a:gd name="connsiteY7" fmla="*/ 6549961 h 6557010"/>
              <a:gd name="connsiteX8" fmla="*/ 2218786 w 6224278"/>
              <a:gd name="connsiteY8" fmla="*/ 6378580 h 6557010"/>
              <a:gd name="connsiteX9" fmla="*/ 2002363 w 6224278"/>
              <a:gd name="connsiteY9" fmla="*/ 6299369 h 6557010"/>
              <a:gd name="connsiteX10" fmla="*/ 0 w 6224278"/>
              <a:gd name="connsiteY10" fmla="*/ 3278505 h 6557010"/>
              <a:gd name="connsiteX11" fmla="*/ 66608 w 6224278"/>
              <a:gd name="connsiteY11" fmla="*/ 2617772 h 655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4278" h="6557010">
                <a:moveTo>
                  <a:pt x="66608" y="2617772"/>
                </a:moveTo>
                <a:cubicBezTo>
                  <a:pt x="372316" y="1123813"/>
                  <a:pt x="1694170" y="0"/>
                  <a:pt x="3278505" y="0"/>
                </a:cubicBezTo>
                <a:cubicBezTo>
                  <a:pt x="4523339" y="0"/>
                  <a:pt x="5606132" y="693783"/>
                  <a:pt x="6161312" y="1715775"/>
                </a:cubicBezTo>
                <a:lnTo>
                  <a:pt x="6224278" y="1846484"/>
                </a:lnTo>
                <a:lnTo>
                  <a:pt x="5511294" y="5674433"/>
                </a:lnTo>
                <a:lnTo>
                  <a:pt x="5363939" y="5808359"/>
                </a:lnTo>
                <a:cubicBezTo>
                  <a:pt x="4797220" y="6276057"/>
                  <a:pt x="4070673" y="6557010"/>
                  <a:pt x="3278505" y="6557010"/>
                </a:cubicBezTo>
                <a:lnTo>
                  <a:pt x="3138915" y="6549961"/>
                </a:lnTo>
                <a:lnTo>
                  <a:pt x="2218786" y="6378580"/>
                </a:lnTo>
                <a:lnTo>
                  <a:pt x="2002363" y="6299369"/>
                </a:lnTo>
                <a:cubicBezTo>
                  <a:pt x="825658" y="5801664"/>
                  <a:pt x="0" y="4636506"/>
                  <a:pt x="0" y="3278505"/>
                </a:cubicBezTo>
                <a:cubicBezTo>
                  <a:pt x="0" y="3052171"/>
                  <a:pt x="22935" y="2831195"/>
                  <a:pt x="66608" y="2617772"/>
                </a:cubicBezTo>
                <a:close/>
              </a:path>
            </a:pathLst>
          </a:custGeom>
          <a:gradFill>
            <a:gsLst>
              <a:gs pos="0">
                <a:schemeClr val="tx2">
                  <a:alpha val="57000"/>
                </a:schemeClr>
              </a:gs>
              <a:gs pos="100000">
                <a:schemeClr val="bg2">
                  <a:alpha val="44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03AF7B5-7068-4108-BE8D-F67FE6707702}"/>
              </a:ext>
            </a:extLst>
          </p:cNvPr>
          <p:cNvSpPr/>
          <p:nvPr userDrawn="1"/>
        </p:nvSpPr>
        <p:spPr>
          <a:xfrm rot="20245055">
            <a:off x="328675" y="-761697"/>
            <a:ext cx="5803948" cy="5417590"/>
          </a:xfrm>
          <a:custGeom>
            <a:avLst/>
            <a:gdLst>
              <a:gd name="connsiteX0" fmla="*/ 1459290 w 5803948"/>
              <a:gd name="connsiteY0" fmla="*/ 0 h 5417590"/>
              <a:gd name="connsiteX1" fmla="*/ 5702279 w 5803948"/>
              <a:gd name="connsiteY1" fmla="*/ 1764659 h 5417590"/>
              <a:gd name="connsiteX2" fmla="*/ 5744990 w 5803948"/>
              <a:gd name="connsiteY2" fmla="*/ 1930767 h 5417590"/>
              <a:gd name="connsiteX3" fmla="*/ 5803948 w 5803948"/>
              <a:gd name="connsiteY3" fmla="*/ 2515616 h 5417590"/>
              <a:gd name="connsiteX4" fmla="*/ 2901974 w 5803948"/>
              <a:gd name="connsiteY4" fmla="*/ 5417590 h 5417590"/>
              <a:gd name="connsiteX5" fmla="*/ 0 w 5803948"/>
              <a:gd name="connsiteY5" fmla="*/ 2515616 h 5417590"/>
              <a:gd name="connsiteX6" fmla="*/ 1279453 w 5803948"/>
              <a:gd name="connsiteY6" fmla="*/ 109254 h 541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3948" h="5417590">
                <a:moveTo>
                  <a:pt x="1459290" y="0"/>
                </a:moveTo>
                <a:lnTo>
                  <a:pt x="5702279" y="1764659"/>
                </a:lnTo>
                <a:lnTo>
                  <a:pt x="5744990" y="1930767"/>
                </a:lnTo>
                <a:cubicBezTo>
                  <a:pt x="5783647" y="2119679"/>
                  <a:pt x="5803948" y="2315277"/>
                  <a:pt x="5803948" y="2515616"/>
                </a:cubicBezTo>
                <a:cubicBezTo>
                  <a:pt x="5803948" y="4118332"/>
                  <a:pt x="4504690" y="5417590"/>
                  <a:pt x="2901974" y="5417590"/>
                </a:cubicBezTo>
                <a:cubicBezTo>
                  <a:pt x="1299258" y="5417590"/>
                  <a:pt x="0" y="4118332"/>
                  <a:pt x="0" y="2515616"/>
                </a:cubicBezTo>
                <a:cubicBezTo>
                  <a:pt x="0" y="1513919"/>
                  <a:pt x="507523" y="630759"/>
                  <a:pt x="1279453" y="109254"/>
                </a:cubicBezTo>
                <a:close/>
              </a:path>
            </a:pathLst>
          </a:custGeom>
          <a:gradFill>
            <a:gsLst>
              <a:gs pos="0">
                <a:schemeClr val="tx2">
                  <a:alpha val="57000"/>
                </a:schemeClr>
              </a:gs>
              <a:gs pos="100000">
                <a:schemeClr val="bg2">
                  <a:alpha val="44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009EA59E-509A-493B-9530-8D22A7F136F6}"/>
              </a:ext>
            </a:extLst>
          </p:cNvPr>
          <p:cNvSpPr>
            <a:spLocks noGrp="1"/>
          </p:cNvSpPr>
          <p:nvPr>
            <p:ph type="body" sz="quarter" idx="11" hasCustomPrompt="1"/>
          </p:nvPr>
        </p:nvSpPr>
        <p:spPr>
          <a:xfrm>
            <a:off x="6452952" y="449092"/>
            <a:ext cx="5410196" cy="979715"/>
          </a:xfrm>
        </p:spPr>
        <p:txBody>
          <a:bodyPr anchor="b">
            <a:normAutofit/>
          </a:bodyPr>
          <a:lstStyle>
            <a:lvl1pPr algn="ctr">
              <a:defRPr sz="3600">
                <a:latin typeface="Poppins SemiBold" panose="00000700000000000000" pitchFamily="2" charset="0"/>
                <a:cs typeface="Poppins SemiBold" panose="00000700000000000000" pitchFamily="2" charset="0"/>
              </a:defRPr>
            </a:lvl1pPr>
          </a:lstStyle>
          <a:p>
            <a:pPr lvl="0"/>
            <a:r>
              <a:rPr lang="en-US" dirty="0"/>
              <a:t>Click to add full name</a:t>
            </a:r>
          </a:p>
        </p:txBody>
      </p:sp>
      <p:cxnSp>
        <p:nvCxnSpPr>
          <p:cNvPr id="15" name="Straight Connector 14">
            <a:extLst>
              <a:ext uri="{FF2B5EF4-FFF2-40B4-BE49-F238E27FC236}">
                <a16:creationId xmlns:a16="http://schemas.microsoft.com/office/drawing/2014/main" id="{CD3150DE-4146-47D5-BDA2-78BA4A7A180B}"/>
              </a:ext>
            </a:extLst>
          </p:cNvPr>
          <p:cNvCxnSpPr>
            <a:cxnSpLocks/>
          </p:cNvCxnSpPr>
          <p:nvPr userDrawn="1"/>
        </p:nvCxnSpPr>
        <p:spPr>
          <a:xfrm flipH="1">
            <a:off x="8834200" y="1825666"/>
            <a:ext cx="824150" cy="0"/>
          </a:xfrm>
          <a:prstGeom prst="line">
            <a:avLst/>
          </a:prstGeom>
          <a:ln w="571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7" name="Text Placeholder 12">
            <a:extLst>
              <a:ext uri="{FF2B5EF4-FFF2-40B4-BE49-F238E27FC236}">
                <a16:creationId xmlns:a16="http://schemas.microsoft.com/office/drawing/2014/main" id="{D9820EDE-337C-4D3D-A389-7B96FCB85E8A}"/>
              </a:ext>
            </a:extLst>
          </p:cNvPr>
          <p:cNvSpPr>
            <a:spLocks noGrp="1"/>
          </p:cNvSpPr>
          <p:nvPr>
            <p:ph type="body" sz="quarter" idx="12" hasCustomPrompt="1"/>
          </p:nvPr>
        </p:nvSpPr>
        <p:spPr>
          <a:xfrm>
            <a:off x="6452952" y="2334371"/>
            <a:ext cx="5410196" cy="4122772"/>
          </a:xfrm>
        </p:spPr>
        <p:txBody>
          <a:bodyPr anchor="t">
            <a:normAutofit/>
          </a:bodyPr>
          <a:lstStyle>
            <a:lvl1pPr marL="457200" indent="-457200" algn="l">
              <a:buFont typeface="Arial" panose="020B0604020202020204" pitchFamily="34" charset="0"/>
              <a:buChar char="•"/>
              <a:defRPr sz="2800" baseline="0">
                <a:latin typeface="Poppins" panose="00000500000000000000" pitchFamily="2" charset="0"/>
                <a:cs typeface="Poppins" panose="00000500000000000000" pitchFamily="2" charset="0"/>
              </a:defRPr>
            </a:lvl1pPr>
          </a:lstStyle>
          <a:p>
            <a:pPr lvl="0"/>
            <a:r>
              <a:rPr lang="en-US" dirty="0"/>
              <a:t>Click to add education timeline</a:t>
            </a:r>
          </a:p>
        </p:txBody>
      </p:sp>
      <p:sp>
        <p:nvSpPr>
          <p:cNvPr id="39" name="Picture Placeholder 38">
            <a:extLst>
              <a:ext uri="{FF2B5EF4-FFF2-40B4-BE49-F238E27FC236}">
                <a16:creationId xmlns:a16="http://schemas.microsoft.com/office/drawing/2014/main" id="{24B7CE2F-B9FA-41D9-B979-76DA93BFBD82}"/>
              </a:ext>
            </a:extLst>
          </p:cNvPr>
          <p:cNvSpPr>
            <a:spLocks noGrp="1"/>
          </p:cNvSpPr>
          <p:nvPr>
            <p:ph type="pic" sz="quarter" idx="13"/>
          </p:nvPr>
        </p:nvSpPr>
        <p:spPr>
          <a:xfrm>
            <a:off x="0" y="0"/>
            <a:ext cx="5400200" cy="6858000"/>
          </a:xfrm>
          <a:custGeom>
            <a:avLst/>
            <a:gdLst>
              <a:gd name="connsiteX0" fmla="*/ 0 w 5400200"/>
              <a:gd name="connsiteY0" fmla="*/ 0 h 6858000"/>
              <a:gd name="connsiteX1" fmla="*/ 3406359 w 5400200"/>
              <a:gd name="connsiteY1" fmla="*/ 0 h 6858000"/>
              <a:gd name="connsiteX2" fmla="*/ 3412959 w 5400200"/>
              <a:gd name="connsiteY2" fmla="*/ 3468 h 6858000"/>
              <a:gd name="connsiteX3" fmla="*/ 5400200 w 5400200"/>
              <a:gd name="connsiteY3" fmla="*/ 3429000 h 6858000"/>
              <a:gd name="connsiteX4" fmla="*/ 3412959 w 5400200"/>
              <a:gd name="connsiteY4" fmla="*/ 6854532 h 6858000"/>
              <a:gd name="connsiteX5" fmla="*/ 3406359 w 5400200"/>
              <a:gd name="connsiteY5" fmla="*/ 6858000 h 6858000"/>
              <a:gd name="connsiteX6" fmla="*/ 0 w 54002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0200" h="6858000">
                <a:moveTo>
                  <a:pt x="0" y="0"/>
                </a:moveTo>
                <a:lnTo>
                  <a:pt x="3406359" y="0"/>
                </a:lnTo>
                <a:lnTo>
                  <a:pt x="3412959" y="3468"/>
                </a:lnTo>
                <a:cubicBezTo>
                  <a:pt x="4596649" y="663167"/>
                  <a:pt x="5400200" y="1949810"/>
                  <a:pt x="5400200" y="3429000"/>
                </a:cubicBezTo>
                <a:cubicBezTo>
                  <a:pt x="5400200" y="4908191"/>
                  <a:pt x="4596649" y="6194833"/>
                  <a:pt x="3412959" y="6854532"/>
                </a:cubicBezTo>
                <a:lnTo>
                  <a:pt x="3406359" y="6858000"/>
                </a:lnTo>
                <a:lnTo>
                  <a:pt x="0" y="6858000"/>
                </a:lnTo>
                <a:close/>
              </a:path>
            </a:pathLst>
          </a:custGeom>
          <a:solidFill>
            <a:schemeClr val="tx1">
              <a:lumMod val="90000"/>
              <a:alpha val="29000"/>
            </a:schemeClr>
          </a:solidFill>
          <a:effectLst>
            <a:outerShdw blurRad="152400" dist="38100" dir="18900000" sx="101000" sy="101000" algn="bl" rotWithShape="0">
              <a:prstClr val="black">
                <a:alpha val="29000"/>
              </a:prstClr>
            </a:outerShdw>
          </a:effectLst>
        </p:spPr>
        <p:txBody>
          <a:bodyPr wrap="square" anchor="ctr">
            <a:noAutofit/>
          </a:bodyPr>
          <a:lstStyle>
            <a:lvl1pPr algn="ctr">
              <a:defRPr/>
            </a:lvl1pPr>
          </a:lstStyle>
          <a:p>
            <a:endParaRPr lang="en-US" dirty="0"/>
          </a:p>
        </p:txBody>
      </p:sp>
    </p:spTree>
    <p:extLst>
      <p:ext uri="{BB962C8B-B14F-4D97-AF65-F5344CB8AC3E}">
        <p14:creationId xmlns:p14="http://schemas.microsoft.com/office/powerpoint/2010/main" val="98917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400" fill="hold"/>
                                        <p:tgtEl>
                                          <p:spTgt spid="39"/>
                                        </p:tgtEl>
                                        <p:attrNameLst>
                                          <p:attrName>ppt_x</p:attrName>
                                        </p:attrNameLst>
                                      </p:cBhvr>
                                      <p:tavLst>
                                        <p:tav tm="0">
                                          <p:val>
                                            <p:strVal val="0-#ppt_w/2"/>
                                          </p:val>
                                        </p:tav>
                                        <p:tav tm="100000">
                                          <p:val>
                                            <p:strVal val="#ppt_x"/>
                                          </p:val>
                                        </p:tav>
                                      </p:tavLst>
                                    </p:anim>
                                    <p:anim calcmode="lin" valueType="num">
                                      <p:cBhvr additive="base">
                                        <p:cTn id="8" dur="400" fill="hold"/>
                                        <p:tgtEl>
                                          <p:spTgt spid="39"/>
                                        </p:tgtEl>
                                        <p:attrNameLst>
                                          <p:attrName>ppt_y</p:attrName>
                                        </p:attrNameLst>
                                      </p:cBhvr>
                                      <p:tavLst>
                                        <p:tav tm="0">
                                          <p:val>
                                            <p:strVal val="#ppt_y"/>
                                          </p:val>
                                        </p:tav>
                                        <p:tav tm="100000">
                                          <p:val>
                                            <p:strVal val="#ppt_y"/>
                                          </p:val>
                                        </p:tav>
                                      </p:tavLst>
                                    </p:anim>
                                  </p:childTnLst>
                                </p:cTn>
                              </p:par>
                              <p:par>
                                <p:cTn id="9" presetID="0" presetClass="path" presetSubtype="0" decel="100000" fill="hold" grpId="1" nodeType="withEffect">
                                  <p:stCondLst>
                                    <p:cond delay="400"/>
                                  </p:stCondLst>
                                  <p:childTnLst>
                                    <p:animMotion origin="layout" path="M 3.33333E-6 4.81481E-6 L -0.01732 4.81481E-6 " pathEditMode="relative" rAng="0" ptsTypes="AA">
                                      <p:cBhvr>
                                        <p:cTn id="10" dur="350" fill="hold"/>
                                        <p:tgtEl>
                                          <p:spTgt spid="39"/>
                                        </p:tgtEl>
                                        <p:attrNameLst>
                                          <p:attrName>ppt_x</p:attrName>
                                          <p:attrName>ppt_y</p:attrName>
                                        </p:attrNameLst>
                                      </p:cBhvr>
                                      <p:rCtr x="-872" y="0"/>
                                    </p:animMotion>
                                  </p:childTnLst>
                                </p:cTn>
                              </p:par>
                              <p:par>
                                <p:cTn id="11" presetID="2" presetClass="entr" presetSubtype="8" decel="100000" fill="hold" grpId="0" nodeType="withEffect">
                                  <p:stCondLst>
                                    <p:cond delay="40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400" fill="hold"/>
                                        <p:tgtEl>
                                          <p:spTgt spid="45"/>
                                        </p:tgtEl>
                                        <p:attrNameLst>
                                          <p:attrName>ppt_x</p:attrName>
                                        </p:attrNameLst>
                                      </p:cBhvr>
                                      <p:tavLst>
                                        <p:tav tm="0">
                                          <p:val>
                                            <p:strVal val="0-#ppt_w/2"/>
                                          </p:val>
                                        </p:tav>
                                        <p:tav tm="100000">
                                          <p:val>
                                            <p:strVal val="#ppt_x"/>
                                          </p:val>
                                        </p:tav>
                                      </p:tavLst>
                                    </p:anim>
                                    <p:anim calcmode="lin" valueType="num">
                                      <p:cBhvr additive="base">
                                        <p:cTn id="14" dur="400" fill="hold"/>
                                        <p:tgtEl>
                                          <p:spTgt spid="45"/>
                                        </p:tgtEl>
                                        <p:attrNameLst>
                                          <p:attrName>ppt_y</p:attrName>
                                        </p:attrNameLst>
                                      </p:cBhvr>
                                      <p:tavLst>
                                        <p:tav tm="0">
                                          <p:val>
                                            <p:strVal val="#ppt_y"/>
                                          </p:val>
                                        </p:tav>
                                        <p:tav tm="100000">
                                          <p:val>
                                            <p:strVal val="#ppt_y"/>
                                          </p:val>
                                        </p:tav>
                                      </p:tavLst>
                                    </p:anim>
                                  </p:childTnLst>
                                </p:cTn>
                              </p:par>
                              <p:par>
                                <p:cTn id="15" presetID="0" presetClass="path" presetSubtype="0" decel="100000" fill="hold" grpId="1" nodeType="withEffect">
                                  <p:stCondLst>
                                    <p:cond delay="800"/>
                                  </p:stCondLst>
                                  <p:childTnLst>
                                    <p:animMotion origin="layout" path="M 3.33333E-6 4.81481E-6 L -0.01732 4.81481E-6 " pathEditMode="relative" rAng="0" ptsTypes="AA">
                                      <p:cBhvr>
                                        <p:cTn id="16" dur="350" fill="hold"/>
                                        <p:tgtEl>
                                          <p:spTgt spid="45"/>
                                        </p:tgtEl>
                                        <p:attrNameLst>
                                          <p:attrName>ppt_x</p:attrName>
                                          <p:attrName>ppt_y</p:attrName>
                                        </p:attrNameLst>
                                      </p:cBhvr>
                                      <p:rCtr x="-872" y="0"/>
                                    </p:animMotion>
                                  </p:childTnLst>
                                </p:cTn>
                              </p:par>
                              <p:par>
                                <p:cTn id="17" presetID="2" presetClass="entr" presetSubtype="8" decel="100000" fill="hold" grpId="0" nodeType="withEffect">
                                  <p:stCondLst>
                                    <p:cond delay="50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400" fill="hold"/>
                                        <p:tgtEl>
                                          <p:spTgt spid="47"/>
                                        </p:tgtEl>
                                        <p:attrNameLst>
                                          <p:attrName>ppt_x</p:attrName>
                                        </p:attrNameLst>
                                      </p:cBhvr>
                                      <p:tavLst>
                                        <p:tav tm="0">
                                          <p:val>
                                            <p:strVal val="0-#ppt_w/2"/>
                                          </p:val>
                                        </p:tav>
                                        <p:tav tm="100000">
                                          <p:val>
                                            <p:strVal val="#ppt_x"/>
                                          </p:val>
                                        </p:tav>
                                      </p:tavLst>
                                    </p:anim>
                                    <p:anim calcmode="lin" valueType="num">
                                      <p:cBhvr additive="base">
                                        <p:cTn id="20" dur="400" fill="hold"/>
                                        <p:tgtEl>
                                          <p:spTgt spid="47"/>
                                        </p:tgtEl>
                                        <p:attrNameLst>
                                          <p:attrName>ppt_y</p:attrName>
                                        </p:attrNameLst>
                                      </p:cBhvr>
                                      <p:tavLst>
                                        <p:tav tm="0">
                                          <p:val>
                                            <p:strVal val="#ppt_y"/>
                                          </p:val>
                                        </p:tav>
                                        <p:tav tm="100000">
                                          <p:val>
                                            <p:strVal val="#ppt_y"/>
                                          </p:val>
                                        </p:tav>
                                      </p:tavLst>
                                    </p:anim>
                                  </p:childTnLst>
                                </p:cTn>
                              </p:par>
                              <p:par>
                                <p:cTn id="21" presetID="0" presetClass="path" presetSubtype="0" decel="100000" fill="hold" grpId="1" nodeType="withEffect">
                                  <p:stCondLst>
                                    <p:cond delay="1000"/>
                                  </p:stCondLst>
                                  <p:childTnLst>
                                    <p:animMotion origin="layout" path="M 3.33333E-6 4.81481E-6 L -0.01732 4.81481E-6 " pathEditMode="relative" rAng="0" ptsTypes="AA">
                                      <p:cBhvr>
                                        <p:cTn id="22" dur="350" fill="hold"/>
                                        <p:tgtEl>
                                          <p:spTgt spid="47"/>
                                        </p:tgtEl>
                                        <p:attrNameLst>
                                          <p:attrName>ppt_x</p:attrName>
                                          <p:attrName>ppt_y</p:attrName>
                                        </p:attrNameLst>
                                      </p:cBhvr>
                                      <p:rCtr x="-872" y="0"/>
                                    </p:animMotion>
                                  </p:childTnLst>
                                </p:cTn>
                              </p:par>
                              <p:par>
                                <p:cTn id="23" presetID="2" presetClass="entr" presetSubtype="2" decel="100000" fill="hold" grpId="0" nodeType="withEffect">
                                  <p:stCondLst>
                                    <p:cond delay="4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400" fill="hold"/>
                                        <p:tgtEl>
                                          <p:spTgt spid="13"/>
                                        </p:tgtEl>
                                        <p:attrNameLst>
                                          <p:attrName>ppt_x</p:attrName>
                                        </p:attrNameLst>
                                      </p:cBhvr>
                                      <p:tavLst>
                                        <p:tav tm="0">
                                          <p:val>
                                            <p:strVal val="1+#ppt_w/2"/>
                                          </p:val>
                                        </p:tav>
                                        <p:tav tm="100000">
                                          <p:val>
                                            <p:strVal val="#ppt_x"/>
                                          </p:val>
                                        </p:tav>
                                      </p:tavLst>
                                    </p:anim>
                                    <p:anim calcmode="lin" valueType="num">
                                      <p:cBhvr additive="base">
                                        <p:cTn id="26" dur="400" fill="hold"/>
                                        <p:tgtEl>
                                          <p:spTgt spid="13"/>
                                        </p:tgtEl>
                                        <p:attrNameLst>
                                          <p:attrName>ppt_y</p:attrName>
                                        </p:attrNameLst>
                                      </p:cBhvr>
                                      <p:tavLst>
                                        <p:tav tm="0">
                                          <p:val>
                                            <p:strVal val="#ppt_y"/>
                                          </p:val>
                                        </p:tav>
                                        <p:tav tm="100000">
                                          <p:val>
                                            <p:strVal val="#ppt_y"/>
                                          </p:val>
                                        </p:tav>
                                      </p:tavLst>
                                    </p:anim>
                                  </p:childTnLst>
                                </p:cTn>
                              </p:par>
                              <p:par>
                                <p:cTn id="27" presetID="0" presetClass="path" presetSubtype="0" decel="100000" fill="hold" grpId="1" nodeType="withEffect">
                                  <p:stCondLst>
                                    <p:cond delay="750"/>
                                  </p:stCondLst>
                                  <p:childTnLst>
                                    <p:animMotion origin="layout" path="M -1.875E-6 4.44444E-6 L 0.0125 4.44444E-6 " pathEditMode="relative" rAng="0" ptsTypes="AA">
                                      <p:cBhvr>
                                        <p:cTn id="28" dur="350" fill="hold"/>
                                        <p:tgtEl>
                                          <p:spTgt spid="13"/>
                                        </p:tgtEl>
                                        <p:attrNameLst>
                                          <p:attrName>ppt_x</p:attrName>
                                          <p:attrName>ppt_y</p:attrName>
                                        </p:attrNameLst>
                                      </p:cBhvr>
                                      <p:rCtr x="625" y="0"/>
                                    </p:animMotion>
                                  </p:childTnLst>
                                </p:cTn>
                              </p:par>
                              <p:par>
                                <p:cTn id="29" presetID="2" presetClass="entr" presetSubtype="2" decel="100000" fill="hold" grpId="0" nodeType="withEffect">
                                  <p:stCondLst>
                                    <p:cond delay="750"/>
                                  </p:stCondLst>
                                  <p:iterate type="wd">
                                    <p:tmPct val="10000"/>
                                  </p:iterate>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400" fill="hold"/>
                                        <p:tgtEl>
                                          <p:spTgt spid="17"/>
                                        </p:tgtEl>
                                        <p:attrNameLst>
                                          <p:attrName>ppt_x</p:attrName>
                                        </p:attrNameLst>
                                      </p:cBhvr>
                                      <p:tavLst>
                                        <p:tav tm="0">
                                          <p:val>
                                            <p:strVal val="1+#ppt_w/2"/>
                                          </p:val>
                                        </p:tav>
                                        <p:tav tm="100000">
                                          <p:val>
                                            <p:strVal val="#ppt_x"/>
                                          </p:val>
                                        </p:tav>
                                      </p:tavLst>
                                    </p:anim>
                                    <p:anim calcmode="lin" valueType="num">
                                      <p:cBhvr additive="base">
                                        <p:cTn id="32" dur="400" fill="hold"/>
                                        <p:tgtEl>
                                          <p:spTgt spid="17"/>
                                        </p:tgtEl>
                                        <p:attrNameLst>
                                          <p:attrName>ppt_y</p:attrName>
                                        </p:attrNameLst>
                                      </p:cBhvr>
                                      <p:tavLst>
                                        <p:tav tm="0">
                                          <p:val>
                                            <p:strVal val="#ppt_y"/>
                                          </p:val>
                                        </p:tav>
                                        <p:tav tm="100000">
                                          <p:val>
                                            <p:strVal val="#ppt_y"/>
                                          </p:val>
                                        </p:tav>
                                      </p:tavLst>
                                    </p:anim>
                                  </p:childTnLst>
                                </p:cTn>
                              </p:par>
                              <p:par>
                                <p:cTn id="33" presetID="0" presetClass="path" presetSubtype="0" decel="100000" fill="hold" grpId="1" nodeType="withEffect">
                                  <p:stCondLst>
                                    <p:cond delay="1200"/>
                                  </p:stCondLst>
                                  <p:iterate type="wd">
                                    <p:tmPct val="10000"/>
                                  </p:iterate>
                                  <p:childTnLst>
                                    <p:animMotion origin="layout" path="M -1.875E-6 -7.40741E-7 L 0.0125 -7.40741E-7 " pathEditMode="relative" rAng="0" ptsTypes="AA">
                                      <p:cBhvr>
                                        <p:cTn id="34" dur="350" fill="hold"/>
                                        <p:tgtEl>
                                          <p:spTgt spid="17"/>
                                        </p:tgtEl>
                                        <p:attrNameLst>
                                          <p:attrName>ppt_x</p:attrName>
                                          <p:attrName>ppt_y</p:attrName>
                                        </p:attrNameLst>
                                      </p:cBhvr>
                                      <p:rCtr x="625" y="0"/>
                                    </p:animMotion>
                                  </p:childTnLst>
                                </p:cTn>
                              </p:par>
                              <p:par>
                                <p:cTn id="35" presetID="22" presetClass="entr" presetSubtype="8" fill="hold" nodeType="withEffect">
                                  <p:stCondLst>
                                    <p:cond delay="100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5" grpId="0" animBg="1"/>
      <p:bldP spid="45" grpId="1" animBg="1"/>
      <p:bldP spid="13" grpId="0">
        <p:tmplLst>
          <p:tmpl>
            <p:tnLst>
              <p:par>
                <p:cTn presetID="2" presetClass="entr" presetSubtype="2" decel="100000" fill="hold" nodeType="withEffect">
                  <p:stCondLst>
                    <p:cond delay="4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400" fill="hold"/>
                        <p:tgtEl>
                          <p:spTgt spid="13"/>
                        </p:tgtEl>
                        <p:attrNameLst>
                          <p:attrName>ppt_x</p:attrName>
                        </p:attrNameLst>
                      </p:cBhvr>
                      <p:tavLst>
                        <p:tav tm="0">
                          <p:val>
                            <p:strVal val="1+#ppt_w/2"/>
                          </p:val>
                        </p:tav>
                        <p:tav tm="100000">
                          <p:val>
                            <p:strVal val="#ppt_x"/>
                          </p:val>
                        </p:tav>
                      </p:tavLst>
                    </p:anim>
                    <p:anim calcmode="lin" valueType="num">
                      <p:cBhvr additive="base">
                        <p:cTn dur="400" fill="hold"/>
                        <p:tgtEl>
                          <p:spTgt spid="13"/>
                        </p:tgtEl>
                        <p:attrNameLst>
                          <p:attrName>ppt_y</p:attrName>
                        </p:attrNameLst>
                      </p:cBhvr>
                      <p:tavLst>
                        <p:tav tm="0">
                          <p:val>
                            <p:strVal val="#ppt_y"/>
                          </p:val>
                        </p:tav>
                        <p:tav tm="100000">
                          <p:val>
                            <p:strVal val="#ppt_y"/>
                          </p:val>
                        </p:tav>
                      </p:tavLst>
                    </p:anim>
                  </p:childTnLst>
                </p:cTn>
              </p:par>
            </p:tnLst>
          </p:tmpl>
        </p:tmplLst>
      </p:bldP>
      <p:bldP spid="13" grpId="1">
        <p:tmplLst>
          <p:tmpl>
            <p:tnLst>
              <p:par>
                <p:cTn presetID="0" presetClass="path" presetSubtype="0" decel="100000" fill="hold" nodeType="withEffect">
                  <p:stCondLst>
                    <p:cond delay="750"/>
                  </p:stCondLst>
                  <p:childTnLst>
                    <p:animMotion origin="layout" path="M -1.875E-6 4.44444E-6 L 0.0125 4.44444E-6 " pathEditMode="relative" rAng="0" ptsTypes="AA">
                      <p:cBhvr>
                        <p:cTn dur="350" fill="hold"/>
                        <p:tgtEl>
                          <p:spTgt spid="13"/>
                        </p:tgtEl>
                        <p:attrNameLst>
                          <p:attrName>ppt_x</p:attrName>
                          <p:attrName>ppt_y</p:attrName>
                        </p:attrNameLst>
                      </p:cBhvr>
                      <p:rCtr x="625" y="0"/>
                    </p:animMotion>
                  </p:childTnLst>
                </p:cTn>
              </p:par>
            </p:tnLst>
          </p:tmpl>
        </p:tmplLst>
      </p:bldP>
      <p:bldP spid="17" grpId="0">
        <p:tmplLst>
          <p:tmpl>
            <p:tnLst>
              <p:par>
                <p:cTn presetID="2" presetClass="entr" presetSubtype="2" decel="100000" fill="hold" nodeType="withEffect">
                  <p:stCondLst>
                    <p:cond delay="750"/>
                  </p:stCondLst>
                  <p:iterate type="wd">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400" fill="hold"/>
                        <p:tgtEl>
                          <p:spTgt spid="17"/>
                        </p:tgtEl>
                        <p:attrNameLst>
                          <p:attrName>ppt_x</p:attrName>
                        </p:attrNameLst>
                      </p:cBhvr>
                      <p:tavLst>
                        <p:tav tm="0">
                          <p:val>
                            <p:strVal val="1+#ppt_w/2"/>
                          </p:val>
                        </p:tav>
                        <p:tav tm="100000">
                          <p:val>
                            <p:strVal val="#ppt_x"/>
                          </p:val>
                        </p:tav>
                      </p:tavLst>
                    </p:anim>
                    <p:anim calcmode="lin" valueType="num">
                      <p:cBhvr additive="base">
                        <p:cTn dur="400" fill="hold"/>
                        <p:tgtEl>
                          <p:spTgt spid="17"/>
                        </p:tgtEl>
                        <p:attrNameLst>
                          <p:attrName>ppt_y</p:attrName>
                        </p:attrNameLst>
                      </p:cBhvr>
                      <p:tavLst>
                        <p:tav tm="0">
                          <p:val>
                            <p:strVal val="#ppt_y"/>
                          </p:val>
                        </p:tav>
                        <p:tav tm="100000">
                          <p:val>
                            <p:strVal val="#ppt_y"/>
                          </p:val>
                        </p:tav>
                      </p:tavLst>
                    </p:anim>
                  </p:childTnLst>
                </p:cTn>
              </p:par>
            </p:tnLst>
          </p:tmpl>
        </p:tmplLst>
      </p:bldP>
      <p:bldP spid="17" grpId="1">
        <p:tmplLst>
          <p:tmpl>
            <p:tnLst>
              <p:par>
                <p:cTn presetID="0" presetClass="path" presetSubtype="0" decel="100000" fill="hold" nodeType="withEffect">
                  <p:stCondLst>
                    <p:cond delay="1200"/>
                  </p:stCondLst>
                  <p:iterate type="wd">
                    <p:tmPct val="10000"/>
                  </p:iterate>
                  <p:childTnLst>
                    <p:animMotion origin="layout" path="M -1.875E-6 -7.40741E-7 L 0.0125 -7.40741E-7 " pathEditMode="relative" rAng="0" ptsTypes="AA">
                      <p:cBhvr>
                        <p:cTn dur="350" fill="hold"/>
                        <p:tgtEl>
                          <p:spTgt spid="17"/>
                        </p:tgtEl>
                        <p:attrNameLst>
                          <p:attrName>ppt_x</p:attrName>
                          <p:attrName>ppt_y</p:attrName>
                        </p:attrNameLst>
                      </p:cBhvr>
                      <p:rCtr x="625" y="0"/>
                    </p:animMotion>
                  </p:childTnLst>
                </p:cTn>
              </p:par>
            </p:tnLst>
          </p:tmpl>
        </p:tmplLst>
      </p:bldP>
      <p:bldP spid="39" grpId="0" animBg="1"/>
      <p:bldP spid="39" grpId="1"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Profil dan 4 Sosial Medi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AE355-7562-46E5-9658-A24E83912D48}"/>
              </a:ext>
            </a:extLst>
          </p:cNvPr>
          <p:cNvSpPr/>
          <p:nvPr userDrawn="1"/>
        </p:nvSpPr>
        <p:spPr>
          <a:xfrm>
            <a:off x="0" y="0"/>
            <a:ext cx="12192000" cy="6858000"/>
          </a:xfrm>
          <a:prstGeom prst="rect">
            <a:avLst/>
          </a:prstGeom>
          <a:gradFill>
            <a:gsLst>
              <a:gs pos="0">
                <a:schemeClr val="tx2"/>
              </a:gs>
              <a:gs pos="86000">
                <a:schemeClr val="bg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53F75C06-B5E7-4721-A513-35B4E7BEE490}"/>
              </a:ext>
            </a:extLst>
          </p:cNvPr>
          <p:cNvSpPr/>
          <p:nvPr userDrawn="1"/>
        </p:nvSpPr>
        <p:spPr>
          <a:xfrm rot="4766948">
            <a:off x="99103" y="782189"/>
            <a:ext cx="6224278" cy="6557010"/>
          </a:xfrm>
          <a:custGeom>
            <a:avLst/>
            <a:gdLst>
              <a:gd name="connsiteX0" fmla="*/ 66608 w 6224278"/>
              <a:gd name="connsiteY0" fmla="*/ 2617772 h 6557010"/>
              <a:gd name="connsiteX1" fmla="*/ 3278505 w 6224278"/>
              <a:gd name="connsiteY1" fmla="*/ 0 h 6557010"/>
              <a:gd name="connsiteX2" fmla="*/ 6161312 w 6224278"/>
              <a:gd name="connsiteY2" fmla="*/ 1715775 h 6557010"/>
              <a:gd name="connsiteX3" fmla="*/ 6224278 w 6224278"/>
              <a:gd name="connsiteY3" fmla="*/ 1846484 h 6557010"/>
              <a:gd name="connsiteX4" fmla="*/ 5511294 w 6224278"/>
              <a:gd name="connsiteY4" fmla="*/ 5674433 h 6557010"/>
              <a:gd name="connsiteX5" fmla="*/ 5363939 w 6224278"/>
              <a:gd name="connsiteY5" fmla="*/ 5808359 h 6557010"/>
              <a:gd name="connsiteX6" fmla="*/ 3278505 w 6224278"/>
              <a:gd name="connsiteY6" fmla="*/ 6557010 h 6557010"/>
              <a:gd name="connsiteX7" fmla="*/ 3138915 w 6224278"/>
              <a:gd name="connsiteY7" fmla="*/ 6549961 h 6557010"/>
              <a:gd name="connsiteX8" fmla="*/ 2218786 w 6224278"/>
              <a:gd name="connsiteY8" fmla="*/ 6378580 h 6557010"/>
              <a:gd name="connsiteX9" fmla="*/ 2002363 w 6224278"/>
              <a:gd name="connsiteY9" fmla="*/ 6299369 h 6557010"/>
              <a:gd name="connsiteX10" fmla="*/ 0 w 6224278"/>
              <a:gd name="connsiteY10" fmla="*/ 3278505 h 6557010"/>
              <a:gd name="connsiteX11" fmla="*/ 66608 w 6224278"/>
              <a:gd name="connsiteY11" fmla="*/ 2617772 h 655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4278" h="6557010">
                <a:moveTo>
                  <a:pt x="66608" y="2617772"/>
                </a:moveTo>
                <a:cubicBezTo>
                  <a:pt x="372316" y="1123813"/>
                  <a:pt x="1694170" y="0"/>
                  <a:pt x="3278505" y="0"/>
                </a:cubicBezTo>
                <a:cubicBezTo>
                  <a:pt x="4523339" y="0"/>
                  <a:pt x="5606132" y="693783"/>
                  <a:pt x="6161312" y="1715775"/>
                </a:cubicBezTo>
                <a:lnTo>
                  <a:pt x="6224278" y="1846484"/>
                </a:lnTo>
                <a:lnTo>
                  <a:pt x="5511294" y="5674433"/>
                </a:lnTo>
                <a:lnTo>
                  <a:pt x="5363939" y="5808359"/>
                </a:lnTo>
                <a:cubicBezTo>
                  <a:pt x="4797220" y="6276057"/>
                  <a:pt x="4070673" y="6557010"/>
                  <a:pt x="3278505" y="6557010"/>
                </a:cubicBezTo>
                <a:lnTo>
                  <a:pt x="3138915" y="6549961"/>
                </a:lnTo>
                <a:lnTo>
                  <a:pt x="2218786" y="6378580"/>
                </a:lnTo>
                <a:lnTo>
                  <a:pt x="2002363" y="6299369"/>
                </a:lnTo>
                <a:cubicBezTo>
                  <a:pt x="825658" y="5801664"/>
                  <a:pt x="0" y="4636506"/>
                  <a:pt x="0" y="3278505"/>
                </a:cubicBezTo>
                <a:cubicBezTo>
                  <a:pt x="0" y="3052171"/>
                  <a:pt x="22935" y="2831195"/>
                  <a:pt x="66608" y="2617772"/>
                </a:cubicBezTo>
                <a:close/>
              </a:path>
            </a:pathLst>
          </a:custGeom>
          <a:gradFill>
            <a:gsLst>
              <a:gs pos="0">
                <a:schemeClr val="tx2">
                  <a:alpha val="57000"/>
                </a:schemeClr>
              </a:gs>
              <a:gs pos="100000">
                <a:schemeClr val="bg2">
                  <a:alpha val="44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03AF7B5-7068-4108-BE8D-F67FE6707702}"/>
              </a:ext>
            </a:extLst>
          </p:cNvPr>
          <p:cNvSpPr/>
          <p:nvPr userDrawn="1"/>
        </p:nvSpPr>
        <p:spPr>
          <a:xfrm rot="20245055">
            <a:off x="328675" y="-761697"/>
            <a:ext cx="5803948" cy="5417590"/>
          </a:xfrm>
          <a:custGeom>
            <a:avLst/>
            <a:gdLst>
              <a:gd name="connsiteX0" fmla="*/ 1459290 w 5803948"/>
              <a:gd name="connsiteY0" fmla="*/ 0 h 5417590"/>
              <a:gd name="connsiteX1" fmla="*/ 5702279 w 5803948"/>
              <a:gd name="connsiteY1" fmla="*/ 1764659 h 5417590"/>
              <a:gd name="connsiteX2" fmla="*/ 5744990 w 5803948"/>
              <a:gd name="connsiteY2" fmla="*/ 1930767 h 5417590"/>
              <a:gd name="connsiteX3" fmla="*/ 5803948 w 5803948"/>
              <a:gd name="connsiteY3" fmla="*/ 2515616 h 5417590"/>
              <a:gd name="connsiteX4" fmla="*/ 2901974 w 5803948"/>
              <a:gd name="connsiteY4" fmla="*/ 5417590 h 5417590"/>
              <a:gd name="connsiteX5" fmla="*/ 0 w 5803948"/>
              <a:gd name="connsiteY5" fmla="*/ 2515616 h 5417590"/>
              <a:gd name="connsiteX6" fmla="*/ 1279453 w 5803948"/>
              <a:gd name="connsiteY6" fmla="*/ 109254 h 541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3948" h="5417590">
                <a:moveTo>
                  <a:pt x="1459290" y="0"/>
                </a:moveTo>
                <a:lnTo>
                  <a:pt x="5702279" y="1764659"/>
                </a:lnTo>
                <a:lnTo>
                  <a:pt x="5744990" y="1930767"/>
                </a:lnTo>
                <a:cubicBezTo>
                  <a:pt x="5783647" y="2119679"/>
                  <a:pt x="5803948" y="2315277"/>
                  <a:pt x="5803948" y="2515616"/>
                </a:cubicBezTo>
                <a:cubicBezTo>
                  <a:pt x="5803948" y="4118332"/>
                  <a:pt x="4504690" y="5417590"/>
                  <a:pt x="2901974" y="5417590"/>
                </a:cubicBezTo>
                <a:cubicBezTo>
                  <a:pt x="1299258" y="5417590"/>
                  <a:pt x="0" y="4118332"/>
                  <a:pt x="0" y="2515616"/>
                </a:cubicBezTo>
                <a:cubicBezTo>
                  <a:pt x="0" y="1513919"/>
                  <a:pt x="507523" y="630759"/>
                  <a:pt x="1279453" y="109254"/>
                </a:cubicBezTo>
                <a:close/>
              </a:path>
            </a:pathLst>
          </a:custGeom>
          <a:gradFill>
            <a:gsLst>
              <a:gs pos="0">
                <a:schemeClr val="tx2">
                  <a:alpha val="57000"/>
                </a:schemeClr>
              </a:gs>
              <a:gs pos="100000">
                <a:schemeClr val="bg2">
                  <a:alpha val="44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009EA59E-509A-493B-9530-8D22A7F136F6}"/>
              </a:ext>
            </a:extLst>
          </p:cNvPr>
          <p:cNvSpPr>
            <a:spLocks noGrp="1"/>
          </p:cNvSpPr>
          <p:nvPr>
            <p:ph type="body" sz="quarter" idx="11" hasCustomPrompt="1"/>
          </p:nvPr>
        </p:nvSpPr>
        <p:spPr>
          <a:xfrm>
            <a:off x="6091002" y="664175"/>
            <a:ext cx="5410196" cy="979715"/>
          </a:xfrm>
        </p:spPr>
        <p:txBody>
          <a:bodyPr anchor="b">
            <a:normAutofit/>
          </a:bodyPr>
          <a:lstStyle>
            <a:lvl1pPr algn="ctr">
              <a:defRPr sz="3600">
                <a:latin typeface="Poppins SemiBold" panose="00000700000000000000" pitchFamily="2" charset="0"/>
                <a:cs typeface="Poppins SemiBold" panose="00000700000000000000" pitchFamily="2" charset="0"/>
              </a:defRPr>
            </a:lvl1pPr>
          </a:lstStyle>
          <a:p>
            <a:pPr lvl="0"/>
            <a:r>
              <a:rPr lang="en-US" dirty="0"/>
              <a:t>Click to add full name</a:t>
            </a:r>
          </a:p>
        </p:txBody>
      </p:sp>
      <p:cxnSp>
        <p:nvCxnSpPr>
          <p:cNvPr id="15" name="Straight Connector 14">
            <a:extLst>
              <a:ext uri="{FF2B5EF4-FFF2-40B4-BE49-F238E27FC236}">
                <a16:creationId xmlns:a16="http://schemas.microsoft.com/office/drawing/2014/main" id="{CD3150DE-4146-47D5-BDA2-78BA4A7A180B}"/>
              </a:ext>
            </a:extLst>
          </p:cNvPr>
          <p:cNvCxnSpPr>
            <a:cxnSpLocks/>
          </p:cNvCxnSpPr>
          <p:nvPr userDrawn="1"/>
        </p:nvCxnSpPr>
        <p:spPr>
          <a:xfrm flipH="1">
            <a:off x="8472250" y="2040749"/>
            <a:ext cx="824150" cy="0"/>
          </a:xfrm>
          <a:prstGeom prst="line">
            <a:avLst/>
          </a:prstGeom>
          <a:ln w="571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7" name="Text Placeholder 12">
            <a:extLst>
              <a:ext uri="{FF2B5EF4-FFF2-40B4-BE49-F238E27FC236}">
                <a16:creationId xmlns:a16="http://schemas.microsoft.com/office/drawing/2014/main" id="{D9820EDE-337C-4D3D-A389-7B96FCB85E8A}"/>
              </a:ext>
            </a:extLst>
          </p:cNvPr>
          <p:cNvSpPr>
            <a:spLocks noGrp="1"/>
          </p:cNvSpPr>
          <p:nvPr>
            <p:ph type="body" sz="quarter" idx="12" hasCustomPrompt="1"/>
          </p:nvPr>
        </p:nvSpPr>
        <p:spPr>
          <a:xfrm>
            <a:off x="7096832" y="2541282"/>
            <a:ext cx="4404365" cy="598015"/>
          </a:xfrm>
        </p:spPr>
        <p:txBody>
          <a:bodyPr anchor="ctr">
            <a:normAutofit/>
          </a:bodyPr>
          <a:lstStyle>
            <a:lvl1pPr marL="0" indent="0" algn="l">
              <a:buFont typeface="Arial" panose="020B0604020202020204" pitchFamily="34" charset="0"/>
              <a:buNone/>
              <a:defRPr sz="2800" baseline="0">
                <a:latin typeface="Poppins" panose="00000500000000000000" pitchFamily="2" charset="0"/>
                <a:cs typeface="Poppins" panose="00000500000000000000" pitchFamily="2" charset="0"/>
              </a:defRPr>
            </a:lvl1pPr>
          </a:lstStyle>
          <a:p>
            <a:pPr lvl="0"/>
            <a:r>
              <a:rPr lang="en-US" dirty="0"/>
              <a:t>Click to add username</a:t>
            </a:r>
          </a:p>
        </p:txBody>
      </p:sp>
      <p:sp>
        <p:nvSpPr>
          <p:cNvPr id="39" name="Picture Placeholder 38">
            <a:extLst>
              <a:ext uri="{FF2B5EF4-FFF2-40B4-BE49-F238E27FC236}">
                <a16:creationId xmlns:a16="http://schemas.microsoft.com/office/drawing/2014/main" id="{24B7CE2F-B9FA-41D9-B979-76DA93BFBD82}"/>
              </a:ext>
            </a:extLst>
          </p:cNvPr>
          <p:cNvSpPr>
            <a:spLocks noGrp="1"/>
          </p:cNvSpPr>
          <p:nvPr>
            <p:ph type="pic" sz="quarter" idx="13"/>
          </p:nvPr>
        </p:nvSpPr>
        <p:spPr>
          <a:xfrm>
            <a:off x="0" y="0"/>
            <a:ext cx="5400200" cy="6858000"/>
          </a:xfrm>
          <a:custGeom>
            <a:avLst/>
            <a:gdLst>
              <a:gd name="connsiteX0" fmla="*/ 0 w 5400200"/>
              <a:gd name="connsiteY0" fmla="*/ 0 h 6858000"/>
              <a:gd name="connsiteX1" fmla="*/ 3406359 w 5400200"/>
              <a:gd name="connsiteY1" fmla="*/ 0 h 6858000"/>
              <a:gd name="connsiteX2" fmla="*/ 3412959 w 5400200"/>
              <a:gd name="connsiteY2" fmla="*/ 3468 h 6858000"/>
              <a:gd name="connsiteX3" fmla="*/ 5400200 w 5400200"/>
              <a:gd name="connsiteY3" fmla="*/ 3429000 h 6858000"/>
              <a:gd name="connsiteX4" fmla="*/ 3412959 w 5400200"/>
              <a:gd name="connsiteY4" fmla="*/ 6854532 h 6858000"/>
              <a:gd name="connsiteX5" fmla="*/ 3406359 w 5400200"/>
              <a:gd name="connsiteY5" fmla="*/ 6858000 h 6858000"/>
              <a:gd name="connsiteX6" fmla="*/ 0 w 54002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0200" h="6858000">
                <a:moveTo>
                  <a:pt x="0" y="0"/>
                </a:moveTo>
                <a:lnTo>
                  <a:pt x="3406359" y="0"/>
                </a:lnTo>
                <a:lnTo>
                  <a:pt x="3412959" y="3468"/>
                </a:lnTo>
                <a:cubicBezTo>
                  <a:pt x="4596649" y="663167"/>
                  <a:pt x="5400200" y="1949810"/>
                  <a:pt x="5400200" y="3429000"/>
                </a:cubicBezTo>
                <a:cubicBezTo>
                  <a:pt x="5400200" y="4908191"/>
                  <a:pt x="4596649" y="6194833"/>
                  <a:pt x="3412959" y="6854532"/>
                </a:cubicBezTo>
                <a:lnTo>
                  <a:pt x="3406359" y="6858000"/>
                </a:lnTo>
                <a:lnTo>
                  <a:pt x="0" y="6858000"/>
                </a:lnTo>
                <a:close/>
              </a:path>
            </a:pathLst>
          </a:custGeom>
          <a:solidFill>
            <a:schemeClr val="tx1">
              <a:lumMod val="90000"/>
              <a:alpha val="29000"/>
            </a:schemeClr>
          </a:solidFill>
          <a:effectLst>
            <a:outerShdw blurRad="152400" dist="38100" dir="18900000" sx="101000" sy="101000" algn="bl" rotWithShape="0">
              <a:prstClr val="black">
                <a:alpha val="29000"/>
              </a:prstClr>
            </a:outerShdw>
          </a:effectLst>
        </p:spPr>
        <p:txBody>
          <a:bodyPr wrap="square" anchor="ctr">
            <a:noAutofit/>
          </a:bodyPr>
          <a:lstStyle>
            <a:lvl1pPr algn="ctr">
              <a:defRPr/>
            </a:lvl1pPr>
          </a:lstStyle>
          <a:p>
            <a:endParaRPr lang="en-US" dirty="0"/>
          </a:p>
        </p:txBody>
      </p:sp>
      <p:sp>
        <p:nvSpPr>
          <p:cNvPr id="12" name="Text Placeholder 12">
            <a:extLst>
              <a:ext uri="{FF2B5EF4-FFF2-40B4-BE49-F238E27FC236}">
                <a16:creationId xmlns:a16="http://schemas.microsoft.com/office/drawing/2014/main" id="{4170E0AD-03A7-4B21-9DA0-8BC4DDE5A69B}"/>
              </a:ext>
            </a:extLst>
          </p:cNvPr>
          <p:cNvSpPr>
            <a:spLocks noGrp="1"/>
          </p:cNvSpPr>
          <p:nvPr>
            <p:ph type="body" sz="quarter" idx="14" hasCustomPrompt="1"/>
          </p:nvPr>
        </p:nvSpPr>
        <p:spPr>
          <a:xfrm>
            <a:off x="7094217" y="3306970"/>
            <a:ext cx="4404365" cy="598015"/>
          </a:xfrm>
        </p:spPr>
        <p:txBody>
          <a:bodyPr anchor="ctr">
            <a:normAutofit/>
          </a:bodyPr>
          <a:lstStyle>
            <a:lvl1pPr marL="0" indent="0" algn="l">
              <a:buFont typeface="Arial" panose="020B0604020202020204" pitchFamily="34" charset="0"/>
              <a:buNone/>
              <a:defRPr sz="2800" baseline="0">
                <a:latin typeface="Poppins" panose="00000500000000000000" pitchFamily="2" charset="0"/>
                <a:cs typeface="Poppins" panose="00000500000000000000" pitchFamily="2" charset="0"/>
              </a:defRPr>
            </a:lvl1pPr>
          </a:lstStyle>
          <a:p>
            <a:pPr lvl="0"/>
            <a:r>
              <a:rPr lang="en-US" dirty="0"/>
              <a:t>Click to add username</a:t>
            </a:r>
          </a:p>
        </p:txBody>
      </p:sp>
      <p:sp>
        <p:nvSpPr>
          <p:cNvPr id="14" name="Text Placeholder 12">
            <a:extLst>
              <a:ext uri="{FF2B5EF4-FFF2-40B4-BE49-F238E27FC236}">
                <a16:creationId xmlns:a16="http://schemas.microsoft.com/office/drawing/2014/main" id="{E643096B-4A36-4742-A4A6-6F1EEBDBBB3E}"/>
              </a:ext>
            </a:extLst>
          </p:cNvPr>
          <p:cNvSpPr>
            <a:spLocks noGrp="1"/>
          </p:cNvSpPr>
          <p:nvPr>
            <p:ph type="body" sz="quarter" idx="15" hasCustomPrompt="1"/>
          </p:nvPr>
        </p:nvSpPr>
        <p:spPr>
          <a:xfrm>
            <a:off x="7091602" y="4072658"/>
            <a:ext cx="4404365" cy="598015"/>
          </a:xfrm>
        </p:spPr>
        <p:txBody>
          <a:bodyPr anchor="ctr">
            <a:normAutofit/>
          </a:bodyPr>
          <a:lstStyle>
            <a:lvl1pPr marL="0" indent="0" algn="l">
              <a:buFont typeface="Arial" panose="020B0604020202020204" pitchFamily="34" charset="0"/>
              <a:buNone/>
              <a:defRPr sz="2800" baseline="0">
                <a:latin typeface="Poppins" panose="00000500000000000000" pitchFamily="2" charset="0"/>
                <a:cs typeface="Poppins" panose="00000500000000000000" pitchFamily="2" charset="0"/>
              </a:defRPr>
            </a:lvl1pPr>
          </a:lstStyle>
          <a:p>
            <a:pPr lvl="0"/>
            <a:r>
              <a:rPr lang="en-US" dirty="0"/>
              <a:t>Click to add username</a:t>
            </a:r>
          </a:p>
        </p:txBody>
      </p:sp>
      <p:sp>
        <p:nvSpPr>
          <p:cNvPr id="16" name="Text Placeholder 12">
            <a:extLst>
              <a:ext uri="{FF2B5EF4-FFF2-40B4-BE49-F238E27FC236}">
                <a16:creationId xmlns:a16="http://schemas.microsoft.com/office/drawing/2014/main" id="{E174DA3D-824C-402E-90E4-1F0085047ADA}"/>
              </a:ext>
            </a:extLst>
          </p:cNvPr>
          <p:cNvSpPr>
            <a:spLocks noGrp="1"/>
          </p:cNvSpPr>
          <p:nvPr>
            <p:ph type="body" sz="quarter" idx="16" hasCustomPrompt="1"/>
          </p:nvPr>
        </p:nvSpPr>
        <p:spPr>
          <a:xfrm>
            <a:off x="7088987" y="4839353"/>
            <a:ext cx="4404365" cy="598015"/>
          </a:xfrm>
        </p:spPr>
        <p:txBody>
          <a:bodyPr anchor="ctr">
            <a:normAutofit/>
          </a:bodyPr>
          <a:lstStyle>
            <a:lvl1pPr marL="0" indent="0" algn="l">
              <a:buFont typeface="Arial" panose="020B0604020202020204" pitchFamily="34" charset="0"/>
              <a:buNone/>
              <a:defRPr sz="2800" baseline="0">
                <a:latin typeface="Poppins" panose="00000500000000000000" pitchFamily="2" charset="0"/>
                <a:cs typeface="Poppins" panose="00000500000000000000" pitchFamily="2" charset="0"/>
              </a:defRPr>
            </a:lvl1pPr>
          </a:lstStyle>
          <a:p>
            <a:pPr lvl="0"/>
            <a:r>
              <a:rPr lang="en-US" dirty="0"/>
              <a:t>Click to add username</a:t>
            </a:r>
          </a:p>
        </p:txBody>
      </p:sp>
      <p:sp>
        <p:nvSpPr>
          <p:cNvPr id="3" name="Picture Placeholder 2">
            <a:extLst>
              <a:ext uri="{FF2B5EF4-FFF2-40B4-BE49-F238E27FC236}">
                <a16:creationId xmlns:a16="http://schemas.microsoft.com/office/drawing/2014/main" id="{0E54A418-3DAA-4584-8351-5E059FE62FA3}"/>
              </a:ext>
            </a:extLst>
          </p:cNvPr>
          <p:cNvSpPr>
            <a:spLocks noGrp="1"/>
          </p:cNvSpPr>
          <p:nvPr>
            <p:ph type="pic" sz="quarter" idx="17"/>
          </p:nvPr>
        </p:nvSpPr>
        <p:spPr>
          <a:xfrm>
            <a:off x="6421129" y="4836767"/>
            <a:ext cx="601663" cy="603186"/>
          </a:xfrm>
          <a:noFill/>
        </p:spPr>
        <p:txBody>
          <a:bodyPr>
            <a:normAutofit/>
          </a:bodyPr>
          <a:lstStyle>
            <a:lvl1pPr>
              <a:defRPr sz="1000"/>
            </a:lvl1pPr>
          </a:lstStyle>
          <a:p>
            <a:endParaRPr lang="en-US" dirty="0"/>
          </a:p>
        </p:txBody>
      </p:sp>
      <p:sp>
        <p:nvSpPr>
          <p:cNvPr id="19" name="Picture Placeholder 2">
            <a:extLst>
              <a:ext uri="{FF2B5EF4-FFF2-40B4-BE49-F238E27FC236}">
                <a16:creationId xmlns:a16="http://schemas.microsoft.com/office/drawing/2014/main" id="{0BBD51EE-E971-4405-B327-0DBF7EBCF5E9}"/>
              </a:ext>
            </a:extLst>
          </p:cNvPr>
          <p:cNvSpPr>
            <a:spLocks noGrp="1"/>
          </p:cNvSpPr>
          <p:nvPr>
            <p:ph type="pic" sz="quarter" idx="18"/>
          </p:nvPr>
        </p:nvSpPr>
        <p:spPr>
          <a:xfrm>
            <a:off x="6421129" y="4070072"/>
            <a:ext cx="601663" cy="603186"/>
          </a:xfrm>
          <a:noFill/>
        </p:spPr>
        <p:txBody>
          <a:bodyPr>
            <a:normAutofit/>
          </a:bodyPr>
          <a:lstStyle>
            <a:lvl1pPr>
              <a:defRPr sz="1000"/>
            </a:lvl1pPr>
          </a:lstStyle>
          <a:p>
            <a:endParaRPr lang="en-US" dirty="0"/>
          </a:p>
        </p:txBody>
      </p:sp>
      <p:sp>
        <p:nvSpPr>
          <p:cNvPr id="20" name="Picture Placeholder 2">
            <a:extLst>
              <a:ext uri="{FF2B5EF4-FFF2-40B4-BE49-F238E27FC236}">
                <a16:creationId xmlns:a16="http://schemas.microsoft.com/office/drawing/2014/main" id="{2C833422-BC68-4365-BF87-53ADD9F0DAF9}"/>
              </a:ext>
            </a:extLst>
          </p:cNvPr>
          <p:cNvSpPr>
            <a:spLocks noGrp="1"/>
          </p:cNvSpPr>
          <p:nvPr>
            <p:ph type="pic" sz="quarter" idx="19"/>
          </p:nvPr>
        </p:nvSpPr>
        <p:spPr>
          <a:xfrm>
            <a:off x="6421129" y="3304384"/>
            <a:ext cx="601663" cy="603186"/>
          </a:xfrm>
          <a:noFill/>
        </p:spPr>
        <p:txBody>
          <a:bodyPr>
            <a:normAutofit/>
          </a:bodyPr>
          <a:lstStyle>
            <a:lvl1pPr>
              <a:defRPr sz="1000"/>
            </a:lvl1pPr>
          </a:lstStyle>
          <a:p>
            <a:endParaRPr lang="en-US" dirty="0"/>
          </a:p>
        </p:txBody>
      </p:sp>
      <p:sp>
        <p:nvSpPr>
          <p:cNvPr id="21" name="Picture Placeholder 2">
            <a:extLst>
              <a:ext uri="{FF2B5EF4-FFF2-40B4-BE49-F238E27FC236}">
                <a16:creationId xmlns:a16="http://schemas.microsoft.com/office/drawing/2014/main" id="{2751DF7E-5A4B-478F-85A5-372E4C3D0E2A}"/>
              </a:ext>
            </a:extLst>
          </p:cNvPr>
          <p:cNvSpPr>
            <a:spLocks noGrp="1"/>
          </p:cNvSpPr>
          <p:nvPr>
            <p:ph type="pic" sz="quarter" idx="20"/>
          </p:nvPr>
        </p:nvSpPr>
        <p:spPr>
          <a:xfrm>
            <a:off x="6421129" y="2536111"/>
            <a:ext cx="601663" cy="603186"/>
          </a:xfrm>
          <a:noFill/>
        </p:spPr>
        <p:txBody>
          <a:bodyPr>
            <a:normAutofit/>
          </a:bodyPr>
          <a:lstStyle>
            <a:lvl1pPr>
              <a:defRPr sz="1000"/>
            </a:lvl1pPr>
          </a:lstStyle>
          <a:p>
            <a:endParaRPr lang="en-US" dirty="0"/>
          </a:p>
        </p:txBody>
      </p:sp>
    </p:spTree>
    <p:extLst>
      <p:ext uri="{BB962C8B-B14F-4D97-AF65-F5344CB8AC3E}">
        <p14:creationId xmlns:p14="http://schemas.microsoft.com/office/powerpoint/2010/main" val="18294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400" fill="hold"/>
                                        <p:tgtEl>
                                          <p:spTgt spid="39"/>
                                        </p:tgtEl>
                                        <p:attrNameLst>
                                          <p:attrName>ppt_x</p:attrName>
                                        </p:attrNameLst>
                                      </p:cBhvr>
                                      <p:tavLst>
                                        <p:tav tm="0">
                                          <p:val>
                                            <p:strVal val="0-#ppt_w/2"/>
                                          </p:val>
                                        </p:tav>
                                        <p:tav tm="100000">
                                          <p:val>
                                            <p:strVal val="#ppt_x"/>
                                          </p:val>
                                        </p:tav>
                                      </p:tavLst>
                                    </p:anim>
                                    <p:anim calcmode="lin" valueType="num">
                                      <p:cBhvr additive="base">
                                        <p:cTn id="8" dur="400" fill="hold"/>
                                        <p:tgtEl>
                                          <p:spTgt spid="39"/>
                                        </p:tgtEl>
                                        <p:attrNameLst>
                                          <p:attrName>ppt_y</p:attrName>
                                        </p:attrNameLst>
                                      </p:cBhvr>
                                      <p:tavLst>
                                        <p:tav tm="0">
                                          <p:val>
                                            <p:strVal val="#ppt_y"/>
                                          </p:val>
                                        </p:tav>
                                        <p:tav tm="100000">
                                          <p:val>
                                            <p:strVal val="#ppt_y"/>
                                          </p:val>
                                        </p:tav>
                                      </p:tavLst>
                                    </p:anim>
                                  </p:childTnLst>
                                </p:cTn>
                              </p:par>
                              <p:par>
                                <p:cTn id="9" presetID="0" presetClass="path" presetSubtype="0" decel="100000" fill="hold" grpId="1" nodeType="withEffect">
                                  <p:stCondLst>
                                    <p:cond delay="400"/>
                                  </p:stCondLst>
                                  <p:childTnLst>
                                    <p:animMotion origin="layout" path="M 3.33333E-6 4.81481E-6 L -0.01732 4.81481E-6 " pathEditMode="relative" rAng="0" ptsTypes="AA">
                                      <p:cBhvr>
                                        <p:cTn id="10" dur="350" fill="hold"/>
                                        <p:tgtEl>
                                          <p:spTgt spid="39"/>
                                        </p:tgtEl>
                                        <p:attrNameLst>
                                          <p:attrName>ppt_x</p:attrName>
                                          <p:attrName>ppt_y</p:attrName>
                                        </p:attrNameLst>
                                      </p:cBhvr>
                                      <p:rCtr x="-872" y="0"/>
                                    </p:animMotion>
                                  </p:childTnLst>
                                </p:cTn>
                              </p:par>
                              <p:par>
                                <p:cTn id="11" presetID="2" presetClass="entr" presetSubtype="8" decel="100000" fill="hold" grpId="0" nodeType="withEffect">
                                  <p:stCondLst>
                                    <p:cond delay="40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400" fill="hold"/>
                                        <p:tgtEl>
                                          <p:spTgt spid="45"/>
                                        </p:tgtEl>
                                        <p:attrNameLst>
                                          <p:attrName>ppt_x</p:attrName>
                                        </p:attrNameLst>
                                      </p:cBhvr>
                                      <p:tavLst>
                                        <p:tav tm="0">
                                          <p:val>
                                            <p:strVal val="0-#ppt_w/2"/>
                                          </p:val>
                                        </p:tav>
                                        <p:tav tm="100000">
                                          <p:val>
                                            <p:strVal val="#ppt_x"/>
                                          </p:val>
                                        </p:tav>
                                      </p:tavLst>
                                    </p:anim>
                                    <p:anim calcmode="lin" valueType="num">
                                      <p:cBhvr additive="base">
                                        <p:cTn id="14" dur="400" fill="hold"/>
                                        <p:tgtEl>
                                          <p:spTgt spid="45"/>
                                        </p:tgtEl>
                                        <p:attrNameLst>
                                          <p:attrName>ppt_y</p:attrName>
                                        </p:attrNameLst>
                                      </p:cBhvr>
                                      <p:tavLst>
                                        <p:tav tm="0">
                                          <p:val>
                                            <p:strVal val="#ppt_y"/>
                                          </p:val>
                                        </p:tav>
                                        <p:tav tm="100000">
                                          <p:val>
                                            <p:strVal val="#ppt_y"/>
                                          </p:val>
                                        </p:tav>
                                      </p:tavLst>
                                    </p:anim>
                                  </p:childTnLst>
                                </p:cTn>
                              </p:par>
                              <p:par>
                                <p:cTn id="15" presetID="0" presetClass="path" presetSubtype="0" decel="100000" fill="hold" grpId="1" nodeType="withEffect">
                                  <p:stCondLst>
                                    <p:cond delay="800"/>
                                  </p:stCondLst>
                                  <p:childTnLst>
                                    <p:animMotion origin="layout" path="M 3.33333E-6 4.81481E-6 L -0.01732 4.81481E-6 " pathEditMode="relative" rAng="0" ptsTypes="AA">
                                      <p:cBhvr>
                                        <p:cTn id="16" dur="350" fill="hold"/>
                                        <p:tgtEl>
                                          <p:spTgt spid="45"/>
                                        </p:tgtEl>
                                        <p:attrNameLst>
                                          <p:attrName>ppt_x</p:attrName>
                                          <p:attrName>ppt_y</p:attrName>
                                        </p:attrNameLst>
                                      </p:cBhvr>
                                      <p:rCtr x="-872" y="0"/>
                                    </p:animMotion>
                                  </p:childTnLst>
                                </p:cTn>
                              </p:par>
                              <p:par>
                                <p:cTn id="17" presetID="2" presetClass="entr" presetSubtype="8" decel="100000" fill="hold" grpId="0" nodeType="withEffect">
                                  <p:stCondLst>
                                    <p:cond delay="50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400" fill="hold"/>
                                        <p:tgtEl>
                                          <p:spTgt spid="47"/>
                                        </p:tgtEl>
                                        <p:attrNameLst>
                                          <p:attrName>ppt_x</p:attrName>
                                        </p:attrNameLst>
                                      </p:cBhvr>
                                      <p:tavLst>
                                        <p:tav tm="0">
                                          <p:val>
                                            <p:strVal val="0-#ppt_w/2"/>
                                          </p:val>
                                        </p:tav>
                                        <p:tav tm="100000">
                                          <p:val>
                                            <p:strVal val="#ppt_x"/>
                                          </p:val>
                                        </p:tav>
                                      </p:tavLst>
                                    </p:anim>
                                    <p:anim calcmode="lin" valueType="num">
                                      <p:cBhvr additive="base">
                                        <p:cTn id="20" dur="400" fill="hold"/>
                                        <p:tgtEl>
                                          <p:spTgt spid="47"/>
                                        </p:tgtEl>
                                        <p:attrNameLst>
                                          <p:attrName>ppt_y</p:attrName>
                                        </p:attrNameLst>
                                      </p:cBhvr>
                                      <p:tavLst>
                                        <p:tav tm="0">
                                          <p:val>
                                            <p:strVal val="#ppt_y"/>
                                          </p:val>
                                        </p:tav>
                                        <p:tav tm="100000">
                                          <p:val>
                                            <p:strVal val="#ppt_y"/>
                                          </p:val>
                                        </p:tav>
                                      </p:tavLst>
                                    </p:anim>
                                  </p:childTnLst>
                                </p:cTn>
                              </p:par>
                              <p:par>
                                <p:cTn id="21" presetID="0" presetClass="path" presetSubtype="0" decel="100000" fill="hold" grpId="1" nodeType="withEffect">
                                  <p:stCondLst>
                                    <p:cond delay="1000"/>
                                  </p:stCondLst>
                                  <p:childTnLst>
                                    <p:animMotion origin="layout" path="M 3.33333E-6 4.81481E-6 L -0.01732 4.81481E-6 " pathEditMode="relative" rAng="0" ptsTypes="AA">
                                      <p:cBhvr>
                                        <p:cTn id="22" dur="350" fill="hold"/>
                                        <p:tgtEl>
                                          <p:spTgt spid="47"/>
                                        </p:tgtEl>
                                        <p:attrNameLst>
                                          <p:attrName>ppt_x</p:attrName>
                                          <p:attrName>ppt_y</p:attrName>
                                        </p:attrNameLst>
                                      </p:cBhvr>
                                      <p:rCtr x="-872" y="0"/>
                                    </p:animMotion>
                                  </p:childTnLst>
                                </p:cTn>
                              </p:par>
                              <p:par>
                                <p:cTn id="23" presetID="2" presetClass="entr" presetSubtype="2" decel="100000" fill="hold" grpId="0" nodeType="withEffect">
                                  <p:stCondLst>
                                    <p:cond delay="4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400" fill="hold"/>
                                        <p:tgtEl>
                                          <p:spTgt spid="13"/>
                                        </p:tgtEl>
                                        <p:attrNameLst>
                                          <p:attrName>ppt_x</p:attrName>
                                        </p:attrNameLst>
                                      </p:cBhvr>
                                      <p:tavLst>
                                        <p:tav tm="0">
                                          <p:val>
                                            <p:strVal val="1+#ppt_w/2"/>
                                          </p:val>
                                        </p:tav>
                                        <p:tav tm="100000">
                                          <p:val>
                                            <p:strVal val="#ppt_x"/>
                                          </p:val>
                                        </p:tav>
                                      </p:tavLst>
                                    </p:anim>
                                    <p:anim calcmode="lin" valueType="num">
                                      <p:cBhvr additive="base">
                                        <p:cTn id="26" dur="400" fill="hold"/>
                                        <p:tgtEl>
                                          <p:spTgt spid="13"/>
                                        </p:tgtEl>
                                        <p:attrNameLst>
                                          <p:attrName>ppt_y</p:attrName>
                                        </p:attrNameLst>
                                      </p:cBhvr>
                                      <p:tavLst>
                                        <p:tav tm="0">
                                          <p:val>
                                            <p:strVal val="#ppt_y"/>
                                          </p:val>
                                        </p:tav>
                                        <p:tav tm="100000">
                                          <p:val>
                                            <p:strVal val="#ppt_y"/>
                                          </p:val>
                                        </p:tav>
                                      </p:tavLst>
                                    </p:anim>
                                  </p:childTnLst>
                                </p:cTn>
                              </p:par>
                              <p:par>
                                <p:cTn id="27" presetID="0" presetClass="path" presetSubtype="0" decel="100000" fill="hold" grpId="1" nodeType="withEffect">
                                  <p:stCondLst>
                                    <p:cond delay="750"/>
                                  </p:stCondLst>
                                  <p:childTnLst>
                                    <p:animMotion origin="layout" path="M -4.375E-6 4.44444E-6 L 0.0125 4.44444E-6 " pathEditMode="relative" rAng="0" ptsTypes="AA">
                                      <p:cBhvr>
                                        <p:cTn id="28" dur="350" fill="hold"/>
                                        <p:tgtEl>
                                          <p:spTgt spid="13"/>
                                        </p:tgtEl>
                                        <p:attrNameLst>
                                          <p:attrName>ppt_x</p:attrName>
                                          <p:attrName>ppt_y</p:attrName>
                                        </p:attrNameLst>
                                      </p:cBhvr>
                                      <p:rCtr x="625" y="0"/>
                                    </p:animMotion>
                                  </p:childTnLst>
                                </p:cTn>
                              </p:par>
                              <p:par>
                                <p:cTn id="29" presetID="22" presetClass="entr" presetSubtype="8" fill="hold" nodeType="withEffect">
                                  <p:stCondLst>
                                    <p:cond delay="100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250"/>
                                        <p:tgtEl>
                                          <p:spTgt spid="15"/>
                                        </p:tgtEl>
                                      </p:cBhvr>
                                    </p:animEffect>
                                  </p:childTnLst>
                                </p:cTn>
                              </p:par>
                              <p:par>
                                <p:cTn id="32" presetID="53" presetClass="entr" presetSubtype="16" fill="hold" grpId="0" nodeType="withEffect" nodePh="1">
                                  <p:stCondLst>
                                    <p:cond delay="1000"/>
                                  </p:stCondLst>
                                  <p:endCondLst>
                                    <p:cond evt="begin" delay="0">
                                      <p:tn val="32"/>
                                    </p:cond>
                                  </p:endCondLst>
                                  <p:childTnLst>
                                    <p:set>
                                      <p:cBhvr>
                                        <p:cTn id="33" dur="1" fill="hold">
                                          <p:stCondLst>
                                            <p:cond delay="0"/>
                                          </p:stCondLst>
                                        </p:cTn>
                                        <p:tgtEl>
                                          <p:spTgt spid="21"/>
                                        </p:tgtEl>
                                        <p:attrNameLst>
                                          <p:attrName>style.visibility</p:attrName>
                                        </p:attrNameLst>
                                      </p:cBhvr>
                                      <p:to>
                                        <p:strVal val="visible"/>
                                      </p:to>
                                    </p:set>
                                    <p:anim calcmode="lin" valueType="num">
                                      <p:cBhvr>
                                        <p:cTn id="34" dur="400" fill="hold"/>
                                        <p:tgtEl>
                                          <p:spTgt spid="21"/>
                                        </p:tgtEl>
                                        <p:attrNameLst>
                                          <p:attrName>ppt_w</p:attrName>
                                        </p:attrNameLst>
                                      </p:cBhvr>
                                      <p:tavLst>
                                        <p:tav tm="0">
                                          <p:val>
                                            <p:fltVal val="0"/>
                                          </p:val>
                                        </p:tav>
                                        <p:tav tm="100000">
                                          <p:val>
                                            <p:strVal val="#ppt_w"/>
                                          </p:val>
                                        </p:tav>
                                      </p:tavLst>
                                    </p:anim>
                                    <p:anim calcmode="lin" valueType="num">
                                      <p:cBhvr>
                                        <p:cTn id="35" dur="400" fill="hold"/>
                                        <p:tgtEl>
                                          <p:spTgt spid="21"/>
                                        </p:tgtEl>
                                        <p:attrNameLst>
                                          <p:attrName>ppt_h</p:attrName>
                                        </p:attrNameLst>
                                      </p:cBhvr>
                                      <p:tavLst>
                                        <p:tav tm="0">
                                          <p:val>
                                            <p:fltVal val="0"/>
                                          </p:val>
                                        </p:tav>
                                        <p:tav tm="100000">
                                          <p:val>
                                            <p:strVal val="#ppt_h"/>
                                          </p:val>
                                        </p:tav>
                                      </p:tavLst>
                                    </p:anim>
                                    <p:animEffect transition="in" filter="fade">
                                      <p:cBhvr>
                                        <p:cTn id="36" dur="400"/>
                                        <p:tgtEl>
                                          <p:spTgt spid="21"/>
                                        </p:tgtEl>
                                      </p:cBhvr>
                                    </p:animEffect>
                                  </p:childTnLst>
                                </p:cTn>
                              </p:par>
                              <p:par>
                                <p:cTn id="37" presetID="6" presetClass="emph" presetSubtype="0" decel="69000" fill="hold" grpId="1" nodeType="withEffect" nodePh="1">
                                  <p:stCondLst>
                                    <p:cond delay="1400"/>
                                  </p:stCondLst>
                                  <p:endCondLst>
                                    <p:cond evt="begin" delay="0">
                                      <p:tn val="37"/>
                                    </p:cond>
                                  </p:endCondLst>
                                  <p:childTnLst>
                                    <p:animScale>
                                      <p:cBhvr>
                                        <p:cTn id="38" dur="400" fill="hold"/>
                                        <p:tgtEl>
                                          <p:spTgt spid="21"/>
                                        </p:tgtEl>
                                      </p:cBhvr>
                                      <p:by x="90000" y="90000"/>
                                    </p:animScale>
                                  </p:childTnLst>
                                </p:cTn>
                              </p:par>
                              <p:par>
                                <p:cTn id="39" presetID="2" presetClass="entr" presetSubtype="2" decel="100000" fill="hold" grpId="0" nodeType="withEffect">
                                  <p:stCondLst>
                                    <p:cond delay="1750"/>
                                  </p:stCondLst>
                                  <p:iterate type="wd">
                                    <p:tmPct val="10000"/>
                                  </p:iterate>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400" fill="hold"/>
                                        <p:tgtEl>
                                          <p:spTgt spid="17"/>
                                        </p:tgtEl>
                                        <p:attrNameLst>
                                          <p:attrName>ppt_x</p:attrName>
                                        </p:attrNameLst>
                                      </p:cBhvr>
                                      <p:tavLst>
                                        <p:tav tm="0">
                                          <p:val>
                                            <p:strVal val="1+#ppt_w/2"/>
                                          </p:val>
                                        </p:tav>
                                        <p:tav tm="100000">
                                          <p:val>
                                            <p:strVal val="#ppt_x"/>
                                          </p:val>
                                        </p:tav>
                                      </p:tavLst>
                                    </p:anim>
                                    <p:anim calcmode="lin" valueType="num">
                                      <p:cBhvr additive="base">
                                        <p:cTn id="42" dur="400" fill="hold"/>
                                        <p:tgtEl>
                                          <p:spTgt spid="17"/>
                                        </p:tgtEl>
                                        <p:attrNameLst>
                                          <p:attrName>ppt_y</p:attrName>
                                        </p:attrNameLst>
                                      </p:cBhvr>
                                      <p:tavLst>
                                        <p:tav tm="0">
                                          <p:val>
                                            <p:strVal val="#ppt_y"/>
                                          </p:val>
                                        </p:tav>
                                        <p:tav tm="100000">
                                          <p:val>
                                            <p:strVal val="#ppt_y"/>
                                          </p:val>
                                        </p:tav>
                                      </p:tavLst>
                                    </p:anim>
                                  </p:childTnLst>
                                </p:cTn>
                              </p:par>
                              <p:par>
                                <p:cTn id="43" presetID="0" presetClass="path" presetSubtype="0" decel="100000" fill="hold" grpId="1" nodeType="withEffect">
                                  <p:stCondLst>
                                    <p:cond delay="2150"/>
                                  </p:stCondLst>
                                  <p:iterate type="wd">
                                    <p:tmPct val="10000"/>
                                  </p:iterate>
                                  <p:childTnLst>
                                    <p:animMotion origin="layout" path="M -4.375E-6 -7.40741E-7 L 0.0125 -7.40741E-7 " pathEditMode="relative" rAng="0" ptsTypes="AA">
                                      <p:cBhvr>
                                        <p:cTn id="44" dur="350" fill="hold"/>
                                        <p:tgtEl>
                                          <p:spTgt spid="17"/>
                                        </p:tgtEl>
                                        <p:attrNameLst>
                                          <p:attrName>ppt_x</p:attrName>
                                          <p:attrName>ppt_y</p:attrName>
                                        </p:attrNameLst>
                                      </p:cBhvr>
                                      <p:rCtr x="625" y="0"/>
                                    </p:animMotion>
                                  </p:childTnLst>
                                </p:cTn>
                              </p:par>
                              <p:par>
                                <p:cTn id="45" presetID="53" presetClass="entr" presetSubtype="16" fill="hold" grpId="0" nodeType="withEffect" nodePh="1">
                                  <p:stCondLst>
                                    <p:cond delay="2500"/>
                                  </p:stCondLst>
                                  <p:endCondLst>
                                    <p:cond evt="begin" delay="0">
                                      <p:tn val="45"/>
                                    </p:cond>
                                  </p:endCondLst>
                                  <p:childTnLst>
                                    <p:set>
                                      <p:cBhvr>
                                        <p:cTn id="46" dur="1" fill="hold">
                                          <p:stCondLst>
                                            <p:cond delay="0"/>
                                          </p:stCondLst>
                                        </p:cTn>
                                        <p:tgtEl>
                                          <p:spTgt spid="20"/>
                                        </p:tgtEl>
                                        <p:attrNameLst>
                                          <p:attrName>style.visibility</p:attrName>
                                        </p:attrNameLst>
                                      </p:cBhvr>
                                      <p:to>
                                        <p:strVal val="visible"/>
                                      </p:to>
                                    </p:set>
                                    <p:anim calcmode="lin" valueType="num">
                                      <p:cBhvr>
                                        <p:cTn id="47" dur="400" fill="hold"/>
                                        <p:tgtEl>
                                          <p:spTgt spid="20"/>
                                        </p:tgtEl>
                                        <p:attrNameLst>
                                          <p:attrName>ppt_w</p:attrName>
                                        </p:attrNameLst>
                                      </p:cBhvr>
                                      <p:tavLst>
                                        <p:tav tm="0">
                                          <p:val>
                                            <p:fltVal val="0"/>
                                          </p:val>
                                        </p:tav>
                                        <p:tav tm="100000">
                                          <p:val>
                                            <p:strVal val="#ppt_w"/>
                                          </p:val>
                                        </p:tav>
                                      </p:tavLst>
                                    </p:anim>
                                    <p:anim calcmode="lin" valueType="num">
                                      <p:cBhvr>
                                        <p:cTn id="48" dur="400" fill="hold"/>
                                        <p:tgtEl>
                                          <p:spTgt spid="20"/>
                                        </p:tgtEl>
                                        <p:attrNameLst>
                                          <p:attrName>ppt_h</p:attrName>
                                        </p:attrNameLst>
                                      </p:cBhvr>
                                      <p:tavLst>
                                        <p:tav tm="0">
                                          <p:val>
                                            <p:fltVal val="0"/>
                                          </p:val>
                                        </p:tav>
                                        <p:tav tm="100000">
                                          <p:val>
                                            <p:strVal val="#ppt_h"/>
                                          </p:val>
                                        </p:tav>
                                      </p:tavLst>
                                    </p:anim>
                                    <p:animEffect transition="in" filter="fade">
                                      <p:cBhvr>
                                        <p:cTn id="49" dur="400"/>
                                        <p:tgtEl>
                                          <p:spTgt spid="20"/>
                                        </p:tgtEl>
                                      </p:cBhvr>
                                    </p:animEffect>
                                  </p:childTnLst>
                                </p:cTn>
                              </p:par>
                              <p:par>
                                <p:cTn id="50" presetID="6" presetClass="emph" presetSubtype="0" decel="69000" fill="hold" grpId="1" nodeType="withEffect" nodePh="1">
                                  <p:stCondLst>
                                    <p:cond delay="2850"/>
                                  </p:stCondLst>
                                  <p:endCondLst>
                                    <p:cond evt="begin" delay="0">
                                      <p:tn val="50"/>
                                    </p:cond>
                                  </p:endCondLst>
                                  <p:childTnLst>
                                    <p:animScale>
                                      <p:cBhvr>
                                        <p:cTn id="51" dur="400" fill="hold"/>
                                        <p:tgtEl>
                                          <p:spTgt spid="20"/>
                                        </p:tgtEl>
                                      </p:cBhvr>
                                      <p:by x="90000" y="90000"/>
                                    </p:animScale>
                                  </p:childTnLst>
                                </p:cTn>
                              </p:par>
                              <p:par>
                                <p:cTn id="52" presetID="2" presetClass="entr" presetSubtype="2" decel="100000" fill="hold" grpId="0" nodeType="withEffect">
                                  <p:stCondLst>
                                    <p:cond delay="3250"/>
                                  </p:stCondLst>
                                  <p:iterate type="wd">
                                    <p:tmPct val="10000"/>
                                  </p:iterate>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400" fill="hold"/>
                                        <p:tgtEl>
                                          <p:spTgt spid="12"/>
                                        </p:tgtEl>
                                        <p:attrNameLst>
                                          <p:attrName>ppt_x</p:attrName>
                                        </p:attrNameLst>
                                      </p:cBhvr>
                                      <p:tavLst>
                                        <p:tav tm="0">
                                          <p:val>
                                            <p:strVal val="1+#ppt_w/2"/>
                                          </p:val>
                                        </p:tav>
                                        <p:tav tm="100000">
                                          <p:val>
                                            <p:strVal val="#ppt_x"/>
                                          </p:val>
                                        </p:tav>
                                      </p:tavLst>
                                    </p:anim>
                                    <p:anim calcmode="lin" valueType="num">
                                      <p:cBhvr additive="base">
                                        <p:cTn id="55" dur="400" fill="hold"/>
                                        <p:tgtEl>
                                          <p:spTgt spid="12"/>
                                        </p:tgtEl>
                                        <p:attrNameLst>
                                          <p:attrName>ppt_y</p:attrName>
                                        </p:attrNameLst>
                                      </p:cBhvr>
                                      <p:tavLst>
                                        <p:tav tm="0">
                                          <p:val>
                                            <p:strVal val="#ppt_y"/>
                                          </p:val>
                                        </p:tav>
                                        <p:tav tm="100000">
                                          <p:val>
                                            <p:strVal val="#ppt_y"/>
                                          </p:val>
                                        </p:tav>
                                      </p:tavLst>
                                    </p:anim>
                                  </p:childTnLst>
                                </p:cTn>
                              </p:par>
                              <p:par>
                                <p:cTn id="56" presetID="0" presetClass="path" presetSubtype="0" decel="100000" fill="hold" grpId="1" nodeType="withEffect">
                                  <p:stCondLst>
                                    <p:cond delay="3650"/>
                                  </p:stCondLst>
                                  <p:iterate type="wd">
                                    <p:tmPct val="10000"/>
                                  </p:iterate>
                                  <p:childTnLst>
                                    <p:animMotion origin="layout" path="M -4.375E-6 -7.40741E-7 L 0.0125 -7.40741E-7 " pathEditMode="relative" rAng="0" ptsTypes="AA">
                                      <p:cBhvr>
                                        <p:cTn id="57" dur="350" fill="hold"/>
                                        <p:tgtEl>
                                          <p:spTgt spid="12"/>
                                        </p:tgtEl>
                                        <p:attrNameLst>
                                          <p:attrName>ppt_x</p:attrName>
                                          <p:attrName>ppt_y</p:attrName>
                                        </p:attrNameLst>
                                      </p:cBhvr>
                                      <p:rCtr x="625" y="0"/>
                                    </p:animMotion>
                                  </p:childTnLst>
                                </p:cTn>
                              </p:par>
                              <p:par>
                                <p:cTn id="58" presetID="53" presetClass="entr" presetSubtype="16" fill="hold" grpId="0" nodeType="withEffect" nodePh="1">
                                  <p:stCondLst>
                                    <p:cond delay="4000"/>
                                  </p:stCondLst>
                                  <p:endCondLst>
                                    <p:cond evt="begin" delay="0">
                                      <p:tn val="58"/>
                                    </p:cond>
                                  </p:endCondLst>
                                  <p:childTnLst>
                                    <p:set>
                                      <p:cBhvr>
                                        <p:cTn id="59" dur="1" fill="hold">
                                          <p:stCondLst>
                                            <p:cond delay="0"/>
                                          </p:stCondLst>
                                        </p:cTn>
                                        <p:tgtEl>
                                          <p:spTgt spid="19"/>
                                        </p:tgtEl>
                                        <p:attrNameLst>
                                          <p:attrName>style.visibility</p:attrName>
                                        </p:attrNameLst>
                                      </p:cBhvr>
                                      <p:to>
                                        <p:strVal val="visible"/>
                                      </p:to>
                                    </p:set>
                                    <p:anim calcmode="lin" valueType="num">
                                      <p:cBhvr>
                                        <p:cTn id="60" dur="400" fill="hold"/>
                                        <p:tgtEl>
                                          <p:spTgt spid="19"/>
                                        </p:tgtEl>
                                        <p:attrNameLst>
                                          <p:attrName>ppt_w</p:attrName>
                                        </p:attrNameLst>
                                      </p:cBhvr>
                                      <p:tavLst>
                                        <p:tav tm="0">
                                          <p:val>
                                            <p:fltVal val="0"/>
                                          </p:val>
                                        </p:tav>
                                        <p:tav tm="100000">
                                          <p:val>
                                            <p:strVal val="#ppt_w"/>
                                          </p:val>
                                        </p:tav>
                                      </p:tavLst>
                                    </p:anim>
                                    <p:anim calcmode="lin" valueType="num">
                                      <p:cBhvr>
                                        <p:cTn id="61" dur="400" fill="hold"/>
                                        <p:tgtEl>
                                          <p:spTgt spid="19"/>
                                        </p:tgtEl>
                                        <p:attrNameLst>
                                          <p:attrName>ppt_h</p:attrName>
                                        </p:attrNameLst>
                                      </p:cBhvr>
                                      <p:tavLst>
                                        <p:tav tm="0">
                                          <p:val>
                                            <p:fltVal val="0"/>
                                          </p:val>
                                        </p:tav>
                                        <p:tav tm="100000">
                                          <p:val>
                                            <p:strVal val="#ppt_h"/>
                                          </p:val>
                                        </p:tav>
                                      </p:tavLst>
                                    </p:anim>
                                    <p:animEffect transition="in" filter="fade">
                                      <p:cBhvr>
                                        <p:cTn id="62" dur="400"/>
                                        <p:tgtEl>
                                          <p:spTgt spid="19"/>
                                        </p:tgtEl>
                                      </p:cBhvr>
                                    </p:animEffect>
                                  </p:childTnLst>
                                </p:cTn>
                              </p:par>
                              <p:par>
                                <p:cTn id="63" presetID="6" presetClass="emph" presetSubtype="0" decel="69000" fill="hold" grpId="1" nodeType="withEffect" nodePh="1">
                                  <p:stCondLst>
                                    <p:cond delay="4300"/>
                                  </p:stCondLst>
                                  <p:endCondLst>
                                    <p:cond evt="begin" delay="0">
                                      <p:tn val="63"/>
                                    </p:cond>
                                  </p:endCondLst>
                                  <p:childTnLst>
                                    <p:animScale>
                                      <p:cBhvr>
                                        <p:cTn id="64" dur="400" fill="hold"/>
                                        <p:tgtEl>
                                          <p:spTgt spid="19"/>
                                        </p:tgtEl>
                                      </p:cBhvr>
                                      <p:by x="90000" y="90000"/>
                                    </p:animScale>
                                  </p:childTnLst>
                                </p:cTn>
                              </p:par>
                              <p:par>
                                <p:cTn id="65" presetID="2" presetClass="entr" presetSubtype="2" decel="100000" fill="hold" grpId="0" nodeType="withEffect">
                                  <p:stCondLst>
                                    <p:cond delay="4500"/>
                                  </p:stCondLst>
                                  <p:iterate type="wd">
                                    <p:tmPct val="10000"/>
                                  </p:iterate>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400" fill="hold"/>
                                        <p:tgtEl>
                                          <p:spTgt spid="14"/>
                                        </p:tgtEl>
                                        <p:attrNameLst>
                                          <p:attrName>ppt_x</p:attrName>
                                        </p:attrNameLst>
                                      </p:cBhvr>
                                      <p:tavLst>
                                        <p:tav tm="0">
                                          <p:val>
                                            <p:strVal val="1+#ppt_w/2"/>
                                          </p:val>
                                        </p:tav>
                                        <p:tav tm="100000">
                                          <p:val>
                                            <p:strVal val="#ppt_x"/>
                                          </p:val>
                                        </p:tav>
                                      </p:tavLst>
                                    </p:anim>
                                    <p:anim calcmode="lin" valueType="num">
                                      <p:cBhvr additive="base">
                                        <p:cTn id="68" dur="400" fill="hold"/>
                                        <p:tgtEl>
                                          <p:spTgt spid="14"/>
                                        </p:tgtEl>
                                        <p:attrNameLst>
                                          <p:attrName>ppt_y</p:attrName>
                                        </p:attrNameLst>
                                      </p:cBhvr>
                                      <p:tavLst>
                                        <p:tav tm="0">
                                          <p:val>
                                            <p:strVal val="#ppt_y"/>
                                          </p:val>
                                        </p:tav>
                                        <p:tav tm="100000">
                                          <p:val>
                                            <p:strVal val="#ppt_y"/>
                                          </p:val>
                                        </p:tav>
                                      </p:tavLst>
                                    </p:anim>
                                  </p:childTnLst>
                                </p:cTn>
                              </p:par>
                              <p:par>
                                <p:cTn id="69" presetID="0" presetClass="path" presetSubtype="0" decel="100000" fill="hold" grpId="1" nodeType="withEffect">
                                  <p:stCondLst>
                                    <p:cond delay="4900"/>
                                  </p:stCondLst>
                                  <p:iterate type="wd">
                                    <p:tmPct val="10000"/>
                                  </p:iterate>
                                  <p:childTnLst>
                                    <p:animMotion origin="layout" path="M -4.375E-6 -7.40741E-7 L 0.0125 -7.40741E-7 " pathEditMode="relative" rAng="0" ptsTypes="AA">
                                      <p:cBhvr>
                                        <p:cTn id="70" dur="350" fill="hold"/>
                                        <p:tgtEl>
                                          <p:spTgt spid="14"/>
                                        </p:tgtEl>
                                        <p:attrNameLst>
                                          <p:attrName>ppt_x</p:attrName>
                                          <p:attrName>ppt_y</p:attrName>
                                        </p:attrNameLst>
                                      </p:cBhvr>
                                      <p:rCtr x="625" y="0"/>
                                    </p:animMotion>
                                  </p:childTnLst>
                                </p:cTn>
                              </p:par>
                              <p:par>
                                <p:cTn id="71" presetID="53" presetClass="entr" presetSubtype="16" fill="hold" grpId="0" nodeType="withEffect" nodePh="1">
                                  <p:stCondLst>
                                    <p:cond delay="5250"/>
                                  </p:stCondLst>
                                  <p:endCondLst>
                                    <p:cond evt="begin" delay="0">
                                      <p:tn val="71"/>
                                    </p:cond>
                                  </p:endCondLst>
                                  <p:childTnLst>
                                    <p:set>
                                      <p:cBhvr>
                                        <p:cTn id="72" dur="1" fill="hold">
                                          <p:stCondLst>
                                            <p:cond delay="0"/>
                                          </p:stCondLst>
                                        </p:cTn>
                                        <p:tgtEl>
                                          <p:spTgt spid="3"/>
                                        </p:tgtEl>
                                        <p:attrNameLst>
                                          <p:attrName>style.visibility</p:attrName>
                                        </p:attrNameLst>
                                      </p:cBhvr>
                                      <p:to>
                                        <p:strVal val="visible"/>
                                      </p:to>
                                    </p:set>
                                    <p:anim calcmode="lin" valueType="num">
                                      <p:cBhvr>
                                        <p:cTn id="73" dur="400" fill="hold"/>
                                        <p:tgtEl>
                                          <p:spTgt spid="3"/>
                                        </p:tgtEl>
                                        <p:attrNameLst>
                                          <p:attrName>ppt_w</p:attrName>
                                        </p:attrNameLst>
                                      </p:cBhvr>
                                      <p:tavLst>
                                        <p:tav tm="0">
                                          <p:val>
                                            <p:fltVal val="0"/>
                                          </p:val>
                                        </p:tav>
                                        <p:tav tm="100000">
                                          <p:val>
                                            <p:strVal val="#ppt_w"/>
                                          </p:val>
                                        </p:tav>
                                      </p:tavLst>
                                    </p:anim>
                                    <p:anim calcmode="lin" valueType="num">
                                      <p:cBhvr>
                                        <p:cTn id="74" dur="400" fill="hold"/>
                                        <p:tgtEl>
                                          <p:spTgt spid="3"/>
                                        </p:tgtEl>
                                        <p:attrNameLst>
                                          <p:attrName>ppt_h</p:attrName>
                                        </p:attrNameLst>
                                      </p:cBhvr>
                                      <p:tavLst>
                                        <p:tav tm="0">
                                          <p:val>
                                            <p:fltVal val="0"/>
                                          </p:val>
                                        </p:tav>
                                        <p:tav tm="100000">
                                          <p:val>
                                            <p:strVal val="#ppt_h"/>
                                          </p:val>
                                        </p:tav>
                                      </p:tavLst>
                                    </p:anim>
                                    <p:animEffect transition="in" filter="fade">
                                      <p:cBhvr>
                                        <p:cTn id="75" dur="400"/>
                                        <p:tgtEl>
                                          <p:spTgt spid="3"/>
                                        </p:tgtEl>
                                      </p:cBhvr>
                                    </p:animEffect>
                                  </p:childTnLst>
                                </p:cTn>
                              </p:par>
                              <p:par>
                                <p:cTn id="76" presetID="6" presetClass="emph" presetSubtype="0" decel="69000" fill="hold" grpId="1" nodeType="withEffect" nodePh="1">
                                  <p:stCondLst>
                                    <p:cond delay="5600"/>
                                  </p:stCondLst>
                                  <p:endCondLst>
                                    <p:cond evt="begin" delay="0">
                                      <p:tn val="76"/>
                                    </p:cond>
                                  </p:endCondLst>
                                  <p:childTnLst>
                                    <p:animScale>
                                      <p:cBhvr>
                                        <p:cTn id="77" dur="400" fill="hold"/>
                                        <p:tgtEl>
                                          <p:spTgt spid="3"/>
                                        </p:tgtEl>
                                      </p:cBhvr>
                                      <p:by x="90000" y="90000"/>
                                    </p:animScale>
                                  </p:childTnLst>
                                </p:cTn>
                              </p:par>
                              <p:par>
                                <p:cTn id="78" presetID="2" presetClass="entr" presetSubtype="2" decel="100000" fill="hold" grpId="0" nodeType="withEffect">
                                  <p:stCondLst>
                                    <p:cond delay="6000"/>
                                  </p:stCondLst>
                                  <p:iterate type="wd">
                                    <p:tmPct val="10000"/>
                                  </p:iterate>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400" fill="hold"/>
                                        <p:tgtEl>
                                          <p:spTgt spid="16"/>
                                        </p:tgtEl>
                                        <p:attrNameLst>
                                          <p:attrName>ppt_x</p:attrName>
                                        </p:attrNameLst>
                                      </p:cBhvr>
                                      <p:tavLst>
                                        <p:tav tm="0">
                                          <p:val>
                                            <p:strVal val="1+#ppt_w/2"/>
                                          </p:val>
                                        </p:tav>
                                        <p:tav tm="100000">
                                          <p:val>
                                            <p:strVal val="#ppt_x"/>
                                          </p:val>
                                        </p:tav>
                                      </p:tavLst>
                                    </p:anim>
                                    <p:anim calcmode="lin" valueType="num">
                                      <p:cBhvr additive="base">
                                        <p:cTn id="81" dur="400" fill="hold"/>
                                        <p:tgtEl>
                                          <p:spTgt spid="16"/>
                                        </p:tgtEl>
                                        <p:attrNameLst>
                                          <p:attrName>ppt_y</p:attrName>
                                        </p:attrNameLst>
                                      </p:cBhvr>
                                      <p:tavLst>
                                        <p:tav tm="0">
                                          <p:val>
                                            <p:strVal val="#ppt_y"/>
                                          </p:val>
                                        </p:tav>
                                        <p:tav tm="100000">
                                          <p:val>
                                            <p:strVal val="#ppt_y"/>
                                          </p:val>
                                        </p:tav>
                                      </p:tavLst>
                                    </p:anim>
                                  </p:childTnLst>
                                </p:cTn>
                              </p:par>
                              <p:par>
                                <p:cTn id="82" presetID="0" presetClass="path" presetSubtype="0" decel="100000" fill="hold" grpId="1" nodeType="withEffect">
                                  <p:stCondLst>
                                    <p:cond delay="6400"/>
                                  </p:stCondLst>
                                  <p:iterate type="wd">
                                    <p:tmPct val="10000"/>
                                  </p:iterate>
                                  <p:childTnLst>
                                    <p:animMotion origin="layout" path="M -4.375E-6 -7.40741E-7 L 0.0125 -7.40741E-7 " pathEditMode="relative" rAng="0" ptsTypes="AA">
                                      <p:cBhvr>
                                        <p:cTn id="83" dur="350" fill="hold"/>
                                        <p:tgtEl>
                                          <p:spTgt spid="16"/>
                                        </p:tgtEl>
                                        <p:attrNameLst>
                                          <p:attrName>ppt_x</p:attrName>
                                          <p:attrName>ppt_y</p:attrName>
                                        </p:attrNameLst>
                                      </p:cBhvr>
                                      <p:rCtr x="6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5" grpId="0" animBg="1"/>
      <p:bldP spid="45" grpId="1" animBg="1"/>
      <p:bldP spid="13" grpId="0">
        <p:tmplLst>
          <p:tmpl>
            <p:tnLst>
              <p:par>
                <p:cTn presetID="2" presetClass="entr" presetSubtype="2" decel="100000" fill="hold" nodeType="withEffect">
                  <p:stCondLst>
                    <p:cond delay="4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400" fill="hold"/>
                        <p:tgtEl>
                          <p:spTgt spid="13"/>
                        </p:tgtEl>
                        <p:attrNameLst>
                          <p:attrName>ppt_x</p:attrName>
                        </p:attrNameLst>
                      </p:cBhvr>
                      <p:tavLst>
                        <p:tav tm="0">
                          <p:val>
                            <p:strVal val="1+#ppt_w/2"/>
                          </p:val>
                        </p:tav>
                        <p:tav tm="100000">
                          <p:val>
                            <p:strVal val="#ppt_x"/>
                          </p:val>
                        </p:tav>
                      </p:tavLst>
                    </p:anim>
                    <p:anim calcmode="lin" valueType="num">
                      <p:cBhvr additive="base">
                        <p:cTn dur="400" fill="hold"/>
                        <p:tgtEl>
                          <p:spTgt spid="13"/>
                        </p:tgtEl>
                        <p:attrNameLst>
                          <p:attrName>ppt_y</p:attrName>
                        </p:attrNameLst>
                      </p:cBhvr>
                      <p:tavLst>
                        <p:tav tm="0">
                          <p:val>
                            <p:strVal val="#ppt_y"/>
                          </p:val>
                        </p:tav>
                        <p:tav tm="100000">
                          <p:val>
                            <p:strVal val="#ppt_y"/>
                          </p:val>
                        </p:tav>
                      </p:tavLst>
                    </p:anim>
                  </p:childTnLst>
                </p:cTn>
              </p:par>
            </p:tnLst>
          </p:tmpl>
        </p:tmplLst>
      </p:bldP>
      <p:bldP spid="13" grpId="1">
        <p:tmplLst>
          <p:tmpl>
            <p:tnLst>
              <p:par>
                <p:cTn presetID="0" presetClass="path" presetSubtype="0" decel="100000" fill="hold" nodeType="withEffect">
                  <p:stCondLst>
                    <p:cond delay="750"/>
                  </p:stCondLst>
                  <p:childTnLst>
                    <p:animMotion origin="layout" path="M -4.375E-6 4.44444E-6 L 0.0125 4.44444E-6 " pathEditMode="relative" rAng="0" ptsTypes="AA">
                      <p:cBhvr>
                        <p:cTn dur="350" fill="hold"/>
                        <p:tgtEl>
                          <p:spTgt spid="13"/>
                        </p:tgtEl>
                        <p:attrNameLst>
                          <p:attrName>ppt_x</p:attrName>
                          <p:attrName>ppt_y</p:attrName>
                        </p:attrNameLst>
                      </p:cBhvr>
                      <p:rCtr x="625" y="0"/>
                    </p:animMotion>
                  </p:childTnLst>
                </p:cTn>
              </p:par>
            </p:tnLst>
          </p:tmpl>
        </p:tmplLst>
      </p:bldP>
      <p:bldP spid="17" grpId="0">
        <p:tmplLst>
          <p:tmpl>
            <p:tnLst>
              <p:par>
                <p:cTn presetID="2" presetClass="entr" presetSubtype="2" decel="100000" fill="hold" nodeType="withEffect">
                  <p:stCondLst>
                    <p:cond delay="1750"/>
                  </p:stCondLst>
                  <p:iterate type="wd">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400" fill="hold"/>
                        <p:tgtEl>
                          <p:spTgt spid="17"/>
                        </p:tgtEl>
                        <p:attrNameLst>
                          <p:attrName>ppt_x</p:attrName>
                        </p:attrNameLst>
                      </p:cBhvr>
                      <p:tavLst>
                        <p:tav tm="0">
                          <p:val>
                            <p:strVal val="1+#ppt_w/2"/>
                          </p:val>
                        </p:tav>
                        <p:tav tm="100000">
                          <p:val>
                            <p:strVal val="#ppt_x"/>
                          </p:val>
                        </p:tav>
                      </p:tavLst>
                    </p:anim>
                    <p:anim calcmode="lin" valueType="num">
                      <p:cBhvr additive="base">
                        <p:cTn dur="400" fill="hold"/>
                        <p:tgtEl>
                          <p:spTgt spid="17"/>
                        </p:tgtEl>
                        <p:attrNameLst>
                          <p:attrName>ppt_y</p:attrName>
                        </p:attrNameLst>
                      </p:cBhvr>
                      <p:tavLst>
                        <p:tav tm="0">
                          <p:val>
                            <p:strVal val="#ppt_y"/>
                          </p:val>
                        </p:tav>
                        <p:tav tm="100000">
                          <p:val>
                            <p:strVal val="#ppt_y"/>
                          </p:val>
                        </p:tav>
                      </p:tavLst>
                    </p:anim>
                  </p:childTnLst>
                </p:cTn>
              </p:par>
            </p:tnLst>
          </p:tmpl>
        </p:tmplLst>
      </p:bldP>
      <p:bldP spid="17" grpId="1">
        <p:tmplLst>
          <p:tmpl>
            <p:tnLst>
              <p:par>
                <p:cTn presetID="0" presetClass="path" presetSubtype="0" decel="100000" fill="hold" nodeType="withEffect">
                  <p:stCondLst>
                    <p:cond delay="2150"/>
                  </p:stCondLst>
                  <p:iterate type="wd">
                    <p:tmPct val="10000"/>
                  </p:iterate>
                  <p:childTnLst>
                    <p:animMotion origin="layout" path="M -4.375E-6 -7.40741E-7 L 0.0125 -7.40741E-7 " pathEditMode="relative" rAng="0" ptsTypes="AA">
                      <p:cBhvr>
                        <p:cTn dur="350" fill="hold"/>
                        <p:tgtEl>
                          <p:spTgt spid="17"/>
                        </p:tgtEl>
                        <p:attrNameLst>
                          <p:attrName>ppt_x</p:attrName>
                          <p:attrName>ppt_y</p:attrName>
                        </p:attrNameLst>
                      </p:cBhvr>
                      <p:rCtr x="625" y="0"/>
                    </p:animMotion>
                  </p:childTnLst>
                </p:cTn>
              </p:par>
            </p:tnLst>
          </p:tmpl>
        </p:tmplLst>
      </p:bldP>
      <p:bldP spid="39" grpId="0" animBg="1"/>
      <p:bldP spid="39" grpId="1" animBg="1"/>
      <p:bldP spid="12" grpId="0">
        <p:tmplLst>
          <p:tmpl>
            <p:tnLst>
              <p:par>
                <p:cTn presetID="2" presetClass="entr" presetSubtype="2" decel="100000" fill="hold" nodeType="withEffect">
                  <p:stCondLst>
                    <p:cond delay="325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400" fill="hold"/>
                        <p:tgtEl>
                          <p:spTgt spid="12"/>
                        </p:tgtEl>
                        <p:attrNameLst>
                          <p:attrName>ppt_x</p:attrName>
                        </p:attrNameLst>
                      </p:cBhvr>
                      <p:tavLst>
                        <p:tav tm="0">
                          <p:val>
                            <p:strVal val="1+#ppt_w/2"/>
                          </p:val>
                        </p:tav>
                        <p:tav tm="100000">
                          <p:val>
                            <p:strVal val="#ppt_x"/>
                          </p:val>
                        </p:tav>
                      </p:tavLst>
                    </p:anim>
                    <p:anim calcmode="lin" valueType="num">
                      <p:cBhvr additive="base">
                        <p:cTn dur="400" fill="hold"/>
                        <p:tgtEl>
                          <p:spTgt spid="12"/>
                        </p:tgtEl>
                        <p:attrNameLst>
                          <p:attrName>ppt_y</p:attrName>
                        </p:attrNameLst>
                      </p:cBhvr>
                      <p:tavLst>
                        <p:tav tm="0">
                          <p:val>
                            <p:strVal val="#ppt_y"/>
                          </p:val>
                        </p:tav>
                        <p:tav tm="100000">
                          <p:val>
                            <p:strVal val="#ppt_y"/>
                          </p:val>
                        </p:tav>
                      </p:tavLst>
                    </p:anim>
                  </p:childTnLst>
                </p:cTn>
              </p:par>
            </p:tnLst>
          </p:tmpl>
        </p:tmplLst>
      </p:bldP>
      <p:bldP spid="12" grpId="1">
        <p:tmplLst>
          <p:tmpl>
            <p:tnLst>
              <p:par>
                <p:cTn presetID="0" presetClass="path" presetSubtype="0" decel="100000" fill="hold" nodeType="withEffect">
                  <p:stCondLst>
                    <p:cond delay="3650"/>
                  </p:stCondLst>
                  <p:iterate type="wd">
                    <p:tmPct val="10000"/>
                  </p:iterate>
                  <p:childTnLst>
                    <p:animMotion origin="layout" path="M -4.375E-6 -7.40741E-7 L 0.0125 -7.40741E-7 " pathEditMode="relative" rAng="0" ptsTypes="AA">
                      <p:cBhvr>
                        <p:cTn dur="350" fill="hold"/>
                        <p:tgtEl>
                          <p:spTgt spid="12"/>
                        </p:tgtEl>
                        <p:attrNameLst>
                          <p:attrName>ppt_x</p:attrName>
                          <p:attrName>ppt_y</p:attrName>
                        </p:attrNameLst>
                      </p:cBhvr>
                      <p:rCtr x="625" y="0"/>
                    </p:animMotion>
                  </p:childTnLst>
                </p:cTn>
              </p:par>
            </p:tnLst>
          </p:tmpl>
        </p:tmplLst>
      </p:bldP>
      <p:bldP spid="14" grpId="0">
        <p:tmplLst>
          <p:tmpl>
            <p:tnLst>
              <p:par>
                <p:cTn presetID="2" presetClass="entr" presetSubtype="2" decel="100000" fill="hold" nodeType="withEffect">
                  <p:stCondLst>
                    <p:cond delay="450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400" fill="hold"/>
                        <p:tgtEl>
                          <p:spTgt spid="14"/>
                        </p:tgtEl>
                        <p:attrNameLst>
                          <p:attrName>ppt_x</p:attrName>
                        </p:attrNameLst>
                      </p:cBhvr>
                      <p:tavLst>
                        <p:tav tm="0">
                          <p:val>
                            <p:strVal val="1+#ppt_w/2"/>
                          </p:val>
                        </p:tav>
                        <p:tav tm="100000">
                          <p:val>
                            <p:strVal val="#ppt_x"/>
                          </p:val>
                        </p:tav>
                      </p:tavLst>
                    </p:anim>
                    <p:anim calcmode="lin" valueType="num">
                      <p:cBhvr additive="base">
                        <p:cTn dur="400" fill="hold"/>
                        <p:tgtEl>
                          <p:spTgt spid="14"/>
                        </p:tgtEl>
                        <p:attrNameLst>
                          <p:attrName>ppt_y</p:attrName>
                        </p:attrNameLst>
                      </p:cBhvr>
                      <p:tavLst>
                        <p:tav tm="0">
                          <p:val>
                            <p:strVal val="#ppt_y"/>
                          </p:val>
                        </p:tav>
                        <p:tav tm="100000">
                          <p:val>
                            <p:strVal val="#ppt_y"/>
                          </p:val>
                        </p:tav>
                      </p:tavLst>
                    </p:anim>
                  </p:childTnLst>
                </p:cTn>
              </p:par>
            </p:tnLst>
          </p:tmpl>
        </p:tmplLst>
      </p:bldP>
      <p:bldP spid="14" grpId="1">
        <p:tmplLst>
          <p:tmpl>
            <p:tnLst>
              <p:par>
                <p:cTn presetID="0" presetClass="path" presetSubtype="0" decel="100000" fill="hold" nodeType="withEffect">
                  <p:stCondLst>
                    <p:cond delay="4900"/>
                  </p:stCondLst>
                  <p:iterate type="wd">
                    <p:tmPct val="10000"/>
                  </p:iterate>
                  <p:childTnLst>
                    <p:animMotion origin="layout" path="M -4.375E-6 -7.40741E-7 L 0.0125 -7.40741E-7 " pathEditMode="relative" rAng="0" ptsTypes="AA">
                      <p:cBhvr>
                        <p:cTn dur="350" fill="hold"/>
                        <p:tgtEl>
                          <p:spTgt spid="14"/>
                        </p:tgtEl>
                        <p:attrNameLst>
                          <p:attrName>ppt_x</p:attrName>
                          <p:attrName>ppt_y</p:attrName>
                        </p:attrNameLst>
                      </p:cBhvr>
                      <p:rCtr x="625" y="0"/>
                    </p:animMotion>
                  </p:childTnLst>
                </p:cTn>
              </p:par>
            </p:tnLst>
          </p:tmpl>
        </p:tmplLst>
      </p:bldP>
      <p:bldP spid="16" grpId="0">
        <p:tmplLst>
          <p:tmpl>
            <p:tnLst>
              <p:par>
                <p:cTn presetID="2" presetClass="entr" presetSubtype="2" decel="100000" fill="hold" nodeType="withEffect">
                  <p:stCondLst>
                    <p:cond delay="600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400" fill="hold"/>
                        <p:tgtEl>
                          <p:spTgt spid="16"/>
                        </p:tgtEl>
                        <p:attrNameLst>
                          <p:attrName>ppt_x</p:attrName>
                        </p:attrNameLst>
                      </p:cBhvr>
                      <p:tavLst>
                        <p:tav tm="0">
                          <p:val>
                            <p:strVal val="1+#ppt_w/2"/>
                          </p:val>
                        </p:tav>
                        <p:tav tm="100000">
                          <p:val>
                            <p:strVal val="#ppt_x"/>
                          </p:val>
                        </p:tav>
                      </p:tavLst>
                    </p:anim>
                    <p:anim calcmode="lin" valueType="num">
                      <p:cBhvr additive="base">
                        <p:cTn dur="400" fill="hold"/>
                        <p:tgtEl>
                          <p:spTgt spid="16"/>
                        </p:tgtEl>
                        <p:attrNameLst>
                          <p:attrName>ppt_y</p:attrName>
                        </p:attrNameLst>
                      </p:cBhvr>
                      <p:tavLst>
                        <p:tav tm="0">
                          <p:val>
                            <p:strVal val="#ppt_y"/>
                          </p:val>
                        </p:tav>
                        <p:tav tm="100000">
                          <p:val>
                            <p:strVal val="#ppt_y"/>
                          </p:val>
                        </p:tav>
                      </p:tavLst>
                    </p:anim>
                  </p:childTnLst>
                </p:cTn>
              </p:par>
            </p:tnLst>
          </p:tmpl>
        </p:tmplLst>
      </p:bldP>
      <p:bldP spid="16" grpId="1">
        <p:tmplLst>
          <p:tmpl>
            <p:tnLst>
              <p:par>
                <p:cTn presetID="0" presetClass="path" presetSubtype="0" decel="100000" fill="hold" nodeType="withEffect">
                  <p:stCondLst>
                    <p:cond delay="6400"/>
                  </p:stCondLst>
                  <p:iterate type="wd">
                    <p:tmPct val="10000"/>
                  </p:iterate>
                  <p:childTnLst>
                    <p:animMotion origin="layout" path="M -4.375E-6 -7.40741E-7 L 0.0125 -7.40741E-7 " pathEditMode="relative" rAng="0" ptsTypes="AA">
                      <p:cBhvr>
                        <p:cTn dur="350" fill="hold"/>
                        <p:tgtEl>
                          <p:spTgt spid="16"/>
                        </p:tgtEl>
                        <p:attrNameLst>
                          <p:attrName>ppt_x</p:attrName>
                          <p:attrName>ppt_y</p:attrName>
                        </p:attrNameLst>
                      </p:cBhvr>
                      <p:rCtr x="625" y="0"/>
                    </p:animMotion>
                  </p:childTnLst>
                </p:cTn>
              </p:par>
            </p:tnLst>
          </p:tmpl>
        </p:tmplLst>
      </p:bldP>
      <p:bldP spid="3" grpId="0"/>
      <p:bldP spid="3" grpId="1"/>
      <p:bldP spid="19" grpId="0"/>
      <p:bldP spid="19" grpId="1"/>
      <p:bldP spid="20" grpId="0"/>
      <p:bldP spid="20" grpId="1"/>
      <p:bldP spid="21" grpId="0"/>
      <p:bldP spid="21" grpId="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Profil dan 3 Sosial Medi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AE355-7562-46E5-9658-A24E83912D48}"/>
              </a:ext>
            </a:extLst>
          </p:cNvPr>
          <p:cNvSpPr/>
          <p:nvPr userDrawn="1"/>
        </p:nvSpPr>
        <p:spPr>
          <a:xfrm>
            <a:off x="0" y="0"/>
            <a:ext cx="12192000" cy="6858000"/>
          </a:xfrm>
          <a:prstGeom prst="rect">
            <a:avLst/>
          </a:prstGeom>
          <a:gradFill>
            <a:gsLst>
              <a:gs pos="0">
                <a:schemeClr val="tx2"/>
              </a:gs>
              <a:gs pos="86000">
                <a:schemeClr val="bg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53F75C06-B5E7-4721-A513-35B4E7BEE490}"/>
              </a:ext>
            </a:extLst>
          </p:cNvPr>
          <p:cNvSpPr/>
          <p:nvPr userDrawn="1"/>
        </p:nvSpPr>
        <p:spPr>
          <a:xfrm rot="4766948">
            <a:off x="99103" y="782189"/>
            <a:ext cx="6224278" cy="6557010"/>
          </a:xfrm>
          <a:custGeom>
            <a:avLst/>
            <a:gdLst>
              <a:gd name="connsiteX0" fmla="*/ 66608 w 6224278"/>
              <a:gd name="connsiteY0" fmla="*/ 2617772 h 6557010"/>
              <a:gd name="connsiteX1" fmla="*/ 3278505 w 6224278"/>
              <a:gd name="connsiteY1" fmla="*/ 0 h 6557010"/>
              <a:gd name="connsiteX2" fmla="*/ 6161312 w 6224278"/>
              <a:gd name="connsiteY2" fmla="*/ 1715775 h 6557010"/>
              <a:gd name="connsiteX3" fmla="*/ 6224278 w 6224278"/>
              <a:gd name="connsiteY3" fmla="*/ 1846484 h 6557010"/>
              <a:gd name="connsiteX4" fmla="*/ 5511294 w 6224278"/>
              <a:gd name="connsiteY4" fmla="*/ 5674433 h 6557010"/>
              <a:gd name="connsiteX5" fmla="*/ 5363939 w 6224278"/>
              <a:gd name="connsiteY5" fmla="*/ 5808359 h 6557010"/>
              <a:gd name="connsiteX6" fmla="*/ 3278505 w 6224278"/>
              <a:gd name="connsiteY6" fmla="*/ 6557010 h 6557010"/>
              <a:gd name="connsiteX7" fmla="*/ 3138915 w 6224278"/>
              <a:gd name="connsiteY7" fmla="*/ 6549961 h 6557010"/>
              <a:gd name="connsiteX8" fmla="*/ 2218786 w 6224278"/>
              <a:gd name="connsiteY8" fmla="*/ 6378580 h 6557010"/>
              <a:gd name="connsiteX9" fmla="*/ 2002363 w 6224278"/>
              <a:gd name="connsiteY9" fmla="*/ 6299369 h 6557010"/>
              <a:gd name="connsiteX10" fmla="*/ 0 w 6224278"/>
              <a:gd name="connsiteY10" fmla="*/ 3278505 h 6557010"/>
              <a:gd name="connsiteX11" fmla="*/ 66608 w 6224278"/>
              <a:gd name="connsiteY11" fmla="*/ 2617772 h 655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4278" h="6557010">
                <a:moveTo>
                  <a:pt x="66608" y="2617772"/>
                </a:moveTo>
                <a:cubicBezTo>
                  <a:pt x="372316" y="1123813"/>
                  <a:pt x="1694170" y="0"/>
                  <a:pt x="3278505" y="0"/>
                </a:cubicBezTo>
                <a:cubicBezTo>
                  <a:pt x="4523339" y="0"/>
                  <a:pt x="5606132" y="693783"/>
                  <a:pt x="6161312" y="1715775"/>
                </a:cubicBezTo>
                <a:lnTo>
                  <a:pt x="6224278" y="1846484"/>
                </a:lnTo>
                <a:lnTo>
                  <a:pt x="5511294" y="5674433"/>
                </a:lnTo>
                <a:lnTo>
                  <a:pt x="5363939" y="5808359"/>
                </a:lnTo>
                <a:cubicBezTo>
                  <a:pt x="4797220" y="6276057"/>
                  <a:pt x="4070673" y="6557010"/>
                  <a:pt x="3278505" y="6557010"/>
                </a:cubicBezTo>
                <a:lnTo>
                  <a:pt x="3138915" y="6549961"/>
                </a:lnTo>
                <a:lnTo>
                  <a:pt x="2218786" y="6378580"/>
                </a:lnTo>
                <a:lnTo>
                  <a:pt x="2002363" y="6299369"/>
                </a:lnTo>
                <a:cubicBezTo>
                  <a:pt x="825658" y="5801664"/>
                  <a:pt x="0" y="4636506"/>
                  <a:pt x="0" y="3278505"/>
                </a:cubicBezTo>
                <a:cubicBezTo>
                  <a:pt x="0" y="3052171"/>
                  <a:pt x="22935" y="2831195"/>
                  <a:pt x="66608" y="2617772"/>
                </a:cubicBezTo>
                <a:close/>
              </a:path>
            </a:pathLst>
          </a:custGeom>
          <a:gradFill>
            <a:gsLst>
              <a:gs pos="0">
                <a:schemeClr val="tx2">
                  <a:alpha val="57000"/>
                </a:schemeClr>
              </a:gs>
              <a:gs pos="100000">
                <a:schemeClr val="bg2">
                  <a:alpha val="44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03AF7B5-7068-4108-BE8D-F67FE6707702}"/>
              </a:ext>
            </a:extLst>
          </p:cNvPr>
          <p:cNvSpPr/>
          <p:nvPr userDrawn="1"/>
        </p:nvSpPr>
        <p:spPr>
          <a:xfrm rot="20245055">
            <a:off x="328675" y="-761697"/>
            <a:ext cx="5803948" cy="5417590"/>
          </a:xfrm>
          <a:custGeom>
            <a:avLst/>
            <a:gdLst>
              <a:gd name="connsiteX0" fmla="*/ 1459290 w 5803948"/>
              <a:gd name="connsiteY0" fmla="*/ 0 h 5417590"/>
              <a:gd name="connsiteX1" fmla="*/ 5702279 w 5803948"/>
              <a:gd name="connsiteY1" fmla="*/ 1764659 h 5417590"/>
              <a:gd name="connsiteX2" fmla="*/ 5744990 w 5803948"/>
              <a:gd name="connsiteY2" fmla="*/ 1930767 h 5417590"/>
              <a:gd name="connsiteX3" fmla="*/ 5803948 w 5803948"/>
              <a:gd name="connsiteY3" fmla="*/ 2515616 h 5417590"/>
              <a:gd name="connsiteX4" fmla="*/ 2901974 w 5803948"/>
              <a:gd name="connsiteY4" fmla="*/ 5417590 h 5417590"/>
              <a:gd name="connsiteX5" fmla="*/ 0 w 5803948"/>
              <a:gd name="connsiteY5" fmla="*/ 2515616 h 5417590"/>
              <a:gd name="connsiteX6" fmla="*/ 1279453 w 5803948"/>
              <a:gd name="connsiteY6" fmla="*/ 109254 h 541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3948" h="5417590">
                <a:moveTo>
                  <a:pt x="1459290" y="0"/>
                </a:moveTo>
                <a:lnTo>
                  <a:pt x="5702279" y="1764659"/>
                </a:lnTo>
                <a:lnTo>
                  <a:pt x="5744990" y="1930767"/>
                </a:lnTo>
                <a:cubicBezTo>
                  <a:pt x="5783647" y="2119679"/>
                  <a:pt x="5803948" y="2315277"/>
                  <a:pt x="5803948" y="2515616"/>
                </a:cubicBezTo>
                <a:cubicBezTo>
                  <a:pt x="5803948" y="4118332"/>
                  <a:pt x="4504690" y="5417590"/>
                  <a:pt x="2901974" y="5417590"/>
                </a:cubicBezTo>
                <a:cubicBezTo>
                  <a:pt x="1299258" y="5417590"/>
                  <a:pt x="0" y="4118332"/>
                  <a:pt x="0" y="2515616"/>
                </a:cubicBezTo>
                <a:cubicBezTo>
                  <a:pt x="0" y="1513919"/>
                  <a:pt x="507523" y="630759"/>
                  <a:pt x="1279453" y="109254"/>
                </a:cubicBezTo>
                <a:close/>
              </a:path>
            </a:pathLst>
          </a:custGeom>
          <a:gradFill>
            <a:gsLst>
              <a:gs pos="0">
                <a:schemeClr val="tx2">
                  <a:alpha val="57000"/>
                </a:schemeClr>
              </a:gs>
              <a:gs pos="100000">
                <a:schemeClr val="bg2">
                  <a:alpha val="44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009EA59E-509A-493B-9530-8D22A7F136F6}"/>
              </a:ext>
            </a:extLst>
          </p:cNvPr>
          <p:cNvSpPr>
            <a:spLocks noGrp="1"/>
          </p:cNvSpPr>
          <p:nvPr>
            <p:ph type="body" sz="quarter" idx="11" hasCustomPrompt="1"/>
          </p:nvPr>
        </p:nvSpPr>
        <p:spPr>
          <a:xfrm>
            <a:off x="6091002" y="1492077"/>
            <a:ext cx="5410196" cy="979715"/>
          </a:xfrm>
        </p:spPr>
        <p:txBody>
          <a:bodyPr anchor="b">
            <a:normAutofit/>
          </a:bodyPr>
          <a:lstStyle>
            <a:lvl1pPr algn="ctr">
              <a:defRPr sz="3600">
                <a:latin typeface="Poppins SemiBold" panose="00000700000000000000" pitchFamily="2" charset="0"/>
                <a:cs typeface="Poppins SemiBold" panose="00000700000000000000" pitchFamily="2" charset="0"/>
              </a:defRPr>
            </a:lvl1pPr>
          </a:lstStyle>
          <a:p>
            <a:pPr lvl="0"/>
            <a:r>
              <a:rPr lang="en-US" dirty="0"/>
              <a:t>Click to add full name</a:t>
            </a:r>
          </a:p>
        </p:txBody>
      </p:sp>
      <p:cxnSp>
        <p:nvCxnSpPr>
          <p:cNvPr id="15" name="Straight Connector 14">
            <a:extLst>
              <a:ext uri="{FF2B5EF4-FFF2-40B4-BE49-F238E27FC236}">
                <a16:creationId xmlns:a16="http://schemas.microsoft.com/office/drawing/2014/main" id="{CD3150DE-4146-47D5-BDA2-78BA4A7A180B}"/>
              </a:ext>
            </a:extLst>
          </p:cNvPr>
          <p:cNvCxnSpPr>
            <a:cxnSpLocks/>
          </p:cNvCxnSpPr>
          <p:nvPr userDrawn="1"/>
        </p:nvCxnSpPr>
        <p:spPr>
          <a:xfrm flipH="1">
            <a:off x="8472250" y="2868651"/>
            <a:ext cx="824150" cy="0"/>
          </a:xfrm>
          <a:prstGeom prst="line">
            <a:avLst/>
          </a:prstGeom>
          <a:ln w="571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7" name="Text Placeholder 12">
            <a:extLst>
              <a:ext uri="{FF2B5EF4-FFF2-40B4-BE49-F238E27FC236}">
                <a16:creationId xmlns:a16="http://schemas.microsoft.com/office/drawing/2014/main" id="{D9820EDE-337C-4D3D-A389-7B96FCB85E8A}"/>
              </a:ext>
            </a:extLst>
          </p:cNvPr>
          <p:cNvSpPr>
            <a:spLocks noGrp="1"/>
          </p:cNvSpPr>
          <p:nvPr>
            <p:ph type="body" sz="quarter" idx="12" hasCustomPrompt="1"/>
          </p:nvPr>
        </p:nvSpPr>
        <p:spPr>
          <a:xfrm>
            <a:off x="7096832" y="3369184"/>
            <a:ext cx="4404365" cy="598015"/>
          </a:xfrm>
        </p:spPr>
        <p:txBody>
          <a:bodyPr anchor="ctr">
            <a:normAutofit/>
          </a:bodyPr>
          <a:lstStyle>
            <a:lvl1pPr marL="0" indent="0" algn="l">
              <a:buFont typeface="Arial" panose="020B0604020202020204" pitchFamily="34" charset="0"/>
              <a:buNone/>
              <a:defRPr sz="2800" baseline="0">
                <a:latin typeface="Poppins" panose="00000500000000000000" pitchFamily="2" charset="0"/>
                <a:cs typeface="Poppins" panose="00000500000000000000" pitchFamily="2" charset="0"/>
              </a:defRPr>
            </a:lvl1pPr>
          </a:lstStyle>
          <a:p>
            <a:pPr lvl="0"/>
            <a:r>
              <a:rPr lang="en-US" dirty="0"/>
              <a:t>Click to add username</a:t>
            </a:r>
          </a:p>
        </p:txBody>
      </p:sp>
      <p:sp>
        <p:nvSpPr>
          <p:cNvPr id="39" name="Picture Placeholder 38">
            <a:extLst>
              <a:ext uri="{FF2B5EF4-FFF2-40B4-BE49-F238E27FC236}">
                <a16:creationId xmlns:a16="http://schemas.microsoft.com/office/drawing/2014/main" id="{24B7CE2F-B9FA-41D9-B979-76DA93BFBD82}"/>
              </a:ext>
            </a:extLst>
          </p:cNvPr>
          <p:cNvSpPr>
            <a:spLocks noGrp="1"/>
          </p:cNvSpPr>
          <p:nvPr>
            <p:ph type="pic" sz="quarter" idx="13"/>
          </p:nvPr>
        </p:nvSpPr>
        <p:spPr>
          <a:xfrm>
            <a:off x="0" y="0"/>
            <a:ext cx="5400200" cy="6858000"/>
          </a:xfrm>
          <a:custGeom>
            <a:avLst/>
            <a:gdLst>
              <a:gd name="connsiteX0" fmla="*/ 0 w 5400200"/>
              <a:gd name="connsiteY0" fmla="*/ 0 h 6858000"/>
              <a:gd name="connsiteX1" fmla="*/ 3406359 w 5400200"/>
              <a:gd name="connsiteY1" fmla="*/ 0 h 6858000"/>
              <a:gd name="connsiteX2" fmla="*/ 3412959 w 5400200"/>
              <a:gd name="connsiteY2" fmla="*/ 3468 h 6858000"/>
              <a:gd name="connsiteX3" fmla="*/ 5400200 w 5400200"/>
              <a:gd name="connsiteY3" fmla="*/ 3429000 h 6858000"/>
              <a:gd name="connsiteX4" fmla="*/ 3412959 w 5400200"/>
              <a:gd name="connsiteY4" fmla="*/ 6854532 h 6858000"/>
              <a:gd name="connsiteX5" fmla="*/ 3406359 w 5400200"/>
              <a:gd name="connsiteY5" fmla="*/ 6858000 h 6858000"/>
              <a:gd name="connsiteX6" fmla="*/ 0 w 54002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0200" h="6858000">
                <a:moveTo>
                  <a:pt x="0" y="0"/>
                </a:moveTo>
                <a:lnTo>
                  <a:pt x="3406359" y="0"/>
                </a:lnTo>
                <a:lnTo>
                  <a:pt x="3412959" y="3468"/>
                </a:lnTo>
                <a:cubicBezTo>
                  <a:pt x="4596649" y="663167"/>
                  <a:pt x="5400200" y="1949810"/>
                  <a:pt x="5400200" y="3429000"/>
                </a:cubicBezTo>
                <a:cubicBezTo>
                  <a:pt x="5400200" y="4908191"/>
                  <a:pt x="4596649" y="6194833"/>
                  <a:pt x="3412959" y="6854532"/>
                </a:cubicBezTo>
                <a:lnTo>
                  <a:pt x="3406359" y="6858000"/>
                </a:lnTo>
                <a:lnTo>
                  <a:pt x="0" y="6858000"/>
                </a:lnTo>
                <a:close/>
              </a:path>
            </a:pathLst>
          </a:custGeom>
          <a:solidFill>
            <a:schemeClr val="tx1">
              <a:lumMod val="90000"/>
              <a:alpha val="29000"/>
            </a:schemeClr>
          </a:solidFill>
          <a:effectLst>
            <a:outerShdw blurRad="152400" dist="38100" dir="18900000" sx="101000" sy="101000" algn="bl" rotWithShape="0">
              <a:prstClr val="black">
                <a:alpha val="29000"/>
              </a:prstClr>
            </a:outerShdw>
          </a:effectLst>
        </p:spPr>
        <p:txBody>
          <a:bodyPr wrap="square" anchor="ctr">
            <a:noAutofit/>
          </a:bodyPr>
          <a:lstStyle>
            <a:lvl1pPr algn="ctr">
              <a:defRPr/>
            </a:lvl1pPr>
          </a:lstStyle>
          <a:p>
            <a:endParaRPr lang="en-US" dirty="0"/>
          </a:p>
        </p:txBody>
      </p:sp>
      <p:sp>
        <p:nvSpPr>
          <p:cNvPr id="12" name="Text Placeholder 12">
            <a:extLst>
              <a:ext uri="{FF2B5EF4-FFF2-40B4-BE49-F238E27FC236}">
                <a16:creationId xmlns:a16="http://schemas.microsoft.com/office/drawing/2014/main" id="{4170E0AD-03A7-4B21-9DA0-8BC4DDE5A69B}"/>
              </a:ext>
            </a:extLst>
          </p:cNvPr>
          <p:cNvSpPr>
            <a:spLocks noGrp="1"/>
          </p:cNvSpPr>
          <p:nvPr>
            <p:ph type="body" sz="quarter" idx="14" hasCustomPrompt="1"/>
          </p:nvPr>
        </p:nvSpPr>
        <p:spPr>
          <a:xfrm>
            <a:off x="7094217" y="4134872"/>
            <a:ext cx="4404365" cy="598015"/>
          </a:xfrm>
        </p:spPr>
        <p:txBody>
          <a:bodyPr anchor="ctr">
            <a:normAutofit/>
          </a:bodyPr>
          <a:lstStyle>
            <a:lvl1pPr marL="0" indent="0" algn="l">
              <a:buFont typeface="Arial" panose="020B0604020202020204" pitchFamily="34" charset="0"/>
              <a:buNone/>
              <a:defRPr sz="2800" baseline="0">
                <a:latin typeface="Poppins" panose="00000500000000000000" pitchFamily="2" charset="0"/>
                <a:cs typeface="Poppins" panose="00000500000000000000" pitchFamily="2" charset="0"/>
              </a:defRPr>
            </a:lvl1pPr>
          </a:lstStyle>
          <a:p>
            <a:pPr lvl="0"/>
            <a:r>
              <a:rPr lang="en-US" dirty="0"/>
              <a:t>Click to add username</a:t>
            </a:r>
          </a:p>
        </p:txBody>
      </p:sp>
      <p:sp>
        <p:nvSpPr>
          <p:cNvPr id="14" name="Text Placeholder 12">
            <a:extLst>
              <a:ext uri="{FF2B5EF4-FFF2-40B4-BE49-F238E27FC236}">
                <a16:creationId xmlns:a16="http://schemas.microsoft.com/office/drawing/2014/main" id="{E643096B-4A36-4742-A4A6-6F1EEBDBBB3E}"/>
              </a:ext>
            </a:extLst>
          </p:cNvPr>
          <p:cNvSpPr>
            <a:spLocks noGrp="1"/>
          </p:cNvSpPr>
          <p:nvPr>
            <p:ph type="body" sz="quarter" idx="15" hasCustomPrompt="1"/>
          </p:nvPr>
        </p:nvSpPr>
        <p:spPr>
          <a:xfrm>
            <a:off x="7091602" y="4900560"/>
            <a:ext cx="4404365" cy="598015"/>
          </a:xfrm>
        </p:spPr>
        <p:txBody>
          <a:bodyPr anchor="ctr">
            <a:normAutofit/>
          </a:bodyPr>
          <a:lstStyle>
            <a:lvl1pPr marL="0" indent="0" algn="l">
              <a:buFont typeface="Arial" panose="020B0604020202020204" pitchFamily="34" charset="0"/>
              <a:buNone/>
              <a:defRPr sz="2800" baseline="0">
                <a:latin typeface="Poppins" panose="00000500000000000000" pitchFamily="2" charset="0"/>
                <a:cs typeface="Poppins" panose="00000500000000000000" pitchFamily="2" charset="0"/>
              </a:defRPr>
            </a:lvl1pPr>
          </a:lstStyle>
          <a:p>
            <a:pPr lvl="0"/>
            <a:r>
              <a:rPr lang="en-US" dirty="0"/>
              <a:t>Click to add username</a:t>
            </a:r>
          </a:p>
        </p:txBody>
      </p:sp>
      <p:sp>
        <p:nvSpPr>
          <p:cNvPr id="19" name="Picture Placeholder 2">
            <a:extLst>
              <a:ext uri="{FF2B5EF4-FFF2-40B4-BE49-F238E27FC236}">
                <a16:creationId xmlns:a16="http://schemas.microsoft.com/office/drawing/2014/main" id="{0BBD51EE-E971-4405-B327-0DBF7EBCF5E9}"/>
              </a:ext>
            </a:extLst>
          </p:cNvPr>
          <p:cNvSpPr>
            <a:spLocks noGrp="1"/>
          </p:cNvSpPr>
          <p:nvPr>
            <p:ph type="pic" sz="quarter" idx="18"/>
          </p:nvPr>
        </p:nvSpPr>
        <p:spPr>
          <a:xfrm>
            <a:off x="6421129" y="4897974"/>
            <a:ext cx="601663" cy="603186"/>
          </a:xfrm>
          <a:noFill/>
        </p:spPr>
        <p:txBody>
          <a:bodyPr>
            <a:normAutofit/>
          </a:bodyPr>
          <a:lstStyle>
            <a:lvl1pPr>
              <a:defRPr sz="1000"/>
            </a:lvl1pPr>
          </a:lstStyle>
          <a:p>
            <a:endParaRPr lang="en-US" dirty="0"/>
          </a:p>
        </p:txBody>
      </p:sp>
      <p:sp>
        <p:nvSpPr>
          <p:cNvPr id="20" name="Picture Placeholder 2">
            <a:extLst>
              <a:ext uri="{FF2B5EF4-FFF2-40B4-BE49-F238E27FC236}">
                <a16:creationId xmlns:a16="http://schemas.microsoft.com/office/drawing/2014/main" id="{2C833422-BC68-4365-BF87-53ADD9F0DAF9}"/>
              </a:ext>
            </a:extLst>
          </p:cNvPr>
          <p:cNvSpPr>
            <a:spLocks noGrp="1"/>
          </p:cNvSpPr>
          <p:nvPr>
            <p:ph type="pic" sz="quarter" idx="19"/>
          </p:nvPr>
        </p:nvSpPr>
        <p:spPr>
          <a:xfrm>
            <a:off x="6421129" y="4132286"/>
            <a:ext cx="601663" cy="603186"/>
          </a:xfrm>
          <a:noFill/>
        </p:spPr>
        <p:txBody>
          <a:bodyPr>
            <a:normAutofit/>
          </a:bodyPr>
          <a:lstStyle>
            <a:lvl1pPr>
              <a:defRPr sz="1000"/>
            </a:lvl1pPr>
          </a:lstStyle>
          <a:p>
            <a:endParaRPr lang="en-US" dirty="0"/>
          </a:p>
        </p:txBody>
      </p:sp>
      <p:sp>
        <p:nvSpPr>
          <p:cNvPr id="21" name="Picture Placeholder 2">
            <a:extLst>
              <a:ext uri="{FF2B5EF4-FFF2-40B4-BE49-F238E27FC236}">
                <a16:creationId xmlns:a16="http://schemas.microsoft.com/office/drawing/2014/main" id="{2751DF7E-5A4B-478F-85A5-372E4C3D0E2A}"/>
              </a:ext>
            </a:extLst>
          </p:cNvPr>
          <p:cNvSpPr>
            <a:spLocks noGrp="1"/>
          </p:cNvSpPr>
          <p:nvPr>
            <p:ph type="pic" sz="quarter" idx="20"/>
          </p:nvPr>
        </p:nvSpPr>
        <p:spPr>
          <a:xfrm>
            <a:off x="6421129" y="3364013"/>
            <a:ext cx="601663" cy="603186"/>
          </a:xfrm>
          <a:noFill/>
        </p:spPr>
        <p:txBody>
          <a:bodyPr>
            <a:normAutofit/>
          </a:bodyPr>
          <a:lstStyle>
            <a:lvl1pPr>
              <a:defRPr sz="1000"/>
            </a:lvl1pPr>
          </a:lstStyle>
          <a:p>
            <a:endParaRPr lang="en-US" dirty="0"/>
          </a:p>
        </p:txBody>
      </p:sp>
    </p:spTree>
    <p:extLst>
      <p:ext uri="{BB962C8B-B14F-4D97-AF65-F5344CB8AC3E}">
        <p14:creationId xmlns:p14="http://schemas.microsoft.com/office/powerpoint/2010/main" val="24925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400" fill="hold"/>
                                        <p:tgtEl>
                                          <p:spTgt spid="39"/>
                                        </p:tgtEl>
                                        <p:attrNameLst>
                                          <p:attrName>ppt_x</p:attrName>
                                        </p:attrNameLst>
                                      </p:cBhvr>
                                      <p:tavLst>
                                        <p:tav tm="0">
                                          <p:val>
                                            <p:strVal val="0-#ppt_w/2"/>
                                          </p:val>
                                        </p:tav>
                                        <p:tav tm="100000">
                                          <p:val>
                                            <p:strVal val="#ppt_x"/>
                                          </p:val>
                                        </p:tav>
                                      </p:tavLst>
                                    </p:anim>
                                    <p:anim calcmode="lin" valueType="num">
                                      <p:cBhvr additive="base">
                                        <p:cTn id="8" dur="400" fill="hold"/>
                                        <p:tgtEl>
                                          <p:spTgt spid="39"/>
                                        </p:tgtEl>
                                        <p:attrNameLst>
                                          <p:attrName>ppt_y</p:attrName>
                                        </p:attrNameLst>
                                      </p:cBhvr>
                                      <p:tavLst>
                                        <p:tav tm="0">
                                          <p:val>
                                            <p:strVal val="#ppt_y"/>
                                          </p:val>
                                        </p:tav>
                                        <p:tav tm="100000">
                                          <p:val>
                                            <p:strVal val="#ppt_y"/>
                                          </p:val>
                                        </p:tav>
                                      </p:tavLst>
                                    </p:anim>
                                  </p:childTnLst>
                                </p:cTn>
                              </p:par>
                              <p:par>
                                <p:cTn id="9" presetID="0" presetClass="path" presetSubtype="0" decel="100000" fill="hold" grpId="1" nodeType="withEffect">
                                  <p:stCondLst>
                                    <p:cond delay="400"/>
                                  </p:stCondLst>
                                  <p:childTnLst>
                                    <p:animMotion origin="layout" path="M 3.33333E-6 4.81481E-6 L -0.01732 4.81481E-6 " pathEditMode="relative" rAng="0" ptsTypes="AA">
                                      <p:cBhvr>
                                        <p:cTn id="10" dur="350" fill="hold"/>
                                        <p:tgtEl>
                                          <p:spTgt spid="39"/>
                                        </p:tgtEl>
                                        <p:attrNameLst>
                                          <p:attrName>ppt_x</p:attrName>
                                          <p:attrName>ppt_y</p:attrName>
                                        </p:attrNameLst>
                                      </p:cBhvr>
                                      <p:rCtr x="-872" y="0"/>
                                    </p:animMotion>
                                  </p:childTnLst>
                                </p:cTn>
                              </p:par>
                              <p:par>
                                <p:cTn id="11" presetID="2" presetClass="entr" presetSubtype="8" decel="100000" fill="hold" grpId="0" nodeType="withEffect">
                                  <p:stCondLst>
                                    <p:cond delay="40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400" fill="hold"/>
                                        <p:tgtEl>
                                          <p:spTgt spid="45"/>
                                        </p:tgtEl>
                                        <p:attrNameLst>
                                          <p:attrName>ppt_x</p:attrName>
                                        </p:attrNameLst>
                                      </p:cBhvr>
                                      <p:tavLst>
                                        <p:tav tm="0">
                                          <p:val>
                                            <p:strVal val="0-#ppt_w/2"/>
                                          </p:val>
                                        </p:tav>
                                        <p:tav tm="100000">
                                          <p:val>
                                            <p:strVal val="#ppt_x"/>
                                          </p:val>
                                        </p:tav>
                                      </p:tavLst>
                                    </p:anim>
                                    <p:anim calcmode="lin" valueType="num">
                                      <p:cBhvr additive="base">
                                        <p:cTn id="14" dur="400" fill="hold"/>
                                        <p:tgtEl>
                                          <p:spTgt spid="45"/>
                                        </p:tgtEl>
                                        <p:attrNameLst>
                                          <p:attrName>ppt_y</p:attrName>
                                        </p:attrNameLst>
                                      </p:cBhvr>
                                      <p:tavLst>
                                        <p:tav tm="0">
                                          <p:val>
                                            <p:strVal val="#ppt_y"/>
                                          </p:val>
                                        </p:tav>
                                        <p:tav tm="100000">
                                          <p:val>
                                            <p:strVal val="#ppt_y"/>
                                          </p:val>
                                        </p:tav>
                                      </p:tavLst>
                                    </p:anim>
                                  </p:childTnLst>
                                </p:cTn>
                              </p:par>
                              <p:par>
                                <p:cTn id="15" presetID="0" presetClass="path" presetSubtype="0" decel="100000" fill="hold" grpId="1" nodeType="withEffect">
                                  <p:stCondLst>
                                    <p:cond delay="800"/>
                                  </p:stCondLst>
                                  <p:childTnLst>
                                    <p:animMotion origin="layout" path="M 3.33333E-6 4.81481E-6 L -0.01732 4.81481E-6 " pathEditMode="relative" rAng="0" ptsTypes="AA">
                                      <p:cBhvr>
                                        <p:cTn id="16" dur="350" fill="hold"/>
                                        <p:tgtEl>
                                          <p:spTgt spid="45"/>
                                        </p:tgtEl>
                                        <p:attrNameLst>
                                          <p:attrName>ppt_x</p:attrName>
                                          <p:attrName>ppt_y</p:attrName>
                                        </p:attrNameLst>
                                      </p:cBhvr>
                                      <p:rCtr x="-872" y="0"/>
                                    </p:animMotion>
                                  </p:childTnLst>
                                </p:cTn>
                              </p:par>
                              <p:par>
                                <p:cTn id="17" presetID="2" presetClass="entr" presetSubtype="8" decel="100000" fill="hold" grpId="0" nodeType="withEffect">
                                  <p:stCondLst>
                                    <p:cond delay="50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400" fill="hold"/>
                                        <p:tgtEl>
                                          <p:spTgt spid="47"/>
                                        </p:tgtEl>
                                        <p:attrNameLst>
                                          <p:attrName>ppt_x</p:attrName>
                                        </p:attrNameLst>
                                      </p:cBhvr>
                                      <p:tavLst>
                                        <p:tav tm="0">
                                          <p:val>
                                            <p:strVal val="0-#ppt_w/2"/>
                                          </p:val>
                                        </p:tav>
                                        <p:tav tm="100000">
                                          <p:val>
                                            <p:strVal val="#ppt_x"/>
                                          </p:val>
                                        </p:tav>
                                      </p:tavLst>
                                    </p:anim>
                                    <p:anim calcmode="lin" valueType="num">
                                      <p:cBhvr additive="base">
                                        <p:cTn id="20" dur="400" fill="hold"/>
                                        <p:tgtEl>
                                          <p:spTgt spid="47"/>
                                        </p:tgtEl>
                                        <p:attrNameLst>
                                          <p:attrName>ppt_y</p:attrName>
                                        </p:attrNameLst>
                                      </p:cBhvr>
                                      <p:tavLst>
                                        <p:tav tm="0">
                                          <p:val>
                                            <p:strVal val="#ppt_y"/>
                                          </p:val>
                                        </p:tav>
                                        <p:tav tm="100000">
                                          <p:val>
                                            <p:strVal val="#ppt_y"/>
                                          </p:val>
                                        </p:tav>
                                      </p:tavLst>
                                    </p:anim>
                                  </p:childTnLst>
                                </p:cTn>
                              </p:par>
                              <p:par>
                                <p:cTn id="21" presetID="0" presetClass="path" presetSubtype="0" decel="100000" fill="hold" grpId="1" nodeType="withEffect">
                                  <p:stCondLst>
                                    <p:cond delay="1000"/>
                                  </p:stCondLst>
                                  <p:childTnLst>
                                    <p:animMotion origin="layout" path="M 3.33333E-6 4.81481E-6 L -0.01732 4.81481E-6 " pathEditMode="relative" rAng="0" ptsTypes="AA">
                                      <p:cBhvr>
                                        <p:cTn id="22" dur="350" fill="hold"/>
                                        <p:tgtEl>
                                          <p:spTgt spid="47"/>
                                        </p:tgtEl>
                                        <p:attrNameLst>
                                          <p:attrName>ppt_x</p:attrName>
                                          <p:attrName>ppt_y</p:attrName>
                                        </p:attrNameLst>
                                      </p:cBhvr>
                                      <p:rCtr x="-872" y="0"/>
                                    </p:animMotion>
                                  </p:childTnLst>
                                </p:cTn>
                              </p:par>
                              <p:par>
                                <p:cTn id="23" presetID="2" presetClass="entr" presetSubtype="2" decel="100000" fill="hold" grpId="0" nodeType="withEffect">
                                  <p:stCondLst>
                                    <p:cond delay="40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400" fill="hold"/>
                                        <p:tgtEl>
                                          <p:spTgt spid="13"/>
                                        </p:tgtEl>
                                        <p:attrNameLst>
                                          <p:attrName>ppt_x</p:attrName>
                                        </p:attrNameLst>
                                      </p:cBhvr>
                                      <p:tavLst>
                                        <p:tav tm="0">
                                          <p:val>
                                            <p:strVal val="1+#ppt_w/2"/>
                                          </p:val>
                                        </p:tav>
                                        <p:tav tm="100000">
                                          <p:val>
                                            <p:strVal val="#ppt_x"/>
                                          </p:val>
                                        </p:tav>
                                      </p:tavLst>
                                    </p:anim>
                                    <p:anim calcmode="lin" valueType="num">
                                      <p:cBhvr additive="base">
                                        <p:cTn id="26" dur="400" fill="hold"/>
                                        <p:tgtEl>
                                          <p:spTgt spid="13"/>
                                        </p:tgtEl>
                                        <p:attrNameLst>
                                          <p:attrName>ppt_y</p:attrName>
                                        </p:attrNameLst>
                                      </p:cBhvr>
                                      <p:tavLst>
                                        <p:tav tm="0">
                                          <p:val>
                                            <p:strVal val="#ppt_y"/>
                                          </p:val>
                                        </p:tav>
                                        <p:tav tm="100000">
                                          <p:val>
                                            <p:strVal val="#ppt_y"/>
                                          </p:val>
                                        </p:tav>
                                      </p:tavLst>
                                    </p:anim>
                                  </p:childTnLst>
                                </p:cTn>
                              </p:par>
                              <p:par>
                                <p:cTn id="27" presetID="0" presetClass="path" presetSubtype="0" decel="100000" fill="hold" grpId="1" nodeType="withEffect">
                                  <p:stCondLst>
                                    <p:cond delay="750"/>
                                  </p:stCondLst>
                                  <p:childTnLst>
                                    <p:animMotion origin="layout" path="M -4.375E-6 4.44444E-6 L 0.0125 4.44444E-6 " pathEditMode="relative" rAng="0" ptsTypes="AA">
                                      <p:cBhvr>
                                        <p:cTn id="28" dur="350" fill="hold"/>
                                        <p:tgtEl>
                                          <p:spTgt spid="13"/>
                                        </p:tgtEl>
                                        <p:attrNameLst>
                                          <p:attrName>ppt_x</p:attrName>
                                          <p:attrName>ppt_y</p:attrName>
                                        </p:attrNameLst>
                                      </p:cBhvr>
                                      <p:rCtr x="625" y="0"/>
                                    </p:animMotion>
                                  </p:childTnLst>
                                </p:cTn>
                              </p:par>
                              <p:par>
                                <p:cTn id="29" presetID="22" presetClass="entr" presetSubtype="8" fill="hold" nodeType="withEffect">
                                  <p:stCondLst>
                                    <p:cond delay="100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250"/>
                                        <p:tgtEl>
                                          <p:spTgt spid="15"/>
                                        </p:tgtEl>
                                      </p:cBhvr>
                                    </p:animEffect>
                                  </p:childTnLst>
                                </p:cTn>
                              </p:par>
                              <p:par>
                                <p:cTn id="32" presetID="53" presetClass="entr" presetSubtype="16" fill="hold" grpId="0" nodeType="withEffect" nodePh="1">
                                  <p:stCondLst>
                                    <p:cond delay="1000"/>
                                  </p:stCondLst>
                                  <p:endCondLst>
                                    <p:cond evt="begin" delay="0">
                                      <p:tn val="32"/>
                                    </p:cond>
                                  </p:endCondLst>
                                  <p:childTnLst>
                                    <p:set>
                                      <p:cBhvr>
                                        <p:cTn id="33" dur="1" fill="hold">
                                          <p:stCondLst>
                                            <p:cond delay="0"/>
                                          </p:stCondLst>
                                        </p:cTn>
                                        <p:tgtEl>
                                          <p:spTgt spid="21"/>
                                        </p:tgtEl>
                                        <p:attrNameLst>
                                          <p:attrName>style.visibility</p:attrName>
                                        </p:attrNameLst>
                                      </p:cBhvr>
                                      <p:to>
                                        <p:strVal val="visible"/>
                                      </p:to>
                                    </p:set>
                                    <p:anim calcmode="lin" valueType="num">
                                      <p:cBhvr>
                                        <p:cTn id="34" dur="400" fill="hold"/>
                                        <p:tgtEl>
                                          <p:spTgt spid="21"/>
                                        </p:tgtEl>
                                        <p:attrNameLst>
                                          <p:attrName>ppt_w</p:attrName>
                                        </p:attrNameLst>
                                      </p:cBhvr>
                                      <p:tavLst>
                                        <p:tav tm="0">
                                          <p:val>
                                            <p:fltVal val="0"/>
                                          </p:val>
                                        </p:tav>
                                        <p:tav tm="100000">
                                          <p:val>
                                            <p:strVal val="#ppt_w"/>
                                          </p:val>
                                        </p:tav>
                                      </p:tavLst>
                                    </p:anim>
                                    <p:anim calcmode="lin" valueType="num">
                                      <p:cBhvr>
                                        <p:cTn id="35" dur="400" fill="hold"/>
                                        <p:tgtEl>
                                          <p:spTgt spid="21"/>
                                        </p:tgtEl>
                                        <p:attrNameLst>
                                          <p:attrName>ppt_h</p:attrName>
                                        </p:attrNameLst>
                                      </p:cBhvr>
                                      <p:tavLst>
                                        <p:tav tm="0">
                                          <p:val>
                                            <p:fltVal val="0"/>
                                          </p:val>
                                        </p:tav>
                                        <p:tav tm="100000">
                                          <p:val>
                                            <p:strVal val="#ppt_h"/>
                                          </p:val>
                                        </p:tav>
                                      </p:tavLst>
                                    </p:anim>
                                    <p:animEffect transition="in" filter="fade">
                                      <p:cBhvr>
                                        <p:cTn id="36" dur="400"/>
                                        <p:tgtEl>
                                          <p:spTgt spid="21"/>
                                        </p:tgtEl>
                                      </p:cBhvr>
                                    </p:animEffect>
                                  </p:childTnLst>
                                </p:cTn>
                              </p:par>
                              <p:par>
                                <p:cTn id="37" presetID="6" presetClass="emph" presetSubtype="0" decel="69000" fill="hold" grpId="1" nodeType="withEffect" nodePh="1">
                                  <p:stCondLst>
                                    <p:cond delay="1400"/>
                                  </p:stCondLst>
                                  <p:endCondLst>
                                    <p:cond evt="begin" delay="0">
                                      <p:tn val="37"/>
                                    </p:cond>
                                  </p:endCondLst>
                                  <p:childTnLst>
                                    <p:animScale>
                                      <p:cBhvr>
                                        <p:cTn id="38" dur="400" fill="hold"/>
                                        <p:tgtEl>
                                          <p:spTgt spid="21"/>
                                        </p:tgtEl>
                                      </p:cBhvr>
                                      <p:by x="90000" y="90000"/>
                                    </p:animScale>
                                  </p:childTnLst>
                                </p:cTn>
                              </p:par>
                              <p:par>
                                <p:cTn id="39" presetID="2" presetClass="entr" presetSubtype="2" decel="100000" fill="hold" grpId="0" nodeType="withEffect">
                                  <p:stCondLst>
                                    <p:cond delay="1750"/>
                                  </p:stCondLst>
                                  <p:iterate type="wd">
                                    <p:tmPct val="10000"/>
                                  </p:iterate>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400" fill="hold"/>
                                        <p:tgtEl>
                                          <p:spTgt spid="17"/>
                                        </p:tgtEl>
                                        <p:attrNameLst>
                                          <p:attrName>ppt_x</p:attrName>
                                        </p:attrNameLst>
                                      </p:cBhvr>
                                      <p:tavLst>
                                        <p:tav tm="0">
                                          <p:val>
                                            <p:strVal val="1+#ppt_w/2"/>
                                          </p:val>
                                        </p:tav>
                                        <p:tav tm="100000">
                                          <p:val>
                                            <p:strVal val="#ppt_x"/>
                                          </p:val>
                                        </p:tav>
                                      </p:tavLst>
                                    </p:anim>
                                    <p:anim calcmode="lin" valueType="num">
                                      <p:cBhvr additive="base">
                                        <p:cTn id="42" dur="400" fill="hold"/>
                                        <p:tgtEl>
                                          <p:spTgt spid="17"/>
                                        </p:tgtEl>
                                        <p:attrNameLst>
                                          <p:attrName>ppt_y</p:attrName>
                                        </p:attrNameLst>
                                      </p:cBhvr>
                                      <p:tavLst>
                                        <p:tav tm="0">
                                          <p:val>
                                            <p:strVal val="#ppt_y"/>
                                          </p:val>
                                        </p:tav>
                                        <p:tav tm="100000">
                                          <p:val>
                                            <p:strVal val="#ppt_y"/>
                                          </p:val>
                                        </p:tav>
                                      </p:tavLst>
                                    </p:anim>
                                  </p:childTnLst>
                                </p:cTn>
                              </p:par>
                              <p:par>
                                <p:cTn id="43" presetID="0" presetClass="path" presetSubtype="0" decel="100000" fill="hold" grpId="1" nodeType="withEffect">
                                  <p:stCondLst>
                                    <p:cond delay="2150"/>
                                  </p:stCondLst>
                                  <p:iterate type="wd">
                                    <p:tmPct val="10000"/>
                                  </p:iterate>
                                  <p:childTnLst>
                                    <p:animMotion origin="layout" path="M -4.375E-6 -7.40741E-7 L 0.0125 -7.40741E-7 " pathEditMode="relative" rAng="0" ptsTypes="AA">
                                      <p:cBhvr>
                                        <p:cTn id="44" dur="350" fill="hold"/>
                                        <p:tgtEl>
                                          <p:spTgt spid="17"/>
                                        </p:tgtEl>
                                        <p:attrNameLst>
                                          <p:attrName>ppt_x</p:attrName>
                                          <p:attrName>ppt_y</p:attrName>
                                        </p:attrNameLst>
                                      </p:cBhvr>
                                      <p:rCtr x="625" y="0"/>
                                    </p:animMotion>
                                  </p:childTnLst>
                                </p:cTn>
                              </p:par>
                              <p:par>
                                <p:cTn id="45" presetID="53" presetClass="entr" presetSubtype="16" fill="hold" grpId="0" nodeType="withEffect" nodePh="1">
                                  <p:stCondLst>
                                    <p:cond delay="2500"/>
                                  </p:stCondLst>
                                  <p:endCondLst>
                                    <p:cond evt="begin" delay="0">
                                      <p:tn val="45"/>
                                    </p:cond>
                                  </p:endCondLst>
                                  <p:childTnLst>
                                    <p:set>
                                      <p:cBhvr>
                                        <p:cTn id="46" dur="1" fill="hold">
                                          <p:stCondLst>
                                            <p:cond delay="0"/>
                                          </p:stCondLst>
                                        </p:cTn>
                                        <p:tgtEl>
                                          <p:spTgt spid="20"/>
                                        </p:tgtEl>
                                        <p:attrNameLst>
                                          <p:attrName>style.visibility</p:attrName>
                                        </p:attrNameLst>
                                      </p:cBhvr>
                                      <p:to>
                                        <p:strVal val="visible"/>
                                      </p:to>
                                    </p:set>
                                    <p:anim calcmode="lin" valueType="num">
                                      <p:cBhvr>
                                        <p:cTn id="47" dur="400" fill="hold"/>
                                        <p:tgtEl>
                                          <p:spTgt spid="20"/>
                                        </p:tgtEl>
                                        <p:attrNameLst>
                                          <p:attrName>ppt_w</p:attrName>
                                        </p:attrNameLst>
                                      </p:cBhvr>
                                      <p:tavLst>
                                        <p:tav tm="0">
                                          <p:val>
                                            <p:fltVal val="0"/>
                                          </p:val>
                                        </p:tav>
                                        <p:tav tm="100000">
                                          <p:val>
                                            <p:strVal val="#ppt_w"/>
                                          </p:val>
                                        </p:tav>
                                      </p:tavLst>
                                    </p:anim>
                                    <p:anim calcmode="lin" valueType="num">
                                      <p:cBhvr>
                                        <p:cTn id="48" dur="400" fill="hold"/>
                                        <p:tgtEl>
                                          <p:spTgt spid="20"/>
                                        </p:tgtEl>
                                        <p:attrNameLst>
                                          <p:attrName>ppt_h</p:attrName>
                                        </p:attrNameLst>
                                      </p:cBhvr>
                                      <p:tavLst>
                                        <p:tav tm="0">
                                          <p:val>
                                            <p:fltVal val="0"/>
                                          </p:val>
                                        </p:tav>
                                        <p:tav tm="100000">
                                          <p:val>
                                            <p:strVal val="#ppt_h"/>
                                          </p:val>
                                        </p:tav>
                                      </p:tavLst>
                                    </p:anim>
                                    <p:animEffect transition="in" filter="fade">
                                      <p:cBhvr>
                                        <p:cTn id="49" dur="400"/>
                                        <p:tgtEl>
                                          <p:spTgt spid="20"/>
                                        </p:tgtEl>
                                      </p:cBhvr>
                                    </p:animEffect>
                                  </p:childTnLst>
                                </p:cTn>
                              </p:par>
                              <p:par>
                                <p:cTn id="50" presetID="6" presetClass="emph" presetSubtype="0" decel="69000" fill="hold" grpId="1" nodeType="withEffect" nodePh="1">
                                  <p:stCondLst>
                                    <p:cond delay="2850"/>
                                  </p:stCondLst>
                                  <p:endCondLst>
                                    <p:cond evt="begin" delay="0">
                                      <p:tn val="50"/>
                                    </p:cond>
                                  </p:endCondLst>
                                  <p:childTnLst>
                                    <p:animScale>
                                      <p:cBhvr>
                                        <p:cTn id="51" dur="400" fill="hold"/>
                                        <p:tgtEl>
                                          <p:spTgt spid="20"/>
                                        </p:tgtEl>
                                      </p:cBhvr>
                                      <p:by x="90000" y="90000"/>
                                    </p:animScale>
                                  </p:childTnLst>
                                </p:cTn>
                              </p:par>
                              <p:par>
                                <p:cTn id="52" presetID="2" presetClass="entr" presetSubtype="2" decel="100000" fill="hold" grpId="0" nodeType="withEffect">
                                  <p:stCondLst>
                                    <p:cond delay="3250"/>
                                  </p:stCondLst>
                                  <p:iterate type="wd">
                                    <p:tmPct val="10000"/>
                                  </p:iterate>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400" fill="hold"/>
                                        <p:tgtEl>
                                          <p:spTgt spid="12"/>
                                        </p:tgtEl>
                                        <p:attrNameLst>
                                          <p:attrName>ppt_x</p:attrName>
                                        </p:attrNameLst>
                                      </p:cBhvr>
                                      <p:tavLst>
                                        <p:tav tm="0">
                                          <p:val>
                                            <p:strVal val="1+#ppt_w/2"/>
                                          </p:val>
                                        </p:tav>
                                        <p:tav tm="100000">
                                          <p:val>
                                            <p:strVal val="#ppt_x"/>
                                          </p:val>
                                        </p:tav>
                                      </p:tavLst>
                                    </p:anim>
                                    <p:anim calcmode="lin" valueType="num">
                                      <p:cBhvr additive="base">
                                        <p:cTn id="55" dur="400" fill="hold"/>
                                        <p:tgtEl>
                                          <p:spTgt spid="12"/>
                                        </p:tgtEl>
                                        <p:attrNameLst>
                                          <p:attrName>ppt_y</p:attrName>
                                        </p:attrNameLst>
                                      </p:cBhvr>
                                      <p:tavLst>
                                        <p:tav tm="0">
                                          <p:val>
                                            <p:strVal val="#ppt_y"/>
                                          </p:val>
                                        </p:tav>
                                        <p:tav tm="100000">
                                          <p:val>
                                            <p:strVal val="#ppt_y"/>
                                          </p:val>
                                        </p:tav>
                                      </p:tavLst>
                                    </p:anim>
                                  </p:childTnLst>
                                </p:cTn>
                              </p:par>
                              <p:par>
                                <p:cTn id="56" presetID="0" presetClass="path" presetSubtype="0" decel="100000" fill="hold" grpId="1" nodeType="withEffect">
                                  <p:stCondLst>
                                    <p:cond delay="3650"/>
                                  </p:stCondLst>
                                  <p:iterate type="wd">
                                    <p:tmPct val="10000"/>
                                  </p:iterate>
                                  <p:childTnLst>
                                    <p:animMotion origin="layout" path="M -4.375E-6 -7.40741E-7 L 0.0125 -7.40741E-7 " pathEditMode="relative" rAng="0" ptsTypes="AA">
                                      <p:cBhvr>
                                        <p:cTn id="57" dur="350" fill="hold"/>
                                        <p:tgtEl>
                                          <p:spTgt spid="12"/>
                                        </p:tgtEl>
                                        <p:attrNameLst>
                                          <p:attrName>ppt_x</p:attrName>
                                          <p:attrName>ppt_y</p:attrName>
                                        </p:attrNameLst>
                                      </p:cBhvr>
                                      <p:rCtr x="625" y="0"/>
                                    </p:animMotion>
                                  </p:childTnLst>
                                </p:cTn>
                              </p:par>
                              <p:par>
                                <p:cTn id="58" presetID="53" presetClass="entr" presetSubtype="16" fill="hold" grpId="0" nodeType="withEffect" nodePh="1">
                                  <p:stCondLst>
                                    <p:cond delay="4000"/>
                                  </p:stCondLst>
                                  <p:endCondLst>
                                    <p:cond evt="begin" delay="0">
                                      <p:tn val="58"/>
                                    </p:cond>
                                  </p:endCondLst>
                                  <p:childTnLst>
                                    <p:set>
                                      <p:cBhvr>
                                        <p:cTn id="59" dur="1" fill="hold">
                                          <p:stCondLst>
                                            <p:cond delay="0"/>
                                          </p:stCondLst>
                                        </p:cTn>
                                        <p:tgtEl>
                                          <p:spTgt spid="19"/>
                                        </p:tgtEl>
                                        <p:attrNameLst>
                                          <p:attrName>style.visibility</p:attrName>
                                        </p:attrNameLst>
                                      </p:cBhvr>
                                      <p:to>
                                        <p:strVal val="visible"/>
                                      </p:to>
                                    </p:set>
                                    <p:anim calcmode="lin" valueType="num">
                                      <p:cBhvr>
                                        <p:cTn id="60" dur="400" fill="hold"/>
                                        <p:tgtEl>
                                          <p:spTgt spid="19"/>
                                        </p:tgtEl>
                                        <p:attrNameLst>
                                          <p:attrName>ppt_w</p:attrName>
                                        </p:attrNameLst>
                                      </p:cBhvr>
                                      <p:tavLst>
                                        <p:tav tm="0">
                                          <p:val>
                                            <p:fltVal val="0"/>
                                          </p:val>
                                        </p:tav>
                                        <p:tav tm="100000">
                                          <p:val>
                                            <p:strVal val="#ppt_w"/>
                                          </p:val>
                                        </p:tav>
                                      </p:tavLst>
                                    </p:anim>
                                    <p:anim calcmode="lin" valueType="num">
                                      <p:cBhvr>
                                        <p:cTn id="61" dur="400" fill="hold"/>
                                        <p:tgtEl>
                                          <p:spTgt spid="19"/>
                                        </p:tgtEl>
                                        <p:attrNameLst>
                                          <p:attrName>ppt_h</p:attrName>
                                        </p:attrNameLst>
                                      </p:cBhvr>
                                      <p:tavLst>
                                        <p:tav tm="0">
                                          <p:val>
                                            <p:fltVal val="0"/>
                                          </p:val>
                                        </p:tav>
                                        <p:tav tm="100000">
                                          <p:val>
                                            <p:strVal val="#ppt_h"/>
                                          </p:val>
                                        </p:tav>
                                      </p:tavLst>
                                    </p:anim>
                                    <p:animEffect transition="in" filter="fade">
                                      <p:cBhvr>
                                        <p:cTn id="62" dur="400"/>
                                        <p:tgtEl>
                                          <p:spTgt spid="19"/>
                                        </p:tgtEl>
                                      </p:cBhvr>
                                    </p:animEffect>
                                  </p:childTnLst>
                                </p:cTn>
                              </p:par>
                              <p:par>
                                <p:cTn id="63" presetID="6" presetClass="emph" presetSubtype="0" decel="69000" fill="hold" grpId="1" nodeType="withEffect" nodePh="1">
                                  <p:stCondLst>
                                    <p:cond delay="4300"/>
                                  </p:stCondLst>
                                  <p:endCondLst>
                                    <p:cond evt="begin" delay="0">
                                      <p:tn val="63"/>
                                    </p:cond>
                                  </p:endCondLst>
                                  <p:childTnLst>
                                    <p:animScale>
                                      <p:cBhvr>
                                        <p:cTn id="64" dur="400" fill="hold"/>
                                        <p:tgtEl>
                                          <p:spTgt spid="19"/>
                                        </p:tgtEl>
                                      </p:cBhvr>
                                      <p:by x="90000" y="90000"/>
                                    </p:animScale>
                                  </p:childTnLst>
                                </p:cTn>
                              </p:par>
                              <p:par>
                                <p:cTn id="65" presetID="2" presetClass="entr" presetSubtype="2" decel="100000" fill="hold" grpId="0" nodeType="withEffect">
                                  <p:stCondLst>
                                    <p:cond delay="4500"/>
                                  </p:stCondLst>
                                  <p:iterate type="wd">
                                    <p:tmPct val="10000"/>
                                  </p:iterate>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400" fill="hold"/>
                                        <p:tgtEl>
                                          <p:spTgt spid="14"/>
                                        </p:tgtEl>
                                        <p:attrNameLst>
                                          <p:attrName>ppt_x</p:attrName>
                                        </p:attrNameLst>
                                      </p:cBhvr>
                                      <p:tavLst>
                                        <p:tav tm="0">
                                          <p:val>
                                            <p:strVal val="1+#ppt_w/2"/>
                                          </p:val>
                                        </p:tav>
                                        <p:tav tm="100000">
                                          <p:val>
                                            <p:strVal val="#ppt_x"/>
                                          </p:val>
                                        </p:tav>
                                      </p:tavLst>
                                    </p:anim>
                                    <p:anim calcmode="lin" valueType="num">
                                      <p:cBhvr additive="base">
                                        <p:cTn id="68" dur="400" fill="hold"/>
                                        <p:tgtEl>
                                          <p:spTgt spid="14"/>
                                        </p:tgtEl>
                                        <p:attrNameLst>
                                          <p:attrName>ppt_y</p:attrName>
                                        </p:attrNameLst>
                                      </p:cBhvr>
                                      <p:tavLst>
                                        <p:tav tm="0">
                                          <p:val>
                                            <p:strVal val="#ppt_y"/>
                                          </p:val>
                                        </p:tav>
                                        <p:tav tm="100000">
                                          <p:val>
                                            <p:strVal val="#ppt_y"/>
                                          </p:val>
                                        </p:tav>
                                      </p:tavLst>
                                    </p:anim>
                                  </p:childTnLst>
                                </p:cTn>
                              </p:par>
                              <p:par>
                                <p:cTn id="69" presetID="0" presetClass="path" presetSubtype="0" decel="100000" fill="hold" grpId="1" nodeType="withEffect">
                                  <p:stCondLst>
                                    <p:cond delay="4900"/>
                                  </p:stCondLst>
                                  <p:iterate type="wd">
                                    <p:tmPct val="10000"/>
                                  </p:iterate>
                                  <p:childTnLst>
                                    <p:animMotion origin="layout" path="M -4.375E-6 -7.40741E-7 L 0.0125 -7.40741E-7 " pathEditMode="relative" rAng="0" ptsTypes="AA">
                                      <p:cBhvr>
                                        <p:cTn id="70" dur="350" fill="hold"/>
                                        <p:tgtEl>
                                          <p:spTgt spid="14"/>
                                        </p:tgtEl>
                                        <p:attrNameLst>
                                          <p:attrName>ppt_x</p:attrName>
                                          <p:attrName>ppt_y</p:attrName>
                                        </p:attrNameLst>
                                      </p:cBhvr>
                                      <p:rCtr x="6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5" grpId="0" animBg="1"/>
      <p:bldP spid="45" grpId="1" animBg="1"/>
      <p:bldP spid="13" grpId="0">
        <p:tmplLst>
          <p:tmpl>
            <p:tnLst>
              <p:par>
                <p:cTn presetID="2" presetClass="entr" presetSubtype="2" decel="100000" fill="hold" nodeType="withEffect">
                  <p:stCondLst>
                    <p:cond delay="4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400" fill="hold"/>
                        <p:tgtEl>
                          <p:spTgt spid="13"/>
                        </p:tgtEl>
                        <p:attrNameLst>
                          <p:attrName>ppt_x</p:attrName>
                        </p:attrNameLst>
                      </p:cBhvr>
                      <p:tavLst>
                        <p:tav tm="0">
                          <p:val>
                            <p:strVal val="1+#ppt_w/2"/>
                          </p:val>
                        </p:tav>
                        <p:tav tm="100000">
                          <p:val>
                            <p:strVal val="#ppt_x"/>
                          </p:val>
                        </p:tav>
                      </p:tavLst>
                    </p:anim>
                    <p:anim calcmode="lin" valueType="num">
                      <p:cBhvr additive="base">
                        <p:cTn dur="400" fill="hold"/>
                        <p:tgtEl>
                          <p:spTgt spid="13"/>
                        </p:tgtEl>
                        <p:attrNameLst>
                          <p:attrName>ppt_y</p:attrName>
                        </p:attrNameLst>
                      </p:cBhvr>
                      <p:tavLst>
                        <p:tav tm="0">
                          <p:val>
                            <p:strVal val="#ppt_y"/>
                          </p:val>
                        </p:tav>
                        <p:tav tm="100000">
                          <p:val>
                            <p:strVal val="#ppt_y"/>
                          </p:val>
                        </p:tav>
                      </p:tavLst>
                    </p:anim>
                  </p:childTnLst>
                </p:cTn>
              </p:par>
            </p:tnLst>
          </p:tmpl>
        </p:tmplLst>
      </p:bldP>
      <p:bldP spid="13" grpId="1">
        <p:tmplLst>
          <p:tmpl>
            <p:tnLst>
              <p:par>
                <p:cTn presetID="0" presetClass="path" presetSubtype="0" decel="100000" fill="hold" nodeType="withEffect">
                  <p:stCondLst>
                    <p:cond delay="750"/>
                  </p:stCondLst>
                  <p:childTnLst>
                    <p:animMotion origin="layout" path="M -4.375E-6 4.44444E-6 L 0.0125 4.44444E-6 " pathEditMode="relative" rAng="0" ptsTypes="AA">
                      <p:cBhvr>
                        <p:cTn dur="350" fill="hold"/>
                        <p:tgtEl>
                          <p:spTgt spid="13"/>
                        </p:tgtEl>
                        <p:attrNameLst>
                          <p:attrName>ppt_x</p:attrName>
                          <p:attrName>ppt_y</p:attrName>
                        </p:attrNameLst>
                      </p:cBhvr>
                      <p:rCtr x="625" y="0"/>
                    </p:animMotion>
                  </p:childTnLst>
                </p:cTn>
              </p:par>
            </p:tnLst>
          </p:tmpl>
        </p:tmplLst>
      </p:bldP>
      <p:bldP spid="17" grpId="0">
        <p:tmplLst>
          <p:tmpl>
            <p:tnLst>
              <p:par>
                <p:cTn presetID="2" presetClass="entr" presetSubtype="2" decel="100000" fill="hold" nodeType="withEffect">
                  <p:stCondLst>
                    <p:cond delay="1750"/>
                  </p:stCondLst>
                  <p:iterate type="wd">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400" fill="hold"/>
                        <p:tgtEl>
                          <p:spTgt spid="17"/>
                        </p:tgtEl>
                        <p:attrNameLst>
                          <p:attrName>ppt_x</p:attrName>
                        </p:attrNameLst>
                      </p:cBhvr>
                      <p:tavLst>
                        <p:tav tm="0">
                          <p:val>
                            <p:strVal val="1+#ppt_w/2"/>
                          </p:val>
                        </p:tav>
                        <p:tav tm="100000">
                          <p:val>
                            <p:strVal val="#ppt_x"/>
                          </p:val>
                        </p:tav>
                      </p:tavLst>
                    </p:anim>
                    <p:anim calcmode="lin" valueType="num">
                      <p:cBhvr additive="base">
                        <p:cTn dur="400" fill="hold"/>
                        <p:tgtEl>
                          <p:spTgt spid="17"/>
                        </p:tgtEl>
                        <p:attrNameLst>
                          <p:attrName>ppt_y</p:attrName>
                        </p:attrNameLst>
                      </p:cBhvr>
                      <p:tavLst>
                        <p:tav tm="0">
                          <p:val>
                            <p:strVal val="#ppt_y"/>
                          </p:val>
                        </p:tav>
                        <p:tav tm="100000">
                          <p:val>
                            <p:strVal val="#ppt_y"/>
                          </p:val>
                        </p:tav>
                      </p:tavLst>
                    </p:anim>
                  </p:childTnLst>
                </p:cTn>
              </p:par>
            </p:tnLst>
          </p:tmpl>
        </p:tmplLst>
      </p:bldP>
      <p:bldP spid="17" grpId="1">
        <p:tmplLst>
          <p:tmpl>
            <p:tnLst>
              <p:par>
                <p:cTn presetID="0" presetClass="path" presetSubtype="0" decel="100000" fill="hold" nodeType="withEffect">
                  <p:stCondLst>
                    <p:cond delay="2150"/>
                  </p:stCondLst>
                  <p:iterate type="wd">
                    <p:tmPct val="10000"/>
                  </p:iterate>
                  <p:childTnLst>
                    <p:animMotion origin="layout" path="M -4.375E-6 -7.40741E-7 L 0.0125 -7.40741E-7 " pathEditMode="relative" rAng="0" ptsTypes="AA">
                      <p:cBhvr>
                        <p:cTn dur="350" fill="hold"/>
                        <p:tgtEl>
                          <p:spTgt spid="17"/>
                        </p:tgtEl>
                        <p:attrNameLst>
                          <p:attrName>ppt_x</p:attrName>
                          <p:attrName>ppt_y</p:attrName>
                        </p:attrNameLst>
                      </p:cBhvr>
                      <p:rCtr x="625" y="0"/>
                    </p:animMotion>
                  </p:childTnLst>
                </p:cTn>
              </p:par>
            </p:tnLst>
          </p:tmpl>
        </p:tmplLst>
      </p:bldP>
      <p:bldP spid="39" grpId="0" animBg="1"/>
      <p:bldP spid="39" grpId="1" animBg="1"/>
      <p:bldP spid="12" grpId="0">
        <p:tmplLst>
          <p:tmpl>
            <p:tnLst>
              <p:par>
                <p:cTn presetID="2" presetClass="entr" presetSubtype="2" decel="100000" fill="hold" nodeType="withEffect">
                  <p:stCondLst>
                    <p:cond delay="325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400" fill="hold"/>
                        <p:tgtEl>
                          <p:spTgt spid="12"/>
                        </p:tgtEl>
                        <p:attrNameLst>
                          <p:attrName>ppt_x</p:attrName>
                        </p:attrNameLst>
                      </p:cBhvr>
                      <p:tavLst>
                        <p:tav tm="0">
                          <p:val>
                            <p:strVal val="1+#ppt_w/2"/>
                          </p:val>
                        </p:tav>
                        <p:tav tm="100000">
                          <p:val>
                            <p:strVal val="#ppt_x"/>
                          </p:val>
                        </p:tav>
                      </p:tavLst>
                    </p:anim>
                    <p:anim calcmode="lin" valueType="num">
                      <p:cBhvr additive="base">
                        <p:cTn dur="400" fill="hold"/>
                        <p:tgtEl>
                          <p:spTgt spid="12"/>
                        </p:tgtEl>
                        <p:attrNameLst>
                          <p:attrName>ppt_y</p:attrName>
                        </p:attrNameLst>
                      </p:cBhvr>
                      <p:tavLst>
                        <p:tav tm="0">
                          <p:val>
                            <p:strVal val="#ppt_y"/>
                          </p:val>
                        </p:tav>
                        <p:tav tm="100000">
                          <p:val>
                            <p:strVal val="#ppt_y"/>
                          </p:val>
                        </p:tav>
                      </p:tavLst>
                    </p:anim>
                  </p:childTnLst>
                </p:cTn>
              </p:par>
            </p:tnLst>
          </p:tmpl>
        </p:tmplLst>
      </p:bldP>
      <p:bldP spid="12" grpId="1">
        <p:tmplLst>
          <p:tmpl>
            <p:tnLst>
              <p:par>
                <p:cTn presetID="0" presetClass="path" presetSubtype="0" decel="100000" fill="hold" nodeType="withEffect">
                  <p:stCondLst>
                    <p:cond delay="3650"/>
                  </p:stCondLst>
                  <p:iterate type="wd">
                    <p:tmPct val="10000"/>
                  </p:iterate>
                  <p:childTnLst>
                    <p:animMotion origin="layout" path="M -4.375E-6 -7.40741E-7 L 0.0125 -7.40741E-7 " pathEditMode="relative" rAng="0" ptsTypes="AA">
                      <p:cBhvr>
                        <p:cTn dur="350" fill="hold"/>
                        <p:tgtEl>
                          <p:spTgt spid="12"/>
                        </p:tgtEl>
                        <p:attrNameLst>
                          <p:attrName>ppt_x</p:attrName>
                          <p:attrName>ppt_y</p:attrName>
                        </p:attrNameLst>
                      </p:cBhvr>
                      <p:rCtr x="625" y="0"/>
                    </p:animMotion>
                  </p:childTnLst>
                </p:cTn>
              </p:par>
            </p:tnLst>
          </p:tmpl>
        </p:tmplLst>
      </p:bldP>
      <p:bldP spid="14" grpId="0">
        <p:tmplLst>
          <p:tmpl>
            <p:tnLst>
              <p:par>
                <p:cTn presetID="2" presetClass="entr" presetSubtype="2" decel="100000" fill="hold" nodeType="withEffect">
                  <p:stCondLst>
                    <p:cond delay="450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400" fill="hold"/>
                        <p:tgtEl>
                          <p:spTgt spid="14"/>
                        </p:tgtEl>
                        <p:attrNameLst>
                          <p:attrName>ppt_x</p:attrName>
                        </p:attrNameLst>
                      </p:cBhvr>
                      <p:tavLst>
                        <p:tav tm="0">
                          <p:val>
                            <p:strVal val="1+#ppt_w/2"/>
                          </p:val>
                        </p:tav>
                        <p:tav tm="100000">
                          <p:val>
                            <p:strVal val="#ppt_x"/>
                          </p:val>
                        </p:tav>
                      </p:tavLst>
                    </p:anim>
                    <p:anim calcmode="lin" valueType="num">
                      <p:cBhvr additive="base">
                        <p:cTn dur="400" fill="hold"/>
                        <p:tgtEl>
                          <p:spTgt spid="14"/>
                        </p:tgtEl>
                        <p:attrNameLst>
                          <p:attrName>ppt_y</p:attrName>
                        </p:attrNameLst>
                      </p:cBhvr>
                      <p:tavLst>
                        <p:tav tm="0">
                          <p:val>
                            <p:strVal val="#ppt_y"/>
                          </p:val>
                        </p:tav>
                        <p:tav tm="100000">
                          <p:val>
                            <p:strVal val="#ppt_y"/>
                          </p:val>
                        </p:tav>
                      </p:tavLst>
                    </p:anim>
                  </p:childTnLst>
                </p:cTn>
              </p:par>
            </p:tnLst>
          </p:tmpl>
        </p:tmplLst>
      </p:bldP>
      <p:bldP spid="14" grpId="1">
        <p:tmplLst>
          <p:tmpl>
            <p:tnLst>
              <p:par>
                <p:cTn presetID="0" presetClass="path" presetSubtype="0" decel="100000" fill="hold" nodeType="withEffect">
                  <p:stCondLst>
                    <p:cond delay="4900"/>
                  </p:stCondLst>
                  <p:iterate type="wd">
                    <p:tmPct val="10000"/>
                  </p:iterate>
                  <p:childTnLst>
                    <p:animMotion origin="layout" path="M -4.375E-6 -7.40741E-7 L 0.0125 -7.40741E-7 " pathEditMode="relative" rAng="0" ptsTypes="AA">
                      <p:cBhvr>
                        <p:cTn dur="350" fill="hold"/>
                        <p:tgtEl>
                          <p:spTgt spid="14"/>
                        </p:tgtEl>
                        <p:attrNameLst>
                          <p:attrName>ppt_x</p:attrName>
                          <p:attrName>ppt_y</p:attrName>
                        </p:attrNameLst>
                      </p:cBhvr>
                      <p:rCtr x="625" y="0"/>
                    </p:animMotion>
                  </p:childTnLst>
                </p:cTn>
              </p:par>
            </p:tnLst>
          </p:tmpl>
        </p:tmplLst>
      </p:bldP>
      <p:bldP spid="19" grpId="0"/>
      <p:bldP spid="19" grpId="1"/>
      <p:bldP spid="20" grpId="0"/>
      <p:bldP spid="20" grpId="1"/>
      <p:bldP spid="21" grpId="0"/>
      <p:bldP spid="21" grpId="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jarah">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AE355-7562-46E5-9658-A24E83912D48}"/>
              </a:ext>
            </a:extLst>
          </p:cNvPr>
          <p:cNvSpPr/>
          <p:nvPr userDrawn="1"/>
        </p:nvSpPr>
        <p:spPr>
          <a:xfrm>
            <a:off x="0" y="0"/>
            <a:ext cx="12192000" cy="6858000"/>
          </a:xfrm>
          <a:prstGeom prst="rect">
            <a:avLst/>
          </a:prstGeom>
          <a:gradFill>
            <a:gsLst>
              <a:gs pos="0">
                <a:schemeClr val="tx2"/>
              </a:gs>
              <a:gs pos="86000">
                <a:schemeClr val="bg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53F75C06-B5E7-4721-A513-35B4E7BEE490}"/>
              </a:ext>
            </a:extLst>
          </p:cNvPr>
          <p:cNvSpPr/>
          <p:nvPr userDrawn="1"/>
        </p:nvSpPr>
        <p:spPr>
          <a:xfrm rot="16833052" flipH="1">
            <a:off x="6782028" y="1932214"/>
            <a:ext cx="5038804" cy="5308164"/>
          </a:xfrm>
          <a:custGeom>
            <a:avLst/>
            <a:gdLst>
              <a:gd name="connsiteX0" fmla="*/ 66608 w 6224278"/>
              <a:gd name="connsiteY0" fmla="*/ 2617772 h 6557010"/>
              <a:gd name="connsiteX1" fmla="*/ 3278505 w 6224278"/>
              <a:gd name="connsiteY1" fmla="*/ 0 h 6557010"/>
              <a:gd name="connsiteX2" fmla="*/ 6161312 w 6224278"/>
              <a:gd name="connsiteY2" fmla="*/ 1715775 h 6557010"/>
              <a:gd name="connsiteX3" fmla="*/ 6224278 w 6224278"/>
              <a:gd name="connsiteY3" fmla="*/ 1846484 h 6557010"/>
              <a:gd name="connsiteX4" fmla="*/ 5511294 w 6224278"/>
              <a:gd name="connsiteY4" fmla="*/ 5674433 h 6557010"/>
              <a:gd name="connsiteX5" fmla="*/ 5363939 w 6224278"/>
              <a:gd name="connsiteY5" fmla="*/ 5808359 h 6557010"/>
              <a:gd name="connsiteX6" fmla="*/ 3278505 w 6224278"/>
              <a:gd name="connsiteY6" fmla="*/ 6557010 h 6557010"/>
              <a:gd name="connsiteX7" fmla="*/ 3138915 w 6224278"/>
              <a:gd name="connsiteY7" fmla="*/ 6549961 h 6557010"/>
              <a:gd name="connsiteX8" fmla="*/ 2218786 w 6224278"/>
              <a:gd name="connsiteY8" fmla="*/ 6378580 h 6557010"/>
              <a:gd name="connsiteX9" fmla="*/ 2002363 w 6224278"/>
              <a:gd name="connsiteY9" fmla="*/ 6299369 h 6557010"/>
              <a:gd name="connsiteX10" fmla="*/ 0 w 6224278"/>
              <a:gd name="connsiteY10" fmla="*/ 3278505 h 6557010"/>
              <a:gd name="connsiteX11" fmla="*/ 66608 w 6224278"/>
              <a:gd name="connsiteY11" fmla="*/ 2617772 h 6557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4278" h="6557010">
                <a:moveTo>
                  <a:pt x="66608" y="2617772"/>
                </a:moveTo>
                <a:cubicBezTo>
                  <a:pt x="372316" y="1123813"/>
                  <a:pt x="1694170" y="0"/>
                  <a:pt x="3278505" y="0"/>
                </a:cubicBezTo>
                <a:cubicBezTo>
                  <a:pt x="4523339" y="0"/>
                  <a:pt x="5606132" y="693783"/>
                  <a:pt x="6161312" y="1715775"/>
                </a:cubicBezTo>
                <a:lnTo>
                  <a:pt x="6224278" y="1846484"/>
                </a:lnTo>
                <a:lnTo>
                  <a:pt x="5511294" y="5674433"/>
                </a:lnTo>
                <a:lnTo>
                  <a:pt x="5363939" y="5808359"/>
                </a:lnTo>
                <a:cubicBezTo>
                  <a:pt x="4797220" y="6276057"/>
                  <a:pt x="4070673" y="6557010"/>
                  <a:pt x="3278505" y="6557010"/>
                </a:cubicBezTo>
                <a:lnTo>
                  <a:pt x="3138915" y="6549961"/>
                </a:lnTo>
                <a:lnTo>
                  <a:pt x="2218786" y="6378580"/>
                </a:lnTo>
                <a:lnTo>
                  <a:pt x="2002363" y="6299369"/>
                </a:lnTo>
                <a:cubicBezTo>
                  <a:pt x="825658" y="5801664"/>
                  <a:pt x="0" y="4636506"/>
                  <a:pt x="0" y="3278505"/>
                </a:cubicBezTo>
                <a:cubicBezTo>
                  <a:pt x="0" y="3052171"/>
                  <a:pt x="22935" y="2831195"/>
                  <a:pt x="66608" y="2617772"/>
                </a:cubicBezTo>
                <a:close/>
              </a:path>
            </a:pathLst>
          </a:custGeom>
          <a:gradFill>
            <a:gsLst>
              <a:gs pos="0">
                <a:schemeClr val="tx2">
                  <a:alpha val="57000"/>
                </a:schemeClr>
              </a:gs>
              <a:gs pos="100000">
                <a:schemeClr val="bg2">
                  <a:alpha val="44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03AF7B5-7068-4108-BE8D-F67FE6707702}"/>
              </a:ext>
            </a:extLst>
          </p:cNvPr>
          <p:cNvSpPr/>
          <p:nvPr userDrawn="1"/>
        </p:nvSpPr>
        <p:spPr>
          <a:xfrm rot="1354945" flipH="1">
            <a:off x="4674899" y="-959637"/>
            <a:ext cx="7330973" cy="6842964"/>
          </a:xfrm>
          <a:custGeom>
            <a:avLst/>
            <a:gdLst>
              <a:gd name="connsiteX0" fmla="*/ 1459290 w 5803948"/>
              <a:gd name="connsiteY0" fmla="*/ 0 h 5417590"/>
              <a:gd name="connsiteX1" fmla="*/ 5702279 w 5803948"/>
              <a:gd name="connsiteY1" fmla="*/ 1764659 h 5417590"/>
              <a:gd name="connsiteX2" fmla="*/ 5744990 w 5803948"/>
              <a:gd name="connsiteY2" fmla="*/ 1930767 h 5417590"/>
              <a:gd name="connsiteX3" fmla="*/ 5803948 w 5803948"/>
              <a:gd name="connsiteY3" fmla="*/ 2515616 h 5417590"/>
              <a:gd name="connsiteX4" fmla="*/ 2901974 w 5803948"/>
              <a:gd name="connsiteY4" fmla="*/ 5417590 h 5417590"/>
              <a:gd name="connsiteX5" fmla="*/ 0 w 5803948"/>
              <a:gd name="connsiteY5" fmla="*/ 2515616 h 5417590"/>
              <a:gd name="connsiteX6" fmla="*/ 1279453 w 5803948"/>
              <a:gd name="connsiteY6" fmla="*/ 109254 h 541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03948" h="5417590">
                <a:moveTo>
                  <a:pt x="1459290" y="0"/>
                </a:moveTo>
                <a:lnTo>
                  <a:pt x="5702279" y="1764659"/>
                </a:lnTo>
                <a:lnTo>
                  <a:pt x="5744990" y="1930767"/>
                </a:lnTo>
                <a:cubicBezTo>
                  <a:pt x="5783647" y="2119679"/>
                  <a:pt x="5803948" y="2315277"/>
                  <a:pt x="5803948" y="2515616"/>
                </a:cubicBezTo>
                <a:cubicBezTo>
                  <a:pt x="5803948" y="4118332"/>
                  <a:pt x="4504690" y="5417590"/>
                  <a:pt x="2901974" y="5417590"/>
                </a:cubicBezTo>
                <a:cubicBezTo>
                  <a:pt x="1299258" y="5417590"/>
                  <a:pt x="0" y="4118332"/>
                  <a:pt x="0" y="2515616"/>
                </a:cubicBezTo>
                <a:cubicBezTo>
                  <a:pt x="0" y="1513919"/>
                  <a:pt x="507523" y="630759"/>
                  <a:pt x="1279453" y="109254"/>
                </a:cubicBezTo>
                <a:close/>
              </a:path>
            </a:pathLst>
          </a:custGeom>
          <a:gradFill>
            <a:gsLst>
              <a:gs pos="0">
                <a:schemeClr val="tx2">
                  <a:alpha val="57000"/>
                </a:schemeClr>
              </a:gs>
              <a:gs pos="100000">
                <a:schemeClr val="bg2">
                  <a:alpha val="44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icture Placeholder 38">
            <a:extLst>
              <a:ext uri="{FF2B5EF4-FFF2-40B4-BE49-F238E27FC236}">
                <a16:creationId xmlns:a16="http://schemas.microsoft.com/office/drawing/2014/main" id="{24B7CE2F-B9FA-41D9-B979-76DA93BFBD82}"/>
              </a:ext>
            </a:extLst>
          </p:cNvPr>
          <p:cNvSpPr>
            <a:spLocks noGrp="1"/>
          </p:cNvSpPr>
          <p:nvPr>
            <p:ph type="pic" sz="quarter" idx="13"/>
          </p:nvPr>
        </p:nvSpPr>
        <p:spPr>
          <a:xfrm flipH="1">
            <a:off x="6791800" y="0"/>
            <a:ext cx="5400200" cy="6858000"/>
          </a:xfrm>
          <a:custGeom>
            <a:avLst/>
            <a:gdLst>
              <a:gd name="connsiteX0" fmla="*/ 0 w 5400200"/>
              <a:gd name="connsiteY0" fmla="*/ 0 h 6858000"/>
              <a:gd name="connsiteX1" fmla="*/ 3406359 w 5400200"/>
              <a:gd name="connsiteY1" fmla="*/ 0 h 6858000"/>
              <a:gd name="connsiteX2" fmla="*/ 3412959 w 5400200"/>
              <a:gd name="connsiteY2" fmla="*/ 3468 h 6858000"/>
              <a:gd name="connsiteX3" fmla="*/ 5400200 w 5400200"/>
              <a:gd name="connsiteY3" fmla="*/ 3429000 h 6858000"/>
              <a:gd name="connsiteX4" fmla="*/ 3412959 w 5400200"/>
              <a:gd name="connsiteY4" fmla="*/ 6854532 h 6858000"/>
              <a:gd name="connsiteX5" fmla="*/ 3406359 w 5400200"/>
              <a:gd name="connsiteY5" fmla="*/ 6858000 h 6858000"/>
              <a:gd name="connsiteX6" fmla="*/ 0 w 54002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0200" h="6858000">
                <a:moveTo>
                  <a:pt x="0" y="0"/>
                </a:moveTo>
                <a:lnTo>
                  <a:pt x="3406359" y="0"/>
                </a:lnTo>
                <a:lnTo>
                  <a:pt x="3412959" y="3468"/>
                </a:lnTo>
                <a:cubicBezTo>
                  <a:pt x="4596649" y="663167"/>
                  <a:pt x="5400200" y="1949810"/>
                  <a:pt x="5400200" y="3429000"/>
                </a:cubicBezTo>
                <a:cubicBezTo>
                  <a:pt x="5400200" y="4908191"/>
                  <a:pt x="4596649" y="6194833"/>
                  <a:pt x="3412959" y="6854532"/>
                </a:cubicBezTo>
                <a:lnTo>
                  <a:pt x="3406359" y="6858000"/>
                </a:lnTo>
                <a:lnTo>
                  <a:pt x="0" y="6858000"/>
                </a:lnTo>
                <a:close/>
              </a:path>
            </a:pathLst>
          </a:custGeom>
          <a:solidFill>
            <a:schemeClr val="tx1">
              <a:lumMod val="90000"/>
              <a:alpha val="29000"/>
            </a:schemeClr>
          </a:solidFill>
          <a:effectLst>
            <a:outerShdw blurRad="152400" dist="38100" dir="18900000" sx="101000" sy="101000" algn="bl" rotWithShape="0">
              <a:prstClr val="black">
                <a:alpha val="29000"/>
              </a:prstClr>
            </a:outerShdw>
          </a:effectLst>
        </p:spPr>
        <p:txBody>
          <a:bodyPr wrap="square" anchor="ctr">
            <a:noAutofit/>
          </a:bodyPr>
          <a:lstStyle>
            <a:lvl1pPr algn="ctr">
              <a:defRPr/>
            </a:lvl1pPr>
          </a:lstStyle>
          <a:p>
            <a:endParaRPr lang="en-US" dirty="0"/>
          </a:p>
        </p:txBody>
      </p:sp>
      <p:sp>
        <p:nvSpPr>
          <p:cNvPr id="9" name="Text Placeholder 12">
            <a:extLst>
              <a:ext uri="{FF2B5EF4-FFF2-40B4-BE49-F238E27FC236}">
                <a16:creationId xmlns:a16="http://schemas.microsoft.com/office/drawing/2014/main" id="{3D52D6CF-58FA-4BE8-A006-6FD88D3B4E53}"/>
              </a:ext>
            </a:extLst>
          </p:cNvPr>
          <p:cNvSpPr>
            <a:spLocks noGrp="1"/>
          </p:cNvSpPr>
          <p:nvPr>
            <p:ph type="body" sz="quarter" idx="11" hasCustomPrompt="1"/>
          </p:nvPr>
        </p:nvSpPr>
        <p:spPr>
          <a:xfrm>
            <a:off x="820379" y="653143"/>
            <a:ext cx="5634285" cy="979715"/>
          </a:xfrm>
        </p:spPr>
        <p:txBody>
          <a:bodyPr anchor="t">
            <a:normAutofit/>
          </a:bodyPr>
          <a:lstStyle>
            <a:lvl1pPr algn="ctr">
              <a:defRPr sz="3600">
                <a:latin typeface="Poppins SemiBold" panose="00000700000000000000" pitchFamily="2" charset="0"/>
                <a:cs typeface="Poppins SemiBold" panose="00000700000000000000" pitchFamily="2" charset="0"/>
              </a:defRPr>
            </a:lvl1pPr>
          </a:lstStyle>
          <a:p>
            <a:pPr lvl="0"/>
            <a:r>
              <a:rPr lang="en-US" dirty="0"/>
              <a:t>Click to add title</a:t>
            </a:r>
          </a:p>
        </p:txBody>
      </p:sp>
      <p:cxnSp>
        <p:nvCxnSpPr>
          <p:cNvPr id="10" name="Straight Connector 9">
            <a:extLst>
              <a:ext uri="{FF2B5EF4-FFF2-40B4-BE49-F238E27FC236}">
                <a16:creationId xmlns:a16="http://schemas.microsoft.com/office/drawing/2014/main" id="{37AA9DEF-88F5-462E-9DC6-80B4D82552EE}"/>
              </a:ext>
            </a:extLst>
          </p:cNvPr>
          <p:cNvCxnSpPr>
            <a:cxnSpLocks/>
          </p:cNvCxnSpPr>
          <p:nvPr userDrawn="1"/>
        </p:nvCxnSpPr>
        <p:spPr>
          <a:xfrm flipH="1">
            <a:off x="3046971" y="1985283"/>
            <a:ext cx="582054" cy="0"/>
          </a:xfrm>
          <a:prstGeom prst="line">
            <a:avLst/>
          </a:prstGeom>
          <a:ln w="571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2" name="Text Placeholder 12">
            <a:extLst>
              <a:ext uri="{FF2B5EF4-FFF2-40B4-BE49-F238E27FC236}">
                <a16:creationId xmlns:a16="http://schemas.microsoft.com/office/drawing/2014/main" id="{B0EEAB61-42A4-4315-B497-F01024B554C7}"/>
              </a:ext>
            </a:extLst>
          </p:cNvPr>
          <p:cNvSpPr>
            <a:spLocks noGrp="1"/>
          </p:cNvSpPr>
          <p:nvPr>
            <p:ph type="body" sz="quarter" idx="12" hasCustomPrompt="1"/>
          </p:nvPr>
        </p:nvSpPr>
        <p:spPr>
          <a:xfrm>
            <a:off x="820379" y="2625213"/>
            <a:ext cx="5634285" cy="3893574"/>
          </a:xfrm>
        </p:spPr>
        <p:txBody>
          <a:bodyPr anchor="t">
            <a:normAutofit/>
          </a:bodyPr>
          <a:lstStyle>
            <a:lvl1pPr algn="ctr">
              <a:defRPr sz="2800">
                <a:latin typeface="Poppins" panose="00000500000000000000" pitchFamily="2" charset="0"/>
                <a:cs typeface="Poppins" panose="00000500000000000000" pitchFamily="2" charset="0"/>
              </a:defRPr>
            </a:lvl1pPr>
          </a:lstStyle>
          <a:p>
            <a:pPr lvl="0"/>
            <a:r>
              <a:rPr lang="en-US" dirty="0"/>
              <a:t>Lorem ipsum dolor sit amet, consectetuer adipiscing elit. Maecenas porttitor congue massa. </a:t>
            </a:r>
          </a:p>
        </p:txBody>
      </p:sp>
    </p:spTree>
    <p:extLst>
      <p:ext uri="{BB962C8B-B14F-4D97-AF65-F5344CB8AC3E}">
        <p14:creationId xmlns:p14="http://schemas.microsoft.com/office/powerpoint/2010/main" val="157264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400" fill="hold"/>
                                        <p:tgtEl>
                                          <p:spTgt spid="39"/>
                                        </p:tgtEl>
                                        <p:attrNameLst>
                                          <p:attrName>ppt_x</p:attrName>
                                        </p:attrNameLst>
                                      </p:cBhvr>
                                      <p:tavLst>
                                        <p:tav tm="0">
                                          <p:val>
                                            <p:strVal val="1+#ppt_w/2"/>
                                          </p:val>
                                        </p:tav>
                                        <p:tav tm="100000">
                                          <p:val>
                                            <p:strVal val="#ppt_x"/>
                                          </p:val>
                                        </p:tav>
                                      </p:tavLst>
                                    </p:anim>
                                    <p:anim calcmode="lin" valueType="num">
                                      <p:cBhvr additive="base">
                                        <p:cTn id="8" dur="400" fill="hold"/>
                                        <p:tgtEl>
                                          <p:spTgt spid="39"/>
                                        </p:tgtEl>
                                        <p:attrNameLst>
                                          <p:attrName>ppt_y</p:attrName>
                                        </p:attrNameLst>
                                      </p:cBhvr>
                                      <p:tavLst>
                                        <p:tav tm="0">
                                          <p:val>
                                            <p:strVal val="#ppt_y"/>
                                          </p:val>
                                        </p:tav>
                                        <p:tav tm="100000">
                                          <p:val>
                                            <p:strVal val="#ppt_y"/>
                                          </p:val>
                                        </p:tav>
                                      </p:tavLst>
                                    </p:anim>
                                  </p:childTnLst>
                                </p:cTn>
                              </p:par>
                              <p:par>
                                <p:cTn id="9" presetID="0" presetClass="path" presetSubtype="0" decel="100000" fill="hold" grpId="1" nodeType="withEffect">
                                  <p:stCondLst>
                                    <p:cond delay="400"/>
                                  </p:stCondLst>
                                  <p:childTnLst>
                                    <p:animMotion origin="layout" path="M 4.375E-6 0 L 0.0233 0 " pathEditMode="relative" rAng="0" ptsTypes="AA">
                                      <p:cBhvr>
                                        <p:cTn id="10" dur="350" fill="hold"/>
                                        <p:tgtEl>
                                          <p:spTgt spid="39"/>
                                        </p:tgtEl>
                                        <p:attrNameLst>
                                          <p:attrName>ppt_x</p:attrName>
                                          <p:attrName>ppt_y</p:attrName>
                                        </p:attrNameLst>
                                      </p:cBhvr>
                                      <p:rCtr x="1159" y="0"/>
                                    </p:animMotion>
                                  </p:childTnLst>
                                </p:cTn>
                              </p:par>
                              <p:par>
                                <p:cTn id="11" presetID="2" presetClass="entr" presetSubtype="2" decel="100000" fill="hold" grpId="0" nodeType="withEffect">
                                  <p:stCondLst>
                                    <p:cond delay="40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400" fill="hold"/>
                                        <p:tgtEl>
                                          <p:spTgt spid="45"/>
                                        </p:tgtEl>
                                        <p:attrNameLst>
                                          <p:attrName>ppt_x</p:attrName>
                                        </p:attrNameLst>
                                      </p:cBhvr>
                                      <p:tavLst>
                                        <p:tav tm="0">
                                          <p:val>
                                            <p:strVal val="1+#ppt_w/2"/>
                                          </p:val>
                                        </p:tav>
                                        <p:tav tm="100000">
                                          <p:val>
                                            <p:strVal val="#ppt_x"/>
                                          </p:val>
                                        </p:tav>
                                      </p:tavLst>
                                    </p:anim>
                                    <p:anim calcmode="lin" valueType="num">
                                      <p:cBhvr additive="base">
                                        <p:cTn id="14" dur="400" fill="hold"/>
                                        <p:tgtEl>
                                          <p:spTgt spid="45"/>
                                        </p:tgtEl>
                                        <p:attrNameLst>
                                          <p:attrName>ppt_y</p:attrName>
                                        </p:attrNameLst>
                                      </p:cBhvr>
                                      <p:tavLst>
                                        <p:tav tm="0">
                                          <p:val>
                                            <p:strVal val="#ppt_y"/>
                                          </p:val>
                                        </p:tav>
                                        <p:tav tm="100000">
                                          <p:val>
                                            <p:strVal val="#ppt_y"/>
                                          </p:val>
                                        </p:tav>
                                      </p:tavLst>
                                    </p:anim>
                                  </p:childTnLst>
                                </p:cTn>
                              </p:par>
                              <p:par>
                                <p:cTn id="15" presetID="0" presetClass="path" presetSubtype="0" decel="100000" fill="hold" grpId="1" nodeType="withEffect">
                                  <p:stCondLst>
                                    <p:cond delay="800"/>
                                  </p:stCondLst>
                                  <p:childTnLst>
                                    <p:animMotion origin="layout" path="M -4.58333E-6 2.22222E-6 L 0.02396 0.00208 " pathEditMode="relative" rAng="0" ptsTypes="AA">
                                      <p:cBhvr>
                                        <p:cTn id="16" dur="350" fill="hold"/>
                                        <p:tgtEl>
                                          <p:spTgt spid="45"/>
                                        </p:tgtEl>
                                        <p:attrNameLst>
                                          <p:attrName>ppt_x</p:attrName>
                                          <p:attrName>ppt_y</p:attrName>
                                        </p:attrNameLst>
                                      </p:cBhvr>
                                      <p:rCtr x="1198" y="93"/>
                                    </p:animMotion>
                                  </p:childTnLst>
                                </p:cTn>
                              </p:par>
                              <p:par>
                                <p:cTn id="17" presetID="2" presetClass="entr" presetSubtype="2" decel="100000" fill="hold" grpId="0" nodeType="withEffect">
                                  <p:stCondLst>
                                    <p:cond delay="50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400" fill="hold"/>
                                        <p:tgtEl>
                                          <p:spTgt spid="47"/>
                                        </p:tgtEl>
                                        <p:attrNameLst>
                                          <p:attrName>ppt_x</p:attrName>
                                        </p:attrNameLst>
                                      </p:cBhvr>
                                      <p:tavLst>
                                        <p:tav tm="0">
                                          <p:val>
                                            <p:strVal val="1+#ppt_w/2"/>
                                          </p:val>
                                        </p:tav>
                                        <p:tav tm="100000">
                                          <p:val>
                                            <p:strVal val="#ppt_x"/>
                                          </p:val>
                                        </p:tav>
                                      </p:tavLst>
                                    </p:anim>
                                    <p:anim calcmode="lin" valueType="num">
                                      <p:cBhvr additive="base">
                                        <p:cTn id="20" dur="400" fill="hold"/>
                                        <p:tgtEl>
                                          <p:spTgt spid="47"/>
                                        </p:tgtEl>
                                        <p:attrNameLst>
                                          <p:attrName>ppt_y</p:attrName>
                                        </p:attrNameLst>
                                      </p:cBhvr>
                                      <p:tavLst>
                                        <p:tav tm="0">
                                          <p:val>
                                            <p:strVal val="#ppt_y"/>
                                          </p:val>
                                        </p:tav>
                                        <p:tav tm="100000">
                                          <p:val>
                                            <p:strVal val="#ppt_y"/>
                                          </p:val>
                                        </p:tav>
                                      </p:tavLst>
                                    </p:anim>
                                  </p:childTnLst>
                                </p:cTn>
                              </p:par>
                              <p:par>
                                <p:cTn id="21" presetID="0" presetClass="path" presetSubtype="0" decel="100000" fill="hold" grpId="1" nodeType="withEffect">
                                  <p:stCondLst>
                                    <p:cond delay="1000"/>
                                  </p:stCondLst>
                                  <p:childTnLst>
                                    <p:animMotion origin="layout" path="M -6.25E-7 1.11022E-16 L 0.02214 0.00116 " pathEditMode="relative" rAng="0" ptsTypes="AA">
                                      <p:cBhvr>
                                        <p:cTn id="22" dur="350" fill="hold"/>
                                        <p:tgtEl>
                                          <p:spTgt spid="47"/>
                                        </p:tgtEl>
                                        <p:attrNameLst>
                                          <p:attrName>ppt_x</p:attrName>
                                          <p:attrName>ppt_y</p:attrName>
                                        </p:attrNameLst>
                                      </p:cBhvr>
                                      <p:rCtr x="1107" y="46"/>
                                    </p:animMotion>
                                  </p:childTnLst>
                                </p:cTn>
                              </p:par>
                              <p:par>
                                <p:cTn id="23" presetID="2" presetClass="entr" presetSubtype="8" decel="10000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400" fill="hold"/>
                                        <p:tgtEl>
                                          <p:spTgt spid="9"/>
                                        </p:tgtEl>
                                        <p:attrNameLst>
                                          <p:attrName>ppt_x</p:attrName>
                                        </p:attrNameLst>
                                      </p:cBhvr>
                                      <p:tavLst>
                                        <p:tav tm="0">
                                          <p:val>
                                            <p:strVal val="0-#ppt_w/2"/>
                                          </p:val>
                                        </p:tav>
                                        <p:tav tm="100000">
                                          <p:val>
                                            <p:strVal val="#ppt_x"/>
                                          </p:val>
                                        </p:tav>
                                      </p:tavLst>
                                    </p:anim>
                                    <p:anim calcmode="lin" valueType="num">
                                      <p:cBhvr additive="base">
                                        <p:cTn id="26" dur="400" fill="hold"/>
                                        <p:tgtEl>
                                          <p:spTgt spid="9"/>
                                        </p:tgtEl>
                                        <p:attrNameLst>
                                          <p:attrName>ppt_y</p:attrName>
                                        </p:attrNameLst>
                                      </p:cBhvr>
                                      <p:tavLst>
                                        <p:tav tm="0">
                                          <p:val>
                                            <p:strVal val="#ppt_y"/>
                                          </p:val>
                                        </p:tav>
                                        <p:tav tm="100000">
                                          <p:val>
                                            <p:strVal val="#ppt_y"/>
                                          </p:val>
                                        </p:tav>
                                      </p:tavLst>
                                    </p:anim>
                                  </p:childTnLst>
                                </p:cTn>
                              </p:par>
                              <p:par>
                                <p:cTn id="27" presetID="0" presetClass="path" presetSubtype="0" decel="100000" fill="hold" grpId="1" nodeType="withEffect">
                                  <p:stCondLst>
                                    <p:cond delay="400"/>
                                  </p:stCondLst>
                                  <p:childTnLst>
                                    <p:animMotion origin="layout" path="M 2.70833E-6 3.33333E-6 L -0.01732 3.33333E-6 " pathEditMode="relative" rAng="0" ptsTypes="AA">
                                      <p:cBhvr>
                                        <p:cTn id="28" dur="350" fill="hold"/>
                                        <p:tgtEl>
                                          <p:spTgt spid="9"/>
                                        </p:tgtEl>
                                        <p:attrNameLst>
                                          <p:attrName>ppt_x</p:attrName>
                                          <p:attrName>ppt_y</p:attrName>
                                        </p:attrNameLst>
                                      </p:cBhvr>
                                      <p:rCtr x="-872" y="0"/>
                                    </p:animMotion>
                                  </p:childTnLst>
                                </p:cTn>
                              </p:par>
                              <p:par>
                                <p:cTn id="29" presetID="22" presetClass="entr" presetSubtype="8" fill="hold" nodeType="withEffect">
                                  <p:stCondLst>
                                    <p:cond delay="40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250"/>
                                        <p:tgtEl>
                                          <p:spTgt spid="10"/>
                                        </p:tgtEl>
                                      </p:cBhvr>
                                    </p:animEffect>
                                  </p:childTnLst>
                                </p:cTn>
                              </p:par>
                              <p:par>
                                <p:cTn id="32" presetID="2" presetClass="entr" presetSubtype="8" decel="100000" fill="hold" grpId="0" nodeType="withEffect">
                                  <p:stCondLst>
                                    <p:cond delay="400"/>
                                  </p:stCondLst>
                                  <p:iterate type="wd">
                                    <p:tmPct val="10000"/>
                                  </p:iterate>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400" fill="hold"/>
                                        <p:tgtEl>
                                          <p:spTgt spid="12"/>
                                        </p:tgtEl>
                                        <p:attrNameLst>
                                          <p:attrName>ppt_x</p:attrName>
                                        </p:attrNameLst>
                                      </p:cBhvr>
                                      <p:tavLst>
                                        <p:tav tm="0">
                                          <p:val>
                                            <p:strVal val="0-#ppt_w/2"/>
                                          </p:val>
                                        </p:tav>
                                        <p:tav tm="100000">
                                          <p:val>
                                            <p:strVal val="#ppt_x"/>
                                          </p:val>
                                        </p:tav>
                                      </p:tavLst>
                                    </p:anim>
                                    <p:anim calcmode="lin" valueType="num">
                                      <p:cBhvr additive="base">
                                        <p:cTn id="35" dur="400" fill="hold"/>
                                        <p:tgtEl>
                                          <p:spTgt spid="12"/>
                                        </p:tgtEl>
                                        <p:attrNameLst>
                                          <p:attrName>ppt_y</p:attrName>
                                        </p:attrNameLst>
                                      </p:cBhvr>
                                      <p:tavLst>
                                        <p:tav tm="0">
                                          <p:val>
                                            <p:strVal val="#ppt_y"/>
                                          </p:val>
                                        </p:tav>
                                        <p:tav tm="100000">
                                          <p:val>
                                            <p:strVal val="#ppt_y"/>
                                          </p:val>
                                        </p:tav>
                                      </p:tavLst>
                                    </p:anim>
                                  </p:childTnLst>
                                </p:cTn>
                              </p:par>
                              <p:par>
                                <p:cTn id="36" presetID="0" presetClass="path" presetSubtype="0" decel="100000" fill="hold" grpId="1" nodeType="withEffect">
                                  <p:stCondLst>
                                    <p:cond delay="900"/>
                                  </p:stCondLst>
                                  <p:iterate type="wd">
                                    <p:tmPct val="10000"/>
                                  </p:iterate>
                                  <p:childTnLst>
                                    <p:animMotion origin="layout" path="M 2.70833E-6 3.33333E-6 L -0.01732 3.33333E-6 " pathEditMode="relative" rAng="0" ptsTypes="AA">
                                      <p:cBhvr>
                                        <p:cTn id="37" dur="350" fill="hold"/>
                                        <p:tgtEl>
                                          <p:spTgt spid="12"/>
                                        </p:tgtEl>
                                        <p:attrNameLst>
                                          <p:attrName>ppt_x</p:attrName>
                                          <p:attrName>ppt_y</p:attrName>
                                        </p:attrNameLst>
                                      </p:cBhvr>
                                      <p:rCtr x="-87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5" grpId="0" animBg="1"/>
      <p:bldP spid="45" grpId="1" animBg="1"/>
      <p:bldP spid="39" grpId="0" animBg="1"/>
      <p:bldP spid="39" grpId="1" animBg="1"/>
      <p:bldP spid="9" grpId="0">
        <p:tmplLst>
          <p:tmpl>
            <p:tnLst>
              <p:par>
                <p:cTn presetID="2" presetClass="entr" presetSubtype="8"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400" fill="hold"/>
                        <p:tgtEl>
                          <p:spTgt spid="9"/>
                        </p:tgtEl>
                        <p:attrNameLst>
                          <p:attrName>ppt_x</p:attrName>
                        </p:attrNameLst>
                      </p:cBhvr>
                      <p:tavLst>
                        <p:tav tm="0">
                          <p:val>
                            <p:strVal val="0-#ppt_w/2"/>
                          </p:val>
                        </p:tav>
                        <p:tav tm="100000">
                          <p:val>
                            <p:strVal val="#ppt_x"/>
                          </p:val>
                        </p:tav>
                      </p:tavLst>
                    </p:anim>
                    <p:anim calcmode="lin" valueType="num">
                      <p:cBhvr additive="base">
                        <p:cTn dur="400" fill="hold"/>
                        <p:tgtEl>
                          <p:spTgt spid="9"/>
                        </p:tgtEl>
                        <p:attrNameLst>
                          <p:attrName>ppt_y</p:attrName>
                        </p:attrNameLst>
                      </p:cBhvr>
                      <p:tavLst>
                        <p:tav tm="0">
                          <p:val>
                            <p:strVal val="#ppt_y"/>
                          </p:val>
                        </p:tav>
                        <p:tav tm="100000">
                          <p:val>
                            <p:strVal val="#ppt_y"/>
                          </p:val>
                        </p:tav>
                      </p:tavLst>
                    </p:anim>
                  </p:childTnLst>
                </p:cTn>
              </p:par>
            </p:tnLst>
          </p:tmpl>
        </p:tmplLst>
      </p:bldP>
      <p:bldP spid="9" grpId="1">
        <p:tmplLst>
          <p:tmpl>
            <p:tnLst>
              <p:par>
                <p:cTn presetID="0" presetClass="path" presetSubtype="0" decel="100000" fill="hold" nodeType="withEffect">
                  <p:stCondLst>
                    <p:cond delay="400"/>
                  </p:stCondLst>
                  <p:childTnLst>
                    <p:animMotion origin="layout" path="M 2.70833E-6 3.33333E-6 L -0.01732 3.33333E-6 " pathEditMode="relative" rAng="0" ptsTypes="AA">
                      <p:cBhvr>
                        <p:cTn dur="350" fill="hold"/>
                        <p:tgtEl>
                          <p:spTgt spid="9"/>
                        </p:tgtEl>
                        <p:attrNameLst>
                          <p:attrName>ppt_x</p:attrName>
                          <p:attrName>ppt_y</p:attrName>
                        </p:attrNameLst>
                      </p:cBhvr>
                      <p:rCtr x="-872" y="0"/>
                    </p:animMotion>
                  </p:childTnLst>
                </p:cTn>
              </p:par>
            </p:tnLst>
          </p:tmpl>
        </p:tmplLst>
      </p:bldP>
      <p:bldP spid="12" grpId="0">
        <p:tmplLst>
          <p:tmpl>
            <p:tnLst>
              <p:par>
                <p:cTn presetID="2" presetClass="entr" presetSubtype="8" decel="100000" fill="hold" nodeType="withEffect">
                  <p:stCondLst>
                    <p:cond delay="40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400" fill="hold"/>
                        <p:tgtEl>
                          <p:spTgt spid="12"/>
                        </p:tgtEl>
                        <p:attrNameLst>
                          <p:attrName>ppt_x</p:attrName>
                        </p:attrNameLst>
                      </p:cBhvr>
                      <p:tavLst>
                        <p:tav tm="0">
                          <p:val>
                            <p:strVal val="0-#ppt_w/2"/>
                          </p:val>
                        </p:tav>
                        <p:tav tm="100000">
                          <p:val>
                            <p:strVal val="#ppt_x"/>
                          </p:val>
                        </p:tav>
                      </p:tavLst>
                    </p:anim>
                    <p:anim calcmode="lin" valueType="num">
                      <p:cBhvr additive="base">
                        <p:cTn dur="400" fill="hold"/>
                        <p:tgtEl>
                          <p:spTgt spid="12"/>
                        </p:tgtEl>
                        <p:attrNameLst>
                          <p:attrName>ppt_y</p:attrName>
                        </p:attrNameLst>
                      </p:cBhvr>
                      <p:tavLst>
                        <p:tav tm="0">
                          <p:val>
                            <p:strVal val="#ppt_y"/>
                          </p:val>
                        </p:tav>
                        <p:tav tm="100000">
                          <p:val>
                            <p:strVal val="#ppt_y"/>
                          </p:val>
                        </p:tav>
                      </p:tavLst>
                    </p:anim>
                  </p:childTnLst>
                </p:cTn>
              </p:par>
            </p:tnLst>
          </p:tmpl>
        </p:tmplLst>
      </p:bldP>
      <p:bldP spid="12" grpId="1">
        <p:tmplLst>
          <p:tmpl>
            <p:tnLst>
              <p:par>
                <p:cTn presetID="0" presetClass="path" presetSubtype="0" decel="100000" fill="hold" nodeType="withEffect">
                  <p:stCondLst>
                    <p:cond delay="900"/>
                  </p:stCondLst>
                  <p:iterate type="wd">
                    <p:tmPct val="10000"/>
                  </p:iterate>
                  <p:childTnLst>
                    <p:animMotion origin="layout" path="M 2.70833E-6 3.33333E-6 L -0.01732 3.33333E-6 " pathEditMode="relative" rAng="0" ptsTypes="AA">
                      <p:cBhvr>
                        <p:cTn dur="350" fill="hold"/>
                        <p:tgtEl>
                          <p:spTgt spid="12"/>
                        </p:tgtEl>
                        <p:attrNameLst>
                          <p:attrName>ppt_x</p:attrName>
                          <p:attrName>ppt_y</p:attrName>
                        </p:attrNameLst>
                      </p:cBhvr>
                      <p:rCtr x="-872" y="0"/>
                    </p:animMotion>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Infografis 4">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7BC76B0-1B52-4192-BB1E-A2BE040E834C}"/>
              </a:ext>
            </a:extLst>
          </p:cNvPr>
          <p:cNvSpPr/>
          <p:nvPr userDrawn="1"/>
        </p:nvSpPr>
        <p:spPr>
          <a:xfrm>
            <a:off x="0" y="0"/>
            <a:ext cx="12192000" cy="6858000"/>
          </a:xfrm>
          <a:prstGeom prst="rect">
            <a:avLst/>
          </a:prstGeom>
          <a:blipFill dpi="0" rotWithShape="1">
            <a:blip r:embed="rId2" cstate="screen">
              <a:alphaModFix amt="25000"/>
              <a:graysc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8" name="Oval 7">
            <a:extLst>
              <a:ext uri="{FF2B5EF4-FFF2-40B4-BE49-F238E27FC236}">
                <a16:creationId xmlns:a16="http://schemas.microsoft.com/office/drawing/2014/main" id="{6149300A-F097-46A7-8DD7-A84A75AE32EC}"/>
              </a:ext>
            </a:extLst>
          </p:cNvPr>
          <p:cNvSpPr/>
          <p:nvPr userDrawn="1"/>
        </p:nvSpPr>
        <p:spPr>
          <a:xfrm>
            <a:off x="1981200" y="1085850"/>
            <a:ext cx="3295650" cy="3295650"/>
          </a:xfrm>
          <a:prstGeom prst="ellipse">
            <a:avLst/>
          </a:prstGeom>
          <a:gradFill>
            <a:gsLst>
              <a:gs pos="0">
                <a:schemeClr val="tx2">
                  <a:alpha val="57000"/>
                </a:schemeClr>
              </a:gs>
              <a:gs pos="100000">
                <a:schemeClr val="bg2">
                  <a:alpha val="44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7" name="Oval 6">
            <a:extLst>
              <a:ext uri="{FF2B5EF4-FFF2-40B4-BE49-F238E27FC236}">
                <a16:creationId xmlns:a16="http://schemas.microsoft.com/office/drawing/2014/main" id="{97D8F26C-E2E3-4F10-9624-BAF942033242}"/>
              </a:ext>
            </a:extLst>
          </p:cNvPr>
          <p:cNvSpPr/>
          <p:nvPr userDrawn="1"/>
        </p:nvSpPr>
        <p:spPr>
          <a:xfrm>
            <a:off x="819150" y="1381125"/>
            <a:ext cx="4095750" cy="4095750"/>
          </a:xfrm>
          <a:prstGeom prst="ellipse">
            <a:avLst/>
          </a:prstGeom>
          <a:gradFill>
            <a:gsLst>
              <a:gs pos="0">
                <a:schemeClr val="tx2">
                  <a:alpha val="57000"/>
                </a:schemeClr>
              </a:gs>
              <a:gs pos="100000">
                <a:schemeClr val="bg2">
                  <a:alpha val="44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DB552662-3E6A-4BEE-96A7-6BE1611CD8DE}"/>
              </a:ext>
            </a:extLst>
          </p:cNvPr>
          <p:cNvSpPr/>
          <p:nvPr userDrawn="1"/>
        </p:nvSpPr>
        <p:spPr>
          <a:xfrm>
            <a:off x="819150" y="2686050"/>
            <a:ext cx="2667000" cy="2667000"/>
          </a:xfrm>
          <a:prstGeom prst="ellipse">
            <a:avLst/>
          </a:prstGeom>
          <a:gradFill>
            <a:gsLst>
              <a:gs pos="0">
                <a:schemeClr val="tx2">
                  <a:alpha val="57000"/>
                </a:schemeClr>
              </a:gs>
              <a:gs pos="100000">
                <a:schemeClr val="bg2">
                  <a:alpha val="44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11B8D2C9-30BD-412C-A021-01FA672625BA}"/>
              </a:ext>
            </a:extLst>
          </p:cNvPr>
          <p:cNvSpPr>
            <a:spLocks noGrp="1"/>
          </p:cNvSpPr>
          <p:nvPr>
            <p:ph type="body" sz="quarter" idx="10" hasCustomPrompt="1"/>
          </p:nvPr>
        </p:nvSpPr>
        <p:spPr>
          <a:xfrm>
            <a:off x="1619250" y="2333625"/>
            <a:ext cx="2286000" cy="2190750"/>
          </a:xfrm>
        </p:spPr>
        <p:txBody>
          <a:bodyPr anchor="ctr">
            <a:normAutofit/>
          </a:bodyPr>
          <a:lstStyle>
            <a:lvl1pPr algn="ctr">
              <a:defRPr sz="13800">
                <a:latin typeface="Poppins SemiBold" panose="00000700000000000000" pitchFamily="2" charset="0"/>
                <a:cs typeface="Poppins SemiBold" panose="00000700000000000000" pitchFamily="2" charset="0"/>
              </a:defRPr>
            </a:lvl1pPr>
          </a:lstStyle>
          <a:p>
            <a:pPr lvl="0"/>
            <a:r>
              <a:rPr lang="en-US" dirty="0"/>
              <a:t>01</a:t>
            </a:r>
          </a:p>
        </p:txBody>
      </p:sp>
      <p:sp>
        <p:nvSpPr>
          <p:cNvPr id="13" name="Text Placeholder 12">
            <a:extLst>
              <a:ext uri="{FF2B5EF4-FFF2-40B4-BE49-F238E27FC236}">
                <a16:creationId xmlns:a16="http://schemas.microsoft.com/office/drawing/2014/main" id="{C4B9C6B0-7F3C-4F92-9E57-F8B2996AB20C}"/>
              </a:ext>
            </a:extLst>
          </p:cNvPr>
          <p:cNvSpPr>
            <a:spLocks noGrp="1"/>
          </p:cNvSpPr>
          <p:nvPr>
            <p:ph type="body" sz="quarter" idx="11" hasCustomPrompt="1"/>
          </p:nvPr>
        </p:nvSpPr>
        <p:spPr>
          <a:xfrm>
            <a:off x="5740398" y="1619250"/>
            <a:ext cx="6038850" cy="3619500"/>
          </a:xfrm>
        </p:spPr>
        <p:txBody>
          <a:bodyPr anchor="ctr">
            <a:normAutofit/>
          </a:bodyPr>
          <a:lstStyle>
            <a:lvl1pPr>
              <a:defRPr sz="3000"/>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p>
        </p:txBody>
      </p:sp>
      <p:sp>
        <p:nvSpPr>
          <p:cNvPr id="18" name="Freeform: Shape 17">
            <a:extLst>
              <a:ext uri="{FF2B5EF4-FFF2-40B4-BE49-F238E27FC236}">
                <a16:creationId xmlns:a16="http://schemas.microsoft.com/office/drawing/2014/main" id="{0B1E8AC7-89B9-45E7-AD24-96DE00ACAD47}"/>
              </a:ext>
            </a:extLst>
          </p:cNvPr>
          <p:cNvSpPr/>
          <p:nvPr userDrawn="1"/>
        </p:nvSpPr>
        <p:spPr>
          <a:xfrm>
            <a:off x="4541419" y="0"/>
            <a:ext cx="3300115" cy="6858000"/>
          </a:xfrm>
          <a:custGeom>
            <a:avLst/>
            <a:gdLst>
              <a:gd name="connsiteX0" fmla="*/ 0 w 3300115"/>
              <a:gd name="connsiteY0" fmla="*/ 0 h 6858000"/>
              <a:gd name="connsiteX1" fmla="*/ 2139748 w 3300115"/>
              <a:gd name="connsiteY1" fmla="*/ 0 h 6858000"/>
              <a:gd name="connsiteX2" fmla="*/ 2177505 w 3300115"/>
              <a:gd name="connsiteY2" fmla="*/ 48046 h 6858000"/>
              <a:gd name="connsiteX3" fmla="*/ 3300115 w 3300115"/>
              <a:gd name="connsiteY3" fmla="*/ 3429000 h 6858000"/>
              <a:gd name="connsiteX4" fmla="*/ 2177505 w 3300115"/>
              <a:gd name="connsiteY4" fmla="*/ 6809955 h 6858000"/>
              <a:gd name="connsiteX5" fmla="*/ 2139748 w 3300115"/>
              <a:gd name="connsiteY5" fmla="*/ 6858000 h 6858000"/>
              <a:gd name="connsiteX6" fmla="*/ 0 w 3300115"/>
              <a:gd name="connsiteY6" fmla="*/ 6858000 h 6858000"/>
              <a:gd name="connsiteX7" fmla="*/ 136901 w 3300115"/>
              <a:gd name="connsiteY7" fmla="*/ 6760648 h 6858000"/>
              <a:gd name="connsiteX8" fmla="*/ 1806950 w 3300115"/>
              <a:gd name="connsiteY8" fmla="*/ 3429000 h 6858000"/>
              <a:gd name="connsiteX9" fmla="*/ 136901 w 3300115"/>
              <a:gd name="connsiteY9" fmla="*/ 973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0115" h="6858000">
                <a:moveTo>
                  <a:pt x="0" y="0"/>
                </a:moveTo>
                <a:lnTo>
                  <a:pt x="2139748" y="0"/>
                </a:lnTo>
                <a:lnTo>
                  <a:pt x="2177505" y="48046"/>
                </a:lnTo>
                <a:cubicBezTo>
                  <a:pt x="2882576" y="990838"/>
                  <a:pt x="3300115" y="2161158"/>
                  <a:pt x="3300115" y="3429000"/>
                </a:cubicBezTo>
                <a:cubicBezTo>
                  <a:pt x="3300115" y="4696842"/>
                  <a:pt x="2882576" y="5867163"/>
                  <a:pt x="2177505" y="6809955"/>
                </a:cubicBezTo>
                <a:lnTo>
                  <a:pt x="2139748" y="6858000"/>
                </a:lnTo>
                <a:lnTo>
                  <a:pt x="0" y="6858000"/>
                </a:lnTo>
                <a:lnTo>
                  <a:pt x="136901" y="6760648"/>
                </a:lnTo>
                <a:cubicBezTo>
                  <a:pt x="1150723" y="6002456"/>
                  <a:pt x="1806950" y="4792363"/>
                  <a:pt x="1806950" y="3429000"/>
                </a:cubicBezTo>
                <a:cubicBezTo>
                  <a:pt x="1806950" y="2065637"/>
                  <a:pt x="1150723" y="855544"/>
                  <a:pt x="136901" y="97352"/>
                </a:cubicBezTo>
                <a:close/>
              </a:path>
            </a:pathLst>
          </a:custGeom>
          <a:solidFill>
            <a:schemeClr val="bg1">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2951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400" fill="hold"/>
                                        <p:tgtEl>
                                          <p:spTgt spid="18"/>
                                        </p:tgtEl>
                                        <p:attrNameLst>
                                          <p:attrName>ppt_x</p:attrName>
                                        </p:attrNameLst>
                                      </p:cBhvr>
                                      <p:tavLst>
                                        <p:tav tm="0">
                                          <p:val>
                                            <p:strVal val="0-#ppt_w/2"/>
                                          </p:val>
                                        </p:tav>
                                        <p:tav tm="100000">
                                          <p:val>
                                            <p:strVal val="#ppt_x"/>
                                          </p:val>
                                        </p:tav>
                                      </p:tavLst>
                                    </p:anim>
                                    <p:anim calcmode="lin" valueType="num">
                                      <p:cBhvr additive="base">
                                        <p:cTn id="8" dur="400" fill="hold"/>
                                        <p:tgtEl>
                                          <p:spTgt spid="18"/>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6" presetClass="emph" presetSubtype="0" decel="69000" fill="hold" grpId="1" nodeType="withEffect">
                                  <p:stCondLst>
                                    <p:cond delay="400"/>
                                  </p:stCondLst>
                                  <p:childTnLst>
                                    <p:animScale>
                                      <p:cBhvr>
                                        <p:cTn id="15" dur="400" fill="hold"/>
                                        <p:tgtEl>
                                          <p:spTgt spid="7"/>
                                        </p:tgtEl>
                                      </p:cBhvr>
                                      <p:by x="90000" y="90000"/>
                                    </p:animScale>
                                  </p:childTnLst>
                                </p:cTn>
                              </p:par>
                              <p:par>
                                <p:cTn id="16" presetID="53" presetClass="entr" presetSubtype="16"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6" presetClass="emph" presetSubtype="0" decel="69000" fill="hold" grpId="1" nodeType="withEffect">
                                  <p:stCondLst>
                                    <p:cond delay="1000"/>
                                  </p:stCondLst>
                                  <p:childTnLst>
                                    <p:animScale>
                                      <p:cBhvr>
                                        <p:cTn id="22" dur="500" fill="hold"/>
                                        <p:tgtEl>
                                          <p:spTgt spid="8"/>
                                        </p:tgtEl>
                                      </p:cBhvr>
                                      <p:by x="90000" y="90000"/>
                                    </p:animScale>
                                  </p:childTnLst>
                                </p:cTn>
                              </p:par>
                              <p:par>
                                <p:cTn id="23" presetID="53" presetClass="entr" presetSubtype="16" fill="hold" grpId="0" nodeType="withEffect">
                                  <p:stCondLst>
                                    <p:cond delay="25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6" presetClass="emph" presetSubtype="0" decel="69000" fill="hold" grpId="1" nodeType="withEffect">
                                  <p:stCondLst>
                                    <p:cond delay="750"/>
                                  </p:stCondLst>
                                  <p:childTnLst>
                                    <p:animScale>
                                      <p:cBhvr>
                                        <p:cTn id="29" dur="600" fill="hold"/>
                                        <p:tgtEl>
                                          <p:spTgt spid="9"/>
                                        </p:tgtEl>
                                      </p:cBhvr>
                                      <p:by x="90000" y="90000"/>
                                    </p:animScale>
                                  </p:childTnLst>
                                </p:cTn>
                              </p:par>
                              <p:par>
                                <p:cTn id="30" presetID="53" presetClass="entr" presetSubtype="16" fill="hold" grpId="0" nodeType="withEffect">
                                  <p:stCondLst>
                                    <p:cond delay="500"/>
                                  </p:stCondLst>
                                  <p:childTnLst>
                                    <p:set>
                                      <p:cBhvr>
                                        <p:cTn id="31" dur="1" fill="hold">
                                          <p:stCondLst>
                                            <p:cond delay="0"/>
                                          </p:stCondLst>
                                        </p:cTn>
                                        <p:tgtEl>
                                          <p:spTgt spid="11"/>
                                        </p:tgtEl>
                                        <p:attrNameLst>
                                          <p:attrName>style.visibility</p:attrName>
                                        </p:attrNameLst>
                                      </p:cBhvr>
                                      <p:to>
                                        <p:strVal val="visible"/>
                                      </p:to>
                                    </p:set>
                                    <p:anim calcmode="lin" valueType="num">
                                      <p:cBhvr>
                                        <p:cTn id="32" dur="300" fill="hold"/>
                                        <p:tgtEl>
                                          <p:spTgt spid="11"/>
                                        </p:tgtEl>
                                        <p:attrNameLst>
                                          <p:attrName>ppt_w</p:attrName>
                                        </p:attrNameLst>
                                      </p:cBhvr>
                                      <p:tavLst>
                                        <p:tav tm="0">
                                          <p:val>
                                            <p:fltVal val="0"/>
                                          </p:val>
                                        </p:tav>
                                        <p:tav tm="100000">
                                          <p:val>
                                            <p:strVal val="#ppt_w"/>
                                          </p:val>
                                        </p:tav>
                                      </p:tavLst>
                                    </p:anim>
                                    <p:anim calcmode="lin" valueType="num">
                                      <p:cBhvr>
                                        <p:cTn id="33" dur="300" fill="hold"/>
                                        <p:tgtEl>
                                          <p:spTgt spid="11"/>
                                        </p:tgtEl>
                                        <p:attrNameLst>
                                          <p:attrName>ppt_h</p:attrName>
                                        </p:attrNameLst>
                                      </p:cBhvr>
                                      <p:tavLst>
                                        <p:tav tm="0">
                                          <p:val>
                                            <p:fltVal val="0"/>
                                          </p:val>
                                        </p:tav>
                                        <p:tav tm="100000">
                                          <p:val>
                                            <p:strVal val="#ppt_h"/>
                                          </p:val>
                                        </p:tav>
                                      </p:tavLst>
                                    </p:anim>
                                    <p:animEffect transition="in" filter="fade">
                                      <p:cBhvr>
                                        <p:cTn id="34" dur="300"/>
                                        <p:tgtEl>
                                          <p:spTgt spid="11"/>
                                        </p:tgtEl>
                                      </p:cBhvr>
                                    </p:animEffect>
                                  </p:childTnLst>
                                </p:cTn>
                              </p:par>
                              <p:par>
                                <p:cTn id="35" presetID="6" presetClass="emph" presetSubtype="0" decel="69000" fill="hold" grpId="1" nodeType="withEffect">
                                  <p:stCondLst>
                                    <p:cond delay="750"/>
                                  </p:stCondLst>
                                  <p:childTnLst>
                                    <p:animScale>
                                      <p:cBhvr>
                                        <p:cTn id="36" dur="300" fill="hold"/>
                                        <p:tgtEl>
                                          <p:spTgt spid="11"/>
                                        </p:tgtEl>
                                      </p:cBhvr>
                                      <p:by x="90000" y="90000"/>
                                    </p:animScale>
                                  </p:childTnLst>
                                </p:cTn>
                              </p:par>
                              <p:par>
                                <p:cTn id="37" presetID="2" presetClass="entr" presetSubtype="2" decel="100000" fill="hold" grpId="0" nodeType="withEffect">
                                  <p:stCondLst>
                                    <p:cond delay="400"/>
                                  </p:stCondLst>
                                  <p:iterate type="wd">
                                    <p:tmPct val="10000"/>
                                  </p:iterate>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400" fill="hold"/>
                                        <p:tgtEl>
                                          <p:spTgt spid="13"/>
                                        </p:tgtEl>
                                        <p:attrNameLst>
                                          <p:attrName>ppt_x</p:attrName>
                                        </p:attrNameLst>
                                      </p:cBhvr>
                                      <p:tavLst>
                                        <p:tav tm="0">
                                          <p:val>
                                            <p:strVal val="1+#ppt_w/2"/>
                                          </p:val>
                                        </p:tav>
                                        <p:tav tm="100000">
                                          <p:val>
                                            <p:strVal val="#ppt_x"/>
                                          </p:val>
                                        </p:tav>
                                      </p:tavLst>
                                    </p:anim>
                                    <p:anim calcmode="lin" valueType="num">
                                      <p:cBhvr additive="base">
                                        <p:cTn id="40" dur="400" fill="hold"/>
                                        <p:tgtEl>
                                          <p:spTgt spid="13"/>
                                        </p:tgtEl>
                                        <p:attrNameLst>
                                          <p:attrName>ppt_y</p:attrName>
                                        </p:attrNameLst>
                                      </p:cBhvr>
                                      <p:tavLst>
                                        <p:tav tm="0">
                                          <p:val>
                                            <p:strVal val="#ppt_y"/>
                                          </p:val>
                                        </p:tav>
                                        <p:tav tm="100000">
                                          <p:val>
                                            <p:strVal val="#ppt_y"/>
                                          </p:val>
                                        </p:tav>
                                      </p:tavLst>
                                    </p:anim>
                                  </p:childTnLst>
                                </p:cTn>
                              </p:par>
                              <p:par>
                                <p:cTn id="41" presetID="0" presetClass="path" presetSubtype="0" decel="100000" fill="hold" grpId="1" nodeType="withEffect">
                                  <p:stCondLst>
                                    <p:cond delay="800"/>
                                  </p:stCondLst>
                                  <p:iterate type="wd">
                                    <p:tmPct val="10000"/>
                                  </p:iterate>
                                  <p:childTnLst>
                                    <p:animMotion origin="layout" path="M 4.16667E-7 0 L 0.01966 -0.00139 " pathEditMode="relative" rAng="0" ptsTypes="AA">
                                      <p:cBhvr>
                                        <p:cTn id="42" dur="350" fill="hold"/>
                                        <p:tgtEl>
                                          <p:spTgt spid="13"/>
                                        </p:tgtEl>
                                        <p:attrNameLst>
                                          <p:attrName>ppt_x</p:attrName>
                                          <p:attrName>ppt_y</p:attrName>
                                        </p:attrNameLst>
                                      </p:cBhvr>
                                      <p:rCtr x="97700" y="-6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P spid="9" grpId="0" animBg="1"/>
      <p:bldP spid="9" grpId="1" animBg="1"/>
      <p:bldP spid="11" grpId="0">
        <p:tmplLst>
          <p:tmpl>
            <p:tnLst>
              <p:par>
                <p:cTn presetID="53" presetClass="entr" presetSubtype="16"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p:cTn dur="300" fill="hold"/>
                        <p:tgtEl>
                          <p:spTgt spid="11"/>
                        </p:tgtEl>
                        <p:attrNameLst>
                          <p:attrName>ppt_w</p:attrName>
                        </p:attrNameLst>
                      </p:cBhvr>
                      <p:tavLst>
                        <p:tav tm="0">
                          <p:val>
                            <p:fltVal val="0"/>
                          </p:val>
                        </p:tav>
                        <p:tav tm="100000">
                          <p:val>
                            <p:strVal val="#ppt_w"/>
                          </p:val>
                        </p:tav>
                      </p:tavLst>
                    </p:anim>
                    <p:anim calcmode="lin" valueType="num">
                      <p:cBhvr>
                        <p:cTn dur="300" fill="hold"/>
                        <p:tgtEl>
                          <p:spTgt spid="11"/>
                        </p:tgtEl>
                        <p:attrNameLst>
                          <p:attrName>ppt_h</p:attrName>
                        </p:attrNameLst>
                      </p:cBhvr>
                      <p:tavLst>
                        <p:tav tm="0">
                          <p:val>
                            <p:fltVal val="0"/>
                          </p:val>
                        </p:tav>
                        <p:tav tm="100000">
                          <p:val>
                            <p:strVal val="#ppt_h"/>
                          </p:val>
                        </p:tav>
                      </p:tavLst>
                    </p:anim>
                    <p:animEffect transition="in" filter="fade">
                      <p:cBhvr>
                        <p:cTn dur="300"/>
                        <p:tgtEl>
                          <p:spTgt spid="11"/>
                        </p:tgtEl>
                      </p:cBhvr>
                    </p:animEffect>
                  </p:childTnLst>
                </p:cTn>
              </p:par>
            </p:tnLst>
          </p:tmpl>
        </p:tmplLst>
      </p:bldP>
      <p:bldP spid="11" grpId="1">
        <p:tmplLst>
          <p:tmpl>
            <p:tnLst>
              <p:par>
                <p:cTn presetID="6" presetClass="emph" presetSubtype="0" decel="69000" fill="hold" nodeType="withEffect">
                  <p:stCondLst>
                    <p:cond delay="750"/>
                  </p:stCondLst>
                  <p:childTnLst>
                    <p:animScale>
                      <p:cBhvr>
                        <p:cTn dur="300" fill="hold"/>
                        <p:tgtEl>
                          <p:spTgt spid="11"/>
                        </p:tgtEl>
                      </p:cBhvr>
                      <p:by x="90000" y="90000"/>
                    </p:animScale>
                  </p:childTnLst>
                </p:cTn>
              </p:par>
            </p:tnLst>
          </p:tmpl>
        </p:tmplLst>
      </p:bldP>
      <p:bldP spid="13" grpId="0">
        <p:tmplLst>
          <p:tmpl>
            <p:tnLst>
              <p:par>
                <p:cTn presetID="2" presetClass="entr" presetSubtype="2" decel="100000" fill="hold" nodeType="withEffect">
                  <p:stCondLst>
                    <p:cond delay="40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400" fill="hold"/>
                        <p:tgtEl>
                          <p:spTgt spid="13"/>
                        </p:tgtEl>
                        <p:attrNameLst>
                          <p:attrName>ppt_x</p:attrName>
                        </p:attrNameLst>
                      </p:cBhvr>
                      <p:tavLst>
                        <p:tav tm="0">
                          <p:val>
                            <p:strVal val="1+#ppt_w/2"/>
                          </p:val>
                        </p:tav>
                        <p:tav tm="100000">
                          <p:val>
                            <p:strVal val="#ppt_x"/>
                          </p:val>
                        </p:tav>
                      </p:tavLst>
                    </p:anim>
                    <p:anim calcmode="lin" valueType="num">
                      <p:cBhvr additive="base">
                        <p:cTn dur="400" fill="hold"/>
                        <p:tgtEl>
                          <p:spTgt spid="13"/>
                        </p:tgtEl>
                        <p:attrNameLst>
                          <p:attrName>ppt_y</p:attrName>
                        </p:attrNameLst>
                      </p:cBhvr>
                      <p:tavLst>
                        <p:tav tm="0">
                          <p:val>
                            <p:strVal val="#ppt_y"/>
                          </p:val>
                        </p:tav>
                        <p:tav tm="100000">
                          <p:val>
                            <p:strVal val="#ppt_y"/>
                          </p:val>
                        </p:tav>
                      </p:tavLst>
                    </p:anim>
                  </p:childTnLst>
                </p:cTn>
              </p:par>
            </p:tnLst>
          </p:tmpl>
        </p:tmplLst>
      </p:bldP>
      <p:bldP spid="13" grpId="1">
        <p:tmplLst>
          <p:tmpl>
            <p:tnLst>
              <p:par>
                <p:cTn presetID="0" presetClass="path" presetSubtype="0" decel="100000" fill="hold" nodeType="withEffect">
                  <p:stCondLst>
                    <p:cond delay="800"/>
                  </p:stCondLst>
                  <p:iterate type="wd">
                    <p:tmPct val="10000"/>
                  </p:iterate>
                  <p:childTnLst>
                    <p:animMotion origin="layout" path="M 4.16667E-7 0 L 0.01966 -0.00139 " pathEditMode="relative" rAng="0" ptsTypes="AA">
                      <p:cBhvr>
                        <p:cTn dur="350" fill="hold"/>
                        <p:tgtEl>
                          <p:spTgt spid="13"/>
                        </p:tgtEl>
                        <p:attrNameLst>
                          <p:attrName>ppt_x</p:attrName>
                          <p:attrName>ppt_y</p:attrName>
                        </p:attrNameLst>
                      </p:cBhvr>
                      <p:rCtr x="977" y="-69"/>
                    </p:animMotion>
                  </p:childTnLst>
                </p:cTn>
              </p:par>
            </p:tnLst>
          </p:tmpl>
        </p:tmplLst>
      </p:bldP>
      <p:bldP spid="1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Infografis 5">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AAA4504-7A31-4660-9E2B-A8F36199E3DF}"/>
              </a:ext>
            </a:extLst>
          </p:cNvPr>
          <p:cNvSpPr/>
          <p:nvPr userDrawn="1"/>
        </p:nvSpPr>
        <p:spPr>
          <a:xfrm>
            <a:off x="2217319" y="0"/>
            <a:ext cx="3300115" cy="6858000"/>
          </a:xfrm>
          <a:custGeom>
            <a:avLst/>
            <a:gdLst>
              <a:gd name="connsiteX0" fmla="*/ 0 w 3300115"/>
              <a:gd name="connsiteY0" fmla="*/ 0 h 6858000"/>
              <a:gd name="connsiteX1" fmla="*/ 2139748 w 3300115"/>
              <a:gd name="connsiteY1" fmla="*/ 0 h 6858000"/>
              <a:gd name="connsiteX2" fmla="*/ 2177505 w 3300115"/>
              <a:gd name="connsiteY2" fmla="*/ 48046 h 6858000"/>
              <a:gd name="connsiteX3" fmla="*/ 3300115 w 3300115"/>
              <a:gd name="connsiteY3" fmla="*/ 3429000 h 6858000"/>
              <a:gd name="connsiteX4" fmla="*/ 2177505 w 3300115"/>
              <a:gd name="connsiteY4" fmla="*/ 6809955 h 6858000"/>
              <a:gd name="connsiteX5" fmla="*/ 2139748 w 3300115"/>
              <a:gd name="connsiteY5" fmla="*/ 6858000 h 6858000"/>
              <a:gd name="connsiteX6" fmla="*/ 0 w 3300115"/>
              <a:gd name="connsiteY6" fmla="*/ 6858000 h 6858000"/>
              <a:gd name="connsiteX7" fmla="*/ 136901 w 3300115"/>
              <a:gd name="connsiteY7" fmla="*/ 6760648 h 6858000"/>
              <a:gd name="connsiteX8" fmla="*/ 1806950 w 3300115"/>
              <a:gd name="connsiteY8" fmla="*/ 3429000 h 6858000"/>
              <a:gd name="connsiteX9" fmla="*/ 136901 w 3300115"/>
              <a:gd name="connsiteY9" fmla="*/ 973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0115" h="6858000">
                <a:moveTo>
                  <a:pt x="0" y="0"/>
                </a:moveTo>
                <a:lnTo>
                  <a:pt x="2139748" y="0"/>
                </a:lnTo>
                <a:lnTo>
                  <a:pt x="2177505" y="48046"/>
                </a:lnTo>
                <a:cubicBezTo>
                  <a:pt x="2882576" y="990838"/>
                  <a:pt x="3300115" y="2161158"/>
                  <a:pt x="3300115" y="3429000"/>
                </a:cubicBezTo>
                <a:cubicBezTo>
                  <a:pt x="3300115" y="4696842"/>
                  <a:pt x="2882576" y="5867163"/>
                  <a:pt x="2177505" y="6809955"/>
                </a:cubicBezTo>
                <a:lnTo>
                  <a:pt x="2139748" y="6858000"/>
                </a:lnTo>
                <a:lnTo>
                  <a:pt x="0" y="6858000"/>
                </a:lnTo>
                <a:lnTo>
                  <a:pt x="136901" y="6760648"/>
                </a:lnTo>
                <a:cubicBezTo>
                  <a:pt x="1150723" y="6002456"/>
                  <a:pt x="1806950" y="4792363"/>
                  <a:pt x="1806950" y="3429000"/>
                </a:cubicBezTo>
                <a:cubicBezTo>
                  <a:pt x="1806950" y="2065637"/>
                  <a:pt x="1150723" y="855544"/>
                  <a:pt x="136901" y="97352"/>
                </a:cubicBezTo>
                <a:close/>
              </a:path>
            </a:pathLst>
          </a:custGeom>
          <a:gradFill flip="none" rotWithShape="1">
            <a:gsLst>
              <a:gs pos="28000">
                <a:schemeClr val="tx2">
                  <a:alpha val="50000"/>
                </a:schemeClr>
              </a:gs>
              <a:gs pos="100000">
                <a:schemeClr val="bg2">
                  <a:alpha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 Placeholder 12">
            <a:extLst>
              <a:ext uri="{FF2B5EF4-FFF2-40B4-BE49-F238E27FC236}">
                <a16:creationId xmlns:a16="http://schemas.microsoft.com/office/drawing/2014/main" id="{0277CBED-7A46-4348-B168-64538CA9472C}"/>
              </a:ext>
            </a:extLst>
          </p:cNvPr>
          <p:cNvSpPr>
            <a:spLocks noGrp="1"/>
          </p:cNvSpPr>
          <p:nvPr>
            <p:ph type="body" sz="quarter" idx="11" hasCustomPrompt="1"/>
          </p:nvPr>
        </p:nvSpPr>
        <p:spPr>
          <a:xfrm>
            <a:off x="344129" y="2939142"/>
            <a:ext cx="3300115" cy="979715"/>
          </a:xfrm>
        </p:spPr>
        <p:txBody>
          <a:bodyPr anchor="t">
            <a:normAutofit/>
          </a:bodyPr>
          <a:lstStyle>
            <a:lvl1pPr algn="ctr">
              <a:defRPr sz="3600">
                <a:latin typeface="Poppins SemiBold" panose="00000700000000000000" pitchFamily="2" charset="0"/>
                <a:cs typeface="Poppins SemiBold" panose="00000700000000000000" pitchFamily="2" charset="0"/>
              </a:defRPr>
            </a:lvl1pPr>
          </a:lstStyle>
          <a:p>
            <a:pPr lvl="0"/>
            <a:r>
              <a:rPr lang="en-US" dirty="0"/>
              <a:t>Click to add title</a:t>
            </a:r>
          </a:p>
        </p:txBody>
      </p:sp>
      <p:grpSp>
        <p:nvGrpSpPr>
          <p:cNvPr id="22" name="Group 21">
            <a:extLst>
              <a:ext uri="{FF2B5EF4-FFF2-40B4-BE49-F238E27FC236}">
                <a16:creationId xmlns:a16="http://schemas.microsoft.com/office/drawing/2014/main" id="{4B6E9DF1-6AA1-4177-8835-07FF1FFB14D7}"/>
              </a:ext>
            </a:extLst>
          </p:cNvPr>
          <p:cNvGrpSpPr/>
          <p:nvPr userDrawn="1"/>
        </p:nvGrpSpPr>
        <p:grpSpPr>
          <a:xfrm>
            <a:off x="3939792" y="728853"/>
            <a:ext cx="2163787" cy="279688"/>
            <a:chOff x="4267200" y="580571"/>
            <a:chExt cx="2877354" cy="371923"/>
          </a:xfrm>
        </p:grpSpPr>
        <p:cxnSp>
          <p:nvCxnSpPr>
            <p:cNvPr id="11" name="Straight Connector 10">
              <a:extLst>
                <a:ext uri="{FF2B5EF4-FFF2-40B4-BE49-F238E27FC236}">
                  <a16:creationId xmlns:a16="http://schemas.microsoft.com/office/drawing/2014/main" id="{508B8148-36D9-4B8E-AE24-70FA814C7494}"/>
                </a:ext>
              </a:extLst>
            </p:cNvPr>
            <p:cNvCxnSpPr>
              <a:cxnSpLocks/>
            </p:cNvCxnSpPr>
            <p:nvPr userDrawn="1"/>
          </p:nvCxnSpPr>
          <p:spPr>
            <a:xfrm>
              <a:off x="4267200" y="742950"/>
              <a:ext cx="2552700" cy="0"/>
            </a:xfrm>
            <a:prstGeom prst="line">
              <a:avLst/>
            </a:prstGeom>
            <a:ln w="571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3E0336B4-32C6-4A6D-AC08-2BAAD708BD62}"/>
                </a:ext>
              </a:extLst>
            </p:cNvPr>
            <p:cNvSpPr/>
            <p:nvPr userDrawn="1"/>
          </p:nvSpPr>
          <p:spPr>
            <a:xfrm>
              <a:off x="6772631" y="580571"/>
              <a:ext cx="371923" cy="3719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14BB228-B839-4D4A-8504-54CF0FCDAC3B}"/>
              </a:ext>
            </a:extLst>
          </p:cNvPr>
          <p:cNvGrpSpPr/>
          <p:nvPr userDrawn="1"/>
        </p:nvGrpSpPr>
        <p:grpSpPr>
          <a:xfrm>
            <a:off x="4355237" y="4915259"/>
            <a:ext cx="1748342" cy="279688"/>
            <a:chOff x="4819650" y="3998687"/>
            <a:chExt cx="2324904" cy="371923"/>
          </a:xfrm>
        </p:grpSpPr>
        <p:cxnSp>
          <p:nvCxnSpPr>
            <p:cNvPr id="13" name="Straight Connector 12">
              <a:extLst>
                <a:ext uri="{FF2B5EF4-FFF2-40B4-BE49-F238E27FC236}">
                  <a16:creationId xmlns:a16="http://schemas.microsoft.com/office/drawing/2014/main" id="{C0C3E428-1881-4698-91F0-89628C854671}"/>
                </a:ext>
              </a:extLst>
            </p:cNvPr>
            <p:cNvCxnSpPr/>
            <p:nvPr userDrawn="1"/>
          </p:nvCxnSpPr>
          <p:spPr>
            <a:xfrm>
              <a:off x="4819650" y="4184650"/>
              <a:ext cx="2000250" cy="0"/>
            </a:xfrm>
            <a:prstGeom prst="line">
              <a:avLst/>
            </a:prstGeom>
            <a:ln w="571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6A15A104-0907-49AE-AEF7-8D68F966CBA4}"/>
                </a:ext>
              </a:extLst>
            </p:cNvPr>
            <p:cNvSpPr/>
            <p:nvPr userDrawn="1"/>
          </p:nvSpPr>
          <p:spPr>
            <a:xfrm>
              <a:off x="6772631" y="3998687"/>
              <a:ext cx="371923" cy="3719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865D0895-0594-4EB4-A4E9-260E07EC51C1}"/>
              </a:ext>
            </a:extLst>
          </p:cNvPr>
          <p:cNvGrpSpPr/>
          <p:nvPr userDrawn="1"/>
        </p:nvGrpSpPr>
        <p:grpSpPr>
          <a:xfrm>
            <a:off x="4355237" y="2885046"/>
            <a:ext cx="1748342" cy="279688"/>
            <a:chOff x="4819650" y="2289629"/>
            <a:chExt cx="2324904" cy="371923"/>
          </a:xfrm>
        </p:grpSpPr>
        <p:cxnSp>
          <p:nvCxnSpPr>
            <p:cNvPr id="12" name="Straight Connector 11">
              <a:extLst>
                <a:ext uri="{FF2B5EF4-FFF2-40B4-BE49-F238E27FC236}">
                  <a16:creationId xmlns:a16="http://schemas.microsoft.com/office/drawing/2014/main" id="{F36E1FA6-A2F8-4245-9B91-C0EC51109862}"/>
                </a:ext>
              </a:extLst>
            </p:cNvPr>
            <p:cNvCxnSpPr/>
            <p:nvPr userDrawn="1"/>
          </p:nvCxnSpPr>
          <p:spPr>
            <a:xfrm>
              <a:off x="4819650" y="2463800"/>
              <a:ext cx="2000250" cy="0"/>
            </a:xfrm>
            <a:prstGeom prst="line">
              <a:avLst/>
            </a:prstGeom>
            <a:ln w="571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45933929-0131-4B1F-9D44-509834C79740}"/>
                </a:ext>
              </a:extLst>
            </p:cNvPr>
            <p:cNvSpPr/>
            <p:nvPr userDrawn="1"/>
          </p:nvSpPr>
          <p:spPr>
            <a:xfrm>
              <a:off x="6772631" y="2289629"/>
              <a:ext cx="371923" cy="3719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Placeholder 12">
            <a:extLst>
              <a:ext uri="{FF2B5EF4-FFF2-40B4-BE49-F238E27FC236}">
                <a16:creationId xmlns:a16="http://schemas.microsoft.com/office/drawing/2014/main" id="{FEE02BDD-6F6B-478F-B1FF-C524FC46E1FC}"/>
              </a:ext>
            </a:extLst>
          </p:cNvPr>
          <p:cNvSpPr>
            <a:spLocks noGrp="1"/>
          </p:cNvSpPr>
          <p:nvPr>
            <p:ph type="body" sz="quarter" idx="12" hasCustomPrompt="1"/>
          </p:nvPr>
        </p:nvSpPr>
        <p:spPr>
          <a:xfrm>
            <a:off x="6186844" y="728853"/>
            <a:ext cx="5497155" cy="1240059"/>
          </a:xfrm>
        </p:spPr>
        <p:txBody>
          <a:bodyPr anchor="t">
            <a:normAutofit/>
          </a:bodyPr>
          <a:lstStyle>
            <a:lvl1pPr>
              <a:defRPr sz="3000"/>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p>
        </p:txBody>
      </p:sp>
      <p:sp>
        <p:nvSpPr>
          <p:cNvPr id="28" name="Text Placeholder 12">
            <a:extLst>
              <a:ext uri="{FF2B5EF4-FFF2-40B4-BE49-F238E27FC236}">
                <a16:creationId xmlns:a16="http://schemas.microsoft.com/office/drawing/2014/main" id="{7C7982A3-23C7-46D3-8B89-EC56E13FB40A}"/>
              </a:ext>
            </a:extLst>
          </p:cNvPr>
          <p:cNvSpPr>
            <a:spLocks noGrp="1"/>
          </p:cNvSpPr>
          <p:nvPr>
            <p:ph type="body" sz="quarter" idx="13" hasCustomPrompt="1"/>
          </p:nvPr>
        </p:nvSpPr>
        <p:spPr>
          <a:xfrm>
            <a:off x="6186844" y="2822056"/>
            <a:ext cx="5497155" cy="1240059"/>
          </a:xfrm>
        </p:spPr>
        <p:txBody>
          <a:bodyPr anchor="t">
            <a:normAutofit/>
          </a:bodyPr>
          <a:lstStyle>
            <a:lvl1pPr>
              <a:defRPr sz="3000"/>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p>
        </p:txBody>
      </p:sp>
      <p:sp>
        <p:nvSpPr>
          <p:cNvPr id="29" name="Text Placeholder 12">
            <a:extLst>
              <a:ext uri="{FF2B5EF4-FFF2-40B4-BE49-F238E27FC236}">
                <a16:creationId xmlns:a16="http://schemas.microsoft.com/office/drawing/2014/main" id="{613FAEFF-52EA-4C71-A378-61237DA98A8B}"/>
              </a:ext>
            </a:extLst>
          </p:cNvPr>
          <p:cNvSpPr>
            <a:spLocks noGrp="1"/>
          </p:cNvSpPr>
          <p:nvPr>
            <p:ph type="body" sz="quarter" idx="14" hasCustomPrompt="1"/>
          </p:nvPr>
        </p:nvSpPr>
        <p:spPr>
          <a:xfrm>
            <a:off x="6186844" y="4915259"/>
            <a:ext cx="5497155" cy="1240059"/>
          </a:xfrm>
        </p:spPr>
        <p:txBody>
          <a:bodyPr anchor="t">
            <a:normAutofit/>
          </a:bodyPr>
          <a:lstStyle>
            <a:lvl1pPr>
              <a:defRPr sz="3000"/>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p>
        </p:txBody>
      </p:sp>
    </p:spTree>
    <p:extLst>
      <p:ext uri="{BB962C8B-B14F-4D97-AF65-F5344CB8AC3E}">
        <p14:creationId xmlns:p14="http://schemas.microsoft.com/office/powerpoint/2010/main" val="10700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0-#ppt_w/2"/>
                                          </p:val>
                                        </p:tav>
                                        <p:tav tm="100000">
                                          <p:val>
                                            <p:strVal val="#ppt_x"/>
                                          </p:val>
                                        </p:tav>
                                      </p:tavLst>
                                    </p:anim>
                                    <p:anim calcmode="lin" valueType="num">
                                      <p:cBhvr additive="base">
                                        <p:cTn id="8" dur="400" fill="hold"/>
                                        <p:tgtEl>
                                          <p:spTgt spid="8"/>
                                        </p:tgtEl>
                                        <p:attrNameLst>
                                          <p:attrName>ppt_y</p:attrName>
                                        </p:attrNameLst>
                                      </p:cBhvr>
                                      <p:tavLst>
                                        <p:tav tm="0">
                                          <p:val>
                                            <p:strVal val="#ppt_y"/>
                                          </p:val>
                                        </p:tav>
                                        <p:tav tm="100000">
                                          <p:val>
                                            <p:strVal val="#ppt_y"/>
                                          </p:val>
                                        </p:tav>
                                      </p:tavLst>
                                    </p:anim>
                                  </p:childTnLst>
                                </p:cTn>
                              </p:par>
                              <p:par>
                                <p:cTn id="9" presetID="0" presetClass="path" presetSubtype="0" decel="100000" fill="hold" grpId="1" nodeType="withEffect">
                                  <p:stCondLst>
                                    <p:cond delay="750"/>
                                  </p:stCondLst>
                                  <p:iterate type="wd">
                                    <p:tmPct val="10000"/>
                                  </p:iterate>
                                  <p:childTnLst>
                                    <p:animMotion origin="layout" path="M 2.5E-6 0 L -0.01732 0 " pathEditMode="relative" rAng="0" ptsTypes="AA">
                                      <p:cBhvr>
                                        <p:cTn id="10" dur="350" fill="hold"/>
                                        <p:tgtEl>
                                          <p:spTgt spid="8"/>
                                        </p:tgtEl>
                                        <p:attrNameLst>
                                          <p:attrName>ppt_x</p:attrName>
                                          <p:attrName>ppt_y</p:attrName>
                                        </p:attrNameLst>
                                      </p:cBhvr>
                                      <p:rCtr x="-872" y="0"/>
                                    </p:animMotion>
                                  </p:childTnLst>
                                </p:cTn>
                              </p:par>
                              <p:par>
                                <p:cTn id="11" presetID="2" presetClass="entr" presetSubtype="8" decel="10000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400" fill="hold"/>
                                        <p:tgtEl>
                                          <p:spTgt spid="15"/>
                                        </p:tgtEl>
                                        <p:attrNameLst>
                                          <p:attrName>ppt_x</p:attrName>
                                        </p:attrNameLst>
                                      </p:cBhvr>
                                      <p:tavLst>
                                        <p:tav tm="0">
                                          <p:val>
                                            <p:strVal val="0-#ppt_w/2"/>
                                          </p:val>
                                        </p:tav>
                                        <p:tav tm="100000">
                                          <p:val>
                                            <p:strVal val="#ppt_x"/>
                                          </p:val>
                                        </p:tav>
                                      </p:tavLst>
                                    </p:anim>
                                    <p:anim calcmode="lin" valueType="num">
                                      <p:cBhvr additive="base">
                                        <p:cTn id="14" dur="400" fill="hold"/>
                                        <p:tgtEl>
                                          <p:spTgt spid="15"/>
                                        </p:tgtEl>
                                        <p:attrNameLst>
                                          <p:attrName>ppt_y</p:attrName>
                                        </p:attrNameLst>
                                      </p:cBhvr>
                                      <p:tavLst>
                                        <p:tav tm="0">
                                          <p:val>
                                            <p:strVal val="#ppt_y"/>
                                          </p:val>
                                        </p:tav>
                                        <p:tav tm="100000">
                                          <p:val>
                                            <p:strVal val="#ppt_y"/>
                                          </p:val>
                                        </p:tav>
                                      </p:tavLst>
                                    </p:anim>
                                  </p:childTnLst>
                                </p:cTn>
                              </p:par>
                              <p:par>
                                <p:cTn id="15" presetID="0" presetClass="path" presetSubtype="0" decel="100000" fill="hold" grpId="1" nodeType="withEffect">
                                  <p:stCondLst>
                                    <p:cond delay="400"/>
                                  </p:stCondLst>
                                  <p:childTnLst>
                                    <p:animMotion origin="layout" path="M -1.66667E-6 0 L -0.01732 0 " pathEditMode="relative" rAng="0" ptsTypes="AA">
                                      <p:cBhvr>
                                        <p:cTn id="16" dur="350" fill="hold"/>
                                        <p:tgtEl>
                                          <p:spTgt spid="15"/>
                                        </p:tgtEl>
                                        <p:attrNameLst>
                                          <p:attrName>ppt_x</p:attrName>
                                          <p:attrName>ppt_y</p:attrName>
                                        </p:attrNameLst>
                                      </p:cBhvr>
                                      <p:rCtr x="-872" y="0"/>
                                    </p:animMotion>
                                  </p:childTnLst>
                                </p:cTn>
                              </p:par>
                              <p:par>
                                <p:cTn id="17" presetID="2" presetClass="entr" presetSubtype="8" decel="100000" fill="hold" nodeType="withEffect">
                                  <p:stCondLst>
                                    <p:cond delay="400"/>
                                  </p:stCondLst>
                                  <p:iterate type="wd">
                                    <p:tmPct val="10000"/>
                                  </p:iterate>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400" fill="hold"/>
                                        <p:tgtEl>
                                          <p:spTgt spid="22"/>
                                        </p:tgtEl>
                                        <p:attrNameLst>
                                          <p:attrName>ppt_x</p:attrName>
                                        </p:attrNameLst>
                                      </p:cBhvr>
                                      <p:tavLst>
                                        <p:tav tm="0">
                                          <p:val>
                                            <p:strVal val="0-#ppt_w/2"/>
                                          </p:val>
                                        </p:tav>
                                        <p:tav tm="100000">
                                          <p:val>
                                            <p:strVal val="#ppt_x"/>
                                          </p:val>
                                        </p:tav>
                                      </p:tavLst>
                                    </p:anim>
                                    <p:anim calcmode="lin" valueType="num">
                                      <p:cBhvr additive="base">
                                        <p:cTn id="20" dur="400" fill="hold"/>
                                        <p:tgtEl>
                                          <p:spTgt spid="22"/>
                                        </p:tgtEl>
                                        <p:attrNameLst>
                                          <p:attrName>ppt_y</p:attrName>
                                        </p:attrNameLst>
                                      </p:cBhvr>
                                      <p:tavLst>
                                        <p:tav tm="0">
                                          <p:val>
                                            <p:strVal val="#ppt_y"/>
                                          </p:val>
                                        </p:tav>
                                        <p:tav tm="100000">
                                          <p:val>
                                            <p:strVal val="#ppt_y"/>
                                          </p:val>
                                        </p:tav>
                                      </p:tavLst>
                                    </p:anim>
                                  </p:childTnLst>
                                </p:cTn>
                              </p:par>
                              <p:par>
                                <p:cTn id="21" presetID="0" presetClass="path" presetSubtype="0" decel="100000" fill="hold" nodeType="withEffect">
                                  <p:stCondLst>
                                    <p:cond delay="900"/>
                                  </p:stCondLst>
                                  <p:iterate type="wd">
                                    <p:tmPct val="10000"/>
                                  </p:iterate>
                                  <p:childTnLst>
                                    <p:animMotion origin="layout" path="M 1.04167E-6 -3.7037E-7 L -0.01732 -3.7037E-7 " pathEditMode="relative" rAng="0" ptsTypes="AA">
                                      <p:cBhvr>
                                        <p:cTn id="22" dur="350" fill="hold"/>
                                        <p:tgtEl>
                                          <p:spTgt spid="22"/>
                                        </p:tgtEl>
                                        <p:attrNameLst>
                                          <p:attrName>ppt_x</p:attrName>
                                          <p:attrName>ppt_y</p:attrName>
                                        </p:attrNameLst>
                                      </p:cBhvr>
                                      <p:rCtr x="-872" y="0"/>
                                    </p:animMotion>
                                  </p:childTnLst>
                                </p:cTn>
                              </p:par>
                              <p:par>
                                <p:cTn id="23" presetID="2" presetClass="entr" presetSubtype="2" decel="100000" fill="hold" grpId="0" nodeType="withEffect">
                                  <p:stCondLst>
                                    <p:cond delay="1000"/>
                                  </p:stCondLst>
                                  <p:iterate type="wd">
                                    <p:tmPct val="10000"/>
                                  </p:iterate>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400" fill="hold"/>
                                        <p:tgtEl>
                                          <p:spTgt spid="27"/>
                                        </p:tgtEl>
                                        <p:attrNameLst>
                                          <p:attrName>ppt_x</p:attrName>
                                        </p:attrNameLst>
                                      </p:cBhvr>
                                      <p:tavLst>
                                        <p:tav tm="0">
                                          <p:val>
                                            <p:strVal val="1+#ppt_w/2"/>
                                          </p:val>
                                        </p:tav>
                                        <p:tav tm="100000">
                                          <p:val>
                                            <p:strVal val="#ppt_x"/>
                                          </p:val>
                                        </p:tav>
                                      </p:tavLst>
                                    </p:anim>
                                    <p:anim calcmode="lin" valueType="num">
                                      <p:cBhvr additive="base">
                                        <p:cTn id="26" dur="400" fill="hold"/>
                                        <p:tgtEl>
                                          <p:spTgt spid="27"/>
                                        </p:tgtEl>
                                        <p:attrNameLst>
                                          <p:attrName>ppt_y</p:attrName>
                                        </p:attrNameLst>
                                      </p:cBhvr>
                                      <p:tavLst>
                                        <p:tav tm="0">
                                          <p:val>
                                            <p:strVal val="#ppt_y"/>
                                          </p:val>
                                        </p:tav>
                                        <p:tav tm="100000">
                                          <p:val>
                                            <p:strVal val="#ppt_y"/>
                                          </p:val>
                                        </p:tav>
                                      </p:tavLst>
                                    </p:anim>
                                  </p:childTnLst>
                                </p:cTn>
                              </p:par>
                              <p:par>
                                <p:cTn id="27" presetID="0" presetClass="path" presetSubtype="0" decel="100000" fill="hold" grpId="1" nodeType="withEffect">
                                  <p:stCondLst>
                                    <p:cond delay="1400"/>
                                  </p:stCondLst>
                                  <p:iterate type="wd">
                                    <p:tmPct val="10000"/>
                                  </p:iterate>
                                  <p:childTnLst>
                                    <p:animMotion origin="layout" path="M -2.5E-6 2.22222E-6 L 0.01966 -0.00139 " pathEditMode="relative" rAng="0" ptsTypes="AA">
                                      <p:cBhvr>
                                        <p:cTn id="28" dur="350" fill="hold"/>
                                        <p:tgtEl>
                                          <p:spTgt spid="27"/>
                                        </p:tgtEl>
                                        <p:attrNameLst>
                                          <p:attrName>ppt_x</p:attrName>
                                          <p:attrName>ppt_y</p:attrName>
                                        </p:attrNameLst>
                                      </p:cBhvr>
                                      <p:rCtr x="977" y="-69"/>
                                    </p:animMotion>
                                  </p:childTnLst>
                                </p:cTn>
                              </p:par>
                              <p:par>
                                <p:cTn id="29" presetID="2" presetClass="entr" presetSubtype="8" decel="100000" fill="hold" nodeType="withEffect">
                                  <p:stCondLst>
                                    <p:cond delay="2000"/>
                                  </p:stCondLst>
                                  <p:iterate type="wd">
                                    <p:tmPct val="10000"/>
                                  </p:iterate>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400" fill="hold"/>
                                        <p:tgtEl>
                                          <p:spTgt spid="23"/>
                                        </p:tgtEl>
                                        <p:attrNameLst>
                                          <p:attrName>ppt_x</p:attrName>
                                        </p:attrNameLst>
                                      </p:cBhvr>
                                      <p:tavLst>
                                        <p:tav tm="0">
                                          <p:val>
                                            <p:strVal val="0-#ppt_w/2"/>
                                          </p:val>
                                        </p:tav>
                                        <p:tav tm="100000">
                                          <p:val>
                                            <p:strVal val="#ppt_x"/>
                                          </p:val>
                                        </p:tav>
                                      </p:tavLst>
                                    </p:anim>
                                    <p:anim calcmode="lin" valueType="num">
                                      <p:cBhvr additive="base">
                                        <p:cTn id="32" dur="400" fill="hold"/>
                                        <p:tgtEl>
                                          <p:spTgt spid="23"/>
                                        </p:tgtEl>
                                        <p:attrNameLst>
                                          <p:attrName>ppt_y</p:attrName>
                                        </p:attrNameLst>
                                      </p:cBhvr>
                                      <p:tavLst>
                                        <p:tav tm="0">
                                          <p:val>
                                            <p:strVal val="#ppt_y"/>
                                          </p:val>
                                        </p:tav>
                                        <p:tav tm="100000">
                                          <p:val>
                                            <p:strVal val="#ppt_y"/>
                                          </p:val>
                                        </p:tav>
                                      </p:tavLst>
                                    </p:anim>
                                  </p:childTnLst>
                                </p:cTn>
                              </p:par>
                              <p:par>
                                <p:cTn id="33" presetID="0" presetClass="path" presetSubtype="0" decel="100000" fill="hold" nodeType="withEffect">
                                  <p:stCondLst>
                                    <p:cond delay="2500"/>
                                  </p:stCondLst>
                                  <p:iterate type="wd">
                                    <p:tmPct val="10000"/>
                                  </p:iterate>
                                  <p:childTnLst>
                                    <p:animMotion origin="layout" path="M 3.75E-6 -2.22222E-6 L -0.01732 -2.22222E-6 " pathEditMode="relative" rAng="0" ptsTypes="AA">
                                      <p:cBhvr>
                                        <p:cTn id="34" dur="350" fill="hold"/>
                                        <p:tgtEl>
                                          <p:spTgt spid="23"/>
                                        </p:tgtEl>
                                        <p:attrNameLst>
                                          <p:attrName>ppt_x</p:attrName>
                                          <p:attrName>ppt_y</p:attrName>
                                        </p:attrNameLst>
                                      </p:cBhvr>
                                      <p:rCtr x="-872" y="0"/>
                                    </p:animMotion>
                                  </p:childTnLst>
                                </p:cTn>
                              </p:par>
                              <p:par>
                                <p:cTn id="35" presetID="2" presetClass="entr" presetSubtype="2" decel="100000" fill="hold" grpId="0" nodeType="withEffect">
                                  <p:stCondLst>
                                    <p:cond delay="2500"/>
                                  </p:stCondLst>
                                  <p:iterate type="wd">
                                    <p:tmPct val="10000"/>
                                  </p:iterate>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400" fill="hold"/>
                                        <p:tgtEl>
                                          <p:spTgt spid="28"/>
                                        </p:tgtEl>
                                        <p:attrNameLst>
                                          <p:attrName>ppt_x</p:attrName>
                                        </p:attrNameLst>
                                      </p:cBhvr>
                                      <p:tavLst>
                                        <p:tav tm="0">
                                          <p:val>
                                            <p:strVal val="1+#ppt_w/2"/>
                                          </p:val>
                                        </p:tav>
                                        <p:tav tm="100000">
                                          <p:val>
                                            <p:strVal val="#ppt_x"/>
                                          </p:val>
                                        </p:tav>
                                      </p:tavLst>
                                    </p:anim>
                                    <p:anim calcmode="lin" valueType="num">
                                      <p:cBhvr additive="base">
                                        <p:cTn id="38" dur="400" fill="hold"/>
                                        <p:tgtEl>
                                          <p:spTgt spid="28"/>
                                        </p:tgtEl>
                                        <p:attrNameLst>
                                          <p:attrName>ppt_y</p:attrName>
                                        </p:attrNameLst>
                                      </p:cBhvr>
                                      <p:tavLst>
                                        <p:tav tm="0">
                                          <p:val>
                                            <p:strVal val="#ppt_y"/>
                                          </p:val>
                                        </p:tav>
                                        <p:tav tm="100000">
                                          <p:val>
                                            <p:strVal val="#ppt_y"/>
                                          </p:val>
                                        </p:tav>
                                      </p:tavLst>
                                    </p:anim>
                                  </p:childTnLst>
                                </p:cTn>
                              </p:par>
                              <p:par>
                                <p:cTn id="39" presetID="0" presetClass="path" presetSubtype="0" decel="100000" fill="hold" grpId="1" nodeType="withEffect">
                                  <p:stCondLst>
                                    <p:cond delay="2900"/>
                                  </p:stCondLst>
                                  <p:iterate type="wd">
                                    <p:tmPct val="10000"/>
                                  </p:iterate>
                                  <p:childTnLst>
                                    <p:animMotion origin="layout" path="M -2.5E-6 -1.85185E-6 L 0.01966 -0.00139 " pathEditMode="relative" rAng="0" ptsTypes="AA">
                                      <p:cBhvr>
                                        <p:cTn id="40" dur="350" fill="hold"/>
                                        <p:tgtEl>
                                          <p:spTgt spid="28"/>
                                        </p:tgtEl>
                                        <p:attrNameLst>
                                          <p:attrName>ppt_x</p:attrName>
                                          <p:attrName>ppt_y</p:attrName>
                                        </p:attrNameLst>
                                      </p:cBhvr>
                                      <p:rCtr x="977" y="-69"/>
                                    </p:animMotion>
                                  </p:childTnLst>
                                </p:cTn>
                              </p:par>
                              <p:par>
                                <p:cTn id="41" presetID="2" presetClass="entr" presetSubtype="8" decel="100000" fill="hold" nodeType="withEffect">
                                  <p:stCondLst>
                                    <p:cond delay="3500"/>
                                  </p:stCondLst>
                                  <p:iterate type="wd">
                                    <p:tmPct val="10000"/>
                                  </p:iterate>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400" fill="hold"/>
                                        <p:tgtEl>
                                          <p:spTgt spid="24"/>
                                        </p:tgtEl>
                                        <p:attrNameLst>
                                          <p:attrName>ppt_x</p:attrName>
                                        </p:attrNameLst>
                                      </p:cBhvr>
                                      <p:tavLst>
                                        <p:tav tm="0">
                                          <p:val>
                                            <p:strVal val="0-#ppt_w/2"/>
                                          </p:val>
                                        </p:tav>
                                        <p:tav tm="100000">
                                          <p:val>
                                            <p:strVal val="#ppt_x"/>
                                          </p:val>
                                        </p:tav>
                                      </p:tavLst>
                                    </p:anim>
                                    <p:anim calcmode="lin" valueType="num">
                                      <p:cBhvr additive="base">
                                        <p:cTn id="44" dur="400" fill="hold"/>
                                        <p:tgtEl>
                                          <p:spTgt spid="24"/>
                                        </p:tgtEl>
                                        <p:attrNameLst>
                                          <p:attrName>ppt_y</p:attrName>
                                        </p:attrNameLst>
                                      </p:cBhvr>
                                      <p:tavLst>
                                        <p:tav tm="0">
                                          <p:val>
                                            <p:strVal val="#ppt_y"/>
                                          </p:val>
                                        </p:tav>
                                        <p:tav tm="100000">
                                          <p:val>
                                            <p:strVal val="#ppt_y"/>
                                          </p:val>
                                        </p:tav>
                                      </p:tavLst>
                                    </p:anim>
                                  </p:childTnLst>
                                </p:cTn>
                              </p:par>
                              <p:par>
                                <p:cTn id="45" presetID="0" presetClass="path" presetSubtype="0" decel="100000" fill="hold" nodeType="withEffect">
                                  <p:stCondLst>
                                    <p:cond delay="4000"/>
                                  </p:stCondLst>
                                  <p:iterate type="wd">
                                    <p:tmPct val="10000"/>
                                  </p:iterate>
                                  <p:childTnLst>
                                    <p:animMotion origin="layout" path="M 3.75E-6 2.96296E-6 L -0.01732 2.96296E-6 " pathEditMode="relative" rAng="0" ptsTypes="AA">
                                      <p:cBhvr>
                                        <p:cTn id="46" dur="350" fill="hold"/>
                                        <p:tgtEl>
                                          <p:spTgt spid="24"/>
                                        </p:tgtEl>
                                        <p:attrNameLst>
                                          <p:attrName>ppt_x</p:attrName>
                                          <p:attrName>ppt_y</p:attrName>
                                        </p:attrNameLst>
                                      </p:cBhvr>
                                      <p:rCtr x="-872" y="0"/>
                                    </p:animMotion>
                                  </p:childTnLst>
                                </p:cTn>
                              </p:par>
                              <p:par>
                                <p:cTn id="47" presetID="2" presetClass="entr" presetSubtype="2" decel="100000" fill="hold" grpId="0" nodeType="withEffect">
                                  <p:stCondLst>
                                    <p:cond delay="4250"/>
                                  </p:stCondLst>
                                  <p:iterate type="wd">
                                    <p:tmPct val="10000"/>
                                  </p:iterate>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400" fill="hold"/>
                                        <p:tgtEl>
                                          <p:spTgt spid="29"/>
                                        </p:tgtEl>
                                        <p:attrNameLst>
                                          <p:attrName>ppt_x</p:attrName>
                                        </p:attrNameLst>
                                      </p:cBhvr>
                                      <p:tavLst>
                                        <p:tav tm="0">
                                          <p:val>
                                            <p:strVal val="1+#ppt_w/2"/>
                                          </p:val>
                                        </p:tav>
                                        <p:tav tm="100000">
                                          <p:val>
                                            <p:strVal val="#ppt_x"/>
                                          </p:val>
                                        </p:tav>
                                      </p:tavLst>
                                    </p:anim>
                                    <p:anim calcmode="lin" valueType="num">
                                      <p:cBhvr additive="base">
                                        <p:cTn id="50" dur="400" fill="hold"/>
                                        <p:tgtEl>
                                          <p:spTgt spid="29"/>
                                        </p:tgtEl>
                                        <p:attrNameLst>
                                          <p:attrName>ppt_y</p:attrName>
                                        </p:attrNameLst>
                                      </p:cBhvr>
                                      <p:tavLst>
                                        <p:tav tm="0">
                                          <p:val>
                                            <p:strVal val="#ppt_y"/>
                                          </p:val>
                                        </p:tav>
                                        <p:tav tm="100000">
                                          <p:val>
                                            <p:strVal val="#ppt_y"/>
                                          </p:val>
                                        </p:tav>
                                      </p:tavLst>
                                    </p:anim>
                                  </p:childTnLst>
                                </p:cTn>
                              </p:par>
                              <p:par>
                                <p:cTn id="51" presetID="0" presetClass="path" presetSubtype="0" decel="100000" fill="hold" grpId="1" nodeType="withEffect">
                                  <p:stCondLst>
                                    <p:cond delay="4750"/>
                                  </p:stCondLst>
                                  <p:iterate type="wd">
                                    <p:tmPct val="10000"/>
                                  </p:iterate>
                                  <p:childTnLst>
                                    <p:animMotion origin="layout" path="M -2.5E-6 -4.44444E-6 L 0.01966 -0.00138 " pathEditMode="relative" rAng="0" ptsTypes="AA">
                                      <p:cBhvr>
                                        <p:cTn id="52" dur="350" fill="hold"/>
                                        <p:tgtEl>
                                          <p:spTgt spid="29"/>
                                        </p:tgtEl>
                                        <p:attrNameLst>
                                          <p:attrName>ppt_x</p:attrName>
                                          <p:attrName>ppt_y</p:attrName>
                                        </p:attrNameLst>
                                      </p:cBhvr>
                                      <p:rCtr x="977"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5" grpId="0">
        <p:tmplLst>
          <p:tmpl>
            <p:tnLst>
              <p:par>
                <p:cTn presetID="2" presetClass="entr" presetSubtype="8"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400" fill="hold"/>
                        <p:tgtEl>
                          <p:spTgt spid="15"/>
                        </p:tgtEl>
                        <p:attrNameLst>
                          <p:attrName>ppt_x</p:attrName>
                        </p:attrNameLst>
                      </p:cBhvr>
                      <p:tavLst>
                        <p:tav tm="0">
                          <p:val>
                            <p:strVal val="0-#ppt_w/2"/>
                          </p:val>
                        </p:tav>
                        <p:tav tm="100000">
                          <p:val>
                            <p:strVal val="#ppt_x"/>
                          </p:val>
                        </p:tav>
                      </p:tavLst>
                    </p:anim>
                    <p:anim calcmode="lin" valueType="num">
                      <p:cBhvr additive="base">
                        <p:cTn dur="400" fill="hold"/>
                        <p:tgtEl>
                          <p:spTgt spid="15"/>
                        </p:tgtEl>
                        <p:attrNameLst>
                          <p:attrName>ppt_y</p:attrName>
                        </p:attrNameLst>
                      </p:cBhvr>
                      <p:tavLst>
                        <p:tav tm="0">
                          <p:val>
                            <p:strVal val="#ppt_y"/>
                          </p:val>
                        </p:tav>
                        <p:tav tm="100000">
                          <p:val>
                            <p:strVal val="#ppt_y"/>
                          </p:val>
                        </p:tav>
                      </p:tavLst>
                    </p:anim>
                  </p:childTnLst>
                </p:cTn>
              </p:par>
            </p:tnLst>
          </p:tmpl>
        </p:tmplLst>
      </p:bldP>
      <p:bldP spid="15" grpId="1">
        <p:tmplLst>
          <p:tmpl>
            <p:tnLst>
              <p:par>
                <p:cTn presetID="0" presetClass="path" presetSubtype="0" decel="100000" fill="hold" nodeType="withEffect">
                  <p:stCondLst>
                    <p:cond delay="400"/>
                  </p:stCondLst>
                  <p:childTnLst>
                    <p:animMotion origin="layout" path="M -1.66667E-6 0 L -0.01732 0 " pathEditMode="relative" rAng="0" ptsTypes="AA">
                      <p:cBhvr>
                        <p:cTn dur="350" fill="hold"/>
                        <p:tgtEl>
                          <p:spTgt spid="15"/>
                        </p:tgtEl>
                        <p:attrNameLst>
                          <p:attrName>ppt_x</p:attrName>
                          <p:attrName>ppt_y</p:attrName>
                        </p:attrNameLst>
                      </p:cBhvr>
                      <p:rCtr x="-872" y="0"/>
                    </p:animMotion>
                  </p:childTnLst>
                </p:cTn>
              </p:par>
            </p:tnLst>
          </p:tmpl>
        </p:tmplLst>
      </p:bldP>
      <p:bldP spid="27" grpId="0">
        <p:tmplLst>
          <p:tmpl>
            <p:tnLst>
              <p:par>
                <p:cTn presetID="2" presetClass="entr" presetSubtype="2" decel="100000" fill="hold" nodeType="withEffect">
                  <p:stCondLst>
                    <p:cond delay="100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400" fill="hold"/>
                        <p:tgtEl>
                          <p:spTgt spid="27"/>
                        </p:tgtEl>
                        <p:attrNameLst>
                          <p:attrName>ppt_x</p:attrName>
                        </p:attrNameLst>
                      </p:cBhvr>
                      <p:tavLst>
                        <p:tav tm="0">
                          <p:val>
                            <p:strVal val="1+#ppt_w/2"/>
                          </p:val>
                        </p:tav>
                        <p:tav tm="100000">
                          <p:val>
                            <p:strVal val="#ppt_x"/>
                          </p:val>
                        </p:tav>
                      </p:tavLst>
                    </p:anim>
                    <p:anim calcmode="lin" valueType="num">
                      <p:cBhvr additive="base">
                        <p:cTn dur="400" fill="hold"/>
                        <p:tgtEl>
                          <p:spTgt spid="27"/>
                        </p:tgtEl>
                        <p:attrNameLst>
                          <p:attrName>ppt_y</p:attrName>
                        </p:attrNameLst>
                      </p:cBhvr>
                      <p:tavLst>
                        <p:tav tm="0">
                          <p:val>
                            <p:strVal val="#ppt_y"/>
                          </p:val>
                        </p:tav>
                        <p:tav tm="100000">
                          <p:val>
                            <p:strVal val="#ppt_y"/>
                          </p:val>
                        </p:tav>
                      </p:tavLst>
                    </p:anim>
                  </p:childTnLst>
                </p:cTn>
              </p:par>
            </p:tnLst>
          </p:tmpl>
        </p:tmplLst>
      </p:bldP>
      <p:bldP spid="27" grpId="1">
        <p:tmplLst>
          <p:tmpl>
            <p:tnLst>
              <p:par>
                <p:cTn presetID="0" presetClass="path" presetSubtype="0" decel="100000" fill="hold" nodeType="withEffect">
                  <p:stCondLst>
                    <p:cond delay="1400"/>
                  </p:stCondLst>
                  <p:iterate type="wd">
                    <p:tmPct val="10000"/>
                  </p:iterate>
                  <p:childTnLst>
                    <p:animMotion origin="layout" path="M -2.5E-6 2.22222E-6 L 0.01966 -0.00139 " pathEditMode="relative" rAng="0" ptsTypes="AA">
                      <p:cBhvr>
                        <p:cTn dur="350" fill="hold"/>
                        <p:tgtEl>
                          <p:spTgt spid="27"/>
                        </p:tgtEl>
                        <p:attrNameLst>
                          <p:attrName>ppt_x</p:attrName>
                          <p:attrName>ppt_y</p:attrName>
                        </p:attrNameLst>
                      </p:cBhvr>
                      <p:rCtr x="977" y="-69"/>
                    </p:animMotion>
                  </p:childTnLst>
                </p:cTn>
              </p:par>
            </p:tnLst>
          </p:tmpl>
        </p:tmplLst>
      </p:bldP>
      <p:bldP spid="28" grpId="0">
        <p:tmplLst>
          <p:tmpl>
            <p:tnLst>
              <p:par>
                <p:cTn presetID="2" presetClass="entr" presetSubtype="2" decel="100000" fill="hold" nodeType="withEffect">
                  <p:stCondLst>
                    <p:cond delay="2500"/>
                  </p:stCondLst>
                  <p:iterate type="wd">
                    <p:tmPct val="10000"/>
                  </p:iterate>
                  <p:childTnLst>
                    <p:set>
                      <p:cBhvr>
                        <p:cTn dur="1" fill="hold">
                          <p:stCondLst>
                            <p:cond delay="0"/>
                          </p:stCondLst>
                        </p:cTn>
                        <p:tgtEl>
                          <p:spTgt spid="28"/>
                        </p:tgtEl>
                        <p:attrNameLst>
                          <p:attrName>style.visibility</p:attrName>
                        </p:attrNameLst>
                      </p:cBhvr>
                      <p:to>
                        <p:strVal val="visible"/>
                      </p:to>
                    </p:set>
                    <p:anim calcmode="lin" valueType="num">
                      <p:cBhvr additive="base">
                        <p:cTn dur="400" fill="hold"/>
                        <p:tgtEl>
                          <p:spTgt spid="28"/>
                        </p:tgtEl>
                        <p:attrNameLst>
                          <p:attrName>ppt_x</p:attrName>
                        </p:attrNameLst>
                      </p:cBhvr>
                      <p:tavLst>
                        <p:tav tm="0">
                          <p:val>
                            <p:strVal val="1+#ppt_w/2"/>
                          </p:val>
                        </p:tav>
                        <p:tav tm="100000">
                          <p:val>
                            <p:strVal val="#ppt_x"/>
                          </p:val>
                        </p:tav>
                      </p:tavLst>
                    </p:anim>
                    <p:anim calcmode="lin" valueType="num">
                      <p:cBhvr additive="base">
                        <p:cTn dur="400" fill="hold"/>
                        <p:tgtEl>
                          <p:spTgt spid="28"/>
                        </p:tgtEl>
                        <p:attrNameLst>
                          <p:attrName>ppt_y</p:attrName>
                        </p:attrNameLst>
                      </p:cBhvr>
                      <p:tavLst>
                        <p:tav tm="0">
                          <p:val>
                            <p:strVal val="#ppt_y"/>
                          </p:val>
                        </p:tav>
                        <p:tav tm="100000">
                          <p:val>
                            <p:strVal val="#ppt_y"/>
                          </p:val>
                        </p:tav>
                      </p:tavLst>
                    </p:anim>
                  </p:childTnLst>
                </p:cTn>
              </p:par>
            </p:tnLst>
          </p:tmpl>
        </p:tmplLst>
      </p:bldP>
      <p:bldP spid="28" grpId="1">
        <p:tmplLst>
          <p:tmpl>
            <p:tnLst>
              <p:par>
                <p:cTn presetID="0" presetClass="path" presetSubtype="0" decel="100000" fill="hold" nodeType="withEffect">
                  <p:stCondLst>
                    <p:cond delay="2900"/>
                  </p:stCondLst>
                  <p:iterate type="wd">
                    <p:tmPct val="10000"/>
                  </p:iterate>
                  <p:childTnLst>
                    <p:animMotion origin="layout" path="M -2.5E-6 -1.85185E-6 L 0.01966 -0.00139 " pathEditMode="relative" rAng="0" ptsTypes="AA">
                      <p:cBhvr>
                        <p:cTn dur="350" fill="hold"/>
                        <p:tgtEl>
                          <p:spTgt spid="28"/>
                        </p:tgtEl>
                        <p:attrNameLst>
                          <p:attrName>ppt_x</p:attrName>
                          <p:attrName>ppt_y</p:attrName>
                        </p:attrNameLst>
                      </p:cBhvr>
                      <p:rCtr x="977" y="-69"/>
                    </p:animMotion>
                  </p:childTnLst>
                </p:cTn>
              </p:par>
            </p:tnLst>
          </p:tmpl>
        </p:tmplLst>
      </p:bldP>
      <p:bldP spid="29" grpId="0">
        <p:tmplLst>
          <p:tmpl>
            <p:tnLst>
              <p:par>
                <p:cTn presetID="2" presetClass="entr" presetSubtype="2" decel="100000" fill="hold" nodeType="withEffect">
                  <p:stCondLst>
                    <p:cond delay="425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400" fill="hold"/>
                        <p:tgtEl>
                          <p:spTgt spid="29"/>
                        </p:tgtEl>
                        <p:attrNameLst>
                          <p:attrName>ppt_x</p:attrName>
                        </p:attrNameLst>
                      </p:cBhvr>
                      <p:tavLst>
                        <p:tav tm="0">
                          <p:val>
                            <p:strVal val="1+#ppt_w/2"/>
                          </p:val>
                        </p:tav>
                        <p:tav tm="100000">
                          <p:val>
                            <p:strVal val="#ppt_x"/>
                          </p:val>
                        </p:tav>
                      </p:tavLst>
                    </p:anim>
                    <p:anim calcmode="lin" valueType="num">
                      <p:cBhvr additive="base">
                        <p:cTn dur="400" fill="hold"/>
                        <p:tgtEl>
                          <p:spTgt spid="29"/>
                        </p:tgtEl>
                        <p:attrNameLst>
                          <p:attrName>ppt_y</p:attrName>
                        </p:attrNameLst>
                      </p:cBhvr>
                      <p:tavLst>
                        <p:tav tm="0">
                          <p:val>
                            <p:strVal val="#ppt_y"/>
                          </p:val>
                        </p:tav>
                        <p:tav tm="100000">
                          <p:val>
                            <p:strVal val="#ppt_y"/>
                          </p:val>
                        </p:tav>
                      </p:tavLst>
                    </p:anim>
                  </p:childTnLst>
                </p:cTn>
              </p:par>
            </p:tnLst>
          </p:tmpl>
        </p:tmplLst>
      </p:bldP>
      <p:bldP spid="29" grpId="1">
        <p:tmplLst>
          <p:tmpl>
            <p:tnLst>
              <p:par>
                <p:cTn presetID="0" presetClass="path" presetSubtype="0" decel="100000" fill="hold" nodeType="withEffect">
                  <p:stCondLst>
                    <p:cond delay="4750"/>
                  </p:stCondLst>
                  <p:iterate type="wd">
                    <p:tmPct val="10000"/>
                  </p:iterate>
                  <p:childTnLst>
                    <p:animMotion origin="layout" path="M -2.5E-6 -4.44444E-6 L 0.01966 -0.00138 " pathEditMode="relative" rAng="0" ptsTypes="AA">
                      <p:cBhvr>
                        <p:cTn dur="350" fill="hold"/>
                        <p:tgtEl>
                          <p:spTgt spid="29"/>
                        </p:tgtEl>
                        <p:attrNameLst>
                          <p:attrName>ppt_x</p:attrName>
                          <p:attrName>ppt_y</p:attrName>
                        </p:attrNameLst>
                      </p:cBhvr>
                      <p:rCtr x="977" y="-69"/>
                    </p:animMotion>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Infografis 6">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E37224D-3887-4440-AF5A-82A0DF918C22}"/>
              </a:ext>
            </a:extLst>
          </p:cNvPr>
          <p:cNvSpPr/>
          <p:nvPr userDrawn="1"/>
        </p:nvSpPr>
        <p:spPr>
          <a:xfrm>
            <a:off x="0" y="0"/>
            <a:ext cx="12192000" cy="6857995"/>
          </a:xfrm>
          <a:prstGeom prst="rect">
            <a:avLst/>
          </a:prstGeom>
          <a:blipFill dpi="0" rotWithShape="1">
            <a:blip r:embed="rId2" cstate="screen">
              <a:alphaModFix amt="10000"/>
              <a:graysc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F68391F-0E9C-4275-AEA6-1F19B749EA37}"/>
              </a:ext>
            </a:extLst>
          </p:cNvPr>
          <p:cNvSpPr/>
          <p:nvPr userDrawn="1"/>
        </p:nvSpPr>
        <p:spPr>
          <a:xfrm>
            <a:off x="4832804" y="712107"/>
            <a:ext cx="2716893" cy="2716893"/>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7" name="Oval 6">
            <a:extLst>
              <a:ext uri="{FF2B5EF4-FFF2-40B4-BE49-F238E27FC236}">
                <a16:creationId xmlns:a16="http://schemas.microsoft.com/office/drawing/2014/main" id="{279902C4-A65B-4A1C-93F3-E74289651598}"/>
              </a:ext>
            </a:extLst>
          </p:cNvPr>
          <p:cNvSpPr/>
          <p:nvPr userDrawn="1"/>
        </p:nvSpPr>
        <p:spPr>
          <a:xfrm>
            <a:off x="5946883" y="2346210"/>
            <a:ext cx="2716893" cy="2716893"/>
          </a:xfrm>
          <a:prstGeom prst="ellipse">
            <a:avLst/>
          </a:prstGeom>
          <a:solidFill>
            <a:schemeClr val="bg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8" name="Oval 7">
            <a:extLst>
              <a:ext uri="{FF2B5EF4-FFF2-40B4-BE49-F238E27FC236}">
                <a16:creationId xmlns:a16="http://schemas.microsoft.com/office/drawing/2014/main" id="{798BE1BF-B3CB-4FD1-893B-63CE3349B154}"/>
              </a:ext>
            </a:extLst>
          </p:cNvPr>
          <p:cNvSpPr/>
          <p:nvPr userDrawn="1"/>
        </p:nvSpPr>
        <p:spPr>
          <a:xfrm>
            <a:off x="3756659" y="2346210"/>
            <a:ext cx="2716893" cy="2716893"/>
          </a:xfrm>
          <a:prstGeom prst="ellipse">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cxnSp>
        <p:nvCxnSpPr>
          <p:cNvPr id="9" name="Straight Connector 8">
            <a:extLst>
              <a:ext uri="{FF2B5EF4-FFF2-40B4-BE49-F238E27FC236}">
                <a16:creationId xmlns:a16="http://schemas.microsoft.com/office/drawing/2014/main" id="{7E2535EC-48D5-4D89-89B5-A8FC5F9E3FE3}"/>
              </a:ext>
            </a:extLst>
          </p:cNvPr>
          <p:cNvCxnSpPr>
            <a:cxnSpLocks/>
          </p:cNvCxnSpPr>
          <p:nvPr userDrawn="1"/>
        </p:nvCxnSpPr>
        <p:spPr>
          <a:xfrm flipH="1">
            <a:off x="6798267" y="1729989"/>
            <a:ext cx="874122" cy="1083751"/>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E5255BB-A6A6-4A29-BEC1-3903E36C06C0}"/>
              </a:ext>
            </a:extLst>
          </p:cNvPr>
          <p:cNvCxnSpPr>
            <a:cxnSpLocks/>
          </p:cNvCxnSpPr>
          <p:nvPr userDrawn="1"/>
        </p:nvCxnSpPr>
        <p:spPr>
          <a:xfrm flipH="1">
            <a:off x="7672389" y="1729989"/>
            <a:ext cx="656711" cy="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970DED55-F8C1-484A-9A91-4916518B62E8}"/>
              </a:ext>
            </a:extLst>
          </p:cNvPr>
          <p:cNvSpPr>
            <a:spLocks noGrp="1"/>
          </p:cNvSpPr>
          <p:nvPr>
            <p:ph type="body" sz="quarter" idx="10" hasCustomPrompt="1"/>
          </p:nvPr>
        </p:nvSpPr>
        <p:spPr>
          <a:xfrm>
            <a:off x="8417203" y="1525866"/>
            <a:ext cx="3341226" cy="1892299"/>
          </a:xfrm>
        </p:spPr>
        <p:txBody>
          <a:bodyPr>
            <a:noAutofit/>
          </a:bodyPr>
          <a:lstStyle>
            <a:lvl1pPr>
              <a:defRPr sz="3000"/>
            </a:lvl1pPr>
            <a:lvl2pPr>
              <a:defRPr sz="1800"/>
            </a:lvl2pPr>
            <a:lvl3pPr>
              <a:defRPr sz="1600"/>
            </a:lvl3pPr>
            <a:lvl4pPr>
              <a:defRPr sz="1400"/>
            </a:lvl4pPr>
            <a:lvl5pPr>
              <a:defRPr sz="1400"/>
            </a:lvl5pPr>
          </a:lstStyle>
          <a:p>
            <a:pPr lvl="0"/>
            <a:r>
              <a:rPr lang="en-US" dirty="0"/>
              <a:t>Lorem ipsum dolor sit </a:t>
            </a:r>
            <a:r>
              <a:rPr lang="en-US" dirty="0" err="1"/>
              <a:t>amet</a:t>
            </a:r>
            <a:endParaRPr lang="en-US" dirty="0"/>
          </a:p>
        </p:txBody>
      </p:sp>
      <p:sp>
        <p:nvSpPr>
          <p:cNvPr id="17" name="Text Placeholder 15">
            <a:extLst>
              <a:ext uri="{FF2B5EF4-FFF2-40B4-BE49-F238E27FC236}">
                <a16:creationId xmlns:a16="http://schemas.microsoft.com/office/drawing/2014/main" id="{F6DC3526-1BB8-44E4-AD51-03B3350F041E}"/>
              </a:ext>
            </a:extLst>
          </p:cNvPr>
          <p:cNvSpPr>
            <a:spLocks noGrp="1"/>
          </p:cNvSpPr>
          <p:nvPr>
            <p:ph type="body" sz="quarter" idx="11" hasCustomPrompt="1"/>
          </p:nvPr>
        </p:nvSpPr>
        <p:spPr>
          <a:xfrm>
            <a:off x="5739070" y="1257515"/>
            <a:ext cx="904360" cy="645658"/>
          </a:xfrm>
        </p:spPr>
        <p:txBody>
          <a:bodyPr anchor="ctr">
            <a:noAutofit/>
          </a:bodyPr>
          <a:lstStyle>
            <a:lvl1pPr algn="ctr">
              <a:defRPr sz="4800">
                <a:latin typeface="Poppins SemiBold" panose="00000700000000000000" pitchFamily="2" charset="0"/>
                <a:cs typeface="Poppins SemiBold" panose="00000700000000000000" pitchFamily="2" charset="0"/>
              </a:defRPr>
            </a:lvl1pPr>
            <a:lvl2pPr>
              <a:defRPr sz="1800"/>
            </a:lvl2pPr>
            <a:lvl3pPr>
              <a:defRPr sz="1600"/>
            </a:lvl3pPr>
            <a:lvl4pPr>
              <a:defRPr sz="1400"/>
            </a:lvl4pPr>
            <a:lvl5pPr>
              <a:defRPr sz="1400"/>
            </a:lvl5pPr>
          </a:lstStyle>
          <a:p>
            <a:pPr lvl="0"/>
            <a:r>
              <a:rPr lang="en-US" dirty="0"/>
              <a:t>A</a:t>
            </a:r>
          </a:p>
        </p:txBody>
      </p:sp>
      <p:sp>
        <p:nvSpPr>
          <p:cNvPr id="23" name="Text Placeholder 15">
            <a:extLst>
              <a:ext uri="{FF2B5EF4-FFF2-40B4-BE49-F238E27FC236}">
                <a16:creationId xmlns:a16="http://schemas.microsoft.com/office/drawing/2014/main" id="{AF59610F-C7EF-4F41-AC8C-2C7FC749BA30}"/>
              </a:ext>
            </a:extLst>
          </p:cNvPr>
          <p:cNvSpPr>
            <a:spLocks noGrp="1"/>
          </p:cNvSpPr>
          <p:nvPr>
            <p:ph type="body" sz="quarter" idx="12" hasCustomPrompt="1"/>
          </p:nvPr>
        </p:nvSpPr>
        <p:spPr>
          <a:xfrm>
            <a:off x="4595052" y="5173816"/>
            <a:ext cx="3199012" cy="1205949"/>
          </a:xfrm>
        </p:spPr>
        <p:txBody>
          <a:bodyPr>
            <a:noAutofit/>
          </a:bodyPr>
          <a:lstStyle>
            <a:lvl1pPr algn="ctr">
              <a:defRPr sz="3000"/>
            </a:lvl1pPr>
            <a:lvl2pPr>
              <a:defRPr sz="1800"/>
            </a:lvl2pPr>
            <a:lvl3pPr>
              <a:defRPr sz="1600"/>
            </a:lvl3pPr>
            <a:lvl4pPr>
              <a:defRPr sz="1400"/>
            </a:lvl4pPr>
            <a:lvl5pPr>
              <a:defRPr sz="1400"/>
            </a:lvl5pPr>
          </a:lstStyle>
          <a:p>
            <a:pPr lvl="0"/>
            <a:r>
              <a:rPr lang="en-US" dirty="0"/>
              <a:t>Lorem ipsum dolor sit </a:t>
            </a:r>
            <a:r>
              <a:rPr lang="en-US" dirty="0" err="1"/>
              <a:t>amet</a:t>
            </a:r>
            <a:endParaRPr lang="en-US" dirty="0"/>
          </a:p>
        </p:txBody>
      </p:sp>
      <p:cxnSp>
        <p:nvCxnSpPr>
          <p:cNvPr id="24" name="Straight Connector 23">
            <a:extLst>
              <a:ext uri="{FF2B5EF4-FFF2-40B4-BE49-F238E27FC236}">
                <a16:creationId xmlns:a16="http://schemas.microsoft.com/office/drawing/2014/main" id="{F8B93557-7DCC-4BB7-A644-504619980FE1}"/>
              </a:ext>
            </a:extLst>
          </p:cNvPr>
          <p:cNvCxnSpPr>
            <a:cxnSpLocks/>
          </p:cNvCxnSpPr>
          <p:nvPr userDrawn="1"/>
        </p:nvCxnSpPr>
        <p:spPr>
          <a:xfrm>
            <a:off x="5849215" y="9497954"/>
            <a:ext cx="225951" cy="0"/>
          </a:xfrm>
          <a:prstGeom prst="line">
            <a:avLst/>
          </a:prstGeom>
          <a:ln w="571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9" name="Text Placeholder 15">
            <a:extLst>
              <a:ext uri="{FF2B5EF4-FFF2-40B4-BE49-F238E27FC236}">
                <a16:creationId xmlns:a16="http://schemas.microsoft.com/office/drawing/2014/main" id="{9251F621-5CF9-4D43-8F0D-FAE6330F89C3}"/>
              </a:ext>
            </a:extLst>
          </p:cNvPr>
          <p:cNvSpPr>
            <a:spLocks noGrp="1"/>
          </p:cNvSpPr>
          <p:nvPr>
            <p:ph type="body" sz="quarter" idx="13" hasCustomPrompt="1"/>
          </p:nvPr>
        </p:nvSpPr>
        <p:spPr>
          <a:xfrm>
            <a:off x="613713" y="1536701"/>
            <a:ext cx="3341226" cy="1892299"/>
          </a:xfrm>
        </p:spPr>
        <p:txBody>
          <a:bodyPr>
            <a:noAutofit/>
          </a:bodyPr>
          <a:lstStyle>
            <a:lvl1pPr algn="r">
              <a:defRPr sz="3000"/>
            </a:lvl1pPr>
            <a:lvl2pPr>
              <a:defRPr sz="1800"/>
            </a:lvl2pPr>
            <a:lvl3pPr>
              <a:defRPr sz="1600"/>
            </a:lvl3pPr>
            <a:lvl4pPr>
              <a:defRPr sz="1400"/>
            </a:lvl4pPr>
            <a:lvl5pPr>
              <a:defRPr sz="1400"/>
            </a:lvl5pPr>
          </a:lstStyle>
          <a:p>
            <a:pPr lvl="0"/>
            <a:r>
              <a:rPr lang="en-US" dirty="0"/>
              <a:t>Lorem ipsum dolor sit </a:t>
            </a:r>
            <a:r>
              <a:rPr lang="en-US" dirty="0" err="1"/>
              <a:t>amet</a:t>
            </a:r>
            <a:endParaRPr lang="en-US" dirty="0"/>
          </a:p>
        </p:txBody>
      </p:sp>
      <p:sp>
        <p:nvSpPr>
          <p:cNvPr id="32" name="Text Placeholder 15">
            <a:extLst>
              <a:ext uri="{FF2B5EF4-FFF2-40B4-BE49-F238E27FC236}">
                <a16:creationId xmlns:a16="http://schemas.microsoft.com/office/drawing/2014/main" id="{8E294B88-AE6E-4859-B7A9-72F0BEDD3A45}"/>
              </a:ext>
            </a:extLst>
          </p:cNvPr>
          <p:cNvSpPr>
            <a:spLocks noGrp="1"/>
          </p:cNvSpPr>
          <p:nvPr>
            <p:ph type="body" sz="quarter" idx="14" hasCustomPrompt="1"/>
          </p:nvPr>
        </p:nvSpPr>
        <p:spPr>
          <a:xfrm>
            <a:off x="6889704" y="3413178"/>
            <a:ext cx="904360" cy="645658"/>
          </a:xfrm>
        </p:spPr>
        <p:txBody>
          <a:bodyPr anchor="ctr">
            <a:noAutofit/>
          </a:bodyPr>
          <a:lstStyle>
            <a:lvl1pPr algn="ctr">
              <a:defRPr sz="4800">
                <a:latin typeface="Poppins SemiBold" panose="00000700000000000000" pitchFamily="2" charset="0"/>
                <a:cs typeface="Poppins SemiBold" panose="00000700000000000000" pitchFamily="2" charset="0"/>
              </a:defRPr>
            </a:lvl1pPr>
            <a:lvl2pPr>
              <a:defRPr sz="1800"/>
            </a:lvl2pPr>
            <a:lvl3pPr>
              <a:defRPr sz="1600"/>
            </a:lvl3pPr>
            <a:lvl4pPr>
              <a:defRPr sz="1400"/>
            </a:lvl4pPr>
            <a:lvl5pPr>
              <a:defRPr sz="1400"/>
            </a:lvl5pPr>
          </a:lstStyle>
          <a:p>
            <a:pPr lvl="0"/>
            <a:r>
              <a:rPr lang="en-US" dirty="0"/>
              <a:t>B</a:t>
            </a:r>
          </a:p>
        </p:txBody>
      </p:sp>
      <p:sp>
        <p:nvSpPr>
          <p:cNvPr id="34" name="Text Placeholder 15">
            <a:extLst>
              <a:ext uri="{FF2B5EF4-FFF2-40B4-BE49-F238E27FC236}">
                <a16:creationId xmlns:a16="http://schemas.microsoft.com/office/drawing/2014/main" id="{BFA9BE92-9D5B-4F45-92C7-5785346DF266}"/>
              </a:ext>
            </a:extLst>
          </p:cNvPr>
          <p:cNvSpPr>
            <a:spLocks noGrp="1"/>
          </p:cNvSpPr>
          <p:nvPr>
            <p:ph type="body" sz="quarter" idx="15"/>
          </p:nvPr>
        </p:nvSpPr>
        <p:spPr>
          <a:xfrm>
            <a:off x="4538247" y="3413178"/>
            <a:ext cx="904360" cy="645658"/>
          </a:xfrm>
        </p:spPr>
        <p:txBody>
          <a:bodyPr anchor="ctr">
            <a:noAutofit/>
          </a:bodyPr>
          <a:lstStyle>
            <a:lvl1pPr algn="ctr">
              <a:defRPr sz="4800">
                <a:latin typeface="Poppins SemiBold" panose="00000700000000000000" pitchFamily="2" charset="0"/>
                <a:cs typeface="Poppins SemiBold" panose="00000700000000000000" pitchFamily="2" charset="0"/>
              </a:defRPr>
            </a:lvl1pPr>
            <a:lvl2pPr>
              <a:defRPr sz="1800"/>
            </a:lvl2pPr>
            <a:lvl3pPr>
              <a:defRPr sz="1600"/>
            </a:lvl3pPr>
            <a:lvl4pPr>
              <a:defRPr sz="1400"/>
            </a:lvl4pPr>
            <a:lvl5pPr>
              <a:defRPr sz="1400"/>
            </a:lvl5pPr>
          </a:lstStyle>
          <a:p>
            <a:pPr lvl="0"/>
            <a:r>
              <a:rPr lang="en-US" dirty="0"/>
              <a:t>C</a:t>
            </a:r>
          </a:p>
        </p:txBody>
      </p:sp>
      <p:sp>
        <p:nvSpPr>
          <p:cNvPr id="38" name="Oval 37">
            <a:extLst>
              <a:ext uri="{FF2B5EF4-FFF2-40B4-BE49-F238E27FC236}">
                <a16:creationId xmlns:a16="http://schemas.microsoft.com/office/drawing/2014/main" id="{05141FCC-49BD-449B-84D3-436809314955}"/>
              </a:ext>
            </a:extLst>
          </p:cNvPr>
          <p:cNvSpPr/>
          <p:nvPr userDrawn="1"/>
        </p:nvSpPr>
        <p:spPr>
          <a:xfrm>
            <a:off x="6739800" y="2758547"/>
            <a:ext cx="116934" cy="1169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C6553535-FCBA-4E06-9B88-56F25D316EBC}"/>
              </a:ext>
            </a:extLst>
          </p:cNvPr>
          <p:cNvCxnSpPr>
            <a:cxnSpLocks/>
          </p:cNvCxnSpPr>
          <p:nvPr userDrawn="1"/>
        </p:nvCxnSpPr>
        <p:spPr>
          <a:xfrm flipV="1">
            <a:off x="6191249" y="3710196"/>
            <a:ext cx="1" cy="1410204"/>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906A6917-015A-4F62-9965-9E866D0C063E}"/>
              </a:ext>
            </a:extLst>
          </p:cNvPr>
          <p:cNvSpPr/>
          <p:nvPr userDrawn="1"/>
        </p:nvSpPr>
        <p:spPr>
          <a:xfrm rot="10800000">
            <a:off x="6132783" y="3648453"/>
            <a:ext cx="116934" cy="1169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3EEA34FC-90E4-4323-A11F-0FE81C86969E}"/>
              </a:ext>
            </a:extLst>
          </p:cNvPr>
          <p:cNvCxnSpPr>
            <a:cxnSpLocks/>
          </p:cNvCxnSpPr>
          <p:nvPr userDrawn="1"/>
        </p:nvCxnSpPr>
        <p:spPr>
          <a:xfrm>
            <a:off x="4651644" y="1699118"/>
            <a:ext cx="874122" cy="1083751"/>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DCA8A97-77EA-4C91-A0A4-76D348D44F01}"/>
              </a:ext>
            </a:extLst>
          </p:cNvPr>
          <p:cNvCxnSpPr>
            <a:cxnSpLocks/>
          </p:cNvCxnSpPr>
          <p:nvPr userDrawn="1"/>
        </p:nvCxnSpPr>
        <p:spPr>
          <a:xfrm>
            <a:off x="3994933" y="1699118"/>
            <a:ext cx="656711" cy="0"/>
          </a:xfrm>
          <a:prstGeom prst="line">
            <a:avLst/>
          </a:prstGeom>
          <a:ln w="28575"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9A5BE53C-C0F7-450C-9DAA-5811856C1CD9}"/>
              </a:ext>
            </a:extLst>
          </p:cNvPr>
          <p:cNvSpPr/>
          <p:nvPr userDrawn="1"/>
        </p:nvSpPr>
        <p:spPr>
          <a:xfrm flipH="1">
            <a:off x="5467299" y="2727676"/>
            <a:ext cx="116934" cy="1169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62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6" presetClass="emph" presetSubtype="0" decel="69000" fill="hold" grpId="1" nodeType="withEffect">
                                  <p:stCondLst>
                                    <p:cond delay="500"/>
                                  </p:stCondLst>
                                  <p:childTnLst>
                                    <p:animScale>
                                      <p:cBhvr>
                                        <p:cTn id="11" dur="500" fill="hold"/>
                                        <p:tgtEl>
                                          <p:spTgt spid="6"/>
                                        </p:tgtEl>
                                      </p:cBhvr>
                                      <p:by x="90000" y="90000"/>
                                    </p:animScale>
                                  </p:childTnLst>
                                </p:cTn>
                              </p:par>
                              <p:par>
                                <p:cTn id="12" presetID="53" presetClass="entr" presetSubtype="16" fill="hold" grpId="0" nodeType="withEffect">
                                  <p:stCondLst>
                                    <p:cond delay="750"/>
                                  </p:stCondLst>
                                  <p:childTnLst>
                                    <p:set>
                                      <p:cBhvr>
                                        <p:cTn id="13" dur="1" fill="hold">
                                          <p:stCondLst>
                                            <p:cond delay="0"/>
                                          </p:stCondLst>
                                        </p:cTn>
                                        <p:tgtEl>
                                          <p:spTgt spid="17">
                                            <p:txEl>
                                              <p:pRg st="0" end="0"/>
                                            </p:txEl>
                                          </p:spTgt>
                                        </p:tgtEl>
                                        <p:attrNameLst>
                                          <p:attrName>style.visibility</p:attrName>
                                        </p:attrNameLst>
                                      </p:cBhvr>
                                      <p:to>
                                        <p:strVal val="visible"/>
                                      </p:to>
                                    </p:set>
                                    <p:anim calcmode="lin" valueType="num">
                                      <p:cBhvr>
                                        <p:cTn id="14" dur="25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5" dur="25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16" dur="250"/>
                                        <p:tgtEl>
                                          <p:spTgt spid="17">
                                            <p:txEl>
                                              <p:pRg st="0" end="0"/>
                                            </p:txEl>
                                          </p:spTgt>
                                        </p:tgtEl>
                                      </p:cBhvr>
                                    </p:animEffect>
                                  </p:childTnLst>
                                </p:cTn>
                              </p:par>
                              <p:par>
                                <p:cTn id="17" presetID="53" presetClass="entr" presetSubtype="16"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6" presetClass="emph" presetSubtype="0" decel="69000" fill="hold" grpId="1" nodeType="withEffect">
                                  <p:stCondLst>
                                    <p:cond delay="1250"/>
                                  </p:stCondLst>
                                  <p:childTnLst>
                                    <p:animScale>
                                      <p:cBhvr>
                                        <p:cTn id="23" dur="500" fill="hold"/>
                                        <p:tgtEl>
                                          <p:spTgt spid="7"/>
                                        </p:tgtEl>
                                      </p:cBhvr>
                                      <p:by x="90000" y="90000"/>
                                    </p:animScale>
                                  </p:childTnLst>
                                </p:cTn>
                              </p:par>
                              <p:par>
                                <p:cTn id="24" presetID="53" presetClass="entr" presetSubtype="16" fill="hold" grpId="0" nodeType="withEffect">
                                  <p:stCondLst>
                                    <p:cond delay="1250"/>
                                  </p:stCondLst>
                                  <p:childTnLst>
                                    <p:set>
                                      <p:cBhvr>
                                        <p:cTn id="25" dur="1" fill="hold">
                                          <p:stCondLst>
                                            <p:cond delay="0"/>
                                          </p:stCondLst>
                                        </p:cTn>
                                        <p:tgtEl>
                                          <p:spTgt spid="32">
                                            <p:txEl>
                                              <p:pRg st="0" end="0"/>
                                            </p:txEl>
                                          </p:spTgt>
                                        </p:tgtEl>
                                        <p:attrNameLst>
                                          <p:attrName>style.visibility</p:attrName>
                                        </p:attrNameLst>
                                      </p:cBhvr>
                                      <p:to>
                                        <p:strVal val="visible"/>
                                      </p:to>
                                    </p:set>
                                    <p:anim calcmode="lin" valueType="num">
                                      <p:cBhvr>
                                        <p:cTn id="26" dur="250" fill="hold"/>
                                        <p:tgtEl>
                                          <p:spTgt spid="32">
                                            <p:txEl>
                                              <p:pRg st="0" end="0"/>
                                            </p:txEl>
                                          </p:spTgt>
                                        </p:tgtEl>
                                        <p:attrNameLst>
                                          <p:attrName>ppt_w</p:attrName>
                                        </p:attrNameLst>
                                      </p:cBhvr>
                                      <p:tavLst>
                                        <p:tav tm="0">
                                          <p:val>
                                            <p:fltVal val="0"/>
                                          </p:val>
                                        </p:tav>
                                        <p:tav tm="100000">
                                          <p:val>
                                            <p:strVal val="#ppt_w"/>
                                          </p:val>
                                        </p:tav>
                                      </p:tavLst>
                                    </p:anim>
                                    <p:anim calcmode="lin" valueType="num">
                                      <p:cBhvr>
                                        <p:cTn id="27" dur="25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28" dur="250"/>
                                        <p:tgtEl>
                                          <p:spTgt spid="32">
                                            <p:txEl>
                                              <p:pRg st="0" end="0"/>
                                            </p:txEl>
                                          </p:spTgt>
                                        </p:tgtEl>
                                      </p:cBhvr>
                                    </p:animEffect>
                                  </p:childTnLst>
                                </p:cTn>
                              </p:par>
                              <p:par>
                                <p:cTn id="29" presetID="53" presetClass="entr" presetSubtype="16" fill="hold" grpId="0" nodeType="withEffect">
                                  <p:stCondLst>
                                    <p:cond delay="125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6" presetClass="emph" presetSubtype="0" decel="69000" fill="hold" grpId="1" nodeType="withEffect">
                                  <p:stCondLst>
                                    <p:cond delay="1750"/>
                                  </p:stCondLst>
                                  <p:childTnLst>
                                    <p:animScale>
                                      <p:cBhvr>
                                        <p:cTn id="35" dur="500" fill="hold"/>
                                        <p:tgtEl>
                                          <p:spTgt spid="8"/>
                                        </p:tgtEl>
                                      </p:cBhvr>
                                      <p:by x="90000" y="90000"/>
                                    </p:animScale>
                                  </p:childTnLst>
                                </p:cTn>
                              </p:par>
                              <p:par>
                                <p:cTn id="36" presetID="53" presetClass="entr" presetSubtype="16" fill="hold" grpId="0" nodeType="withEffect">
                                  <p:stCondLst>
                                    <p:cond delay="1750"/>
                                  </p:stCondLst>
                                  <p:childTnLst>
                                    <p:set>
                                      <p:cBhvr>
                                        <p:cTn id="37" dur="1" fill="hold">
                                          <p:stCondLst>
                                            <p:cond delay="0"/>
                                          </p:stCondLst>
                                        </p:cTn>
                                        <p:tgtEl>
                                          <p:spTgt spid="34">
                                            <p:txEl>
                                              <p:pRg st="0" end="0"/>
                                            </p:txEl>
                                          </p:spTgt>
                                        </p:tgtEl>
                                        <p:attrNameLst>
                                          <p:attrName>style.visibility</p:attrName>
                                        </p:attrNameLst>
                                      </p:cBhvr>
                                      <p:to>
                                        <p:strVal val="visible"/>
                                      </p:to>
                                    </p:set>
                                    <p:anim calcmode="lin" valueType="num">
                                      <p:cBhvr>
                                        <p:cTn id="38" dur="250" fill="hold"/>
                                        <p:tgtEl>
                                          <p:spTgt spid="34">
                                            <p:txEl>
                                              <p:pRg st="0" end="0"/>
                                            </p:txEl>
                                          </p:spTgt>
                                        </p:tgtEl>
                                        <p:attrNameLst>
                                          <p:attrName>ppt_w</p:attrName>
                                        </p:attrNameLst>
                                      </p:cBhvr>
                                      <p:tavLst>
                                        <p:tav tm="0">
                                          <p:val>
                                            <p:fltVal val="0"/>
                                          </p:val>
                                        </p:tav>
                                        <p:tav tm="100000">
                                          <p:val>
                                            <p:strVal val="#ppt_w"/>
                                          </p:val>
                                        </p:tav>
                                      </p:tavLst>
                                    </p:anim>
                                    <p:anim calcmode="lin" valueType="num">
                                      <p:cBhvr>
                                        <p:cTn id="39" dur="25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40" dur="250"/>
                                        <p:tgtEl>
                                          <p:spTgt spid="34">
                                            <p:txEl>
                                              <p:pRg st="0" end="0"/>
                                            </p:txEl>
                                          </p:spTgt>
                                        </p:tgtEl>
                                      </p:cBhvr>
                                    </p:animEffect>
                                  </p:childTnLst>
                                </p:cTn>
                              </p:par>
                              <p:par>
                                <p:cTn id="41" presetID="53" presetClass="entr" presetSubtype="16" fill="hold" grpId="0" nodeType="withEffect">
                                  <p:stCondLst>
                                    <p:cond delay="1750"/>
                                  </p:stCondLst>
                                  <p:childTnLst>
                                    <p:set>
                                      <p:cBhvr>
                                        <p:cTn id="42" dur="1" fill="hold">
                                          <p:stCondLst>
                                            <p:cond delay="0"/>
                                          </p:stCondLst>
                                        </p:cTn>
                                        <p:tgtEl>
                                          <p:spTgt spid="38"/>
                                        </p:tgtEl>
                                        <p:attrNameLst>
                                          <p:attrName>style.visibility</p:attrName>
                                        </p:attrNameLst>
                                      </p:cBhvr>
                                      <p:to>
                                        <p:strVal val="visible"/>
                                      </p:to>
                                    </p:set>
                                    <p:anim calcmode="lin" valueType="num">
                                      <p:cBhvr>
                                        <p:cTn id="43" dur="250" fill="hold"/>
                                        <p:tgtEl>
                                          <p:spTgt spid="38"/>
                                        </p:tgtEl>
                                        <p:attrNameLst>
                                          <p:attrName>ppt_w</p:attrName>
                                        </p:attrNameLst>
                                      </p:cBhvr>
                                      <p:tavLst>
                                        <p:tav tm="0">
                                          <p:val>
                                            <p:fltVal val="0"/>
                                          </p:val>
                                        </p:tav>
                                        <p:tav tm="100000">
                                          <p:val>
                                            <p:strVal val="#ppt_w"/>
                                          </p:val>
                                        </p:tav>
                                      </p:tavLst>
                                    </p:anim>
                                    <p:anim calcmode="lin" valueType="num">
                                      <p:cBhvr>
                                        <p:cTn id="44" dur="250" fill="hold"/>
                                        <p:tgtEl>
                                          <p:spTgt spid="38"/>
                                        </p:tgtEl>
                                        <p:attrNameLst>
                                          <p:attrName>ppt_h</p:attrName>
                                        </p:attrNameLst>
                                      </p:cBhvr>
                                      <p:tavLst>
                                        <p:tav tm="0">
                                          <p:val>
                                            <p:fltVal val="0"/>
                                          </p:val>
                                        </p:tav>
                                        <p:tav tm="100000">
                                          <p:val>
                                            <p:strVal val="#ppt_h"/>
                                          </p:val>
                                        </p:tav>
                                      </p:tavLst>
                                    </p:anim>
                                    <p:animEffect transition="in" filter="fade">
                                      <p:cBhvr>
                                        <p:cTn id="45" dur="250"/>
                                        <p:tgtEl>
                                          <p:spTgt spid="38"/>
                                        </p:tgtEl>
                                      </p:cBhvr>
                                    </p:animEffect>
                                  </p:childTnLst>
                                </p:cTn>
                              </p:par>
                              <p:par>
                                <p:cTn id="46" presetID="22" presetClass="entr" presetSubtype="4" fill="hold" nodeType="withEffect">
                                  <p:stCondLst>
                                    <p:cond delay="200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250"/>
                                        <p:tgtEl>
                                          <p:spTgt spid="9"/>
                                        </p:tgtEl>
                                      </p:cBhvr>
                                    </p:animEffect>
                                  </p:childTnLst>
                                </p:cTn>
                              </p:par>
                              <p:par>
                                <p:cTn id="49" presetID="22" presetClass="entr" presetSubtype="8" fill="hold" nodeType="withEffect">
                                  <p:stCondLst>
                                    <p:cond delay="225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250"/>
                                        <p:tgtEl>
                                          <p:spTgt spid="11"/>
                                        </p:tgtEl>
                                      </p:cBhvr>
                                    </p:animEffect>
                                  </p:childTnLst>
                                </p:cTn>
                              </p:par>
                              <p:par>
                                <p:cTn id="52" presetID="2" presetClass="entr" presetSubtype="2" decel="100000" fill="hold" grpId="0" nodeType="withEffect">
                                  <p:stCondLst>
                                    <p:cond delay="2250"/>
                                  </p:stCondLst>
                                  <p:iterate type="wd">
                                    <p:tmPct val="10000"/>
                                  </p:iterate>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400" fill="hold"/>
                                        <p:tgtEl>
                                          <p:spTgt spid="16"/>
                                        </p:tgtEl>
                                        <p:attrNameLst>
                                          <p:attrName>ppt_x</p:attrName>
                                        </p:attrNameLst>
                                      </p:cBhvr>
                                      <p:tavLst>
                                        <p:tav tm="0">
                                          <p:val>
                                            <p:strVal val="1+#ppt_w/2"/>
                                          </p:val>
                                        </p:tav>
                                        <p:tav tm="100000">
                                          <p:val>
                                            <p:strVal val="#ppt_x"/>
                                          </p:val>
                                        </p:tav>
                                      </p:tavLst>
                                    </p:anim>
                                    <p:anim calcmode="lin" valueType="num">
                                      <p:cBhvr additive="base">
                                        <p:cTn id="55" dur="400" fill="hold"/>
                                        <p:tgtEl>
                                          <p:spTgt spid="16"/>
                                        </p:tgtEl>
                                        <p:attrNameLst>
                                          <p:attrName>ppt_y</p:attrName>
                                        </p:attrNameLst>
                                      </p:cBhvr>
                                      <p:tavLst>
                                        <p:tav tm="0">
                                          <p:val>
                                            <p:strVal val="#ppt_y"/>
                                          </p:val>
                                        </p:tav>
                                        <p:tav tm="100000">
                                          <p:val>
                                            <p:strVal val="#ppt_y"/>
                                          </p:val>
                                        </p:tav>
                                      </p:tavLst>
                                    </p:anim>
                                  </p:childTnLst>
                                </p:cTn>
                              </p:par>
                              <p:par>
                                <p:cTn id="56" presetID="0" presetClass="path" presetSubtype="0" decel="100000" fill="hold" grpId="1" nodeType="withEffect">
                                  <p:stCondLst>
                                    <p:cond delay="2650"/>
                                  </p:stCondLst>
                                  <p:iterate type="wd">
                                    <p:tmPct val="10000"/>
                                  </p:iterate>
                                  <p:childTnLst>
                                    <p:animMotion origin="layout" path="M -3.75E-6 3.33333E-6 L 0.01967 -0.00139 " pathEditMode="relative" rAng="0" ptsTypes="AA">
                                      <p:cBhvr>
                                        <p:cTn id="57" dur="350" fill="hold"/>
                                        <p:tgtEl>
                                          <p:spTgt spid="16"/>
                                        </p:tgtEl>
                                        <p:attrNameLst>
                                          <p:attrName>ppt_x</p:attrName>
                                          <p:attrName>ppt_y</p:attrName>
                                        </p:attrNameLst>
                                      </p:cBhvr>
                                      <p:rCtr x="977" y="-69"/>
                                    </p:animMotion>
                                  </p:childTnLst>
                                </p:cTn>
                              </p:par>
                              <p:par>
                                <p:cTn id="58" presetID="53" presetClass="entr" presetSubtype="16" fill="hold" grpId="0" nodeType="withEffect">
                                  <p:stCondLst>
                                    <p:cond delay="3000"/>
                                  </p:stCondLst>
                                  <p:childTnLst>
                                    <p:set>
                                      <p:cBhvr>
                                        <p:cTn id="59" dur="1" fill="hold">
                                          <p:stCondLst>
                                            <p:cond delay="0"/>
                                          </p:stCondLst>
                                        </p:cTn>
                                        <p:tgtEl>
                                          <p:spTgt spid="26"/>
                                        </p:tgtEl>
                                        <p:attrNameLst>
                                          <p:attrName>style.visibility</p:attrName>
                                        </p:attrNameLst>
                                      </p:cBhvr>
                                      <p:to>
                                        <p:strVal val="visible"/>
                                      </p:to>
                                    </p:set>
                                    <p:anim calcmode="lin" valueType="num">
                                      <p:cBhvr>
                                        <p:cTn id="60" dur="250" fill="hold"/>
                                        <p:tgtEl>
                                          <p:spTgt spid="26"/>
                                        </p:tgtEl>
                                        <p:attrNameLst>
                                          <p:attrName>ppt_w</p:attrName>
                                        </p:attrNameLst>
                                      </p:cBhvr>
                                      <p:tavLst>
                                        <p:tav tm="0">
                                          <p:val>
                                            <p:fltVal val="0"/>
                                          </p:val>
                                        </p:tav>
                                        <p:tav tm="100000">
                                          <p:val>
                                            <p:strVal val="#ppt_w"/>
                                          </p:val>
                                        </p:tav>
                                      </p:tavLst>
                                    </p:anim>
                                    <p:anim calcmode="lin" valueType="num">
                                      <p:cBhvr>
                                        <p:cTn id="61" dur="250" fill="hold"/>
                                        <p:tgtEl>
                                          <p:spTgt spid="26"/>
                                        </p:tgtEl>
                                        <p:attrNameLst>
                                          <p:attrName>ppt_h</p:attrName>
                                        </p:attrNameLst>
                                      </p:cBhvr>
                                      <p:tavLst>
                                        <p:tav tm="0">
                                          <p:val>
                                            <p:fltVal val="0"/>
                                          </p:val>
                                        </p:tav>
                                        <p:tav tm="100000">
                                          <p:val>
                                            <p:strVal val="#ppt_h"/>
                                          </p:val>
                                        </p:tav>
                                      </p:tavLst>
                                    </p:anim>
                                    <p:animEffect transition="in" filter="fade">
                                      <p:cBhvr>
                                        <p:cTn id="62" dur="250"/>
                                        <p:tgtEl>
                                          <p:spTgt spid="26"/>
                                        </p:tgtEl>
                                      </p:cBhvr>
                                    </p:animEffect>
                                  </p:childTnLst>
                                </p:cTn>
                              </p:par>
                              <p:par>
                                <p:cTn id="63" presetID="22" presetClass="entr" presetSubtype="1" fill="hold" nodeType="withEffect">
                                  <p:stCondLst>
                                    <p:cond delay="325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250"/>
                                        <p:tgtEl>
                                          <p:spTgt spid="22"/>
                                        </p:tgtEl>
                                      </p:cBhvr>
                                    </p:animEffect>
                                  </p:childTnLst>
                                </p:cTn>
                              </p:par>
                              <p:par>
                                <p:cTn id="66" presetID="2" presetClass="entr" presetSubtype="4" decel="100000" fill="hold" grpId="0" nodeType="withEffect">
                                  <p:stCondLst>
                                    <p:cond delay="3250"/>
                                  </p:stCondLst>
                                  <p:iterate type="wd">
                                    <p:tmPct val="10000"/>
                                  </p:iterate>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400" fill="hold"/>
                                        <p:tgtEl>
                                          <p:spTgt spid="23"/>
                                        </p:tgtEl>
                                        <p:attrNameLst>
                                          <p:attrName>ppt_x</p:attrName>
                                        </p:attrNameLst>
                                      </p:cBhvr>
                                      <p:tavLst>
                                        <p:tav tm="0">
                                          <p:val>
                                            <p:strVal val="#ppt_x"/>
                                          </p:val>
                                        </p:tav>
                                        <p:tav tm="100000">
                                          <p:val>
                                            <p:strVal val="#ppt_x"/>
                                          </p:val>
                                        </p:tav>
                                      </p:tavLst>
                                    </p:anim>
                                    <p:anim calcmode="lin" valueType="num">
                                      <p:cBhvr additive="base">
                                        <p:cTn id="69" dur="400" fill="hold"/>
                                        <p:tgtEl>
                                          <p:spTgt spid="23"/>
                                        </p:tgtEl>
                                        <p:attrNameLst>
                                          <p:attrName>ppt_y</p:attrName>
                                        </p:attrNameLst>
                                      </p:cBhvr>
                                      <p:tavLst>
                                        <p:tav tm="0">
                                          <p:val>
                                            <p:strVal val="1+#ppt_h/2"/>
                                          </p:val>
                                        </p:tav>
                                        <p:tav tm="100000">
                                          <p:val>
                                            <p:strVal val="#ppt_y"/>
                                          </p:val>
                                        </p:tav>
                                      </p:tavLst>
                                    </p:anim>
                                  </p:childTnLst>
                                </p:cTn>
                              </p:par>
                              <p:par>
                                <p:cTn id="70" presetID="0" presetClass="path" presetSubtype="0" decel="100000" fill="hold" grpId="1" nodeType="withEffect">
                                  <p:stCondLst>
                                    <p:cond delay="3650"/>
                                  </p:stCondLst>
                                  <p:iterate type="wd">
                                    <p:tmPct val="10000"/>
                                  </p:iterate>
                                  <p:childTnLst>
                                    <p:animMotion origin="layout" path="M -2.91667E-6 -1.11111E-6 L -0.00026 0.01065 " pathEditMode="relative" rAng="0" ptsTypes="AA">
                                      <p:cBhvr>
                                        <p:cTn id="71" dur="350" fill="hold"/>
                                        <p:tgtEl>
                                          <p:spTgt spid="23"/>
                                        </p:tgtEl>
                                        <p:attrNameLst>
                                          <p:attrName>ppt_x</p:attrName>
                                          <p:attrName>ppt_y</p:attrName>
                                        </p:attrNameLst>
                                      </p:cBhvr>
                                      <p:rCtr x="-13" y="532"/>
                                    </p:animMotion>
                                  </p:childTnLst>
                                </p:cTn>
                              </p:par>
                              <p:par>
                                <p:cTn id="72" presetID="53" presetClass="entr" presetSubtype="16" fill="hold" grpId="0" nodeType="withEffect">
                                  <p:stCondLst>
                                    <p:cond delay="3750"/>
                                  </p:stCondLst>
                                  <p:childTnLst>
                                    <p:set>
                                      <p:cBhvr>
                                        <p:cTn id="73" dur="1" fill="hold">
                                          <p:stCondLst>
                                            <p:cond delay="0"/>
                                          </p:stCondLst>
                                        </p:cTn>
                                        <p:tgtEl>
                                          <p:spTgt spid="59"/>
                                        </p:tgtEl>
                                        <p:attrNameLst>
                                          <p:attrName>style.visibility</p:attrName>
                                        </p:attrNameLst>
                                      </p:cBhvr>
                                      <p:to>
                                        <p:strVal val="visible"/>
                                      </p:to>
                                    </p:set>
                                    <p:anim calcmode="lin" valueType="num">
                                      <p:cBhvr>
                                        <p:cTn id="74" dur="250" fill="hold"/>
                                        <p:tgtEl>
                                          <p:spTgt spid="59"/>
                                        </p:tgtEl>
                                        <p:attrNameLst>
                                          <p:attrName>ppt_w</p:attrName>
                                        </p:attrNameLst>
                                      </p:cBhvr>
                                      <p:tavLst>
                                        <p:tav tm="0">
                                          <p:val>
                                            <p:fltVal val="0"/>
                                          </p:val>
                                        </p:tav>
                                        <p:tav tm="100000">
                                          <p:val>
                                            <p:strVal val="#ppt_w"/>
                                          </p:val>
                                        </p:tav>
                                      </p:tavLst>
                                    </p:anim>
                                    <p:anim calcmode="lin" valueType="num">
                                      <p:cBhvr>
                                        <p:cTn id="75" dur="250" fill="hold"/>
                                        <p:tgtEl>
                                          <p:spTgt spid="59"/>
                                        </p:tgtEl>
                                        <p:attrNameLst>
                                          <p:attrName>ppt_h</p:attrName>
                                        </p:attrNameLst>
                                      </p:cBhvr>
                                      <p:tavLst>
                                        <p:tav tm="0">
                                          <p:val>
                                            <p:fltVal val="0"/>
                                          </p:val>
                                        </p:tav>
                                        <p:tav tm="100000">
                                          <p:val>
                                            <p:strVal val="#ppt_h"/>
                                          </p:val>
                                        </p:tav>
                                      </p:tavLst>
                                    </p:anim>
                                    <p:animEffect transition="in" filter="fade">
                                      <p:cBhvr>
                                        <p:cTn id="76" dur="250"/>
                                        <p:tgtEl>
                                          <p:spTgt spid="59"/>
                                        </p:tgtEl>
                                      </p:cBhvr>
                                    </p:animEffect>
                                  </p:childTnLst>
                                </p:cTn>
                              </p:par>
                              <p:par>
                                <p:cTn id="77" presetID="22" presetClass="entr" presetSubtype="4" fill="hold" nodeType="withEffect">
                                  <p:stCondLst>
                                    <p:cond delay="4000"/>
                                  </p:stCondLst>
                                  <p:childTnLst>
                                    <p:set>
                                      <p:cBhvr>
                                        <p:cTn id="78" dur="1" fill="hold">
                                          <p:stCondLst>
                                            <p:cond delay="0"/>
                                          </p:stCondLst>
                                        </p:cTn>
                                        <p:tgtEl>
                                          <p:spTgt spid="57"/>
                                        </p:tgtEl>
                                        <p:attrNameLst>
                                          <p:attrName>style.visibility</p:attrName>
                                        </p:attrNameLst>
                                      </p:cBhvr>
                                      <p:to>
                                        <p:strVal val="visible"/>
                                      </p:to>
                                    </p:set>
                                    <p:animEffect transition="in" filter="wipe(down)">
                                      <p:cBhvr>
                                        <p:cTn id="79" dur="250"/>
                                        <p:tgtEl>
                                          <p:spTgt spid="57"/>
                                        </p:tgtEl>
                                      </p:cBhvr>
                                    </p:animEffect>
                                  </p:childTnLst>
                                </p:cTn>
                              </p:par>
                              <p:par>
                                <p:cTn id="80" presetID="22" presetClass="entr" presetSubtype="2" fill="hold" nodeType="withEffect">
                                  <p:stCondLst>
                                    <p:cond delay="4250"/>
                                  </p:stCondLst>
                                  <p:childTnLst>
                                    <p:set>
                                      <p:cBhvr>
                                        <p:cTn id="81" dur="1" fill="hold">
                                          <p:stCondLst>
                                            <p:cond delay="0"/>
                                          </p:stCondLst>
                                        </p:cTn>
                                        <p:tgtEl>
                                          <p:spTgt spid="58"/>
                                        </p:tgtEl>
                                        <p:attrNameLst>
                                          <p:attrName>style.visibility</p:attrName>
                                        </p:attrNameLst>
                                      </p:cBhvr>
                                      <p:to>
                                        <p:strVal val="visible"/>
                                      </p:to>
                                    </p:set>
                                    <p:animEffect transition="in" filter="wipe(right)">
                                      <p:cBhvr>
                                        <p:cTn id="82" dur="250"/>
                                        <p:tgtEl>
                                          <p:spTgt spid="58"/>
                                        </p:tgtEl>
                                      </p:cBhvr>
                                    </p:animEffect>
                                  </p:childTnLst>
                                </p:cTn>
                              </p:par>
                              <p:par>
                                <p:cTn id="83" presetID="2" presetClass="entr" presetSubtype="8" decel="100000" fill="hold" grpId="0" nodeType="withEffect">
                                  <p:stCondLst>
                                    <p:cond delay="4250"/>
                                  </p:stCondLst>
                                  <p:iterate type="wd">
                                    <p:tmPct val="10000"/>
                                  </p:iterate>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400" fill="hold"/>
                                        <p:tgtEl>
                                          <p:spTgt spid="29"/>
                                        </p:tgtEl>
                                        <p:attrNameLst>
                                          <p:attrName>ppt_x</p:attrName>
                                        </p:attrNameLst>
                                      </p:cBhvr>
                                      <p:tavLst>
                                        <p:tav tm="0">
                                          <p:val>
                                            <p:strVal val="0-#ppt_w/2"/>
                                          </p:val>
                                        </p:tav>
                                        <p:tav tm="100000">
                                          <p:val>
                                            <p:strVal val="#ppt_x"/>
                                          </p:val>
                                        </p:tav>
                                      </p:tavLst>
                                    </p:anim>
                                    <p:anim calcmode="lin" valueType="num">
                                      <p:cBhvr additive="base">
                                        <p:cTn id="86" dur="400" fill="hold"/>
                                        <p:tgtEl>
                                          <p:spTgt spid="29"/>
                                        </p:tgtEl>
                                        <p:attrNameLst>
                                          <p:attrName>ppt_y</p:attrName>
                                        </p:attrNameLst>
                                      </p:cBhvr>
                                      <p:tavLst>
                                        <p:tav tm="0">
                                          <p:val>
                                            <p:strVal val="#ppt_y"/>
                                          </p:val>
                                        </p:tav>
                                        <p:tav tm="100000">
                                          <p:val>
                                            <p:strVal val="#ppt_y"/>
                                          </p:val>
                                        </p:tav>
                                      </p:tavLst>
                                    </p:anim>
                                  </p:childTnLst>
                                </p:cTn>
                              </p:par>
                              <p:par>
                                <p:cTn id="87" presetID="0" presetClass="path" presetSubtype="0" decel="100000" fill="hold" grpId="1" nodeType="withEffect">
                                  <p:stCondLst>
                                    <p:cond delay="4650"/>
                                  </p:stCondLst>
                                  <p:iterate type="wd">
                                    <p:tmPct val="10000"/>
                                  </p:iterate>
                                  <p:childTnLst>
                                    <p:animMotion origin="layout" path="M 2.08333E-7 2.96296E-6 L -0.01732 2.96296E-6 " pathEditMode="relative" rAng="0" ptsTypes="AA">
                                      <p:cBhvr>
                                        <p:cTn id="88" dur="350" fill="hold"/>
                                        <p:tgtEl>
                                          <p:spTgt spid="29"/>
                                        </p:tgtEl>
                                        <p:attrNameLst>
                                          <p:attrName>ppt_x</p:attrName>
                                          <p:attrName>ppt_y</p:attrName>
                                        </p:attrNameLst>
                                      </p:cBhvr>
                                      <p:rCtr x="-87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16" grpId="0">
        <p:tmplLst>
          <p:tmpl>
            <p:tnLst>
              <p:par>
                <p:cTn presetID="2" presetClass="entr" presetSubtype="2" decel="100000" fill="hold" nodeType="withEffect">
                  <p:stCondLst>
                    <p:cond delay="225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400" fill="hold"/>
                        <p:tgtEl>
                          <p:spTgt spid="16"/>
                        </p:tgtEl>
                        <p:attrNameLst>
                          <p:attrName>ppt_x</p:attrName>
                        </p:attrNameLst>
                      </p:cBhvr>
                      <p:tavLst>
                        <p:tav tm="0">
                          <p:val>
                            <p:strVal val="1+#ppt_w/2"/>
                          </p:val>
                        </p:tav>
                        <p:tav tm="100000">
                          <p:val>
                            <p:strVal val="#ppt_x"/>
                          </p:val>
                        </p:tav>
                      </p:tavLst>
                    </p:anim>
                    <p:anim calcmode="lin" valueType="num">
                      <p:cBhvr additive="base">
                        <p:cTn dur="400" fill="hold"/>
                        <p:tgtEl>
                          <p:spTgt spid="16"/>
                        </p:tgtEl>
                        <p:attrNameLst>
                          <p:attrName>ppt_y</p:attrName>
                        </p:attrNameLst>
                      </p:cBhvr>
                      <p:tavLst>
                        <p:tav tm="0">
                          <p:val>
                            <p:strVal val="#ppt_y"/>
                          </p:val>
                        </p:tav>
                        <p:tav tm="100000">
                          <p:val>
                            <p:strVal val="#ppt_y"/>
                          </p:val>
                        </p:tav>
                      </p:tavLst>
                    </p:anim>
                  </p:childTnLst>
                </p:cTn>
              </p:par>
            </p:tnLst>
          </p:tmpl>
        </p:tmplLst>
      </p:bldP>
      <p:bldP spid="16" grpId="1">
        <p:tmplLst>
          <p:tmpl>
            <p:tnLst>
              <p:par>
                <p:cTn presetID="0" presetClass="path" presetSubtype="0" decel="100000" fill="hold" nodeType="withEffect">
                  <p:stCondLst>
                    <p:cond delay="2650"/>
                  </p:stCondLst>
                  <p:iterate type="wd">
                    <p:tmPct val="10000"/>
                  </p:iterate>
                  <p:childTnLst>
                    <p:animMotion origin="layout" path="M -3.75E-6 3.33333E-6 L 0.01967 -0.00139 " pathEditMode="relative" rAng="0" ptsTypes="AA">
                      <p:cBhvr>
                        <p:cTn dur="350" fill="hold"/>
                        <p:tgtEl>
                          <p:spTgt spid="16"/>
                        </p:tgtEl>
                        <p:attrNameLst>
                          <p:attrName>ppt_x</p:attrName>
                          <p:attrName>ppt_y</p:attrName>
                        </p:attrNameLst>
                      </p:cBhvr>
                      <p:rCtr x="977" y="-69"/>
                    </p:animMotion>
                  </p:childTnLst>
                </p:cTn>
              </p:par>
            </p:tnLst>
          </p:tmpl>
        </p:tmplLst>
      </p:bldP>
      <p:bldP spid="17" grpId="0" build="p">
        <p:tmplLst>
          <p:tmpl lvl="1">
            <p:tnLst>
              <p:par>
                <p:cTn presetID="53" presetClass="entr" presetSubtype="16" fill="hold" nodeType="withEffect">
                  <p:stCondLst>
                    <p:cond delay="750"/>
                  </p:stCondLst>
                  <p:childTnLst>
                    <p:set>
                      <p:cBhvr>
                        <p:cTn dur="1" fill="hold">
                          <p:stCondLst>
                            <p:cond delay="0"/>
                          </p:stCondLst>
                        </p:cTn>
                        <p:tgtEl>
                          <p:spTgt spid="17"/>
                        </p:tgtEl>
                        <p:attrNameLst>
                          <p:attrName>style.visibility</p:attrName>
                        </p:attrNameLst>
                      </p:cBhvr>
                      <p:to>
                        <p:strVal val="visible"/>
                      </p:to>
                    </p:set>
                    <p:anim calcmode="lin" valueType="num">
                      <p:cBhvr>
                        <p:cTn dur="250" fill="hold"/>
                        <p:tgtEl>
                          <p:spTgt spid="17"/>
                        </p:tgtEl>
                        <p:attrNameLst>
                          <p:attrName>ppt_w</p:attrName>
                        </p:attrNameLst>
                      </p:cBhvr>
                      <p:tavLst>
                        <p:tav tm="0">
                          <p:val>
                            <p:fltVal val="0"/>
                          </p:val>
                        </p:tav>
                        <p:tav tm="100000">
                          <p:val>
                            <p:strVal val="#ppt_w"/>
                          </p:val>
                        </p:tav>
                      </p:tavLst>
                    </p:anim>
                    <p:anim calcmode="lin" valueType="num">
                      <p:cBhvr>
                        <p:cTn dur="250" fill="hold"/>
                        <p:tgtEl>
                          <p:spTgt spid="17"/>
                        </p:tgtEl>
                        <p:attrNameLst>
                          <p:attrName>ppt_h</p:attrName>
                        </p:attrNameLst>
                      </p:cBhvr>
                      <p:tavLst>
                        <p:tav tm="0">
                          <p:val>
                            <p:fltVal val="0"/>
                          </p:val>
                        </p:tav>
                        <p:tav tm="100000">
                          <p:val>
                            <p:strVal val="#ppt_h"/>
                          </p:val>
                        </p:tav>
                      </p:tavLst>
                    </p:anim>
                    <p:animEffect transition="in" filter="fade">
                      <p:cBhvr>
                        <p:cTn dur="250"/>
                        <p:tgtEl>
                          <p:spTgt spid="17"/>
                        </p:tgtEl>
                      </p:cBhvr>
                    </p:animEffect>
                  </p:childTnLst>
                </p:cTn>
              </p:par>
            </p:tnLst>
          </p:tmpl>
        </p:tmplLst>
      </p:bldP>
      <p:bldP spid="23" grpId="0">
        <p:tmplLst>
          <p:tmpl>
            <p:tnLst>
              <p:par>
                <p:cTn presetID="2" presetClass="entr" presetSubtype="4" decel="100000" fill="hold" nodeType="withEffect">
                  <p:stCondLst>
                    <p:cond delay="325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400" fill="hold"/>
                        <p:tgtEl>
                          <p:spTgt spid="23"/>
                        </p:tgtEl>
                        <p:attrNameLst>
                          <p:attrName>ppt_x</p:attrName>
                        </p:attrNameLst>
                      </p:cBhvr>
                      <p:tavLst>
                        <p:tav tm="0">
                          <p:val>
                            <p:strVal val="#ppt_x"/>
                          </p:val>
                        </p:tav>
                        <p:tav tm="100000">
                          <p:val>
                            <p:strVal val="#ppt_x"/>
                          </p:val>
                        </p:tav>
                      </p:tavLst>
                    </p:anim>
                    <p:anim calcmode="lin" valueType="num">
                      <p:cBhvr additive="base">
                        <p:cTn dur="400" fill="hold"/>
                        <p:tgtEl>
                          <p:spTgt spid="23"/>
                        </p:tgtEl>
                        <p:attrNameLst>
                          <p:attrName>ppt_y</p:attrName>
                        </p:attrNameLst>
                      </p:cBhvr>
                      <p:tavLst>
                        <p:tav tm="0">
                          <p:val>
                            <p:strVal val="1+#ppt_h/2"/>
                          </p:val>
                        </p:tav>
                        <p:tav tm="100000">
                          <p:val>
                            <p:strVal val="#ppt_y"/>
                          </p:val>
                        </p:tav>
                      </p:tavLst>
                    </p:anim>
                  </p:childTnLst>
                </p:cTn>
              </p:par>
            </p:tnLst>
          </p:tmpl>
        </p:tmplLst>
      </p:bldP>
      <p:bldP spid="23" grpId="1">
        <p:tmplLst>
          <p:tmpl>
            <p:tnLst>
              <p:par>
                <p:cTn presetID="0" presetClass="path" presetSubtype="0" decel="100000" fill="hold" nodeType="withEffect">
                  <p:stCondLst>
                    <p:cond delay="3650"/>
                  </p:stCondLst>
                  <p:iterate type="wd">
                    <p:tmPct val="10000"/>
                  </p:iterate>
                  <p:childTnLst>
                    <p:animMotion origin="layout" path="M -2.91667E-6 -1.11111E-6 L -0.00026 0.01065 " pathEditMode="relative" rAng="0" ptsTypes="AA">
                      <p:cBhvr>
                        <p:cTn dur="350" fill="hold"/>
                        <p:tgtEl>
                          <p:spTgt spid="23"/>
                        </p:tgtEl>
                        <p:attrNameLst>
                          <p:attrName>ppt_x</p:attrName>
                          <p:attrName>ppt_y</p:attrName>
                        </p:attrNameLst>
                      </p:cBhvr>
                      <p:rCtr x="-13" y="532"/>
                    </p:animMotion>
                  </p:childTnLst>
                </p:cTn>
              </p:par>
            </p:tnLst>
          </p:tmpl>
        </p:tmplLst>
      </p:bldP>
      <p:bldP spid="29" grpId="0">
        <p:tmplLst>
          <p:tmpl>
            <p:tnLst>
              <p:par>
                <p:cTn presetID="2" presetClass="entr" presetSubtype="8" decel="100000" fill="hold" nodeType="withEffect">
                  <p:stCondLst>
                    <p:cond delay="425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400" fill="hold"/>
                        <p:tgtEl>
                          <p:spTgt spid="29"/>
                        </p:tgtEl>
                        <p:attrNameLst>
                          <p:attrName>ppt_x</p:attrName>
                        </p:attrNameLst>
                      </p:cBhvr>
                      <p:tavLst>
                        <p:tav tm="0">
                          <p:val>
                            <p:strVal val="0-#ppt_w/2"/>
                          </p:val>
                        </p:tav>
                        <p:tav tm="100000">
                          <p:val>
                            <p:strVal val="#ppt_x"/>
                          </p:val>
                        </p:tav>
                      </p:tavLst>
                    </p:anim>
                    <p:anim calcmode="lin" valueType="num">
                      <p:cBhvr additive="base">
                        <p:cTn dur="400" fill="hold"/>
                        <p:tgtEl>
                          <p:spTgt spid="29"/>
                        </p:tgtEl>
                        <p:attrNameLst>
                          <p:attrName>ppt_y</p:attrName>
                        </p:attrNameLst>
                      </p:cBhvr>
                      <p:tavLst>
                        <p:tav tm="0">
                          <p:val>
                            <p:strVal val="#ppt_y"/>
                          </p:val>
                        </p:tav>
                        <p:tav tm="100000">
                          <p:val>
                            <p:strVal val="#ppt_y"/>
                          </p:val>
                        </p:tav>
                      </p:tavLst>
                    </p:anim>
                  </p:childTnLst>
                </p:cTn>
              </p:par>
            </p:tnLst>
          </p:tmpl>
        </p:tmplLst>
      </p:bldP>
      <p:bldP spid="29" grpId="1">
        <p:tmplLst>
          <p:tmpl>
            <p:tnLst>
              <p:par>
                <p:cTn presetID="0" presetClass="path" presetSubtype="0" decel="100000" fill="hold" nodeType="withEffect">
                  <p:stCondLst>
                    <p:cond delay="4650"/>
                  </p:stCondLst>
                  <p:iterate type="wd">
                    <p:tmPct val="10000"/>
                  </p:iterate>
                  <p:childTnLst>
                    <p:animMotion origin="layout" path="M 2.08333E-7 2.96296E-6 L -0.01732 2.96296E-6 " pathEditMode="relative" rAng="0" ptsTypes="AA">
                      <p:cBhvr>
                        <p:cTn dur="350" fill="hold"/>
                        <p:tgtEl>
                          <p:spTgt spid="29"/>
                        </p:tgtEl>
                        <p:attrNameLst>
                          <p:attrName>ppt_x</p:attrName>
                          <p:attrName>ppt_y</p:attrName>
                        </p:attrNameLst>
                      </p:cBhvr>
                      <p:rCtr x="-872" y="0"/>
                    </p:animMotion>
                  </p:childTnLst>
                </p:cTn>
              </p:par>
            </p:tnLst>
          </p:tmpl>
        </p:tmplLst>
      </p:bldP>
      <p:bldP spid="32" grpId="0" build="p">
        <p:tmplLst>
          <p:tmpl lvl="1">
            <p:tnLst>
              <p:par>
                <p:cTn presetID="53" presetClass="entr" presetSubtype="16" fill="hold" nodeType="withEffect">
                  <p:stCondLst>
                    <p:cond delay="1250"/>
                  </p:stCondLst>
                  <p:childTnLst>
                    <p:set>
                      <p:cBhvr>
                        <p:cTn dur="1" fill="hold">
                          <p:stCondLst>
                            <p:cond delay="0"/>
                          </p:stCondLst>
                        </p:cTn>
                        <p:tgtEl>
                          <p:spTgt spid="32"/>
                        </p:tgtEl>
                        <p:attrNameLst>
                          <p:attrName>style.visibility</p:attrName>
                        </p:attrNameLst>
                      </p:cBhvr>
                      <p:to>
                        <p:strVal val="visible"/>
                      </p:to>
                    </p:set>
                    <p:anim calcmode="lin" valueType="num">
                      <p:cBhvr>
                        <p:cTn dur="250" fill="hold"/>
                        <p:tgtEl>
                          <p:spTgt spid="32"/>
                        </p:tgtEl>
                        <p:attrNameLst>
                          <p:attrName>ppt_w</p:attrName>
                        </p:attrNameLst>
                      </p:cBhvr>
                      <p:tavLst>
                        <p:tav tm="0">
                          <p:val>
                            <p:fltVal val="0"/>
                          </p:val>
                        </p:tav>
                        <p:tav tm="100000">
                          <p:val>
                            <p:strVal val="#ppt_w"/>
                          </p:val>
                        </p:tav>
                      </p:tavLst>
                    </p:anim>
                    <p:anim calcmode="lin" valueType="num">
                      <p:cBhvr>
                        <p:cTn dur="250" fill="hold"/>
                        <p:tgtEl>
                          <p:spTgt spid="32"/>
                        </p:tgtEl>
                        <p:attrNameLst>
                          <p:attrName>ppt_h</p:attrName>
                        </p:attrNameLst>
                      </p:cBhvr>
                      <p:tavLst>
                        <p:tav tm="0">
                          <p:val>
                            <p:fltVal val="0"/>
                          </p:val>
                        </p:tav>
                        <p:tav tm="100000">
                          <p:val>
                            <p:strVal val="#ppt_h"/>
                          </p:val>
                        </p:tav>
                      </p:tavLst>
                    </p:anim>
                    <p:animEffect transition="in" filter="fade">
                      <p:cBhvr>
                        <p:cTn dur="250"/>
                        <p:tgtEl>
                          <p:spTgt spid="32"/>
                        </p:tgtEl>
                      </p:cBhvr>
                    </p:animEffect>
                  </p:childTnLst>
                </p:cTn>
              </p:par>
            </p:tnLst>
          </p:tmpl>
        </p:tmplLst>
      </p:bldP>
      <p:bldP spid="34" grpId="0" build="p">
        <p:tmplLst>
          <p:tmpl lvl="1">
            <p:tnLst>
              <p:par>
                <p:cTn presetID="53" presetClass="entr" presetSubtype="16" fill="hold" nodeType="withEffect">
                  <p:stCondLst>
                    <p:cond delay="1750"/>
                  </p:stCondLst>
                  <p:childTnLst>
                    <p:set>
                      <p:cBhvr>
                        <p:cTn dur="1" fill="hold">
                          <p:stCondLst>
                            <p:cond delay="0"/>
                          </p:stCondLst>
                        </p:cTn>
                        <p:tgtEl>
                          <p:spTgt spid="34"/>
                        </p:tgtEl>
                        <p:attrNameLst>
                          <p:attrName>style.visibility</p:attrName>
                        </p:attrNameLst>
                      </p:cBhvr>
                      <p:to>
                        <p:strVal val="visible"/>
                      </p:to>
                    </p:set>
                    <p:anim calcmode="lin" valueType="num">
                      <p:cBhvr>
                        <p:cTn dur="250" fill="hold"/>
                        <p:tgtEl>
                          <p:spTgt spid="34"/>
                        </p:tgtEl>
                        <p:attrNameLst>
                          <p:attrName>ppt_w</p:attrName>
                        </p:attrNameLst>
                      </p:cBhvr>
                      <p:tavLst>
                        <p:tav tm="0">
                          <p:val>
                            <p:fltVal val="0"/>
                          </p:val>
                        </p:tav>
                        <p:tav tm="100000">
                          <p:val>
                            <p:strVal val="#ppt_w"/>
                          </p:val>
                        </p:tav>
                      </p:tavLst>
                    </p:anim>
                    <p:anim calcmode="lin" valueType="num">
                      <p:cBhvr>
                        <p:cTn dur="250" fill="hold"/>
                        <p:tgtEl>
                          <p:spTgt spid="34"/>
                        </p:tgtEl>
                        <p:attrNameLst>
                          <p:attrName>ppt_h</p:attrName>
                        </p:attrNameLst>
                      </p:cBhvr>
                      <p:tavLst>
                        <p:tav tm="0">
                          <p:val>
                            <p:fltVal val="0"/>
                          </p:val>
                        </p:tav>
                        <p:tav tm="100000">
                          <p:val>
                            <p:strVal val="#ppt_h"/>
                          </p:val>
                        </p:tav>
                      </p:tavLst>
                    </p:anim>
                    <p:animEffect transition="in" filter="fade">
                      <p:cBhvr>
                        <p:cTn dur="250"/>
                        <p:tgtEl>
                          <p:spTgt spid="34"/>
                        </p:tgtEl>
                      </p:cBhvr>
                    </p:animEffect>
                  </p:childTnLst>
                </p:cTn>
              </p:par>
            </p:tnLst>
          </p:tmpl>
        </p:tmplLst>
      </p:bldP>
      <p:bldP spid="38" grpId="0" animBg="1"/>
      <p:bldP spid="26" grpId="0" animBg="1"/>
      <p:bldP spid="59"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Infografi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7757A8-DF61-45D1-B4E7-2EE152A246E8}"/>
              </a:ext>
            </a:extLst>
          </p:cNvPr>
          <p:cNvSpPr/>
          <p:nvPr userDrawn="1"/>
        </p:nvSpPr>
        <p:spPr>
          <a:xfrm>
            <a:off x="-3634" y="2945675"/>
            <a:ext cx="12195633" cy="4007575"/>
          </a:xfrm>
          <a:prstGeom prst="rect">
            <a:avLst/>
          </a:prstGeom>
          <a:gradFill>
            <a:gsLst>
              <a:gs pos="0">
                <a:schemeClr val="tx2"/>
              </a:gs>
              <a:gs pos="100000">
                <a:schemeClr val="bg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5">
            <a:extLst>
              <a:ext uri="{FF2B5EF4-FFF2-40B4-BE49-F238E27FC236}">
                <a16:creationId xmlns:a16="http://schemas.microsoft.com/office/drawing/2014/main" id="{E5E6F1CC-3125-4AB2-A447-F4E082F9F7E5}"/>
              </a:ext>
            </a:extLst>
          </p:cNvPr>
          <p:cNvSpPr>
            <a:spLocks noGrp="1"/>
          </p:cNvSpPr>
          <p:nvPr>
            <p:ph type="body" sz="quarter" idx="16" hasCustomPrompt="1"/>
          </p:nvPr>
        </p:nvSpPr>
        <p:spPr>
          <a:xfrm>
            <a:off x="572350" y="3985157"/>
            <a:ext cx="2528723" cy="2516088"/>
          </a:xfrm>
        </p:spPr>
        <p:txBody>
          <a:bodyPr anchor="t">
            <a:noAutofit/>
          </a:bodyPr>
          <a:lstStyle>
            <a:lvl1pPr algn="ctr">
              <a:defRPr sz="3000">
                <a:solidFill>
                  <a:schemeClr val="tx1"/>
                </a:solidFill>
              </a:defRPr>
            </a:lvl1pPr>
            <a:lvl2pPr>
              <a:defRPr sz="1800"/>
            </a:lvl2pPr>
            <a:lvl3pPr>
              <a:defRPr sz="1600"/>
            </a:lvl3pPr>
            <a:lvl4pPr>
              <a:defRPr sz="1400"/>
            </a:lvl4pPr>
            <a:lvl5pPr>
              <a:defRPr sz="1400"/>
            </a:lvl5pPr>
          </a:lstStyle>
          <a:p>
            <a:pPr lvl="0"/>
            <a:r>
              <a:rPr lang="en-US" dirty="0"/>
              <a:t>Click to descriptions</a:t>
            </a:r>
          </a:p>
        </p:txBody>
      </p:sp>
      <p:sp>
        <p:nvSpPr>
          <p:cNvPr id="13" name="Oval 12">
            <a:extLst>
              <a:ext uri="{FF2B5EF4-FFF2-40B4-BE49-F238E27FC236}">
                <a16:creationId xmlns:a16="http://schemas.microsoft.com/office/drawing/2014/main" id="{A03A5D8C-22E2-485E-8BCD-16DD7659BBB7}"/>
              </a:ext>
            </a:extLst>
          </p:cNvPr>
          <p:cNvSpPr/>
          <p:nvPr userDrawn="1"/>
        </p:nvSpPr>
        <p:spPr>
          <a:xfrm>
            <a:off x="1289408" y="2705793"/>
            <a:ext cx="1094664" cy="1094664"/>
          </a:xfrm>
          <a:prstGeom prst="ellipse">
            <a:avLst/>
          </a:prstGeom>
          <a:solidFill>
            <a:srgbClr val="F9F9F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40">
            <a:extLst>
              <a:ext uri="{FF2B5EF4-FFF2-40B4-BE49-F238E27FC236}">
                <a16:creationId xmlns:a16="http://schemas.microsoft.com/office/drawing/2014/main" id="{4D3F04DC-275F-439F-B880-CCF387B8FB07}"/>
              </a:ext>
            </a:extLst>
          </p:cNvPr>
          <p:cNvSpPr>
            <a:spLocks noGrp="1"/>
          </p:cNvSpPr>
          <p:nvPr>
            <p:ph type="pic" sz="quarter" idx="14"/>
          </p:nvPr>
        </p:nvSpPr>
        <p:spPr>
          <a:xfrm>
            <a:off x="1289578" y="2705169"/>
            <a:ext cx="1094268" cy="1096122"/>
          </a:xfrm>
          <a:prstGeom prst="ellipse">
            <a:avLst/>
          </a:prstGeom>
          <a:noFill/>
        </p:spPr>
        <p:txBody>
          <a:bodyPr anchor="ctr">
            <a:normAutofit/>
          </a:bodyPr>
          <a:lstStyle>
            <a:lvl1pPr algn="ctr">
              <a:defRPr sz="1050">
                <a:solidFill>
                  <a:srgbClr val="0A101C"/>
                </a:solidFill>
              </a:defRPr>
            </a:lvl1pPr>
          </a:lstStyle>
          <a:p>
            <a:endParaRPr lang="en-US" dirty="0"/>
          </a:p>
        </p:txBody>
      </p:sp>
      <p:sp>
        <p:nvSpPr>
          <p:cNvPr id="17" name="Oval 16">
            <a:extLst>
              <a:ext uri="{FF2B5EF4-FFF2-40B4-BE49-F238E27FC236}">
                <a16:creationId xmlns:a16="http://schemas.microsoft.com/office/drawing/2014/main" id="{D208CBF8-C4B4-41DF-BFC6-1A55836B2EE5}"/>
              </a:ext>
            </a:extLst>
          </p:cNvPr>
          <p:cNvSpPr/>
          <p:nvPr userDrawn="1"/>
        </p:nvSpPr>
        <p:spPr>
          <a:xfrm>
            <a:off x="4097922" y="2704959"/>
            <a:ext cx="1094664" cy="1094664"/>
          </a:xfrm>
          <a:prstGeom prst="ellipse">
            <a:avLst/>
          </a:prstGeom>
          <a:solidFill>
            <a:srgbClr val="F9F9F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40">
            <a:extLst>
              <a:ext uri="{FF2B5EF4-FFF2-40B4-BE49-F238E27FC236}">
                <a16:creationId xmlns:a16="http://schemas.microsoft.com/office/drawing/2014/main" id="{7EAACCDA-8C60-463C-93E5-F60E878087F0}"/>
              </a:ext>
            </a:extLst>
          </p:cNvPr>
          <p:cNvSpPr>
            <a:spLocks noGrp="1"/>
          </p:cNvSpPr>
          <p:nvPr>
            <p:ph type="pic" sz="quarter" idx="17"/>
          </p:nvPr>
        </p:nvSpPr>
        <p:spPr>
          <a:xfrm>
            <a:off x="4098092" y="2704335"/>
            <a:ext cx="1094268" cy="1096122"/>
          </a:xfrm>
          <a:prstGeom prst="ellipse">
            <a:avLst/>
          </a:prstGeom>
          <a:noFill/>
        </p:spPr>
        <p:txBody>
          <a:bodyPr anchor="ctr">
            <a:normAutofit/>
          </a:bodyPr>
          <a:lstStyle>
            <a:lvl1pPr algn="ctr">
              <a:defRPr sz="1050">
                <a:solidFill>
                  <a:srgbClr val="0A101C"/>
                </a:solidFill>
              </a:defRPr>
            </a:lvl1pPr>
          </a:lstStyle>
          <a:p>
            <a:endParaRPr lang="en-US" dirty="0"/>
          </a:p>
        </p:txBody>
      </p:sp>
      <p:sp>
        <p:nvSpPr>
          <p:cNvPr id="19" name="Oval 18">
            <a:extLst>
              <a:ext uri="{FF2B5EF4-FFF2-40B4-BE49-F238E27FC236}">
                <a16:creationId xmlns:a16="http://schemas.microsoft.com/office/drawing/2014/main" id="{415D39FB-F0AB-48B0-9E0D-296DCD93C1E5}"/>
              </a:ext>
            </a:extLst>
          </p:cNvPr>
          <p:cNvSpPr/>
          <p:nvPr userDrawn="1"/>
        </p:nvSpPr>
        <p:spPr>
          <a:xfrm>
            <a:off x="6906210" y="2704125"/>
            <a:ext cx="1094664" cy="1094664"/>
          </a:xfrm>
          <a:prstGeom prst="ellipse">
            <a:avLst/>
          </a:prstGeom>
          <a:solidFill>
            <a:srgbClr val="F9F9F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40">
            <a:extLst>
              <a:ext uri="{FF2B5EF4-FFF2-40B4-BE49-F238E27FC236}">
                <a16:creationId xmlns:a16="http://schemas.microsoft.com/office/drawing/2014/main" id="{250A39C9-7CC8-4E4C-AED3-2A3A9799F052}"/>
              </a:ext>
            </a:extLst>
          </p:cNvPr>
          <p:cNvSpPr>
            <a:spLocks noGrp="1"/>
          </p:cNvSpPr>
          <p:nvPr>
            <p:ph type="pic" sz="quarter" idx="18"/>
          </p:nvPr>
        </p:nvSpPr>
        <p:spPr>
          <a:xfrm>
            <a:off x="6906380" y="2703501"/>
            <a:ext cx="1094268" cy="1096122"/>
          </a:xfrm>
          <a:prstGeom prst="ellipse">
            <a:avLst/>
          </a:prstGeom>
          <a:noFill/>
        </p:spPr>
        <p:txBody>
          <a:bodyPr anchor="ctr">
            <a:normAutofit/>
          </a:bodyPr>
          <a:lstStyle>
            <a:lvl1pPr algn="ctr">
              <a:defRPr sz="1050">
                <a:solidFill>
                  <a:srgbClr val="0A101C"/>
                </a:solidFill>
              </a:defRPr>
            </a:lvl1pPr>
          </a:lstStyle>
          <a:p>
            <a:endParaRPr lang="en-US" dirty="0"/>
          </a:p>
        </p:txBody>
      </p:sp>
      <p:sp>
        <p:nvSpPr>
          <p:cNvPr id="21" name="Oval 20">
            <a:extLst>
              <a:ext uri="{FF2B5EF4-FFF2-40B4-BE49-F238E27FC236}">
                <a16:creationId xmlns:a16="http://schemas.microsoft.com/office/drawing/2014/main" id="{697DE624-C8DC-45C5-B03E-1DB0A7FF947D}"/>
              </a:ext>
            </a:extLst>
          </p:cNvPr>
          <p:cNvSpPr/>
          <p:nvPr userDrawn="1"/>
        </p:nvSpPr>
        <p:spPr>
          <a:xfrm>
            <a:off x="9714498" y="2703291"/>
            <a:ext cx="1094664" cy="1094664"/>
          </a:xfrm>
          <a:prstGeom prst="ellipse">
            <a:avLst/>
          </a:prstGeom>
          <a:solidFill>
            <a:srgbClr val="F9F9F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40">
            <a:extLst>
              <a:ext uri="{FF2B5EF4-FFF2-40B4-BE49-F238E27FC236}">
                <a16:creationId xmlns:a16="http://schemas.microsoft.com/office/drawing/2014/main" id="{66B60D2C-E172-48EA-9E0F-9AD3386076A8}"/>
              </a:ext>
            </a:extLst>
          </p:cNvPr>
          <p:cNvSpPr>
            <a:spLocks noGrp="1"/>
          </p:cNvSpPr>
          <p:nvPr>
            <p:ph type="pic" sz="quarter" idx="19"/>
          </p:nvPr>
        </p:nvSpPr>
        <p:spPr>
          <a:xfrm>
            <a:off x="9714668" y="2702667"/>
            <a:ext cx="1094268" cy="1096122"/>
          </a:xfrm>
          <a:prstGeom prst="ellipse">
            <a:avLst/>
          </a:prstGeom>
          <a:noFill/>
        </p:spPr>
        <p:txBody>
          <a:bodyPr anchor="ctr">
            <a:normAutofit/>
          </a:bodyPr>
          <a:lstStyle>
            <a:lvl1pPr algn="ctr">
              <a:defRPr sz="1050">
                <a:solidFill>
                  <a:srgbClr val="0A101C"/>
                </a:solidFill>
              </a:defRPr>
            </a:lvl1pPr>
          </a:lstStyle>
          <a:p>
            <a:endParaRPr lang="en-US" dirty="0"/>
          </a:p>
        </p:txBody>
      </p:sp>
      <p:sp>
        <p:nvSpPr>
          <p:cNvPr id="26" name="Text Placeholder 15">
            <a:extLst>
              <a:ext uri="{FF2B5EF4-FFF2-40B4-BE49-F238E27FC236}">
                <a16:creationId xmlns:a16="http://schemas.microsoft.com/office/drawing/2014/main" id="{EE59F917-EA36-4023-9F5E-0E56F82D3E95}"/>
              </a:ext>
            </a:extLst>
          </p:cNvPr>
          <p:cNvSpPr>
            <a:spLocks noGrp="1"/>
          </p:cNvSpPr>
          <p:nvPr>
            <p:ph type="body" sz="quarter" idx="20" hasCustomPrompt="1"/>
          </p:nvPr>
        </p:nvSpPr>
        <p:spPr>
          <a:xfrm>
            <a:off x="3380864" y="3985157"/>
            <a:ext cx="2528723" cy="2516088"/>
          </a:xfrm>
        </p:spPr>
        <p:txBody>
          <a:bodyPr anchor="t">
            <a:noAutofit/>
          </a:bodyPr>
          <a:lstStyle>
            <a:lvl1pPr algn="ctr">
              <a:defRPr sz="3000">
                <a:solidFill>
                  <a:schemeClr val="tx1"/>
                </a:solidFill>
              </a:defRPr>
            </a:lvl1pPr>
            <a:lvl2pPr>
              <a:defRPr sz="1800"/>
            </a:lvl2pPr>
            <a:lvl3pPr>
              <a:defRPr sz="1600"/>
            </a:lvl3pPr>
            <a:lvl4pPr>
              <a:defRPr sz="1400"/>
            </a:lvl4pPr>
            <a:lvl5pPr>
              <a:defRPr sz="1400"/>
            </a:lvl5pPr>
          </a:lstStyle>
          <a:p>
            <a:pPr lvl="0"/>
            <a:r>
              <a:rPr lang="en-US" dirty="0"/>
              <a:t>Click to descriptions</a:t>
            </a:r>
          </a:p>
        </p:txBody>
      </p:sp>
      <p:sp>
        <p:nvSpPr>
          <p:cNvPr id="27" name="Text Placeholder 15">
            <a:extLst>
              <a:ext uri="{FF2B5EF4-FFF2-40B4-BE49-F238E27FC236}">
                <a16:creationId xmlns:a16="http://schemas.microsoft.com/office/drawing/2014/main" id="{BAB05D17-D109-48B5-BEEC-F29644A266D8}"/>
              </a:ext>
            </a:extLst>
          </p:cNvPr>
          <p:cNvSpPr>
            <a:spLocks noGrp="1"/>
          </p:cNvSpPr>
          <p:nvPr>
            <p:ph type="body" sz="quarter" idx="21" hasCustomPrompt="1"/>
          </p:nvPr>
        </p:nvSpPr>
        <p:spPr>
          <a:xfrm>
            <a:off x="6189378" y="3985157"/>
            <a:ext cx="2528723" cy="2516088"/>
          </a:xfrm>
        </p:spPr>
        <p:txBody>
          <a:bodyPr anchor="t">
            <a:noAutofit/>
          </a:bodyPr>
          <a:lstStyle>
            <a:lvl1pPr algn="ctr">
              <a:defRPr sz="3000">
                <a:solidFill>
                  <a:schemeClr val="tx1"/>
                </a:solidFill>
              </a:defRPr>
            </a:lvl1pPr>
            <a:lvl2pPr>
              <a:defRPr sz="1800"/>
            </a:lvl2pPr>
            <a:lvl3pPr>
              <a:defRPr sz="1600"/>
            </a:lvl3pPr>
            <a:lvl4pPr>
              <a:defRPr sz="1400"/>
            </a:lvl4pPr>
            <a:lvl5pPr>
              <a:defRPr sz="1400"/>
            </a:lvl5pPr>
          </a:lstStyle>
          <a:p>
            <a:pPr lvl="0"/>
            <a:r>
              <a:rPr lang="en-US" dirty="0"/>
              <a:t>Click to descriptions</a:t>
            </a:r>
          </a:p>
        </p:txBody>
      </p:sp>
      <p:sp>
        <p:nvSpPr>
          <p:cNvPr id="28" name="Text Placeholder 15">
            <a:extLst>
              <a:ext uri="{FF2B5EF4-FFF2-40B4-BE49-F238E27FC236}">
                <a16:creationId xmlns:a16="http://schemas.microsoft.com/office/drawing/2014/main" id="{2FAA7433-1853-4328-9A49-D07C1B1AED47}"/>
              </a:ext>
            </a:extLst>
          </p:cNvPr>
          <p:cNvSpPr>
            <a:spLocks noGrp="1"/>
          </p:cNvSpPr>
          <p:nvPr>
            <p:ph type="body" sz="quarter" idx="22" hasCustomPrompt="1"/>
          </p:nvPr>
        </p:nvSpPr>
        <p:spPr>
          <a:xfrm>
            <a:off x="8997892" y="3985157"/>
            <a:ext cx="2528723" cy="2516088"/>
          </a:xfrm>
        </p:spPr>
        <p:txBody>
          <a:bodyPr anchor="t">
            <a:noAutofit/>
          </a:bodyPr>
          <a:lstStyle>
            <a:lvl1pPr algn="ctr">
              <a:defRPr sz="3000">
                <a:solidFill>
                  <a:schemeClr val="tx1"/>
                </a:solidFill>
              </a:defRPr>
            </a:lvl1pPr>
            <a:lvl2pPr>
              <a:defRPr sz="1800"/>
            </a:lvl2pPr>
            <a:lvl3pPr>
              <a:defRPr sz="1600"/>
            </a:lvl3pPr>
            <a:lvl4pPr>
              <a:defRPr sz="1400"/>
            </a:lvl4pPr>
            <a:lvl5pPr>
              <a:defRPr sz="1400"/>
            </a:lvl5pPr>
          </a:lstStyle>
          <a:p>
            <a:pPr lvl="0"/>
            <a:r>
              <a:rPr lang="en-US" dirty="0"/>
              <a:t>Click to descriptions</a:t>
            </a:r>
          </a:p>
        </p:txBody>
      </p:sp>
      <p:sp>
        <p:nvSpPr>
          <p:cNvPr id="29" name="Text Placeholder 15">
            <a:extLst>
              <a:ext uri="{FF2B5EF4-FFF2-40B4-BE49-F238E27FC236}">
                <a16:creationId xmlns:a16="http://schemas.microsoft.com/office/drawing/2014/main" id="{F02666BB-3244-4777-9F53-4AF8E1E7F437}"/>
              </a:ext>
            </a:extLst>
          </p:cNvPr>
          <p:cNvSpPr>
            <a:spLocks noGrp="1"/>
          </p:cNvSpPr>
          <p:nvPr>
            <p:ph type="body" sz="quarter" idx="23" hasCustomPrompt="1"/>
          </p:nvPr>
        </p:nvSpPr>
        <p:spPr>
          <a:xfrm>
            <a:off x="2600627" y="616184"/>
            <a:ext cx="6987109" cy="1435100"/>
          </a:xfrm>
        </p:spPr>
        <p:txBody>
          <a:bodyPr anchor="ctr">
            <a:noAutofit/>
          </a:bodyPr>
          <a:lstStyle>
            <a:lvl1pPr algn="ctr">
              <a:defRPr sz="4000">
                <a:solidFill>
                  <a:schemeClr val="tx1"/>
                </a:solidFill>
                <a:latin typeface="Poppins SemiBold" panose="00000700000000000000" pitchFamily="2" charset="0"/>
                <a:cs typeface="Poppins SemiBold" panose="00000700000000000000" pitchFamily="2" charset="0"/>
              </a:defRPr>
            </a:lvl1pPr>
            <a:lvl2pPr>
              <a:defRPr sz="1800"/>
            </a:lvl2pPr>
            <a:lvl3pPr>
              <a:defRPr sz="1600"/>
            </a:lvl3pPr>
            <a:lvl4pPr>
              <a:defRPr sz="1400"/>
            </a:lvl4pPr>
            <a:lvl5pPr>
              <a:defRPr sz="1400"/>
            </a:lvl5pPr>
          </a:lstStyle>
          <a:p>
            <a:pPr lvl="0"/>
            <a:r>
              <a:rPr lang="en-US" dirty="0"/>
              <a:t>Click to add title</a:t>
            </a:r>
          </a:p>
        </p:txBody>
      </p:sp>
    </p:spTree>
    <p:extLst>
      <p:ext uri="{BB962C8B-B14F-4D97-AF65-F5344CB8AC3E}">
        <p14:creationId xmlns:p14="http://schemas.microsoft.com/office/powerpoint/2010/main" val="177805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400" fill="hold"/>
                                        <p:tgtEl>
                                          <p:spTgt spid="29"/>
                                        </p:tgtEl>
                                        <p:attrNameLst>
                                          <p:attrName>ppt_x</p:attrName>
                                        </p:attrNameLst>
                                      </p:cBhvr>
                                      <p:tavLst>
                                        <p:tav tm="0">
                                          <p:val>
                                            <p:strVal val="#ppt_x"/>
                                          </p:val>
                                        </p:tav>
                                        <p:tav tm="100000">
                                          <p:val>
                                            <p:strVal val="#ppt_x"/>
                                          </p:val>
                                        </p:tav>
                                      </p:tavLst>
                                    </p:anim>
                                    <p:anim calcmode="lin" valueType="num">
                                      <p:cBhvr additive="base">
                                        <p:cTn id="8" dur="400" fill="hold"/>
                                        <p:tgtEl>
                                          <p:spTgt spid="29"/>
                                        </p:tgtEl>
                                        <p:attrNameLst>
                                          <p:attrName>ppt_y</p:attrName>
                                        </p:attrNameLst>
                                      </p:cBhvr>
                                      <p:tavLst>
                                        <p:tav tm="0">
                                          <p:val>
                                            <p:strVal val="0-#ppt_h/2"/>
                                          </p:val>
                                        </p:tav>
                                        <p:tav tm="100000">
                                          <p:val>
                                            <p:strVal val="#ppt_y"/>
                                          </p:val>
                                        </p:tav>
                                      </p:tavLst>
                                    </p:anim>
                                  </p:childTnLst>
                                </p:cTn>
                              </p:par>
                              <p:par>
                                <p:cTn id="9" presetID="0" presetClass="path" presetSubtype="0" decel="100000" fill="hold" grpId="1" nodeType="withEffect">
                                  <p:stCondLst>
                                    <p:cond delay="400"/>
                                  </p:stCondLst>
                                  <p:iterate type="wd">
                                    <p:tmPct val="10000"/>
                                  </p:iterate>
                                  <p:childTnLst>
                                    <p:animMotion origin="layout" path="M 2.08333E-7 -4.44444E-6 L 2.08333E-7 -0.00879 " pathEditMode="relative" rAng="0" ptsTypes="AA">
                                      <p:cBhvr>
                                        <p:cTn id="10" dur="350" fill="hold"/>
                                        <p:tgtEl>
                                          <p:spTgt spid="29"/>
                                        </p:tgtEl>
                                        <p:attrNameLst>
                                          <p:attrName>ppt_x</p:attrName>
                                          <p:attrName>ppt_y</p:attrName>
                                        </p:attrNameLst>
                                      </p:cBhvr>
                                      <p:rCtr x="0" y="-440"/>
                                    </p:animMotion>
                                  </p:childTnLst>
                                </p:cTn>
                              </p:par>
                              <p:par>
                                <p:cTn id="11" presetID="2" presetClass="entr" presetSubtype="4" decel="100000" fill="hold" grpId="0" nodeType="withEffect">
                                  <p:stCondLst>
                                    <p:cond delay="40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400" fill="hold"/>
                                        <p:tgtEl>
                                          <p:spTgt spid="11"/>
                                        </p:tgtEl>
                                        <p:attrNameLst>
                                          <p:attrName>ppt_x</p:attrName>
                                        </p:attrNameLst>
                                      </p:cBhvr>
                                      <p:tavLst>
                                        <p:tav tm="0">
                                          <p:val>
                                            <p:strVal val="#ppt_x"/>
                                          </p:val>
                                        </p:tav>
                                        <p:tav tm="100000">
                                          <p:val>
                                            <p:strVal val="#ppt_x"/>
                                          </p:val>
                                        </p:tav>
                                      </p:tavLst>
                                    </p:anim>
                                    <p:anim calcmode="lin" valueType="num">
                                      <p:cBhvr additive="base">
                                        <p:cTn id="14" dur="400" fill="hold"/>
                                        <p:tgtEl>
                                          <p:spTgt spid="11"/>
                                        </p:tgtEl>
                                        <p:attrNameLst>
                                          <p:attrName>ppt_y</p:attrName>
                                        </p:attrNameLst>
                                      </p:cBhvr>
                                      <p:tavLst>
                                        <p:tav tm="0">
                                          <p:val>
                                            <p:strVal val="1+#ppt_h/2"/>
                                          </p:val>
                                        </p:tav>
                                        <p:tav tm="100000">
                                          <p:val>
                                            <p:strVal val="#ppt_y"/>
                                          </p:val>
                                        </p:tav>
                                      </p:tavLst>
                                    </p:anim>
                                  </p:childTnLst>
                                </p:cTn>
                              </p:par>
                              <p:par>
                                <p:cTn id="15" presetID="0" presetClass="path" presetSubtype="0" decel="100000" fill="hold" grpId="1" nodeType="withEffect">
                                  <p:stCondLst>
                                    <p:cond delay="750"/>
                                  </p:stCondLst>
                                  <p:childTnLst>
                                    <p:animMotion origin="layout" path="M 2.08333E-7 7.40741E-7 L 0.00052 0.05139 " pathEditMode="relative" rAng="0" ptsTypes="AA">
                                      <p:cBhvr>
                                        <p:cTn id="16" dur="350" fill="hold"/>
                                        <p:tgtEl>
                                          <p:spTgt spid="11"/>
                                        </p:tgtEl>
                                        <p:attrNameLst>
                                          <p:attrName>ppt_x</p:attrName>
                                          <p:attrName>ppt_y</p:attrName>
                                        </p:attrNameLst>
                                      </p:cBhvr>
                                      <p:rCtr x="26" y="2569"/>
                                    </p:animMotion>
                                  </p:childTnLst>
                                </p:cTn>
                              </p:par>
                              <p:par>
                                <p:cTn id="17" presetID="53" presetClass="entr" presetSubtype="16" fill="hold" grpId="0" nodeType="withEffect">
                                  <p:stCondLst>
                                    <p:cond delay="75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6" presetClass="emph" presetSubtype="0" decel="69000" fill="hold" grpId="1" nodeType="withEffect">
                                  <p:stCondLst>
                                    <p:cond delay="1250"/>
                                  </p:stCondLst>
                                  <p:childTnLst>
                                    <p:animScale>
                                      <p:cBhvr>
                                        <p:cTn id="23" dur="400" fill="hold"/>
                                        <p:tgtEl>
                                          <p:spTgt spid="13"/>
                                        </p:tgtEl>
                                      </p:cBhvr>
                                      <p:by x="90000" y="90000"/>
                                    </p:animScale>
                                  </p:childTnLst>
                                </p:cTn>
                              </p:par>
                              <p:par>
                                <p:cTn id="24" presetID="53" presetClass="entr" presetSubtype="16" fill="hold" grpId="0" nodeType="withEffect" nodePh="1">
                                  <p:stCondLst>
                                    <p:cond delay="750"/>
                                  </p:stCondLst>
                                  <p:endCondLst>
                                    <p:cond evt="begin" delay="0">
                                      <p:tn val="24"/>
                                    </p:cond>
                                  </p:end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6" presetClass="emph" presetSubtype="0" decel="69000" fill="hold" grpId="1" nodeType="withEffect" nodePh="1">
                                  <p:stCondLst>
                                    <p:cond delay="1250"/>
                                  </p:stCondLst>
                                  <p:endCondLst>
                                    <p:cond evt="begin" delay="0">
                                      <p:tn val="29"/>
                                    </p:cond>
                                  </p:endCondLst>
                                  <p:childTnLst>
                                    <p:animScale>
                                      <p:cBhvr>
                                        <p:cTn id="30" dur="400" fill="hold"/>
                                        <p:tgtEl>
                                          <p:spTgt spid="14"/>
                                        </p:tgtEl>
                                      </p:cBhvr>
                                      <p:by x="90000" y="90000"/>
                                    </p:animScale>
                                  </p:childTnLst>
                                </p:cTn>
                              </p:par>
                              <p:par>
                                <p:cTn id="31" presetID="2" presetClass="entr" presetSubtype="4" decel="100000" fill="hold" grpId="0" nodeType="withEffect">
                                  <p:stCondLst>
                                    <p:cond delay="1500"/>
                                  </p:stCondLst>
                                  <p:iterate type="wd">
                                    <p:tmPct val="10000"/>
                                  </p:iterate>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400" fill="hold"/>
                                        <p:tgtEl>
                                          <p:spTgt spid="15"/>
                                        </p:tgtEl>
                                        <p:attrNameLst>
                                          <p:attrName>ppt_x</p:attrName>
                                        </p:attrNameLst>
                                      </p:cBhvr>
                                      <p:tavLst>
                                        <p:tav tm="0">
                                          <p:val>
                                            <p:strVal val="#ppt_x"/>
                                          </p:val>
                                        </p:tav>
                                        <p:tav tm="100000">
                                          <p:val>
                                            <p:strVal val="#ppt_x"/>
                                          </p:val>
                                        </p:tav>
                                      </p:tavLst>
                                    </p:anim>
                                    <p:anim calcmode="lin" valueType="num">
                                      <p:cBhvr additive="base">
                                        <p:cTn id="34" dur="400" fill="hold"/>
                                        <p:tgtEl>
                                          <p:spTgt spid="15"/>
                                        </p:tgtEl>
                                        <p:attrNameLst>
                                          <p:attrName>ppt_y</p:attrName>
                                        </p:attrNameLst>
                                      </p:cBhvr>
                                      <p:tavLst>
                                        <p:tav tm="0">
                                          <p:val>
                                            <p:strVal val="1+#ppt_h/2"/>
                                          </p:val>
                                        </p:tav>
                                        <p:tav tm="100000">
                                          <p:val>
                                            <p:strVal val="#ppt_y"/>
                                          </p:val>
                                        </p:tav>
                                      </p:tavLst>
                                    </p:anim>
                                  </p:childTnLst>
                                </p:cTn>
                              </p:par>
                              <p:par>
                                <p:cTn id="35" presetID="0" presetClass="path" presetSubtype="0" decel="100000" fill="hold" grpId="1" nodeType="withEffect">
                                  <p:stCondLst>
                                    <p:cond delay="1900"/>
                                  </p:stCondLst>
                                  <p:iterate type="wd">
                                    <p:tmPct val="10000"/>
                                  </p:iterate>
                                  <p:childTnLst>
                                    <p:animMotion origin="layout" path="M -1.04167E-6 -1.85185E-6 L 0.00026 0.01435 " pathEditMode="relative" rAng="0" ptsTypes="AA">
                                      <p:cBhvr>
                                        <p:cTn id="36" dur="350" fill="hold"/>
                                        <p:tgtEl>
                                          <p:spTgt spid="15"/>
                                        </p:tgtEl>
                                        <p:attrNameLst>
                                          <p:attrName>ppt_x</p:attrName>
                                          <p:attrName>ppt_y</p:attrName>
                                        </p:attrNameLst>
                                      </p:cBhvr>
                                      <p:rCtr x="13" y="718"/>
                                    </p:animMotion>
                                  </p:childTnLst>
                                </p:cTn>
                              </p:par>
                              <p:par>
                                <p:cTn id="37" presetID="53" presetClass="entr" presetSubtype="16" fill="hold" grpId="0" nodeType="withEffect">
                                  <p:stCondLst>
                                    <p:cond delay="190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6" presetClass="emph" presetSubtype="0" decel="69000" fill="hold" grpId="1" nodeType="withEffect">
                                  <p:stCondLst>
                                    <p:cond delay="2400"/>
                                  </p:stCondLst>
                                  <p:childTnLst>
                                    <p:animScale>
                                      <p:cBhvr>
                                        <p:cTn id="43" dur="400" fill="hold"/>
                                        <p:tgtEl>
                                          <p:spTgt spid="17"/>
                                        </p:tgtEl>
                                      </p:cBhvr>
                                      <p:by x="90000" y="90000"/>
                                    </p:animScale>
                                  </p:childTnLst>
                                </p:cTn>
                              </p:par>
                              <p:par>
                                <p:cTn id="44" presetID="53" presetClass="entr" presetSubtype="16" fill="hold" grpId="0" nodeType="withEffect" nodePh="1">
                                  <p:stCondLst>
                                    <p:cond delay="2000"/>
                                  </p:stCondLst>
                                  <p:endCondLst>
                                    <p:cond evt="begin" delay="0">
                                      <p:tn val="44"/>
                                    </p:cond>
                                  </p:end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6" presetClass="emph" presetSubtype="0" decel="69000" fill="hold" grpId="1" nodeType="withEffect" nodePh="1">
                                  <p:stCondLst>
                                    <p:cond delay="2500"/>
                                  </p:stCondLst>
                                  <p:endCondLst>
                                    <p:cond evt="begin" delay="0">
                                      <p:tn val="49"/>
                                    </p:cond>
                                  </p:endCondLst>
                                  <p:childTnLst>
                                    <p:animScale>
                                      <p:cBhvr>
                                        <p:cTn id="50" dur="400" fill="hold"/>
                                        <p:tgtEl>
                                          <p:spTgt spid="18"/>
                                        </p:tgtEl>
                                      </p:cBhvr>
                                      <p:by x="90000" y="90000"/>
                                    </p:animScale>
                                  </p:childTnLst>
                                </p:cTn>
                              </p:par>
                              <p:par>
                                <p:cTn id="51" presetID="2" presetClass="entr" presetSubtype="4" decel="100000" fill="hold" grpId="0" nodeType="withEffect">
                                  <p:stCondLst>
                                    <p:cond delay="2750"/>
                                  </p:stCondLst>
                                  <p:iterate type="wd">
                                    <p:tmPct val="10000"/>
                                  </p:iterate>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400" fill="hold"/>
                                        <p:tgtEl>
                                          <p:spTgt spid="26"/>
                                        </p:tgtEl>
                                        <p:attrNameLst>
                                          <p:attrName>ppt_x</p:attrName>
                                        </p:attrNameLst>
                                      </p:cBhvr>
                                      <p:tavLst>
                                        <p:tav tm="0">
                                          <p:val>
                                            <p:strVal val="#ppt_x"/>
                                          </p:val>
                                        </p:tav>
                                        <p:tav tm="100000">
                                          <p:val>
                                            <p:strVal val="#ppt_x"/>
                                          </p:val>
                                        </p:tav>
                                      </p:tavLst>
                                    </p:anim>
                                    <p:anim calcmode="lin" valueType="num">
                                      <p:cBhvr additive="base">
                                        <p:cTn id="54" dur="400" fill="hold"/>
                                        <p:tgtEl>
                                          <p:spTgt spid="26"/>
                                        </p:tgtEl>
                                        <p:attrNameLst>
                                          <p:attrName>ppt_y</p:attrName>
                                        </p:attrNameLst>
                                      </p:cBhvr>
                                      <p:tavLst>
                                        <p:tav tm="0">
                                          <p:val>
                                            <p:strVal val="1+#ppt_h/2"/>
                                          </p:val>
                                        </p:tav>
                                        <p:tav tm="100000">
                                          <p:val>
                                            <p:strVal val="#ppt_y"/>
                                          </p:val>
                                        </p:tav>
                                      </p:tavLst>
                                    </p:anim>
                                  </p:childTnLst>
                                </p:cTn>
                              </p:par>
                              <p:par>
                                <p:cTn id="55" presetID="0" presetClass="path" presetSubtype="0" decel="100000" fill="hold" grpId="1" nodeType="withEffect">
                                  <p:stCondLst>
                                    <p:cond delay="3150"/>
                                  </p:stCondLst>
                                  <p:iterate type="wd">
                                    <p:tmPct val="10000"/>
                                  </p:iterate>
                                  <p:childTnLst>
                                    <p:animMotion origin="layout" path="M 4.16667E-7 -1.85185E-6 L 0.00026 0.01435 " pathEditMode="relative" rAng="0" ptsTypes="AA">
                                      <p:cBhvr>
                                        <p:cTn id="56" dur="350" fill="hold"/>
                                        <p:tgtEl>
                                          <p:spTgt spid="26"/>
                                        </p:tgtEl>
                                        <p:attrNameLst>
                                          <p:attrName>ppt_x</p:attrName>
                                          <p:attrName>ppt_y</p:attrName>
                                        </p:attrNameLst>
                                      </p:cBhvr>
                                      <p:rCtr x="13" y="718"/>
                                    </p:animMotion>
                                  </p:childTnLst>
                                </p:cTn>
                              </p:par>
                              <p:par>
                                <p:cTn id="57" presetID="53" presetClass="entr" presetSubtype="16" fill="hold" grpId="0" nodeType="withEffect">
                                  <p:stCondLst>
                                    <p:cond delay="315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par>
                                <p:cTn id="62" presetID="6" presetClass="emph" presetSubtype="0" decel="69000" fill="hold" grpId="1" nodeType="withEffect">
                                  <p:stCondLst>
                                    <p:cond delay="3750"/>
                                  </p:stCondLst>
                                  <p:childTnLst>
                                    <p:animScale>
                                      <p:cBhvr>
                                        <p:cTn id="63" dur="400" fill="hold"/>
                                        <p:tgtEl>
                                          <p:spTgt spid="19"/>
                                        </p:tgtEl>
                                      </p:cBhvr>
                                      <p:by x="90000" y="90000"/>
                                    </p:animScale>
                                  </p:childTnLst>
                                </p:cTn>
                              </p:par>
                              <p:par>
                                <p:cTn id="64" presetID="53" presetClass="entr" presetSubtype="16" fill="hold" grpId="0" nodeType="withEffect" nodePh="1">
                                  <p:stCondLst>
                                    <p:cond delay="3250"/>
                                  </p:stCondLst>
                                  <p:endCondLst>
                                    <p:cond evt="begin" delay="0">
                                      <p:tn val="64"/>
                                    </p:cond>
                                  </p:end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Effect transition="in" filter="fade">
                                      <p:cBhvr>
                                        <p:cTn id="68" dur="500"/>
                                        <p:tgtEl>
                                          <p:spTgt spid="20"/>
                                        </p:tgtEl>
                                      </p:cBhvr>
                                    </p:animEffect>
                                  </p:childTnLst>
                                </p:cTn>
                              </p:par>
                              <p:par>
                                <p:cTn id="69" presetID="6" presetClass="emph" presetSubtype="0" decel="69000" fill="hold" grpId="1" nodeType="withEffect" nodePh="1">
                                  <p:stCondLst>
                                    <p:cond delay="3750"/>
                                  </p:stCondLst>
                                  <p:endCondLst>
                                    <p:cond evt="begin" delay="0">
                                      <p:tn val="69"/>
                                    </p:cond>
                                  </p:endCondLst>
                                  <p:childTnLst>
                                    <p:animScale>
                                      <p:cBhvr>
                                        <p:cTn id="70" dur="400" fill="hold"/>
                                        <p:tgtEl>
                                          <p:spTgt spid="20"/>
                                        </p:tgtEl>
                                      </p:cBhvr>
                                      <p:by x="90000" y="90000"/>
                                    </p:animScale>
                                  </p:childTnLst>
                                </p:cTn>
                              </p:par>
                              <p:par>
                                <p:cTn id="71" presetID="2" presetClass="entr" presetSubtype="4" decel="100000" fill="hold" grpId="0" nodeType="withEffect">
                                  <p:stCondLst>
                                    <p:cond delay="4000"/>
                                  </p:stCondLst>
                                  <p:iterate type="wd">
                                    <p:tmPct val="10000"/>
                                  </p:iterate>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400" fill="hold"/>
                                        <p:tgtEl>
                                          <p:spTgt spid="27"/>
                                        </p:tgtEl>
                                        <p:attrNameLst>
                                          <p:attrName>ppt_x</p:attrName>
                                        </p:attrNameLst>
                                      </p:cBhvr>
                                      <p:tavLst>
                                        <p:tav tm="0">
                                          <p:val>
                                            <p:strVal val="#ppt_x"/>
                                          </p:val>
                                        </p:tav>
                                        <p:tav tm="100000">
                                          <p:val>
                                            <p:strVal val="#ppt_x"/>
                                          </p:val>
                                        </p:tav>
                                      </p:tavLst>
                                    </p:anim>
                                    <p:anim calcmode="lin" valueType="num">
                                      <p:cBhvr additive="base">
                                        <p:cTn id="74" dur="400" fill="hold"/>
                                        <p:tgtEl>
                                          <p:spTgt spid="27"/>
                                        </p:tgtEl>
                                        <p:attrNameLst>
                                          <p:attrName>ppt_y</p:attrName>
                                        </p:attrNameLst>
                                      </p:cBhvr>
                                      <p:tavLst>
                                        <p:tav tm="0">
                                          <p:val>
                                            <p:strVal val="1+#ppt_h/2"/>
                                          </p:val>
                                        </p:tav>
                                        <p:tav tm="100000">
                                          <p:val>
                                            <p:strVal val="#ppt_y"/>
                                          </p:val>
                                        </p:tav>
                                      </p:tavLst>
                                    </p:anim>
                                  </p:childTnLst>
                                </p:cTn>
                              </p:par>
                              <p:par>
                                <p:cTn id="75" presetID="0" presetClass="path" presetSubtype="0" decel="100000" fill="hold" grpId="1" nodeType="withEffect">
                                  <p:stCondLst>
                                    <p:cond delay="4500"/>
                                  </p:stCondLst>
                                  <p:iterate type="wd">
                                    <p:tmPct val="10000"/>
                                  </p:iterate>
                                  <p:childTnLst>
                                    <p:animMotion origin="layout" path="M 1.875E-6 -1.85185E-6 L 0.00026 0.01435 " pathEditMode="relative" rAng="0" ptsTypes="AA">
                                      <p:cBhvr>
                                        <p:cTn id="76" dur="350" fill="hold"/>
                                        <p:tgtEl>
                                          <p:spTgt spid="27"/>
                                        </p:tgtEl>
                                        <p:attrNameLst>
                                          <p:attrName>ppt_x</p:attrName>
                                          <p:attrName>ppt_y</p:attrName>
                                        </p:attrNameLst>
                                      </p:cBhvr>
                                      <p:rCtr x="13" y="718"/>
                                    </p:animMotion>
                                  </p:childTnLst>
                                </p:cTn>
                              </p:par>
                              <p:par>
                                <p:cTn id="77" presetID="53" presetClass="entr" presetSubtype="16" fill="hold" grpId="0" nodeType="withEffect">
                                  <p:stCondLst>
                                    <p:cond delay="450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animEffect transition="in" filter="fade">
                                      <p:cBhvr>
                                        <p:cTn id="81" dur="500"/>
                                        <p:tgtEl>
                                          <p:spTgt spid="21"/>
                                        </p:tgtEl>
                                      </p:cBhvr>
                                    </p:animEffect>
                                  </p:childTnLst>
                                </p:cTn>
                              </p:par>
                              <p:par>
                                <p:cTn id="82" presetID="6" presetClass="emph" presetSubtype="0" decel="69000" fill="hold" grpId="1" nodeType="withEffect">
                                  <p:stCondLst>
                                    <p:cond delay="5000"/>
                                  </p:stCondLst>
                                  <p:childTnLst>
                                    <p:animScale>
                                      <p:cBhvr>
                                        <p:cTn id="83" dur="400" fill="hold"/>
                                        <p:tgtEl>
                                          <p:spTgt spid="21"/>
                                        </p:tgtEl>
                                      </p:cBhvr>
                                      <p:by x="90000" y="90000"/>
                                    </p:animScale>
                                  </p:childTnLst>
                                </p:cTn>
                              </p:par>
                              <p:par>
                                <p:cTn id="84" presetID="53" presetClass="entr" presetSubtype="16" fill="hold" grpId="0" nodeType="withEffect" nodePh="1">
                                  <p:stCondLst>
                                    <p:cond delay="4500"/>
                                  </p:stCondLst>
                                  <p:endCondLst>
                                    <p:cond evt="begin" delay="0">
                                      <p:tn val="84"/>
                                    </p:cond>
                                  </p:endCondLst>
                                  <p:childTnLst>
                                    <p:set>
                                      <p:cBhvr>
                                        <p:cTn id="85" dur="1" fill="hold">
                                          <p:stCondLst>
                                            <p:cond delay="0"/>
                                          </p:stCondLst>
                                        </p:cTn>
                                        <p:tgtEl>
                                          <p:spTgt spid="22"/>
                                        </p:tgtEl>
                                        <p:attrNameLst>
                                          <p:attrName>style.visibility</p:attrName>
                                        </p:attrNameLst>
                                      </p:cBhvr>
                                      <p:to>
                                        <p:strVal val="visible"/>
                                      </p:to>
                                    </p:set>
                                    <p:anim calcmode="lin" valueType="num">
                                      <p:cBhvr>
                                        <p:cTn id="86" dur="500" fill="hold"/>
                                        <p:tgtEl>
                                          <p:spTgt spid="22"/>
                                        </p:tgtEl>
                                        <p:attrNameLst>
                                          <p:attrName>ppt_w</p:attrName>
                                        </p:attrNameLst>
                                      </p:cBhvr>
                                      <p:tavLst>
                                        <p:tav tm="0">
                                          <p:val>
                                            <p:fltVal val="0"/>
                                          </p:val>
                                        </p:tav>
                                        <p:tav tm="100000">
                                          <p:val>
                                            <p:strVal val="#ppt_w"/>
                                          </p:val>
                                        </p:tav>
                                      </p:tavLst>
                                    </p:anim>
                                    <p:anim calcmode="lin" valueType="num">
                                      <p:cBhvr>
                                        <p:cTn id="87" dur="500" fill="hold"/>
                                        <p:tgtEl>
                                          <p:spTgt spid="22"/>
                                        </p:tgtEl>
                                        <p:attrNameLst>
                                          <p:attrName>ppt_h</p:attrName>
                                        </p:attrNameLst>
                                      </p:cBhvr>
                                      <p:tavLst>
                                        <p:tav tm="0">
                                          <p:val>
                                            <p:fltVal val="0"/>
                                          </p:val>
                                        </p:tav>
                                        <p:tav tm="100000">
                                          <p:val>
                                            <p:strVal val="#ppt_h"/>
                                          </p:val>
                                        </p:tav>
                                      </p:tavLst>
                                    </p:anim>
                                    <p:animEffect transition="in" filter="fade">
                                      <p:cBhvr>
                                        <p:cTn id="88" dur="500"/>
                                        <p:tgtEl>
                                          <p:spTgt spid="22"/>
                                        </p:tgtEl>
                                      </p:cBhvr>
                                    </p:animEffect>
                                  </p:childTnLst>
                                </p:cTn>
                              </p:par>
                              <p:par>
                                <p:cTn id="89" presetID="6" presetClass="emph" presetSubtype="0" decel="69000" fill="hold" grpId="1" nodeType="withEffect" nodePh="1">
                                  <p:stCondLst>
                                    <p:cond delay="5000"/>
                                  </p:stCondLst>
                                  <p:endCondLst>
                                    <p:cond evt="begin" delay="0">
                                      <p:tn val="89"/>
                                    </p:cond>
                                  </p:endCondLst>
                                  <p:childTnLst>
                                    <p:animScale>
                                      <p:cBhvr>
                                        <p:cTn id="90" dur="400" fill="hold"/>
                                        <p:tgtEl>
                                          <p:spTgt spid="22"/>
                                        </p:tgtEl>
                                      </p:cBhvr>
                                      <p:by x="90000" y="90000"/>
                                    </p:animScale>
                                  </p:childTnLst>
                                </p:cTn>
                              </p:par>
                              <p:par>
                                <p:cTn id="91" presetID="2" presetClass="entr" presetSubtype="4" decel="100000" fill="hold" grpId="0" nodeType="withEffect">
                                  <p:stCondLst>
                                    <p:cond delay="5250"/>
                                  </p:stCondLst>
                                  <p:iterate type="wd">
                                    <p:tmPct val="10000"/>
                                  </p:iterate>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400" fill="hold"/>
                                        <p:tgtEl>
                                          <p:spTgt spid="28"/>
                                        </p:tgtEl>
                                        <p:attrNameLst>
                                          <p:attrName>ppt_x</p:attrName>
                                        </p:attrNameLst>
                                      </p:cBhvr>
                                      <p:tavLst>
                                        <p:tav tm="0">
                                          <p:val>
                                            <p:strVal val="#ppt_x"/>
                                          </p:val>
                                        </p:tav>
                                        <p:tav tm="100000">
                                          <p:val>
                                            <p:strVal val="#ppt_x"/>
                                          </p:val>
                                        </p:tav>
                                      </p:tavLst>
                                    </p:anim>
                                    <p:anim calcmode="lin" valueType="num">
                                      <p:cBhvr additive="base">
                                        <p:cTn id="94" dur="400" fill="hold"/>
                                        <p:tgtEl>
                                          <p:spTgt spid="28"/>
                                        </p:tgtEl>
                                        <p:attrNameLst>
                                          <p:attrName>ppt_y</p:attrName>
                                        </p:attrNameLst>
                                      </p:cBhvr>
                                      <p:tavLst>
                                        <p:tav tm="0">
                                          <p:val>
                                            <p:strVal val="1+#ppt_h/2"/>
                                          </p:val>
                                        </p:tav>
                                        <p:tav tm="100000">
                                          <p:val>
                                            <p:strVal val="#ppt_y"/>
                                          </p:val>
                                        </p:tav>
                                      </p:tavLst>
                                    </p:anim>
                                  </p:childTnLst>
                                </p:cTn>
                              </p:par>
                              <p:par>
                                <p:cTn id="95" presetID="0" presetClass="path" presetSubtype="0" decel="100000" fill="hold" grpId="1" nodeType="withEffect">
                                  <p:stCondLst>
                                    <p:cond delay="5600"/>
                                  </p:stCondLst>
                                  <p:iterate type="wd">
                                    <p:tmPct val="10000"/>
                                  </p:iterate>
                                  <p:childTnLst>
                                    <p:animMotion origin="layout" path="M 3.33333E-6 -1.85185E-6 L 0.00026 0.01435 " pathEditMode="relative" rAng="0" ptsTypes="AA">
                                      <p:cBhvr>
                                        <p:cTn id="96" dur="350" fill="hold"/>
                                        <p:tgtEl>
                                          <p:spTgt spid="28"/>
                                        </p:tgtEl>
                                        <p:attrNameLst>
                                          <p:attrName>ppt_x</p:attrName>
                                          <p:attrName>ppt_y</p:attrName>
                                        </p:attrNameLst>
                                      </p:cBhvr>
                                      <p:rCtr x="13" y="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5" grpId="0">
        <p:tmplLst>
          <p:tmpl>
            <p:tnLst>
              <p:par>
                <p:cTn presetID="2" presetClass="entr" presetSubtype="4" decel="100000" fill="hold" nodeType="withEffect">
                  <p:stCondLst>
                    <p:cond delay="150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400" fill="hold"/>
                        <p:tgtEl>
                          <p:spTgt spid="15"/>
                        </p:tgtEl>
                        <p:attrNameLst>
                          <p:attrName>ppt_x</p:attrName>
                        </p:attrNameLst>
                      </p:cBhvr>
                      <p:tavLst>
                        <p:tav tm="0">
                          <p:val>
                            <p:strVal val="#ppt_x"/>
                          </p:val>
                        </p:tav>
                        <p:tav tm="100000">
                          <p:val>
                            <p:strVal val="#ppt_x"/>
                          </p:val>
                        </p:tav>
                      </p:tavLst>
                    </p:anim>
                    <p:anim calcmode="lin" valueType="num">
                      <p:cBhvr additive="base">
                        <p:cTn dur="400" fill="hold"/>
                        <p:tgtEl>
                          <p:spTgt spid="15"/>
                        </p:tgtEl>
                        <p:attrNameLst>
                          <p:attrName>ppt_y</p:attrName>
                        </p:attrNameLst>
                      </p:cBhvr>
                      <p:tavLst>
                        <p:tav tm="0">
                          <p:val>
                            <p:strVal val="1+#ppt_h/2"/>
                          </p:val>
                        </p:tav>
                        <p:tav tm="100000">
                          <p:val>
                            <p:strVal val="#ppt_y"/>
                          </p:val>
                        </p:tav>
                      </p:tavLst>
                    </p:anim>
                  </p:childTnLst>
                </p:cTn>
              </p:par>
            </p:tnLst>
          </p:tmpl>
        </p:tmplLst>
      </p:bldP>
      <p:bldP spid="15" grpId="1">
        <p:tmplLst>
          <p:tmpl>
            <p:tnLst>
              <p:par>
                <p:cTn presetID="0" presetClass="path" presetSubtype="0" decel="100000" fill="hold" nodeType="withEffect">
                  <p:stCondLst>
                    <p:cond delay="1900"/>
                  </p:stCondLst>
                  <p:iterate type="wd">
                    <p:tmPct val="10000"/>
                  </p:iterate>
                  <p:childTnLst>
                    <p:animMotion origin="layout" path="M -1.04167E-6 -1.85185E-6 L 0.00026 0.01435 " pathEditMode="relative" rAng="0" ptsTypes="AA">
                      <p:cBhvr>
                        <p:cTn dur="350" fill="hold"/>
                        <p:tgtEl>
                          <p:spTgt spid="15"/>
                        </p:tgtEl>
                        <p:attrNameLst>
                          <p:attrName>ppt_x</p:attrName>
                          <p:attrName>ppt_y</p:attrName>
                        </p:attrNameLst>
                      </p:cBhvr>
                      <p:rCtr x="13" y="718"/>
                    </p:animMotion>
                  </p:childTnLst>
                </p:cTn>
              </p:par>
            </p:tnLst>
          </p:tmpl>
        </p:tmplLst>
      </p:bldP>
      <p:bldP spid="13" grpId="0" animBg="1"/>
      <p:bldP spid="13" grpId="1" animBg="1"/>
      <p:bldP spid="14" grpId="0"/>
      <p:bldP spid="14" grpId="1"/>
      <p:bldP spid="17" grpId="0" animBg="1"/>
      <p:bldP spid="17" grpId="1" animBg="1"/>
      <p:bldP spid="18" grpId="0"/>
      <p:bldP spid="18" grpId="1"/>
      <p:bldP spid="19" grpId="0" animBg="1"/>
      <p:bldP spid="19" grpId="1" animBg="1"/>
      <p:bldP spid="20" grpId="0"/>
      <p:bldP spid="20" grpId="1"/>
      <p:bldP spid="21" grpId="0" animBg="1"/>
      <p:bldP spid="21" grpId="1" animBg="1"/>
      <p:bldP spid="22" grpId="0"/>
      <p:bldP spid="22" grpId="1"/>
      <p:bldP spid="26" grpId="0">
        <p:tmplLst>
          <p:tmpl>
            <p:tnLst>
              <p:par>
                <p:cTn presetID="2" presetClass="entr" presetSubtype="4" decel="100000" fill="hold" nodeType="withEffect">
                  <p:stCondLst>
                    <p:cond delay="2750"/>
                  </p:stCondLst>
                  <p:iterate type="wd">
                    <p:tmPct val="10000"/>
                  </p:iterate>
                  <p:childTnLst>
                    <p:set>
                      <p:cBhvr>
                        <p:cTn dur="1" fill="hold">
                          <p:stCondLst>
                            <p:cond delay="0"/>
                          </p:stCondLst>
                        </p:cTn>
                        <p:tgtEl>
                          <p:spTgt spid="26"/>
                        </p:tgtEl>
                        <p:attrNameLst>
                          <p:attrName>style.visibility</p:attrName>
                        </p:attrNameLst>
                      </p:cBhvr>
                      <p:to>
                        <p:strVal val="visible"/>
                      </p:to>
                    </p:set>
                    <p:anim calcmode="lin" valueType="num">
                      <p:cBhvr additive="base">
                        <p:cTn dur="400" fill="hold"/>
                        <p:tgtEl>
                          <p:spTgt spid="26"/>
                        </p:tgtEl>
                        <p:attrNameLst>
                          <p:attrName>ppt_x</p:attrName>
                        </p:attrNameLst>
                      </p:cBhvr>
                      <p:tavLst>
                        <p:tav tm="0">
                          <p:val>
                            <p:strVal val="#ppt_x"/>
                          </p:val>
                        </p:tav>
                        <p:tav tm="100000">
                          <p:val>
                            <p:strVal val="#ppt_x"/>
                          </p:val>
                        </p:tav>
                      </p:tavLst>
                    </p:anim>
                    <p:anim calcmode="lin" valueType="num">
                      <p:cBhvr additive="base">
                        <p:cTn dur="400" fill="hold"/>
                        <p:tgtEl>
                          <p:spTgt spid="26"/>
                        </p:tgtEl>
                        <p:attrNameLst>
                          <p:attrName>ppt_y</p:attrName>
                        </p:attrNameLst>
                      </p:cBhvr>
                      <p:tavLst>
                        <p:tav tm="0">
                          <p:val>
                            <p:strVal val="1+#ppt_h/2"/>
                          </p:val>
                        </p:tav>
                        <p:tav tm="100000">
                          <p:val>
                            <p:strVal val="#ppt_y"/>
                          </p:val>
                        </p:tav>
                      </p:tavLst>
                    </p:anim>
                  </p:childTnLst>
                </p:cTn>
              </p:par>
            </p:tnLst>
          </p:tmpl>
        </p:tmplLst>
      </p:bldP>
      <p:bldP spid="26" grpId="1">
        <p:tmplLst>
          <p:tmpl>
            <p:tnLst>
              <p:par>
                <p:cTn presetID="0" presetClass="path" presetSubtype="0" decel="100000" fill="hold" nodeType="withEffect">
                  <p:stCondLst>
                    <p:cond delay="3150"/>
                  </p:stCondLst>
                  <p:iterate type="wd">
                    <p:tmPct val="10000"/>
                  </p:iterate>
                  <p:childTnLst>
                    <p:animMotion origin="layout" path="M 4.16667E-7 -1.85185E-6 L 0.00026 0.01435 " pathEditMode="relative" rAng="0" ptsTypes="AA">
                      <p:cBhvr>
                        <p:cTn dur="350" fill="hold"/>
                        <p:tgtEl>
                          <p:spTgt spid="26"/>
                        </p:tgtEl>
                        <p:attrNameLst>
                          <p:attrName>ppt_x</p:attrName>
                          <p:attrName>ppt_y</p:attrName>
                        </p:attrNameLst>
                      </p:cBhvr>
                      <p:rCtr x="13" y="718"/>
                    </p:animMotion>
                  </p:childTnLst>
                </p:cTn>
              </p:par>
            </p:tnLst>
          </p:tmpl>
        </p:tmplLst>
      </p:bldP>
      <p:bldP spid="27" grpId="0">
        <p:tmplLst>
          <p:tmpl>
            <p:tnLst>
              <p:par>
                <p:cTn presetID="2" presetClass="entr" presetSubtype="4" decel="100000" fill="hold" nodeType="withEffect">
                  <p:stCondLst>
                    <p:cond delay="400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400" fill="hold"/>
                        <p:tgtEl>
                          <p:spTgt spid="27"/>
                        </p:tgtEl>
                        <p:attrNameLst>
                          <p:attrName>ppt_x</p:attrName>
                        </p:attrNameLst>
                      </p:cBhvr>
                      <p:tavLst>
                        <p:tav tm="0">
                          <p:val>
                            <p:strVal val="#ppt_x"/>
                          </p:val>
                        </p:tav>
                        <p:tav tm="100000">
                          <p:val>
                            <p:strVal val="#ppt_x"/>
                          </p:val>
                        </p:tav>
                      </p:tavLst>
                    </p:anim>
                    <p:anim calcmode="lin" valueType="num">
                      <p:cBhvr additive="base">
                        <p:cTn dur="400" fill="hold"/>
                        <p:tgtEl>
                          <p:spTgt spid="27"/>
                        </p:tgtEl>
                        <p:attrNameLst>
                          <p:attrName>ppt_y</p:attrName>
                        </p:attrNameLst>
                      </p:cBhvr>
                      <p:tavLst>
                        <p:tav tm="0">
                          <p:val>
                            <p:strVal val="1+#ppt_h/2"/>
                          </p:val>
                        </p:tav>
                        <p:tav tm="100000">
                          <p:val>
                            <p:strVal val="#ppt_y"/>
                          </p:val>
                        </p:tav>
                      </p:tavLst>
                    </p:anim>
                  </p:childTnLst>
                </p:cTn>
              </p:par>
            </p:tnLst>
          </p:tmpl>
        </p:tmplLst>
      </p:bldP>
      <p:bldP spid="27" grpId="1">
        <p:tmplLst>
          <p:tmpl>
            <p:tnLst>
              <p:par>
                <p:cTn presetID="0" presetClass="path" presetSubtype="0" decel="100000" fill="hold" nodeType="withEffect">
                  <p:stCondLst>
                    <p:cond delay="4500"/>
                  </p:stCondLst>
                  <p:iterate type="wd">
                    <p:tmPct val="10000"/>
                  </p:iterate>
                  <p:childTnLst>
                    <p:animMotion origin="layout" path="M 1.875E-6 -1.85185E-6 L 0.00026 0.01435 " pathEditMode="relative" rAng="0" ptsTypes="AA">
                      <p:cBhvr>
                        <p:cTn dur="350" fill="hold"/>
                        <p:tgtEl>
                          <p:spTgt spid="27"/>
                        </p:tgtEl>
                        <p:attrNameLst>
                          <p:attrName>ppt_x</p:attrName>
                          <p:attrName>ppt_y</p:attrName>
                        </p:attrNameLst>
                      </p:cBhvr>
                      <p:rCtr x="13" y="718"/>
                    </p:animMotion>
                  </p:childTnLst>
                </p:cTn>
              </p:par>
            </p:tnLst>
          </p:tmpl>
        </p:tmplLst>
      </p:bldP>
      <p:bldP spid="28" grpId="0">
        <p:tmplLst>
          <p:tmpl>
            <p:tnLst>
              <p:par>
                <p:cTn presetID="2" presetClass="entr" presetSubtype="4" decel="100000" fill="hold" nodeType="withEffect">
                  <p:stCondLst>
                    <p:cond delay="5250"/>
                  </p:stCondLst>
                  <p:iterate type="wd">
                    <p:tmPct val="10000"/>
                  </p:iterate>
                  <p:childTnLst>
                    <p:set>
                      <p:cBhvr>
                        <p:cTn dur="1" fill="hold">
                          <p:stCondLst>
                            <p:cond delay="0"/>
                          </p:stCondLst>
                        </p:cTn>
                        <p:tgtEl>
                          <p:spTgt spid="28"/>
                        </p:tgtEl>
                        <p:attrNameLst>
                          <p:attrName>style.visibility</p:attrName>
                        </p:attrNameLst>
                      </p:cBhvr>
                      <p:to>
                        <p:strVal val="visible"/>
                      </p:to>
                    </p:set>
                    <p:anim calcmode="lin" valueType="num">
                      <p:cBhvr additive="base">
                        <p:cTn dur="400" fill="hold"/>
                        <p:tgtEl>
                          <p:spTgt spid="28"/>
                        </p:tgtEl>
                        <p:attrNameLst>
                          <p:attrName>ppt_x</p:attrName>
                        </p:attrNameLst>
                      </p:cBhvr>
                      <p:tavLst>
                        <p:tav tm="0">
                          <p:val>
                            <p:strVal val="#ppt_x"/>
                          </p:val>
                        </p:tav>
                        <p:tav tm="100000">
                          <p:val>
                            <p:strVal val="#ppt_x"/>
                          </p:val>
                        </p:tav>
                      </p:tavLst>
                    </p:anim>
                    <p:anim calcmode="lin" valueType="num">
                      <p:cBhvr additive="base">
                        <p:cTn dur="400" fill="hold"/>
                        <p:tgtEl>
                          <p:spTgt spid="28"/>
                        </p:tgtEl>
                        <p:attrNameLst>
                          <p:attrName>ppt_y</p:attrName>
                        </p:attrNameLst>
                      </p:cBhvr>
                      <p:tavLst>
                        <p:tav tm="0">
                          <p:val>
                            <p:strVal val="1+#ppt_h/2"/>
                          </p:val>
                        </p:tav>
                        <p:tav tm="100000">
                          <p:val>
                            <p:strVal val="#ppt_y"/>
                          </p:val>
                        </p:tav>
                      </p:tavLst>
                    </p:anim>
                  </p:childTnLst>
                </p:cTn>
              </p:par>
            </p:tnLst>
          </p:tmpl>
        </p:tmplLst>
      </p:bldP>
      <p:bldP spid="28" grpId="1">
        <p:tmplLst>
          <p:tmpl>
            <p:tnLst>
              <p:par>
                <p:cTn presetID="0" presetClass="path" presetSubtype="0" decel="100000" fill="hold" nodeType="withEffect">
                  <p:stCondLst>
                    <p:cond delay="5600"/>
                  </p:stCondLst>
                  <p:iterate type="wd">
                    <p:tmPct val="10000"/>
                  </p:iterate>
                  <p:childTnLst>
                    <p:animMotion origin="layout" path="M 3.33333E-6 -1.85185E-6 L 0.00026 0.01435 " pathEditMode="relative" rAng="0" ptsTypes="AA">
                      <p:cBhvr>
                        <p:cTn dur="350" fill="hold"/>
                        <p:tgtEl>
                          <p:spTgt spid="28"/>
                        </p:tgtEl>
                        <p:attrNameLst>
                          <p:attrName>ppt_x</p:attrName>
                          <p:attrName>ppt_y</p:attrName>
                        </p:attrNameLst>
                      </p:cBhvr>
                      <p:rCtr x="13" y="718"/>
                    </p:animMotion>
                  </p:childTnLst>
                </p:cTn>
              </p:par>
            </p:tnLst>
          </p:tmpl>
        </p:tmplLst>
      </p:bldP>
      <p:bldP spid="29" grpId="0">
        <p:tmplLst>
          <p:tmpl>
            <p:tnLst>
              <p:par>
                <p:cTn presetID="2" presetClass="entr" presetSubtype="1" decel="100000" fill="hold" nodeType="with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400" fill="hold"/>
                        <p:tgtEl>
                          <p:spTgt spid="29"/>
                        </p:tgtEl>
                        <p:attrNameLst>
                          <p:attrName>ppt_x</p:attrName>
                        </p:attrNameLst>
                      </p:cBhvr>
                      <p:tavLst>
                        <p:tav tm="0">
                          <p:val>
                            <p:strVal val="#ppt_x"/>
                          </p:val>
                        </p:tav>
                        <p:tav tm="100000">
                          <p:val>
                            <p:strVal val="#ppt_x"/>
                          </p:val>
                        </p:tav>
                      </p:tavLst>
                    </p:anim>
                    <p:anim calcmode="lin" valueType="num">
                      <p:cBhvr additive="base">
                        <p:cTn dur="400" fill="hold"/>
                        <p:tgtEl>
                          <p:spTgt spid="29"/>
                        </p:tgtEl>
                        <p:attrNameLst>
                          <p:attrName>ppt_y</p:attrName>
                        </p:attrNameLst>
                      </p:cBhvr>
                      <p:tavLst>
                        <p:tav tm="0">
                          <p:val>
                            <p:strVal val="0-#ppt_h/2"/>
                          </p:val>
                        </p:tav>
                        <p:tav tm="100000">
                          <p:val>
                            <p:strVal val="#ppt_y"/>
                          </p:val>
                        </p:tav>
                      </p:tavLst>
                    </p:anim>
                  </p:childTnLst>
                </p:cTn>
              </p:par>
            </p:tnLst>
          </p:tmpl>
        </p:tmplLst>
      </p:bldP>
      <p:bldP spid="29" grpId="1">
        <p:tmplLst>
          <p:tmpl>
            <p:tnLst>
              <p:par>
                <p:cTn presetID="0" presetClass="path" presetSubtype="0" decel="100000" fill="hold" nodeType="withEffect">
                  <p:stCondLst>
                    <p:cond delay="400"/>
                  </p:stCondLst>
                  <p:iterate type="wd">
                    <p:tmPct val="10000"/>
                  </p:iterate>
                  <p:childTnLst>
                    <p:animMotion origin="layout" path="M 2.08333E-7 -4.44444E-6 L 2.08333E-7 -0.00879 " pathEditMode="relative" rAng="0" ptsTypes="AA">
                      <p:cBhvr>
                        <p:cTn dur="350" fill="hold"/>
                        <p:tgtEl>
                          <p:spTgt spid="29"/>
                        </p:tgtEl>
                        <p:attrNameLst>
                          <p:attrName>ppt_x</p:attrName>
                          <p:attrName>ppt_y</p:attrName>
                        </p:attrNameLst>
                      </p:cBhvr>
                      <p:rCtr x="0" y="-440"/>
                    </p:animMotion>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Perbandinga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F3F04FE-B7ED-4C40-8574-830AAC20E62A}"/>
              </a:ext>
            </a:extLst>
          </p:cNvPr>
          <p:cNvSpPr/>
          <p:nvPr userDrawn="1"/>
        </p:nvSpPr>
        <p:spPr>
          <a:xfrm>
            <a:off x="0" y="3429000"/>
            <a:ext cx="12192000" cy="3429000"/>
          </a:xfrm>
          <a:prstGeom prst="rect">
            <a:avLst/>
          </a:prstGeom>
          <a:gradFill>
            <a:gsLst>
              <a:gs pos="0">
                <a:schemeClr val="tx2">
                  <a:lumMod val="75000"/>
                </a:schemeClr>
              </a:gs>
              <a:gs pos="100000">
                <a:schemeClr val="bg2">
                  <a:alpha val="61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a:extLst>
              <a:ext uri="{FF2B5EF4-FFF2-40B4-BE49-F238E27FC236}">
                <a16:creationId xmlns:a16="http://schemas.microsoft.com/office/drawing/2014/main" id="{1F593D44-F5F5-4D08-BB05-EAF5E77E410C}"/>
              </a:ext>
            </a:extLst>
          </p:cNvPr>
          <p:cNvSpPr>
            <a:spLocks noGrp="1"/>
          </p:cNvSpPr>
          <p:nvPr>
            <p:ph type="body" sz="quarter" idx="10" hasCustomPrompt="1"/>
          </p:nvPr>
        </p:nvSpPr>
        <p:spPr>
          <a:xfrm>
            <a:off x="1219200" y="1038225"/>
            <a:ext cx="9505949" cy="1352550"/>
          </a:xfrm>
        </p:spPr>
        <p:txBody>
          <a:bodyPr anchor="ctr">
            <a:noAutofit/>
          </a:bodyPr>
          <a:lstStyle>
            <a:lvl1pPr algn="ctr">
              <a:defRPr sz="3600"/>
            </a:lvl1pPr>
            <a:lvl2pPr>
              <a:defRPr sz="1800"/>
            </a:lvl2pPr>
            <a:lvl3pPr>
              <a:defRPr sz="1600"/>
            </a:lvl3pPr>
            <a:lvl4pPr>
              <a:defRPr sz="1400"/>
            </a:lvl4pPr>
            <a:lvl5pPr>
              <a:defRPr sz="1400"/>
            </a:lvl5pPr>
          </a:lstStyle>
          <a:p>
            <a:pPr lvl="0"/>
            <a:r>
              <a:rPr lang="en-US" dirty="0"/>
              <a:t>Lorem ipsum dolor sit </a:t>
            </a:r>
            <a:r>
              <a:rPr lang="en-US" dirty="0" err="1"/>
              <a:t>amet</a:t>
            </a:r>
            <a:endParaRPr lang="en-US" dirty="0"/>
          </a:p>
        </p:txBody>
      </p:sp>
      <p:sp>
        <p:nvSpPr>
          <p:cNvPr id="16" name="Text Placeholder 15">
            <a:extLst>
              <a:ext uri="{FF2B5EF4-FFF2-40B4-BE49-F238E27FC236}">
                <a16:creationId xmlns:a16="http://schemas.microsoft.com/office/drawing/2014/main" id="{78973869-9A35-4F6E-8B71-170C28ACBCD6}"/>
              </a:ext>
            </a:extLst>
          </p:cNvPr>
          <p:cNvSpPr>
            <a:spLocks noGrp="1"/>
          </p:cNvSpPr>
          <p:nvPr>
            <p:ph type="body" sz="quarter" idx="12" hasCustomPrompt="1"/>
          </p:nvPr>
        </p:nvSpPr>
        <p:spPr>
          <a:xfrm>
            <a:off x="1219200" y="4467225"/>
            <a:ext cx="9505949" cy="1352550"/>
          </a:xfrm>
        </p:spPr>
        <p:txBody>
          <a:bodyPr anchor="ctr">
            <a:noAutofit/>
          </a:bodyPr>
          <a:lstStyle>
            <a:lvl1pPr algn="ctr">
              <a:defRPr sz="3600">
                <a:solidFill>
                  <a:schemeClr val="tx1"/>
                </a:solidFill>
              </a:defRPr>
            </a:lvl1pPr>
            <a:lvl2pPr>
              <a:defRPr sz="1800"/>
            </a:lvl2pPr>
            <a:lvl3pPr>
              <a:defRPr sz="1600"/>
            </a:lvl3pPr>
            <a:lvl4pPr>
              <a:defRPr sz="1400"/>
            </a:lvl4pPr>
            <a:lvl5pPr>
              <a:defRPr sz="1400"/>
            </a:lvl5pPr>
          </a:lstStyle>
          <a:p>
            <a:pPr lvl="0"/>
            <a:r>
              <a:rPr lang="en-US" dirty="0"/>
              <a:t>Lorem ipsum dolor sit </a:t>
            </a:r>
            <a:r>
              <a:rPr lang="en-US" dirty="0" err="1"/>
              <a:t>amet</a:t>
            </a:r>
            <a:endParaRPr lang="en-US" dirty="0"/>
          </a:p>
        </p:txBody>
      </p:sp>
      <p:sp>
        <p:nvSpPr>
          <p:cNvPr id="18" name="Oval 17">
            <a:extLst>
              <a:ext uri="{FF2B5EF4-FFF2-40B4-BE49-F238E27FC236}">
                <a16:creationId xmlns:a16="http://schemas.microsoft.com/office/drawing/2014/main" id="{EE75484A-DA37-4F8F-B1FE-2F130F0FBF3F}"/>
              </a:ext>
            </a:extLst>
          </p:cNvPr>
          <p:cNvSpPr/>
          <p:nvPr userDrawn="1"/>
        </p:nvSpPr>
        <p:spPr>
          <a:xfrm>
            <a:off x="5586335" y="2919335"/>
            <a:ext cx="1019331" cy="1019331"/>
          </a:xfrm>
          <a:prstGeom prst="ellipse">
            <a:avLst/>
          </a:prstGeom>
          <a:gradFill flip="none" rotWithShape="1">
            <a:gsLst>
              <a:gs pos="0">
                <a:schemeClr val="tx2">
                  <a:alpha val="80000"/>
                </a:schemeClr>
              </a:gs>
              <a:gs pos="100000">
                <a:schemeClr val="bg2"/>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oppins" panose="00000500000000000000" pitchFamily="2" charset="0"/>
                <a:cs typeface="Poppins" panose="00000500000000000000" pitchFamily="2" charset="0"/>
              </a:rPr>
              <a:t>VS</a:t>
            </a:r>
          </a:p>
        </p:txBody>
      </p:sp>
    </p:spTree>
    <p:extLst>
      <p:ext uri="{BB962C8B-B14F-4D97-AF65-F5344CB8AC3E}">
        <p14:creationId xmlns:p14="http://schemas.microsoft.com/office/powerpoint/2010/main" val="269030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0" presetClass="path" presetSubtype="0" decel="100000" fill="hold" grpId="1" nodeType="withEffect">
                                  <p:stCondLst>
                                    <p:cond delay="500"/>
                                  </p:stCondLst>
                                  <p:iterate type="wd">
                                    <p:tmPct val="10000"/>
                                  </p:iterate>
                                  <p:childTnLst>
                                    <p:animMotion origin="layout" path="M -3.75E-6 0 L 0.01967 -0.00139 " pathEditMode="relative" rAng="0" ptsTypes="AA">
                                      <p:cBhvr>
                                        <p:cTn id="10" dur="500" fill="hold"/>
                                        <p:tgtEl>
                                          <p:spTgt spid="9"/>
                                        </p:tgtEl>
                                        <p:attrNameLst>
                                          <p:attrName>ppt_x</p:attrName>
                                          <p:attrName>ppt_y</p:attrName>
                                        </p:attrNameLst>
                                      </p:cBhvr>
                                      <p:rCtr x="97700" y="-6900"/>
                                    </p:animMotion>
                                  </p:childTnLst>
                                </p:cTn>
                              </p:par>
                              <p:par>
                                <p:cTn id="11" presetID="2" presetClass="entr" presetSubtype="2" decel="100000" fill="hold" grpId="0" nodeType="withEffect">
                                  <p:stCondLst>
                                    <p:cond delay="1250"/>
                                  </p:stCondLst>
                                  <p:iterate type="wd">
                                    <p:tmPct val="10000"/>
                                  </p:iterate>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par>
                                <p:cTn id="15" presetID="0" presetClass="path" presetSubtype="0" decel="100000" fill="hold" grpId="1" nodeType="withEffect">
                                  <p:stCondLst>
                                    <p:cond delay="1750"/>
                                  </p:stCondLst>
                                  <p:iterate type="wd">
                                    <p:tmPct val="10000"/>
                                  </p:iterate>
                                  <p:childTnLst>
                                    <p:animMotion origin="layout" path="M -3.75E-6 1.11022E-16 L 0.01967 -0.00139 " pathEditMode="relative" rAng="0" ptsTypes="AA">
                                      <p:cBhvr>
                                        <p:cTn id="16" dur="500" fill="hold"/>
                                        <p:tgtEl>
                                          <p:spTgt spid="16"/>
                                        </p:tgtEl>
                                        <p:attrNameLst>
                                          <p:attrName>ppt_x</p:attrName>
                                          <p:attrName>ppt_y</p:attrName>
                                        </p:attrNameLst>
                                      </p:cBhvr>
                                      <p:rCtr x="97700" y="-6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2" presetClass="entr" presetSubtype="2" decel="100000" fill="hold" nodeType="with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9" grpId="1">
        <p:tmplLst>
          <p:tmpl>
            <p:tnLst>
              <p:par>
                <p:cTn presetID="0" presetClass="path" presetSubtype="0" decel="100000" fill="hold" nodeType="withEffect">
                  <p:stCondLst>
                    <p:cond delay="500"/>
                  </p:stCondLst>
                  <p:iterate type="wd">
                    <p:tmPct val="10000"/>
                  </p:iterate>
                  <p:childTnLst>
                    <p:animMotion origin="layout" path="M -3.75E-6 0 L 0.01967 -0.00139 " pathEditMode="relative" rAng="0" ptsTypes="AA">
                      <p:cBhvr>
                        <p:cTn dur="500" fill="hold"/>
                        <p:tgtEl>
                          <p:spTgt spid="9"/>
                        </p:tgtEl>
                        <p:attrNameLst>
                          <p:attrName>ppt_x</p:attrName>
                          <p:attrName>ppt_y</p:attrName>
                        </p:attrNameLst>
                      </p:cBhvr>
                      <p:rCtr x="97700" y="-6900"/>
                    </p:animMotion>
                  </p:childTnLst>
                </p:cTn>
              </p:par>
            </p:tnLst>
          </p:tmpl>
        </p:tmplLst>
      </p:bldP>
      <p:bldP spid="16" grpId="0">
        <p:tmplLst>
          <p:tmpl>
            <p:tnLst>
              <p:par>
                <p:cTn presetID="2" presetClass="entr" presetSubtype="2" decel="100000" fill="hold" nodeType="withEffect">
                  <p:stCondLst>
                    <p:cond delay="125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6" grpId="1">
        <p:tmplLst>
          <p:tmpl>
            <p:tnLst>
              <p:par>
                <p:cTn presetID="0" presetClass="path" presetSubtype="0" decel="100000" fill="hold" nodeType="withEffect">
                  <p:stCondLst>
                    <p:cond delay="1750"/>
                  </p:stCondLst>
                  <p:iterate type="wd">
                    <p:tmPct val="10000"/>
                  </p:iterate>
                  <p:childTnLst>
                    <p:animMotion origin="layout" path="M -3.75E-6 1.11022E-16 L 0.01967 -0.00139 " pathEditMode="relative" rAng="0" ptsTypes="AA">
                      <p:cBhvr>
                        <p:cTn dur="500" fill="hold"/>
                        <p:tgtEl>
                          <p:spTgt spid="16"/>
                        </p:tgtEl>
                        <p:attrNameLst>
                          <p:attrName>ppt_x</p:attrName>
                          <p:attrName>ppt_y</p:attrName>
                        </p:attrNameLst>
                      </p:cBhvr>
                      <p:rCtr x="97700" y="-6900"/>
                    </p:animMotion>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nfografis 9">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B0F34EFE-2C6C-4B25-9A6E-2832D800F017}"/>
              </a:ext>
            </a:extLst>
          </p:cNvPr>
          <p:cNvSpPr/>
          <p:nvPr userDrawn="1"/>
        </p:nvSpPr>
        <p:spPr>
          <a:xfrm rot="10800000">
            <a:off x="302643" y="3034794"/>
            <a:ext cx="11586714" cy="3878412"/>
          </a:xfrm>
          <a:custGeom>
            <a:avLst/>
            <a:gdLst>
              <a:gd name="connsiteX0" fmla="*/ 0 w 11586714"/>
              <a:gd name="connsiteY0" fmla="*/ 0 h 3878412"/>
              <a:gd name="connsiteX1" fmla="*/ 1849004 w 11586714"/>
              <a:gd name="connsiteY1" fmla="*/ 0 h 3878412"/>
              <a:gd name="connsiteX2" fmla="*/ 1850996 w 11586714"/>
              <a:gd name="connsiteY2" fmla="*/ 3464 h 3878412"/>
              <a:gd name="connsiteX3" fmla="*/ 5793357 w 11586714"/>
              <a:gd name="connsiteY3" fmla="*/ 2222880 h 3878412"/>
              <a:gd name="connsiteX4" fmla="*/ 9735718 w 11586714"/>
              <a:gd name="connsiteY4" fmla="*/ 3464 h 3878412"/>
              <a:gd name="connsiteX5" fmla="*/ 9737710 w 11586714"/>
              <a:gd name="connsiteY5" fmla="*/ 0 h 3878412"/>
              <a:gd name="connsiteX6" fmla="*/ 11586714 w 11586714"/>
              <a:gd name="connsiteY6" fmla="*/ 0 h 3878412"/>
              <a:gd name="connsiteX7" fmla="*/ 11566261 w 11586714"/>
              <a:gd name="connsiteY7" fmla="*/ 51875 h 3878412"/>
              <a:gd name="connsiteX8" fmla="*/ 5793357 w 11586714"/>
              <a:gd name="connsiteY8" fmla="*/ 3878412 h 3878412"/>
              <a:gd name="connsiteX9" fmla="*/ 20453 w 11586714"/>
              <a:gd name="connsiteY9" fmla="*/ 51875 h 3878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6714" h="3878412">
                <a:moveTo>
                  <a:pt x="0" y="0"/>
                </a:moveTo>
                <a:lnTo>
                  <a:pt x="1849004" y="0"/>
                </a:lnTo>
                <a:lnTo>
                  <a:pt x="1850996" y="3464"/>
                </a:lnTo>
                <a:cubicBezTo>
                  <a:pt x="2659483" y="1334056"/>
                  <a:pt x="4122622" y="2222880"/>
                  <a:pt x="5793357" y="2222880"/>
                </a:cubicBezTo>
                <a:cubicBezTo>
                  <a:pt x="7464092" y="2222880"/>
                  <a:pt x="8927231" y="1334056"/>
                  <a:pt x="9735718" y="3464"/>
                </a:cubicBezTo>
                <a:lnTo>
                  <a:pt x="9737710" y="0"/>
                </a:lnTo>
                <a:lnTo>
                  <a:pt x="11586714" y="0"/>
                </a:lnTo>
                <a:lnTo>
                  <a:pt x="11566261" y="51875"/>
                </a:lnTo>
                <a:cubicBezTo>
                  <a:pt x="10615143" y="2300570"/>
                  <a:pt x="8388512" y="3878412"/>
                  <a:pt x="5793357" y="3878412"/>
                </a:cubicBezTo>
                <a:cubicBezTo>
                  <a:pt x="3198202" y="3878412"/>
                  <a:pt x="971571" y="2300570"/>
                  <a:pt x="20453" y="51875"/>
                </a:cubicBezTo>
                <a:close/>
              </a:path>
            </a:pathLst>
          </a:custGeom>
          <a:solidFill>
            <a:schemeClr val="bg1">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 name="Text Placeholder 15">
            <a:extLst>
              <a:ext uri="{FF2B5EF4-FFF2-40B4-BE49-F238E27FC236}">
                <a16:creationId xmlns:a16="http://schemas.microsoft.com/office/drawing/2014/main" id="{480A2ECB-6DEE-4626-98DB-ED999B0CAD3F}"/>
              </a:ext>
            </a:extLst>
          </p:cNvPr>
          <p:cNvSpPr>
            <a:spLocks noGrp="1"/>
          </p:cNvSpPr>
          <p:nvPr>
            <p:ph type="body" sz="quarter" idx="15" hasCustomPrompt="1"/>
          </p:nvPr>
        </p:nvSpPr>
        <p:spPr>
          <a:xfrm>
            <a:off x="3176433" y="4844239"/>
            <a:ext cx="5839135" cy="1098442"/>
          </a:xfrm>
        </p:spPr>
        <p:txBody>
          <a:bodyPr anchor="t">
            <a:noAutofit/>
          </a:bodyPr>
          <a:lstStyle>
            <a:lvl1pPr algn="ctr">
              <a:defRPr sz="3600"/>
            </a:lvl1pPr>
            <a:lvl2pPr>
              <a:defRPr sz="1800"/>
            </a:lvl2pPr>
            <a:lvl3pPr>
              <a:defRPr sz="1600"/>
            </a:lvl3pPr>
            <a:lvl4pPr>
              <a:defRPr sz="1400"/>
            </a:lvl4pPr>
            <a:lvl5pPr>
              <a:defRPr sz="1400"/>
            </a:lvl5pPr>
          </a:lstStyle>
          <a:p>
            <a:pPr lvl="0"/>
            <a:r>
              <a:rPr lang="en-US" dirty="0"/>
              <a:t>Click to add texts</a:t>
            </a:r>
          </a:p>
        </p:txBody>
      </p:sp>
      <p:sp>
        <p:nvSpPr>
          <p:cNvPr id="3" name="Picture Placeholder 2">
            <a:extLst>
              <a:ext uri="{FF2B5EF4-FFF2-40B4-BE49-F238E27FC236}">
                <a16:creationId xmlns:a16="http://schemas.microsoft.com/office/drawing/2014/main" id="{F282F0D9-484E-4688-BB49-1249096DE2C9}"/>
              </a:ext>
            </a:extLst>
          </p:cNvPr>
          <p:cNvSpPr>
            <a:spLocks noGrp="1"/>
          </p:cNvSpPr>
          <p:nvPr>
            <p:ph type="pic" sz="quarter" idx="16" hasCustomPrompt="1"/>
          </p:nvPr>
        </p:nvSpPr>
        <p:spPr>
          <a:xfrm>
            <a:off x="4912842" y="1712889"/>
            <a:ext cx="2366317" cy="2366317"/>
          </a:xfrm>
          <a:noFill/>
        </p:spPr>
        <p:txBody>
          <a:bodyPr anchor="ctr"/>
          <a:lstStyle>
            <a:lvl1pPr>
              <a:defRPr/>
            </a:lvl1pPr>
          </a:lstStyle>
          <a:p>
            <a:r>
              <a:rPr lang="en-US" dirty="0"/>
              <a:t>logo</a:t>
            </a:r>
          </a:p>
        </p:txBody>
      </p:sp>
      <p:sp>
        <p:nvSpPr>
          <p:cNvPr id="9" name="Freeform: Shape 8">
            <a:extLst>
              <a:ext uri="{FF2B5EF4-FFF2-40B4-BE49-F238E27FC236}">
                <a16:creationId xmlns:a16="http://schemas.microsoft.com/office/drawing/2014/main" id="{FEC2B91F-B011-488F-A82E-252069916E1E}"/>
              </a:ext>
            </a:extLst>
          </p:cNvPr>
          <p:cNvSpPr/>
          <p:nvPr userDrawn="1"/>
        </p:nvSpPr>
        <p:spPr>
          <a:xfrm>
            <a:off x="0" y="-1"/>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251170 w 12192000"/>
              <a:gd name="connsiteY5" fmla="*/ 244366 h 6858000"/>
              <a:gd name="connsiteX6" fmla="*/ 251170 w 12192000"/>
              <a:gd name="connsiteY6" fmla="*/ 6613635 h 6858000"/>
              <a:gd name="connsiteX7" fmla="*/ 11940830 w 12192000"/>
              <a:gd name="connsiteY7" fmla="*/ 6613635 h 6858000"/>
              <a:gd name="connsiteX8" fmla="*/ 11940830 w 12192000"/>
              <a:gd name="connsiteY8" fmla="*/ 244366 h 6858000"/>
              <a:gd name="connsiteX9" fmla="*/ 251170 w 12192000"/>
              <a:gd name="connsiteY9" fmla="*/ 2443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6858000"/>
                </a:lnTo>
                <a:lnTo>
                  <a:pt x="0" y="6858000"/>
                </a:lnTo>
                <a:lnTo>
                  <a:pt x="0" y="0"/>
                </a:lnTo>
                <a:close/>
                <a:moveTo>
                  <a:pt x="251170" y="244366"/>
                </a:moveTo>
                <a:lnTo>
                  <a:pt x="251170" y="6613635"/>
                </a:lnTo>
                <a:lnTo>
                  <a:pt x="11940830" y="6613635"/>
                </a:lnTo>
                <a:lnTo>
                  <a:pt x="11940830" y="244366"/>
                </a:lnTo>
                <a:lnTo>
                  <a:pt x="251170" y="244366"/>
                </a:lnTo>
                <a:close/>
              </a:path>
            </a:pathLst>
          </a:custGeom>
          <a:gradFill flip="none" rotWithShape="1">
            <a:gsLst>
              <a:gs pos="0">
                <a:schemeClr val="tx2"/>
              </a:gs>
              <a:gs pos="100000">
                <a:schemeClr val="bg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89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750"/>
                                  </p:stCondLst>
                                  <p:iterate type="wd">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400" fill="hold"/>
                                        <p:tgtEl>
                                          <p:spTgt spid="14"/>
                                        </p:tgtEl>
                                        <p:attrNameLst>
                                          <p:attrName>ppt_x</p:attrName>
                                        </p:attrNameLst>
                                      </p:cBhvr>
                                      <p:tavLst>
                                        <p:tav tm="0">
                                          <p:val>
                                            <p:strVal val="#ppt_x"/>
                                          </p:val>
                                        </p:tav>
                                        <p:tav tm="100000">
                                          <p:val>
                                            <p:strVal val="#ppt_x"/>
                                          </p:val>
                                        </p:tav>
                                      </p:tavLst>
                                    </p:anim>
                                    <p:anim calcmode="lin" valueType="num">
                                      <p:cBhvr additive="base">
                                        <p:cTn id="8" dur="400" fill="hold"/>
                                        <p:tgtEl>
                                          <p:spTgt spid="14"/>
                                        </p:tgtEl>
                                        <p:attrNameLst>
                                          <p:attrName>ppt_y</p:attrName>
                                        </p:attrNameLst>
                                      </p:cBhvr>
                                      <p:tavLst>
                                        <p:tav tm="0">
                                          <p:val>
                                            <p:strVal val="1+#ppt_h/2"/>
                                          </p:val>
                                        </p:tav>
                                        <p:tav tm="100000">
                                          <p:val>
                                            <p:strVal val="#ppt_y"/>
                                          </p:val>
                                        </p:tav>
                                      </p:tavLst>
                                    </p:anim>
                                  </p:childTnLst>
                                </p:cTn>
                              </p:par>
                              <p:par>
                                <p:cTn id="9" presetID="0" presetClass="path" presetSubtype="0" decel="100000" fill="hold" grpId="1" nodeType="withEffect">
                                  <p:stCondLst>
                                    <p:cond delay="1150"/>
                                  </p:stCondLst>
                                  <p:iterate type="wd">
                                    <p:tmPct val="10000"/>
                                  </p:iterate>
                                  <p:childTnLst>
                                    <p:animMotion origin="layout" path="M 0 -3.33333E-6 L 0.00052 0.05139 " pathEditMode="relative" rAng="0" ptsTypes="AA">
                                      <p:cBhvr>
                                        <p:cTn id="10" dur="350" fill="hold"/>
                                        <p:tgtEl>
                                          <p:spTgt spid="14"/>
                                        </p:tgtEl>
                                        <p:attrNameLst>
                                          <p:attrName>ppt_x</p:attrName>
                                          <p:attrName>ppt_y</p:attrName>
                                        </p:attrNameLst>
                                      </p:cBhvr>
                                      <p:rCtr x="26" y="2569"/>
                                    </p:animMotion>
                                  </p:childTnLst>
                                </p:cTn>
                              </p:par>
                              <p:par>
                                <p:cTn id="11" presetID="2" presetClass="entr" presetSubtype="4" decel="100000" fill="hold" grpId="0" nodeType="withEffect">
                                  <p:stCondLst>
                                    <p:cond delay="1250"/>
                                  </p:stCondLst>
                                  <p:iterate type="wd">
                                    <p:tmPct val="10000"/>
                                  </p:iterate>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400" fill="hold"/>
                                        <p:tgtEl>
                                          <p:spTgt spid="11"/>
                                        </p:tgtEl>
                                        <p:attrNameLst>
                                          <p:attrName>ppt_x</p:attrName>
                                        </p:attrNameLst>
                                      </p:cBhvr>
                                      <p:tavLst>
                                        <p:tav tm="0">
                                          <p:val>
                                            <p:strVal val="#ppt_x"/>
                                          </p:val>
                                        </p:tav>
                                        <p:tav tm="100000">
                                          <p:val>
                                            <p:strVal val="#ppt_x"/>
                                          </p:val>
                                        </p:tav>
                                      </p:tavLst>
                                    </p:anim>
                                    <p:anim calcmode="lin" valueType="num">
                                      <p:cBhvr additive="base">
                                        <p:cTn id="14" dur="400" fill="hold"/>
                                        <p:tgtEl>
                                          <p:spTgt spid="11"/>
                                        </p:tgtEl>
                                        <p:attrNameLst>
                                          <p:attrName>ppt_y</p:attrName>
                                        </p:attrNameLst>
                                      </p:cBhvr>
                                      <p:tavLst>
                                        <p:tav tm="0">
                                          <p:val>
                                            <p:strVal val="1+#ppt_h/2"/>
                                          </p:val>
                                        </p:tav>
                                        <p:tav tm="100000">
                                          <p:val>
                                            <p:strVal val="#ppt_y"/>
                                          </p:val>
                                        </p:tav>
                                      </p:tavLst>
                                    </p:anim>
                                  </p:childTnLst>
                                </p:cTn>
                              </p:par>
                              <p:par>
                                <p:cTn id="15" presetID="0" presetClass="path" presetSubtype="0" decel="100000" fill="hold" grpId="1" nodeType="withEffect">
                                  <p:stCondLst>
                                    <p:cond delay="1600"/>
                                  </p:stCondLst>
                                  <p:iterate type="wd">
                                    <p:tmPct val="10000"/>
                                  </p:iterate>
                                  <p:childTnLst>
                                    <p:animMotion origin="layout" path="M 0 -2.59259E-6 L 0.00052 0.05139 " pathEditMode="relative" rAng="0" ptsTypes="AA">
                                      <p:cBhvr>
                                        <p:cTn id="16" dur="350" fill="hold"/>
                                        <p:tgtEl>
                                          <p:spTgt spid="11"/>
                                        </p:tgtEl>
                                        <p:attrNameLst>
                                          <p:attrName>ppt_x</p:attrName>
                                          <p:attrName>ppt_y</p:attrName>
                                        </p:attrNameLst>
                                      </p:cBhvr>
                                      <p:rCtr x="26" y="2569"/>
                                    </p:animMotion>
                                  </p:childTnLst>
                                </p:cTn>
                              </p:par>
                              <p:par>
                                <p:cTn id="17" presetID="53" presetClass="entr" presetSubtype="16" fill="hold" grpId="0" nodeType="withEffect">
                                  <p:stCondLst>
                                    <p:cond delay="25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6" presetClass="emph" presetSubtype="0" decel="69000" fill="hold" grpId="1" nodeType="withEffect">
                                  <p:stCondLst>
                                    <p:cond delay="750"/>
                                  </p:stCondLst>
                                  <p:childTnLst>
                                    <p:animScale>
                                      <p:cBhvr>
                                        <p:cTn id="23" dur="600" fill="hold"/>
                                        <p:tgtEl>
                                          <p:spTgt spid="3"/>
                                        </p:tgtEl>
                                      </p:cBhvr>
                                      <p:by x="90000" y="9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1" grpId="0">
        <p:tmplLst>
          <p:tmpl>
            <p:tnLst>
              <p:par>
                <p:cTn presetID="2" presetClass="entr" presetSubtype="4" decel="100000" fill="hold" nodeType="withEffect">
                  <p:stCondLst>
                    <p:cond delay="1250"/>
                  </p:stCondLst>
                  <p:iterate type="wd">
                    <p:tmPct val="10000"/>
                  </p:iterate>
                  <p:childTnLst>
                    <p:set>
                      <p:cBhvr>
                        <p:cTn dur="1" fill="hold">
                          <p:stCondLst>
                            <p:cond delay="0"/>
                          </p:stCondLst>
                        </p:cTn>
                        <p:tgtEl>
                          <p:spTgt spid="11"/>
                        </p:tgtEl>
                        <p:attrNameLst>
                          <p:attrName>style.visibility</p:attrName>
                        </p:attrNameLst>
                      </p:cBhvr>
                      <p:to>
                        <p:strVal val="visible"/>
                      </p:to>
                    </p:set>
                    <p:anim calcmode="lin" valueType="num">
                      <p:cBhvr additive="base">
                        <p:cTn dur="400" fill="hold"/>
                        <p:tgtEl>
                          <p:spTgt spid="11"/>
                        </p:tgtEl>
                        <p:attrNameLst>
                          <p:attrName>ppt_x</p:attrName>
                        </p:attrNameLst>
                      </p:cBhvr>
                      <p:tavLst>
                        <p:tav tm="0">
                          <p:val>
                            <p:strVal val="#ppt_x"/>
                          </p:val>
                        </p:tav>
                        <p:tav tm="100000">
                          <p:val>
                            <p:strVal val="#ppt_x"/>
                          </p:val>
                        </p:tav>
                      </p:tavLst>
                    </p:anim>
                    <p:anim calcmode="lin" valueType="num">
                      <p:cBhvr additive="base">
                        <p:cTn dur="400" fill="hold"/>
                        <p:tgtEl>
                          <p:spTgt spid="11"/>
                        </p:tgtEl>
                        <p:attrNameLst>
                          <p:attrName>ppt_y</p:attrName>
                        </p:attrNameLst>
                      </p:cBhvr>
                      <p:tavLst>
                        <p:tav tm="0">
                          <p:val>
                            <p:strVal val="1+#ppt_h/2"/>
                          </p:val>
                        </p:tav>
                        <p:tav tm="100000">
                          <p:val>
                            <p:strVal val="#ppt_y"/>
                          </p:val>
                        </p:tav>
                      </p:tavLst>
                    </p:anim>
                  </p:childTnLst>
                </p:cTn>
              </p:par>
            </p:tnLst>
          </p:tmpl>
        </p:tmplLst>
      </p:bldP>
      <p:bldP spid="11" grpId="1">
        <p:tmplLst>
          <p:tmpl>
            <p:tnLst>
              <p:par>
                <p:cTn presetID="0" presetClass="path" presetSubtype="0" decel="100000" fill="hold" nodeType="withEffect">
                  <p:stCondLst>
                    <p:cond delay="1600"/>
                  </p:stCondLst>
                  <p:iterate type="wd">
                    <p:tmPct val="10000"/>
                  </p:iterate>
                  <p:childTnLst>
                    <p:animMotion origin="layout" path="M 0 -2.59259E-6 L 0.00052 0.05139 " pathEditMode="relative" rAng="0" ptsTypes="AA">
                      <p:cBhvr>
                        <p:cTn dur="350" fill="hold"/>
                        <p:tgtEl>
                          <p:spTgt spid="11"/>
                        </p:tgtEl>
                        <p:attrNameLst>
                          <p:attrName>ppt_x</p:attrName>
                          <p:attrName>ppt_y</p:attrName>
                        </p:attrNameLst>
                      </p:cBhvr>
                      <p:rCtr x="26" y="2569"/>
                    </p:animMotion>
                  </p:childTnLst>
                </p:cTn>
              </p:par>
            </p:tnLst>
          </p:tmpl>
        </p:tmplLst>
      </p:bldP>
      <p:bldP spid="3" grpId="0"/>
      <p:bldP spid="3" grpId="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mu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94C136-15B0-4049-BCD5-99C24A87C992}"/>
              </a:ext>
            </a:extLst>
          </p:cNvPr>
          <p:cNvSpPr/>
          <p:nvPr userDrawn="1"/>
        </p:nvSpPr>
        <p:spPr>
          <a:xfrm>
            <a:off x="0" y="0"/>
            <a:ext cx="12192000" cy="6858000"/>
          </a:xfrm>
          <a:prstGeom prst="rect">
            <a:avLst/>
          </a:prstGeom>
          <a:blipFill dpi="0" rotWithShape="1">
            <a:blip r:embed="rId2" cstate="screen">
              <a:alphaModFix amt="25000"/>
              <a:graysc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p:txBody>
      </p:sp>
      <p:sp>
        <p:nvSpPr>
          <p:cNvPr id="6" name="Rectangle 5">
            <a:extLst>
              <a:ext uri="{FF2B5EF4-FFF2-40B4-BE49-F238E27FC236}">
                <a16:creationId xmlns:a16="http://schemas.microsoft.com/office/drawing/2014/main" id="{85216DDC-D59D-4784-98EE-A33B2D5D07D6}"/>
              </a:ext>
            </a:extLst>
          </p:cNvPr>
          <p:cNvSpPr/>
          <p:nvPr userDrawn="1"/>
        </p:nvSpPr>
        <p:spPr>
          <a:xfrm>
            <a:off x="476250" y="438150"/>
            <a:ext cx="11239500" cy="5981700"/>
          </a:xfrm>
          <a:prstGeom prst="rect">
            <a:avLst/>
          </a:prstGeom>
          <a:gradFill>
            <a:gsLst>
              <a:gs pos="0">
                <a:schemeClr val="tx2"/>
              </a:gs>
              <a:gs pos="99000">
                <a:schemeClr val="bg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5">
            <a:extLst>
              <a:ext uri="{FF2B5EF4-FFF2-40B4-BE49-F238E27FC236}">
                <a16:creationId xmlns:a16="http://schemas.microsoft.com/office/drawing/2014/main" id="{FA66C19D-CFE2-4E5B-9C7D-EBE361B0E08C}"/>
              </a:ext>
            </a:extLst>
          </p:cNvPr>
          <p:cNvSpPr>
            <a:spLocks noGrp="1"/>
          </p:cNvSpPr>
          <p:nvPr>
            <p:ph type="body" sz="quarter" idx="15" hasCustomPrompt="1"/>
          </p:nvPr>
        </p:nvSpPr>
        <p:spPr>
          <a:xfrm>
            <a:off x="3045807" y="1594276"/>
            <a:ext cx="5839135" cy="1098442"/>
          </a:xfrm>
        </p:spPr>
        <p:txBody>
          <a:bodyPr anchor="b">
            <a:noAutofit/>
          </a:bodyPr>
          <a:lstStyle>
            <a:lvl1pPr algn="ctr">
              <a:defRPr sz="4800" b="1" baseline="0"/>
            </a:lvl1pPr>
            <a:lvl2pPr>
              <a:defRPr sz="1800"/>
            </a:lvl2pPr>
            <a:lvl3pPr>
              <a:defRPr sz="1600"/>
            </a:lvl3pPr>
            <a:lvl4pPr>
              <a:defRPr sz="1400"/>
            </a:lvl4pPr>
            <a:lvl5pPr>
              <a:defRPr sz="1400"/>
            </a:lvl5pPr>
          </a:lstStyle>
          <a:p>
            <a:pPr lvl="0"/>
            <a:r>
              <a:rPr lang="en-US" dirty="0"/>
              <a:t>Click to add text</a:t>
            </a:r>
          </a:p>
        </p:txBody>
      </p:sp>
      <p:sp>
        <p:nvSpPr>
          <p:cNvPr id="10" name="Text Placeholder 15">
            <a:extLst>
              <a:ext uri="{FF2B5EF4-FFF2-40B4-BE49-F238E27FC236}">
                <a16:creationId xmlns:a16="http://schemas.microsoft.com/office/drawing/2014/main" id="{8DF8D06A-7965-4424-917A-26EB1934E891}"/>
              </a:ext>
            </a:extLst>
          </p:cNvPr>
          <p:cNvSpPr>
            <a:spLocks noGrp="1"/>
          </p:cNvSpPr>
          <p:nvPr>
            <p:ph type="body" sz="quarter" idx="16" hasCustomPrompt="1"/>
          </p:nvPr>
        </p:nvSpPr>
        <p:spPr>
          <a:xfrm>
            <a:off x="1543050" y="3429000"/>
            <a:ext cx="9182100" cy="1834724"/>
          </a:xfrm>
        </p:spPr>
        <p:txBody>
          <a:bodyPr anchor="t">
            <a:noAutofit/>
          </a:bodyPr>
          <a:lstStyle>
            <a:lvl1pPr algn="ctr">
              <a:defRPr sz="3200"/>
            </a:lvl1pPr>
            <a:lvl2pPr>
              <a:defRPr sz="1800"/>
            </a:lvl2pPr>
            <a:lvl3pPr>
              <a:defRPr sz="1600"/>
            </a:lvl3pPr>
            <a:lvl4pPr>
              <a:defRPr sz="1400"/>
            </a:lvl4pPr>
            <a:lvl5pPr>
              <a:defRPr sz="1400"/>
            </a:lvl5pPr>
          </a:lstStyle>
          <a:p>
            <a:pPr lvl="0"/>
            <a:r>
              <a:rPr lang="en-US" dirty="0"/>
              <a:t>Click to add descriptions</a:t>
            </a:r>
          </a:p>
        </p:txBody>
      </p:sp>
      <p:sp>
        <p:nvSpPr>
          <p:cNvPr id="11" name="Text Placeholder 15">
            <a:extLst>
              <a:ext uri="{FF2B5EF4-FFF2-40B4-BE49-F238E27FC236}">
                <a16:creationId xmlns:a16="http://schemas.microsoft.com/office/drawing/2014/main" id="{746E0B4C-1415-42C5-9041-B849EBADC1CC}"/>
              </a:ext>
            </a:extLst>
          </p:cNvPr>
          <p:cNvSpPr>
            <a:spLocks noGrp="1"/>
          </p:cNvSpPr>
          <p:nvPr>
            <p:ph type="body" sz="quarter" idx="17" hasCustomPrompt="1"/>
          </p:nvPr>
        </p:nvSpPr>
        <p:spPr>
          <a:xfrm>
            <a:off x="3045807" y="2730738"/>
            <a:ext cx="5839135" cy="362110"/>
          </a:xfrm>
        </p:spPr>
        <p:txBody>
          <a:bodyPr anchor="t">
            <a:noAutofit/>
          </a:bodyPr>
          <a:lstStyle>
            <a:lvl1pPr algn="ctr">
              <a:defRPr sz="2400"/>
            </a:lvl1pPr>
            <a:lvl2pPr>
              <a:defRPr sz="1800"/>
            </a:lvl2pPr>
            <a:lvl3pPr>
              <a:defRPr sz="1600"/>
            </a:lvl3pPr>
            <a:lvl4pPr>
              <a:defRPr sz="1400"/>
            </a:lvl4pPr>
            <a:lvl5pPr>
              <a:defRPr sz="1400"/>
            </a:lvl5pPr>
          </a:lstStyle>
          <a:p>
            <a:pPr lvl="0"/>
            <a:r>
              <a:rPr lang="en-US" dirty="0"/>
              <a:t>(Click to add text)</a:t>
            </a:r>
          </a:p>
        </p:txBody>
      </p:sp>
    </p:spTree>
    <p:extLst>
      <p:ext uri="{BB962C8B-B14F-4D97-AF65-F5344CB8AC3E}">
        <p14:creationId xmlns:p14="http://schemas.microsoft.com/office/powerpoint/2010/main" val="31083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400" fill="hold"/>
                                        <p:tgtEl>
                                          <p:spTgt spid="10"/>
                                        </p:tgtEl>
                                        <p:attrNameLst>
                                          <p:attrName>ppt_x</p:attrName>
                                        </p:attrNameLst>
                                      </p:cBhvr>
                                      <p:tavLst>
                                        <p:tav tm="0">
                                          <p:val>
                                            <p:strVal val="0-#ppt_w/2"/>
                                          </p:val>
                                        </p:tav>
                                        <p:tav tm="100000">
                                          <p:val>
                                            <p:strVal val="#ppt_x"/>
                                          </p:val>
                                        </p:tav>
                                      </p:tavLst>
                                    </p:anim>
                                    <p:anim calcmode="lin" valueType="num">
                                      <p:cBhvr additive="base">
                                        <p:cTn id="8" dur="400" fill="hold"/>
                                        <p:tgtEl>
                                          <p:spTgt spid="10"/>
                                        </p:tgtEl>
                                        <p:attrNameLst>
                                          <p:attrName>ppt_y</p:attrName>
                                        </p:attrNameLst>
                                      </p:cBhvr>
                                      <p:tavLst>
                                        <p:tav tm="0">
                                          <p:val>
                                            <p:strVal val="#ppt_y"/>
                                          </p:val>
                                        </p:tav>
                                        <p:tav tm="100000">
                                          <p:val>
                                            <p:strVal val="#ppt_y"/>
                                          </p:val>
                                        </p:tav>
                                      </p:tavLst>
                                    </p:anim>
                                  </p:childTnLst>
                                </p:cTn>
                              </p:par>
                              <p:par>
                                <p:cTn id="9" presetID="0" presetClass="path" presetSubtype="0" decel="100000" fill="hold" grpId="1" nodeType="withEffect">
                                  <p:stCondLst>
                                    <p:cond delay="1150"/>
                                  </p:stCondLst>
                                  <p:iterate type="wd">
                                    <p:tmPct val="10000"/>
                                  </p:iterate>
                                  <p:childTnLst>
                                    <p:animMotion origin="layout" path="M 5E-6 3.7037E-6 L -0.02188 0.00185 " pathEditMode="relative" rAng="0" ptsTypes="AA">
                                      <p:cBhvr>
                                        <p:cTn id="10" dur="350" fill="hold"/>
                                        <p:tgtEl>
                                          <p:spTgt spid="10"/>
                                        </p:tgtEl>
                                        <p:attrNameLst>
                                          <p:attrName>ppt_x</p:attrName>
                                          <p:attrName>ppt_y</p:attrName>
                                        </p:attrNameLst>
                                      </p:cBhvr>
                                      <p:rCtr x="-1094" y="93"/>
                                    </p:animMotion>
                                  </p:childTnLst>
                                </p:cTn>
                              </p:par>
                              <p:par>
                                <p:cTn id="11" presetID="2" presetClass="entr" presetSubtype="2" decel="100000" fill="hold" grpId="0" nodeType="withEffect">
                                  <p:stCondLst>
                                    <p:cond delay="400"/>
                                  </p:stCondLst>
                                  <p:iterate type="wd">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400" fill="hold"/>
                                        <p:tgtEl>
                                          <p:spTgt spid="8"/>
                                        </p:tgtEl>
                                        <p:attrNameLst>
                                          <p:attrName>ppt_x</p:attrName>
                                        </p:attrNameLst>
                                      </p:cBhvr>
                                      <p:tavLst>
                                        <p:tav tm="0">
                                          <p:val>
                                            <p:strVal val="1+#ppt_w/2"/>
                                          </p:val>
                                        </p:tav>
                                        <p:tav tm="100000">
                                          <p:val>
                                            <p:strVal val="#ppt_x"/>
                                          </p:val>
                                        </p:tav>
                                      </p:tavLst>
                                    </p:anim>
                                    <p:anim calcmode="lin" valueType="num">
                                      <p:cBhvr additive="base">
                                        <p:cTn id="14" dur="400" fill="hold"/>
                                        <p:tgtEl>
                                          <p:spTgt spid="8"/>
                                        </p:tgtEl>
                                        <p:attrNameLst>
                                          <p:attrName>ppt_y</p:attrName>
                                        </p:attrNameLst>
                                      </p:cBhvr>
                                      <p:tavLst>
                                        <p:tav tm="0">
                                          <p:val>
                                            <p:strVal val="#ppt_y"/>
                                          </p:val>
                                        </p:tav>
                                        <p:tav tm="100000">
                                          <p:val>
                                            <p:strVal val="#ppt_y"/>
                                          </p:val>
                                        </p:tav>
                                      </p:tavLst>
                                    </p:anim>
                                  </p:childTnLst>
                                </p:cTn>
                              </p:par>
                              <p:par>
                                <p:cTn id="15" presetID="0" presetClass="path" presetSubtype="0" decel="100000" fill="hold" grpId="1" nodeType="withEffect">
                                  <p:stCondLst>
                                    <p:cond delay="800"/>
                                  </p:stCondLst>
                                  <p:iterate type="wd">
                                    <p:tmPct val="10000"/>
                                  </p:iterate>
                                  <p:childTnLst>
                                    <p:animMotion origin="layout" path="M -2.91667E-6 5.55112E-17 L 0.01381 -0.00023 " pathEditMode="relative" rAng="0" ptsTypes="AA">
                                      <p:cBhvr>
                                        <p:cTn id="16" dur="350" fill="hold"/>
                                        <p:tgtEl>
                                          <p:spTgt spid="8"/>
                                        </p:tgtEl>
                                        <p:attrNameLst>
                                          <p:attrName>ppt_x</p:attrName>
                                          <p:attrName>ppt_y</p:attrName>
                                        </p:attrNameLst>
                                      </p:cBhvr>
                                      <p:rCtr x="690" y="-23"/>
                                    </p:animMotion>
                                  </p:childTnLst>
                                </p:cTn>
                              </p:par>
                              <p:par>
                                <p:cTn id="17" presetID="2" presetClass="entr" presetSubtype="2" decel="100000" fill="hold" grpId="0" nodeType="withEffect">
                                  <p:stCondLst>
                                    <p:cond delay="400"/>
                                  </p:stCondLst>
                                  <p:iterate type="wd">
                                    <p:tmPct val="10000"/>
                                  </p:iterate>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400" fill="hold"/>
                                        <p:tgtEl>
                                          <p:spTgt spid="11"/>
                                        </p:tgtEl>
                                        <p:attrNameLst>
                                          <p:attrName>ppt_x</p:attrName>
                                        </p:attrNameLst>
                                      </p:cBhvr>
                                      <p:tavLst>
                                        <p:tav tm="0">
                                          <p:val>
                                            <p:strVal val="1+#ppt_w/2"/>
                                          </p:val>
                                        </p:tav>
                                        <p:tav tm="100000">
                                          <p:val>
                                            <p:strVal val="#ppt_x"/>
                                          </p:val>
                                        </p:tav>
                                      </p:tavLst>
                                    </p:anim>
                                    <p:anim calcmode="lin" valueType="num">
                                      <p:cBhvr additive="base">
                                        <p:cTn id="20" dur="400" fill="hold"/>
                                        <p:tgtEl>
                                          <p:spTgt spid="11"/>
                                        </p:tgtEl>
                                        <p:attrNameLst>
                                          <p:attrName>ppt_y</p:attrName>
                                        </p:attrNameLst>
                                      </p:cBhvr>
                                      <p:tavLst>
                                        <p:tav tm="0">
                                          <p:val>
                                            <p:strVal val="#ppt_y"/>
                                          </p:val>
                                        </p:tav>
                                        <p:tav tm="100000">
                                          <p:val>
                                            <p:strVal val="#ppt_y"/>
                                          </p:val>
                                        </p:tav>
                                      </p:tavLst>
                                    </p:anim>
                                  </p:childTnLst>
                                </p:cTn>
                              </p:par>
                              <p:par>
                                <p:cTn id="21" presetID="0" presetClass="path" presetSubtype="0" decel="100000" fill="hold" grpId="1" nodeType="withEffect">
                                  <p:stCondLst>
                                    <p:cond delay="800"/>
                                  </p:stCondLst>
                                  <p:iterate type="wd">
                                    <p:tmPct val="10000"/>
                                  </p:iterate>
                                  <p:childTnLst>
                                    <p:animMotion origin="layout" path="M -2.91667E-6 2.96296E-6 L 0.01381 -0.00023 " pathEditMode="relative" rAng="0" ptsTypes="AA">
                                      <p:cBhvr>
                                        <p:cTn id="22" dur="350" fill="hold"/>
                                        <p:tgtEl>
                                          <p:spTgt spid="11"/>
                                        </p:tgtEl>
                                        <p:attrNameLst>
                                          <p:attrName>ppt_x</p:attrName>
                                          <p:attrName>ppt_y</p:attrName>
                                        </p:attrNameLst>
                                      </p:cBhvr>
                                      <p:rCtr x="690"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 presetClass="entr" presetSubtype="2" decel="100000" fill="hold" nodeType="withEffect">
                  <p:stCondLst>
                    <p:cond delay="40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400" fill="hold"/>
                        <p:tgtEl>
                          <p:spTgt spid="8"/>
                        </p:tgtEl>
                        <p:attrNameLst>
                          <p:attrName>ppt_x</p:attrName>
                        </p:attrNameLst>
                      </p:cBhvr>
                      <p:tavLst>
                        <p:tav tm="0">
                          <p:val>
                            <p:strVal val="1+#ppt_w/2"/>
                          </p:val>
                        </p:tav>
                        <p:tav tm="100000">
                          <p:val>
                            <p:strVal val="#ppt_x"/>
                          </p:val>
                        </p:tav>
                      </p:tavLst>
                    </p:anim>
                    <p:anim calcmode="lin" valueType="num">
                      <p:cBhvr additive="base">
                        <p:cTn dur="400" fill="hold"/>
                        <p:tgtEl>
                          <p:spTgt spid="8"/>
                        </p:tgtEl>
                        <p:attrNameLst>
                          <p:attrName>ppt_y</p:attrName>
                        </p:attrNameLst>
                      </p:cBhvr>
                      <p:tavLst>
                        <p:tav tm="0">
                          <p:val>
                            <p:strVal val="#ppt_y"/>
                          </p:val>
                        </p:tav>
                        <p:tav tm="100000">
                          <p:val>
                            <p:strVal val="#ppt_y"/>
                          </p:val>
                        </p:tav>
                      </p:tavLst>
                    </p:anim>
                  </p:childTnLst>
                </p:cTn>
              </p:par>
            </p:tnLst>
          </p:tmpl>
        </p:tmplLst>
      </p:bldP>
      <p:bldP spid="8" grpId="1">
        <p:tmplLst>
          <p:tmpl>
            <p:tnLst>
              <p:par>
                <p:cTn presetID="0" presetClass="path" presetSubtype="0" decel="100000" fill="hold" nodeType="withEffect">
                  <p:stCondLst>
                    <p:cond delay="800"/>
                  </p:stCondLst>
                  <p:iterate type="wd">
                    <p:tmPct val="10000"/>
                  </p:iterate>
                  <p:childTnLst>
                    <p:animMotion origin="layout" path="M -2.91667E-6 5.55112E-17 L 0.01381 -0.00023 " pathEditMode="relative" rAng="0" ptsTypes="AA">
                      <p:cBhvr>
                        <p:cTn dur="350" fill="hold"/>
                        <p:tgtEl>
                          <p:spTgt spid="8"/>
                        </p:tgtEl>
                        <p:attrNameLst>
                          <p:attrName>ppt_x</p:attrName>
                          <p:attrName>ppt_y</p:attrName>
                        </p:attrNameLst>
                      </p:cBhvr>
                      <p:rCtr x="690" y="-23"/>
                    </p:animMotion>
                  </p:childTnLst>
                </p:cTn>
              </p:par>
            </p:tnLst>
          </p:tmpl>
        </p:tmplLst>
      </p:bldP>
      <p:bldP spid="10" grpId="0">
        <p:tmplLst>
          <p:tmpl>
            <p:tnLst>
              <p:par>
                <p:cTn presetID="2" presetClass="entr" presetSubtype="8" decel="100000" fill="hold" nodeType="withEffect">
                  <p:stCondLst>
                    <p:cond delay="75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400" fill="hold"/>
                        <p:tgtEl>
                          <p:spTgt spid="10"/>
                        </p:tgtEl>
                        <p:attrNameLst>
                          <p:attrName>ppt_x</p:attrName>
                        </p:attrNameLst>
                      </p:cBhvr>
                      <p:tavLst>
                        <p:tav tm="0">
                          <p:val>
                            <p:strVal val="0-#ppt_w/2"/>
                          </p:val>
                        </p:tav>
                        <p:tav tm="100000">
                          <p:val>
                            <p:strVal val="#ppt_x"/>
                          </p:val>
                        </p:tav>
                      </p:tavLst>
                    </p:anim>
                    <p:anim calcmode="lin" valueType="num">
                      <p:cBhvr additive="base">
                        <p:cTn dur="400" fill="hold"/>
                        <p:tgtEl>
                          <p:spTgt spid="10"/>
                        </p:tgtEl>
                        <p:attrNameLst>
                          <p:attrName>ppt_y</p:attrName>
                        </p:attrNameLst>
                      </p:cBhvr>
                      <p:tavLst>
                        <p:tav tm="0">
                          <p:val>
                            <p:strVal val="#ppt_y"/>
                          </p:val>
                        </p:tav>
                        <p:tav tm="100000">
                          <p:val>
                            <p:strVal val="#ppt_y"/>
                          </p:val>
                        </p:tav>
                      </p:tavLst>
                    </p:anim>
                  </p:childTnLst>
                </p:cTn>
              </p:par>
            </p:tnLst>
          </p:tmpl>
        </p:tmplLst>
      </p:bldP>
      <p:bldP spid="10" grpId="1">
        <p:tmplLst>
          <p:tmpl>
            <p:tnLst>
              <p:par>
                <p:cTn presetID="0" presetClass="path" presetSubtype="0" decel="100000" fill="hold" nodeType="withEffect">
                  <p:stCondLst>
                    <p:cond delay="1150"/>
                  </p:stCondLst>
                  <p:iterate type="wd">
                    <p:tmPct val="10000"/>
                  </p:iterate>
                  <p:childTnLst>
                    <p:animMotion origin="layout" path="M 5E-6 3.7037E-6 L -0.02188 0.00185 " pathEditMode="relative" rAng="0" ptsTypes="AA">
                      <p:cBhvr>
                        <p:cTn dur="350" fill="hold"/>
                        <p:tgtEl>
                          <p:spTgt spid="10"/>
                        </p:tgtEl>
                        <p:attrNameLst>
                          <p:attrName>ppt_x</p:attrName>
                          <p:attrName>ppt_y</p:attrName>
                        </p:attrNameLst>
                      </p:cBhvr>
                      <p:rCtr x="-1094" y="93"/>
                    </p:animMotion>
                  </p:childTnLst>
                </p:cTn>
              </p:par>
            </p:tnLst>
          </p:tmpl>
        </p:tmplLst>
      </p:bldP>
      <p:bldP spid="11" grpId="0">
        <p:tmplLst>
          <p:tmpl>
            <p:tnLst>
              <p:par>
                <p:cTn presetID="2" presetClass="entr" presetSubtype="2" decel="100000" fill="hold" nodeType="withEffect">
                  <p:stCondLst>
                    <p:cond delay="400"/>
                  </p:stCondLst>
                  <p:iterate type="wd">
                    <p:tmPct val="10000"/>
                  </p:iterate>
                  <p:childTnLst>
                    <p:set>
                      <p:cBhvr>
                        <p:cTn dur="1" fill="hold">
                          <p:stCondLst>
                            <p:cond delay="0"/>
                          </p:stCondLst>
                        </p:cTn>
                        <p:tgtEl>
                          <p:spTgt spid="11"/>
                        </p:tgtEl>
                        <p:attrNameLst>
                          <p:attrName>style.visibility</p:attrName>
                        </p:attrNameLst>
                      </p:cBhvr>
                      <p:to>
                        <p:strVal val="visible"/>
                      </p:to>
                    </p:set>
                    <p:anim calcmode="lin" valueType="num">
                      <p:cBhvr additive="base">
                        <p:cTn dur="400" fill="hold"/>
                        <p:tgtEl>
                          <p:spTgt spid="11"/>
                        </p:tgtEl>
                        <p:attrNameLst>
                          <p:attrName>ppt_x</p:attrName>
                        </p:attrNameLst>
                      </p:cBhvr>
                      <p:tavLst>
                        <p:tav tm="0">
                          <p:val>
                            <p:strVal val="1+#ppt_w/2"/>
                          </p:val>
                        </p:tav>
                        <p:tav tm="100000">
                          <p:val>
                            <p:strVal val="#ppt_x"/>
                          </p:val>
                        </p:tav>
                      </p:tavLst>
                    </p:anim>
                    <p:anim calcmode="lin" valueType="num">
                      <p:cBhvr additive="base">
                        <p:cTn dur="400" fill="hold"/>
                        <p:tgtEl>
                          <p:spTgt spid="11"/>
                        </p:tgtEl>
                        <p:attrNameLst>
                          <p:attrName>ppt_y</p:attrName>
                        </p:attrNameLst>
                      </p:cBhvr>
                      <p:tavLst>
                        <p:tav tm="0">
                          <p:val>
                            <p:strVal val="#ppt_y"/>
                          </p:val>
                        </p:tav>
                        <p:tav tm="100000">
                          <p:val>
                            <p:strVal val="#ppt_y"/>
                          </p:val>
                        </p:tav>
                      </p:tavLst>
                    </p:anim>
                  </p:childTnLst>
                </p:cTn>
              </p:par>
            </p:tnLst>
          </p:tmpl>
        </p:tmplLst>
      </p:bldP>
      <p:bldP spid="11" grpId="1">
        <p:tmplLst>
          <p:tmpl>
            <p:tnLst>
              <p:par>
                <p:cTn presetID="0" presetClass="path" presetSubtype="0" decel="100000" fill="hold" nodeType="withEffect">
                  <p:stCondLst>
                    <p:cond delay="800"/>
                  </p:stCondLst>
                  <p:iterate type="wd">
                    <p:tmPct val="10000"/>
                  </p:iterate>
                  <p:childTnLst>
                    <p:animMotion origin="layout" path="M -2.91667E-6 2.96296E-6 L 0.01381 -0.00023 " pathEditMode="relative" rAng="0" ptsTypes="AA">
                      <p:cBhvr>
                        <p:cTn dur="350" fill="hold"/>
                        <p:tgtEl>
                          <p:spTgt spid="11"/>
                        </p:tgtEl>
                        <p:attrNameLst>
                          <p:attrName>ppt_x</p:attrName>
                          <p:attrName>ppt_y</p:attrName>
                        </p:attrNameLst>
                      </p:cBhvr>
                      <p:rCtr x="690" y="-23"/>
                    </p:animMotion>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Infografi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6DA4508-29C5-4C83-B889-B09C90323DF4}"/>
              </a:ext>
            </a:extLst>
          </p:cNvPr>
          <p:cNvSpPr>
            <a:spLocks noGrp="1"/>
          </p:cNvSpPr>
          <p:nvPr>
            <p:ph type="pic" sz="quarter" idx="25"/>
          </p:nvPr>
        </p:nvSpPr>
        <p:spPr>
          <a:xfrm>
            <a:off x="0" y="0"/>
            <a:ext cx="12192000" cy="6858000"/>
          </a:xfrm>
        </p:spPr>
        <p:txBody>
          <a:bodyPr/>
          <a:lstStyle/>
          <a:p>
            <a:endParaRPr lang="en-US"/>
          </a:p>
        </p:txBody>
      </p:sp>
      <p:sp>
        <p:nvSpPr>
          <p:cNvPr id="3" name="Text Placeholder 2">
            <a:extLst>
              <a:ext uri="{FF2B5EF4-FFF2-40B4-BE49-F238E27FC236}">
                <a16:creationId xmlns:a16="http://schemas.microsoft.com/office/drawing/2014/main" id="{1BF0A16D-BA68-4995-9F0A-C9B44498A75B}"/>
              </a:ext>
            </a:extLst>
          </p:cNvPr>
          <p:cNvSpPr>
            <a:spLocks noGrp="1"/>
          </p:cNvSpPr>
          <p:nvPr>
            <p:ph type="body" sz="quarter" idx="24" hasCustomPrompt="1"/>
          </p:nvPr>
        </p:nvSpPr>
        <p:spPr>
          <a:xfrm>
            <a:off x="0" y="0"/>
            <a:ext cx="12192000" cy="5448300"/>
          </a:xfrm>
          <a:gradFill flip="none" rotWithShape="1">
            <a:gsLst>
              <a:gs pos="7000">
                <a:schemeClr val="tx2">
                  <a:alpha val="63000"/>
                </a:schemeClr>
              </a:gs>
              <a:gs pos="100000">
                <a:schemeClr val="bg2">
                  <a:alpha val="0"/>
                </a:schemeClr>
              </a:gs>
            </a:gsLst>
            <a:lin ang="5400000" scaled="1"/>
            <a:tileRect/>
          </a:gradFill>
        </p:spPr>
        <p:txBody>
          <a:bodyPr/>
          <a:lstStyle>
            <a:lvl1pPr>
              <a:defRPr/>
            </a:lvl1pPr>
          </a:lstStyle>
          <a:p>
            <a:pPr lvl="0"/>
            <a:r>
              <a:rPr lang="en-US" dirty="0"/>
              <a:t>   </a:t>
            </a:r>
          </a:p>
        </p:txBody>
      </p:sp>
      <p:sp>
        <p:nvSpPr>
          <p:cNvPr id="29" name="Text Placeholder 15">
            <a:extLst>
              <a:ext uri="{FF2B5EF4-FFF2-40B4-BE49-F238E27FC236}">
                <a16:creationId xmlns:a16="http://schemas.microsoft.com/office/drawing/2014/main" id="{F02666BB-3244-4777-9F53-4AF8E1E7F437}"/>
              </a:ext>
            </a:extLst>
          </p:cNvPr>
          <p:cNvSpPr>
            <a:spLocks noGrp="1"/>
          </p:cNvSpPr>
          <p:nvPr>
            <p:ph type="body" sz="quarter" idx="23" hasCustomPrompt="1"/>
          </p:nvPr>
        </p:nvSpPr>
        <p:spPr>
          <a:xfrm>
            <a:off x="1974485" y="616184"/>
            <a:ext cx="8243030" cy="1435100"/>
          </a:xfrm>
        </p:spPr>
        <p:txBody>
          <a:bodyPr anchor="ctr">
            <a:noAutofit/>
          </a:bodyPr>
          <a:lstStyle>
            <a:lvl1pPr algn="ctr">
              <a:defRPr sz="6000">
                <a:solidFill>
                  <a:schemeClr val="tx1"/>
                </a:solidFill>
                <a:latin typeface="Poppins SemiBold" panose="00000700000000000000" pitchFamily="2" charset="0"/>
                <a:cs typeface="Poppins SemiBold" panose="00000700000000000000" pitchFamily="2" charset="0"/>
              </a:defRPr>
            </a:lvl1pPr>
            <a:lvl2pPr>
              <a:defRPr sz="1800"/>
            </a:lvl2pPr>
            <a:lvl3pPr>
              <a:defRPr sz="1600"/>
            </a:lvl3pPr>
            <a:lvl4pPr>
              <a:defRPr sz="1400"/>
            </a:lvl4pPr>
            <a:lvl5pPr>
              <a:defRPr sz="1400"/>
            </a:lvl5pPr>
          </a:lstStyle>
          <a:p>
            <a:pPr lvl="0"/>
            <a:r>
              <a:rPr lang="en-US" dirty="0"/>
              <a:t>Click to add title</a:t>
            </a:r>
          </a:p>
        </p:txBody>
      </p:sp>
    </p:spTree>
    <p:extLst>
      <p:ext uri="{BB962C8B-B14F-4D97-AF65-F5344CB8AC3E}">
        <p14:creationId xmlns:p14="http://schemas.microsoft.com/office/powerpoint/2010/main" val="366422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400" fill="hold"/>
                                        <p:tgtEl>
                                          <p:spTgt spid="29"/>
                                        </p:tgtEl>
                                        <p:attrNameLst>
                                          <p:attrName>ppt_x</p:attrName>
                                        </p:attrNameLst>
                                      </p:cBhvr>
                                      <p:tavLst>
                                        <p:tav tm="0">
                                          <p:val>
                                            <p:strVal val="#ppt_x"/>
                                          </p:val>
                                        </p:tav>
                                        <p:tav tm="100000">
                                          <p:val>
                                            <p:strVal val="#ppt_x"/>
                                          </p:val>
                                        </p:tav>
                                      </p:tavLst>
                                    </p:anim>
                                    <p:anim calcmode="lin" valueType="num">
                                      <p:cBhvr additive="base">
                                        <p:cTn id="8" dur="400" fill="hold"/>
                                        <p:tgtEl>
                                          <p:spTgt spid="29"/>
                                        </p:tgtEl>
                                        <p:attrNameLst>
                                          <p:attrName>ppt_y</p:attrName>
                                        </p:attrNameLst>
                                      </p:cBhvr>
                                      <p:tavLst>
                                        <p:tav tm="0">
                                          <p:val>
                                            <p:strVal val="0-#ppt_h/2"/>
                                          </p:val>
                                        </p:tav>
                                        <p:tav tm="100000">
                                          <p:val>
                                            <p:strVal val="#ppt_y"/>
                                          </p:val>
                                        </p:tav>
                                      </p:tavLst>
                                    </p:anim>
                                  </p:childTnLst>
                                </p:cTn>
                              </p:par>
                              <p:par>
                                <p:cTn id="9" presetID="0" presetClass="path" presetSubtype="0" decel="100000" fill="hold" grpId="1" nodeType="withEffect">
                                  <p:stCondLst>
                                    <p:cond delay="400"/>
                                  </p:stCondLst>
                                  <p:iterate type="wd">
                                    <p:tmPct val="10000"/>
                                  </p:iterate>
                                  <p:childTnLst>
                                    <p:animMotion origin="layout" path="M 2.08333E-7 -4.44444E-6 L 2.08333E-7 -0.00879 " pathEditMode="relative" rAng="0" ptsTypes="AA">
                                      <p:cBhvr>
                                        <p:cTn id="10" dur="350" fill="hold"/>
                                        <p:tgtEl>
                                          <p:spTgt spid="29"/>
                                        </p:tgtEl>
                                        <p:attrNameLst>
                                          <p:attrName>ppt_x</p:attrName>
                                          <p:attrName>ppt_y</p:attrName>
                                        </p:attrNameLst>
                                      </p:cBhvr>
                                      <p:rCtr x="0" y="-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tmplLst>
          <p:tmpl>
            <p:tnLst>
              <p:par>
                <p:cTn presetID="2" presetClass="entr" presetSubtype="1" decel="100000" fill="hold" nodeType="with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400" fill="hold"/>
                        <p:tgtEl>
                          <p:spTgt spid="29"/>
                        </p:tgtEl>
                        <p:attrNameLst>
                          <p:attrName>ppt_x</p:attrName>
                        </p:attrNameLst>
                      </p:cBhvr>
                      <p:tavLst>
                        <p:tav tm="0">
                          <p:val>
                            <p:strVal val="#ppt_x"/>
                          </p:val>
                        </p:tav>
                        <p:tav tm="100000">
                          <p:val>
                            <p:strVal val="#ppt_x"/>
                          </p:val>
                        </p:tav>
                      </p:tavLst>
                    </p:anim>
                    <p:anim calcmode="lin" valueType="num">
                      <p:cBhvr additive="base">
                        <p:cTn dur="400" fill="hold"/>
                        <p:tgtEl>
                          <p:spTgt spid="29"/>
                        </p:tgtEl>
                        <p:attrNameLst>
                          <p:attrName>ppt_y</p:attrName>
                        </p:attrNameLst>
                      </p:cBhvr>
                      <p:tavLst>
                        <p:tav tm="0">
                          <p:val>
                            <p:strVal val="0-#ppt_h/2"/>
                          </p:val>
                        </p:tav>
                        <p:tav tm="100000">
                          <p:val>
                            <p:strVal val="#ppt_y"/>
                          </p:val>
                        </p:tav>
                      </p:tavLst>
                    </p:anim>
                  </p:childTnLst>
                </p:cTn>
              </p:par>
            </p:tnLst>
          </p:tmpl>
        </p:tmplLst>
      </p:bldP>
      <p:bldP spid="29" grpId="1">
        <p:tmplLst>
          <p:tmpl>
            <p:tnLst>
              <p:par>
                <p:cTn presetID="0" presetClass="path" presetSubtype="0" decel="100000" fill="hold" nodeType="withEffect">
                  <p:stCondLst>
                    <p:cond delay="400"/>
                  </p:stCondLst>
                  <p:iterate type="wd">
                    <p:tmPct val="10000"/>
                  </p:iterate>
                  <p:childTnLst>
                    <p:animMotion origin="layout" path="M 2.08333E-7 -4.44444E-6 L 2.08333E-7 -0.00879 " pathEditMode="relative" rAng="0" ptsTypes="AA">
                      <p:cBhvr>
                        <p:cTn dur="350" fill="hold"/>
                        <p:tgtEl>
                          <p:spTgt spid="29"/>
                        </p:tgtEl>
                        <p:attrNameLst>
                          <p:attrName>ppt_x</p:attrName>
                          <p:attrName>ppt_y</p:attrName>
                        </p:attrNameLst>
                      </p:cBhvr>
                      <p:rCtr x="0" y="-440"/>
                    </p:animMotion>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Infografi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6DA4508-29C5-4C83-B889-B09C90323DF4}"/>
              </a:ext>
            </a:extLst>
          </p:cNvPr>
          <p:cNvSpPr>
            <a:spLocks noGrp="1"/>
          </p:cNvSpPr>
          <p:nvPr>
            <p:ph type="pic" sz="quarter" idx="25"/>
          </p:nvPr>
        </p:nvSpPr>
        <p:spPr>
          <a:xfrm>
            <a:off x="0" y="0"/>
            <a:ext cx="12192000" cy="6858000"/>
          </a:xfrm>
        </p:spPr>
        <p:txBody>
          <a:bodyPr/>
          <a:lstStyle/>
          <a:p>
            <a:endParaRPr lang="en-US"/>
          </a:p>
        </p:txBody>
      </p:sp>
      <p:sp>
        <p:nvSpPr>
          <p:cNvPr id="3" name="Text Placeholder 2">
            <a:extLst>
              <a:ext uri="{FF2B5EF4-FFF2-40B4-BE49-F238E27FC236}">
                <a16:creationId xmlns:a16="http://schemas.microsoft.com/office/drawing/2014/main" id="{1BF0A16D-BA68-4995-9F0A-C9B44498A75B}"/>
              </a:ext>
            </a:extLst>
          </p:cNvPr>
          <p:cNvSpPr>
            <a:spLocks noGrp="1"/>
          </p:cNvSpPr>
          <p:nvPr>
            <p:ph type="body" sz="quarter" idx="24" hasCustomPrompt="1"/>
          </p:nvPr>
        </p:nvSpPr>
        <p:spPr>
          <a:xfrm rot="16200000">
            <a:off x="1679757" y="-1679758"/>
            <a:ext cx="6858000" cy="10217515"/>
          </a:xfrm>
          <a:gradFill flip="none" rotWithShape="1">
            <a:gsLst>
              <a:gs pos="7000">
                <a:schemeClr val="tx2">
                  <a:alpha val="63000"/>
                </a:schemeClr>
              </a:gs>
              <a:gs pos="100000">
                <a:schemeClr val="bg2">
                  <a:alpha val="0"/>
                </a:schemeClr>
              </a:gs>
            </a:gsLst>
            <a:lin ang="5400000" scaled="1"/>
            <a:tileRect/>
          </a:gradFill>
        </p:spPr>
        <p:txBody>
          <a:bodyPr/>
          <a:lstStyle>
            <a:lvl1pPr>
              <a:defRPr/>
            </a:lvl1pPr>
          </a:lstStyle>
          <a:p>
            <a:pPr lvl="0"/>
            <a:r>
              <a:rPr lang="en-US" dirty="0"/>
              <a:t>   </a:t>
            </a:r>
          </a:p>
        </p:txBody>
      </p:sp>
      <p:sp>
        <p:nvSpPr>
          <p:cNvPr id="29" name="Text Placeholder 15">
            <a:extLst>
              <a:ext uri="{FF2B5EF4-FFF2-40B4-BE49-F238E27FC236}">
                <a16:creationId xmlns:a16="http://schemas.microsoft.com/office/drawing/2014/main" id="{F02666BB-3244-4777-9F53-4AF8E1E7F437}"/>
              </a:ext>
            </a:extLst>
          </p:cNvPr>
          <p:cNvSpPr>
            <a:spLocks noGrp="1"/>
          </p:cNvSpPr>
          <p:nvPr>
            <p:ph type="body" sz="quarter" idx="23" hasCustomPrompt="1"/>
          </p:nvPr>
        </p:nvSpPr>
        <p:spPr>
          <a:xfrm>
            <a:off x="685798" y="2063984"/>
            <a:ext cx="5108759" cy="3308116"/>
          </a:xfrm>
        </p:spPr>
        <p:txBody>
          <a:bodyPr anchor="ctr">
            <a:noAutofit/>
          </a:bodyPr>
          <a:lstStyle>
            <a:lvl1pPr algn="ctr">
              <a:defRPr sz="6000">
                <a:solidFill>
                  <a:schemeClr val="tx1"/>
                </a:solidFill>
                <a:latin typeface="Poppins SemiBold" panose="00000700000000000000" pitchFamily="2" charset="0"/>
                <a:cs typeface="Poppins SemiBold" panose="00000700000000000000" pitchFamily="2" charset="0"/>
              </a:defRPr>
            </a:lvl1pPr>
            <a:lvl2pPr>
              <a:defRPr sz="1800"/>
            </a:lvl2pPr>
            <a:lvl3pPr>
              <a:defRPr sz="1600"/>
            </a:lvl3pPr>
            <a:lvl4pPr>
              <a:defRPr sz="1400"/>
            </a:lvl4pPr>
            <a:lvl5pPr>
              <a:defRPr sz="1400"/>
            </a:lvl5pPr>
          </a:lstStyle>
          <a:p>
            <a:pPr lvl="0"/>
            <a:r>
              <a:rPr lang="en-US" dirty="0"/>
              <a:t>Click to add title</a:t>
            </a:r>
          </a:p>
        </p:txBody>
      </p:sp>
    </p:spTree>
    <p:extLst>
      <p:ext uri="{BB962C8B-B14F-4D97-AF65-F5344CB8AC3E}">
        <p14:creationId xmlns:p14="http://schemas.microsoft.com/office/powerpoint/2010/main" val="305661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wd">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400" fill="hold"/>
                                        <p:tgtEl>
                                          <p:spTgt spid="29"/>
                                        </p:tgtEl>
                                        <p:attrNameLst>
                                          <p:attrName>ppt_x</p:attrName>
                                        </p:attrNameLst>
                                      </p:cBhvr>
                                      <p:tavLst>
                                        <p:tav tm="0">
                                          <p:val>
                                            <p:strVal val="0-#ppt_w/2"/>
                                          </p:val>
                                        </p:tav>
                                        <p:tav tm="100000">
                                          <p:val>
                                            <p:strVal val="#ppt_x"/>
                                          </p:val>
                                        </p:tav>
                                      </p:tavLst>
                                    </p:anim>
                                    <p:anim calcmode="lin" valueType="num">
                                      <p:cBhvr additive="base">
                                        <p:cTn id="8" dur="400" fill="hold"/>
                                        <p:tgtEl>
                                          <p:spTgt spid="29"/>
                                        </p:tgtEl>
                                        <p:attrNameLst>
                                          <p:attrName>ppt_y</p:attrName>
                                        </p:attrNameLst>
                                      </p:cBhvr>
                                      <p:tavLst>
                                        <p:tav tm="0">
                                          <p:val>
                                            <p:strVal val="#ppt_y"/>
                                          </p:val>
                                        </p:tav>
                                        <p:tav tm="100000">
                                          <p:val>
                                            <p:strVal val="#ppt_y"/>
                                          </p:val>
                                        </p:tav>
                                      </p:tavLst>
                                    </p:anim>
                                  </p:childTnLst>
                                </p:cTn>
                              </p:par>
                              <p:par>
                                <p:cTn id="9" presetID="0" presetClass="path" presetSubtype="0" decel="100000" fill="hold" grpId="1" nodeType="withEffect">
                                  <p:stCondLst>
                                    <p:cond delay="400"/>
                                  </p:stCondLst>
                                  <p:iterate type="wd">
                                    <p:tmPct val="10000"/>
                                  </p:iterate>
                                  <p:childTnLst>
                                    <p:animMotion origin="layout" path="M 4.79167E-6 3.7037E-7 L -0.02761 0.00278 " pathEditMode="relative" rAng="0" ptsTypes="AA">
                                      <p:cBhvr>
                                        <p:cTn id="10" dur="350" fill="hold"/>
                                        <p:tgtEl>
                                          <p:spTgt spid="29"/>
                                        </p:tgtEl>
                                        <p:attrNameLst>
                                          <p:attrName>ppt_x</p:attrName>
                                          <p:attrName>ppt_y</p:attrName>
                                        </p:attrNameLst>
                                      </p:cBhvr>
                                      <p:rCtr x="-1380"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tmplLst>
          <p:tmpl>
            <p:tnLst>
              <p:par>
                <p:cTn presetID="2" presetClass="entr" presetSubtype="8" decel="100000" fill="hold" nodeType="with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400" fill="hold"/>
                        <p:tgtEl>
                          <p:spTgt spid="29"/>
                        </p:tgtEl>
                        <p:attrNameLst>
                          <p:attrName>ppt_x</p:attrName>
                        </p:attrNameLst>
                      </p:cBhvr>
                      <p:tavLst>
                        <p:tav tm="0">
                          <p:val>
                            <p:strVal val="0-#ppt_w/2"/>
                          </p:val>
                        </p:tav>
                        <p:tav tm="100000">
                          <p:val>
                            <p:strVal val="#ppt_x"/>
                          </p:val>
                        </p:tav>
                      </p:tavLst>
                    </p:anim>
                    <p:anim calcmode="lin" valueType="num">
                      <p:cBhvr additive="base">
                        <p:cTn dur="400" fill="hold"/>
                        <p:tgtEl>
                          <p:spTgt spid="29"/>
                        </p:tgtEl>
                        <p:attrNameLst>
                          <p:attrName>ppt_y</p:attrName>
                        </p:attrNameLst>
                      </p:cBhvr>
                      <p:tavLst>
                        <p:tav tm="0">
                          <p:val>
                            <p:strVal val="#ppt_y"/>
                          </p:val>
                        </p:tav>
                        <p:tav tm="100000">
                          <p:val>
                            <p:strVal val="#ppt_y"/>
                          </p:val>
                        </p:tav>
                      </p:tavLst>
                    </p:anim>
                  </p:childTnLst>
                </p:cTn>
              </p:par>
            </p:tnLst>
          </p:tmpl>
        </p:tmplLst>
      </p:bldP>
      <p:bldP spid="29" grpId="1">
        <p:tmplLst>
          <p:tmpl>
            <p:tnLst>
              <p:par>
                <p:cTn presetID="0" presetClass="path" presetSubtype="0" decel="100000" fill="hold" nodeType="withEffect">
                  <p:stCondLst>
                    <p:cond delay="400"/>
                  </p:stCondLst>
                  <p:iterate type="wd">
                    <p:tmPct val="10000"/>
                  </p:iterate>
                  <p:childTnLst>
                    <p:animMotion origin="layout" path="M 4.79167E-6 3.7037E-7 L -0.02761 0.00278 " pathEditMode="relative" rAng="0" ptsTypes="AA">
                      <p:cBhvr>
                        <p:cTn dur="350" fill="hold"/>
                        <p:tgtEl>
                          <p:spTgt spid="29"/>
                        </p:tgtEl>
                        <p:attrNameLst>
                          <p:attrName>ppt_x</p:attrName>
                          <p:attrName>ppt_y</p:attrName>
                        </p:attrNameLst>
                      </p:cBhvr>
                      <p:rCtr x="-1380" y="139"/>
                    </p:animMotion>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Infografi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6DA4508-29C5-4C83-B889-B09C90323DF4}"/>
              </a:ext>
            </a:extLst>
          </p:cNvPr>
          <p:cNvSpPr>
            <a:spLocks noGrp="1"/>
          </p:cNvSpPr>
          <p:nvPr>
            <p:ph type="pic" sz="quarter" idx="25"/>
          </p:nvPr>
        </p:nvSpPr>
        <p:spPr>
          <a:xfrm>
            <a:off x="0" y="0"/>
            <a:ext cx="12192000" cy="6858000"/>
          </a:xfrm>
        </p:spPr>
        <p:txBody>
          <a:bodyPr/>
          <a:lstStyle/>
          <a:p>
            <a:endParaRPr lang="en-US"/>
          </a:p>
        </p:txBody>
      </p:sp>
      <p:sp>
        <p:nvSpPr>
          <p:cNvPr id="3" name="Text Placeholder 2">
            <a:extLst>
              <a:ext uri="{FF2B5EF4-FFF2-40B4-BE49-F238E27FC236}">
                <a16:creationId xmlns:a16="http://schemas.microsoft.com/office/drawing/2014/main" id="{1BF0A16D-BA68-4995-9F0A-C9B44498A75B}"/>
              </a:ext>
            </a:extLst>
          </p:cNvPr>
          <p:cNvSpPr>
            <a:spLocks noGrp="1"/>
          </p:cNvSpPr>
          <p:nvPr>
            <p:ph type="body" sz="quarter" idx="24" hasCustomPrompt="1"/>
          </p:nvPr>
        </p:nvSpPr>
        <p:spPr>
          <a:xfrm rot="5400000" flipH="1">
            <a:off x="3654243" y="-1679758"/>
            <a:ext cx="6858000" cy="10217515"/>
          </a:xfrm>
          <a:gradFill flip="none" rotWithShape="1">
            <a:gsLst>
              <a:gs pos="7000">
                <a:schemeClr val="tx2">
                  <a:alpha val="63000"/>
                </a:schemeClr>
              </a:gs>
              <a:gs pos="100000">
                <a:schemeClr val="bg2">
                  <a:alpha val="0"/>
                </a:schemeClr>
              </a:gs>
            </a:gsLst>
            <a:lin ang="5400000" scaled="1"/>
            <a:tileRect/>
          </a:gradFill>
        </p:spPr>
        <p:txBody>
          <a:bodyPr/>
          <a:lstStyle>
            <a:lvl1pPr>
              <a:defRPr/>
            </a:lvl1pPr>
          </a:lstStyle>
          <a:p>
            <a:pPr lvl="0"/>
            <a:r>
              <a:rPr lang="en-US" dirty="0"/>
              <a:t>   </a:t>
            </a:r>
          </a:p>
        </p:txBody>
      </p:sp>
      <p:sp>
        <p:nvSpPr>
          <p:cNvPr id="29" name="Text Placeholder 15">
            <a:extLst>
              <a:ext uri="{FF2B5EF4-FFF2-40B4-BE49-F238E27FC236}">
                <a16:creationId xmlns:a16="http://schemas.microsoft.com/office/drawing/2014/main" id="{F02666BB-3244-4777-9F53-4AF8E1E7F437}"/>
              </a:ext>
            </a:extLst>
          </p:cNvPr>
          <p:cNvSpPr>
            <a:spLocks noGrp="1"/>
          </p:cNvSpPr>
          <p:nvPr>
            <p:ph type="body" sz="quarter" idx="23" hasCustomPrompt="1"/>
          </p:nvPr>
        </p:nvSpPr>
        <p:spPr>
          <a:xfrm>
            <a:off x="6397441" y="1895827"/>
            <a:ext cx="5007160" cy="3308116"/>
          </a:xfrm>
        </p:spPr>
        <p:txBody>
          <a:bodyPr anchor="ctr">
            <a:noAutofit/>
          </a:bodyPr>
          <a:lstStyle>
            <a:lvl1pPr algn="ctr">
              <a:defRPr sz="6000">
                <a:solidFill>
                  <a:schemeClr val="tx1"/>
                </a:solidFill>
                <a:latin typeface="Poppins SemiBold" panose="00000700000000000000" pitchFamily="2" charset="0"/>
                <a:cs typeface="Poppins SemiBold" panose="00000700000000000000" pitchFamily="2" charset="0"/>
              </a:defRPr>
            </a:lvl1pPr>
            <a:lvl2pPr>
              <a:defRPr sz="1800"/>
            </a:lvl2pPr>
            <a:lvl3pPr>
              <a:defRPr sz="1600"/>
            </a:lvl3pPr>
            <a:lvl4pPr>
              <a:defRPr sz="1400"/>
            </a:lvl4pPr>
            <a:lvl5pPr>
              <a:defRPr sz="1400"/>
            </a:lvl5pPr>
          </a:lstStyle>
          <a:p>
            <a:pPr lvl="0"/>
            <a:r>
              <a:rPr lang="en-US" dirty="0"/>
              <a:t>Click to add title</a:t>
            </a:r>
          </a:p>
        </p:txBody>
      </p:sp>
    </p:spTree>
    <p:extLst>
      <p:ext uri="{BB962C8B-B14F-4D97-AF65-F5344CB8AC3E}">
        <p14:creationId xmlns:p14="http://schemas.microsoft.com/office/powerpoint/2010/main" val="263579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iterate type="wd">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400" fill="hold"/>
                                        <p:tgtEl>
                                          <p:spTgt spid="29"/>
                                        </p:tgtEl>
                                        <p:attrNameLst>
                                          <p:attrName>ppt_x</p:attrName>
                                        </p:attrNameLst>
                                      </p:cBhvr>
                                      <p:tavLst>
                                        <p:tav tm="0">
                                          <p:val>
                                            <p:strVal val="1+#ppt_w/2"/>
                                          </p:val>
                                        </p:tav>
                                        <p:tav tm="100000">
                                          <p:val>
                                            <p:strVal val="#ppt_x"/>
                                          </p:val>
                                        </p:tav>
                                      </p:tavLst>
                                    </p:anim>
                                    <p:anim calcmode="lin" valueType="num">
                                      <p:cBhvr additive="base">
                                        <p:cTn id="8" dur="400" fill="hold"/>
                                        <p:tgtEl>
                                          <p:spTgt spid="29"/>
                                        </p:tgtEl>
                                        <p:attrNameLst>
                                          <p:attrName>ppt_y</p:attrName>
                                        </p:attrNameLst>
                                      </p:cBhvr>
                                      <p:tavLst>
                                        <p:tav tm="0">
                                          <p:val>
                                            <p:strVal val="#ppt_y"/>
                                          </p:val>
                                        </p:tav>
                                        <p:tav tm="100000">
                                          <p:val>
                                            <p:strVal val="#ppt_y"/>
                                          </p:val>
                                        </p:tav>
                                      </p:tavLst>
                                    </p:anim>
                                  </p:childTnLst>
                                </p:cTn>
                              </p:par>
                              <p:par>
                                <p:cTn id="9" presetID="0" presetClass="path" presetSubtype="0" decel="100000" fill="hold" grpId="1" nodeType="withEffect">
                                  <p:stCondLst>
                                    <p:cond delay="400"/>
                                  </p:stCondLst>
                                  <p:iterate type="wd">
                                    <p:tmPct val="10000"/>
                                  </p:iterate>
                                  <p:childTnLst>
                                    <p:animMotion origin="layout" path="M 1.875E-6 -2.59259E-6 L 0.0345 -2.59259E-6 " pathEditMode="relative" rAng="0" ptsTypes="AA">
                                      <p:cBhvr>
                                        <p:cTn id="10" dur="350" fill="hold"/>
                                        <p:tgtEl>
                                          <p:spTgt spid="29"/>
                                        </p:tgtEl>
                                        <p:attrNameLst>
                                          <p:attrName>ppt_x</p:attrName>
                                          <p:attrName>ppt_y</p:attrName>
                                        </p:attrNameLst>
                                      </p:cBhvr>
                                      <p:rCtr x="171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tmplLst>
          <p:tmpl>
            <p:tnLst>
              <p:par>
                <p:cTn presetID="2" presetClass="entr" presetSubtype="2" decel="100000" fill="hold" nodeType="with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400" fill="hold"/>
                        <p:tgtEl>
                          <p:spTgt spid="29"/>
                        </p:tgtEl>
                        <p:attrNameLst>
                          <p:attrName>ppt_x</p:attrName>
                        </p:attrNameLst>
                      </p:cBhvr>
                      <p:tavLst>
                        <p:tav tm="0">
                          <p:val>
                            <p:strVal val="1+#ppt_w/2"/>
                          </p:val>
                        </p:tav>
                        <p:tav tm="100000">
                          <p:val>
                            <p:strVal val="#ppt_x"/>
                          </p:val>
                        </p:tav>
                      </p:tavLst>
                    </p:anim>
                    <p:anim calcmode="lin" valueType="num">
                      <p:cBhvr additive="base">
                        <p:cTn dur="400" fill="hold"/>
                        <p:tgtEl>
                          <p:spTgt spid="29"/>
                        </p:tgtEl>
                        <p:attrNameLst>
                          <p:attrName>ppt_y</p:attrName>
                        </p:attrNameLst>
                      </p:cBhvr>
                      <p:tavLst>
                        <p:tav tm="0">
                          <p:val>
                            <p:strVal val="#ppt_y"/>
                          </p:val>
                        </p:tav>
                        <p:tav tm="100000">
                          <p:val>
                            <p:strVal val="#ppt_y"/>
                          </p:val>
                        </p:tav>
                      </p:tavLst>
                    </p:anim>
                  </p:childTnLst>
                </p:cTn>
              </p:par>
            </p:tnLst>
          </p:tmpl>
        </p:tmplLst>
      </p:bldP>
      <p:bldP spid="29" grpId="1">
        <p:tmplLst>
          <p:tmpl>
            <p:tnLst>
              <p:par>
                <p:cTn presetID="0" presetClass="path" presetSubtype="0" decel="100000" fill="hold" nodeType="withEffect">
                  <p:stCondLst>
                    <p:cond delay="400"/>
                  </p:stCondLst>
                  <p:iterate type="wd">
                    <p:tmPct val="10000"/>
                  </p:iterate>
                  <p:childTnLst>
                    <p:animMotion origin="layout" path="M 1.875E-6 -2.59259E-6 L 0.0345 -2.59259E-6 " pathEditMode="relative" rAng="0" ptsTypes="AA">
                      <p:cBhvr>
                        <p:cTn dur="350" fill="hold"/>
                        <p:tgtEl>
                          <p:spTgt spid="29"/>
                        </p:tgtEl>
                        <p:attrNameLst>
                          <p:attrName>ppt_x</p:attrName>
                          <p:attrName>ppt_y</p:attrName>
                        </p:attrNameLst>
                      </p:cBhvr>
                      <p:rCtr x="1719" y="0"/>
                    </p:animMotion>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Infografi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6DA4508-29C5-4C83-B889-B09C90323DF4}"/>
              </a:ext>
            </a:extLst>
          </p:cNvPr>
          <p:cNvSpPr>
            <a:spLocks noGrp="1"/>
          </p:cNvSpPr>
          <p:nvPr>
            <p:ph type="pic" sz="quarter" idx="25"/>
          </p:nvPr>
        </p:nvSpPr>
        <p:spPr>
          <a:xfrm>
            <a:off x="0" y="0"/>
            <a:ext cx="12192000" cy="6858000"/>
          </a:xfrm>
        </p:spPr>
        <p:txBody>
          <a:bodyPr/>
          <a:lstStyle/>
          <a:p>
            <a:endParaRPr lang="en-US"/>
          </a:p>
        </p:txBody>
      </p:sp>
      <p:sp>
        <p:nvSpPr>
          <p:cNvPr id="3" name="Text Placeholder 2">
            <a:extLst>
              <a:ext uri="{FF2B5EF4-FFF2-40B4-BE49-F238E27FC236}">
                <a16:creationId xmlns:a16="http://schemas.microsoft.com/office/drawing/2014/main" id="{1BF0A16D-BA68-4995-9F0A-C9B44498A75B}"/>
              </a:ext>
            </a:extLst>
          </p:cNvPr>
          <p:cNvSpPr>
            <a:spLocks noGrp="1"/>
          </p:cNvSpPr>
          <p:nvPr>
            <p:ph type="body" sz="quarter" idx="24" hasCustomPrompt="1"/>
          </p:nvPr>
        </p:nvSpPr>
        <p:spPr>
          <a:xfrm flipV="1">
            <a:off x="0" y="1409700"/>
            <a:ext cx="12192000" cy="5448300"/>
          </a:xfrm>
          <a:gradFill flip="none" rotWithShape="1">
            <a:gsLst>
              <a:gs pos="7000">
                <a:schemeClr val="tx2">
                  <a:alpha val="63000"/>
                </a:schemeClr>
              </a:gs>
              <a:gs pos="100000">
                <a:schemeClr val="bg2">
                  <a:alpha val="0"/>
                </a:schemeClr>
              </a:gs>
            </a:gsLst>
            <a:lin ang="5400000" scaled="1"/>
            <a:tileRect/>
          </a:gradFill>
        </p:spPr>
        <p:txBody>
          <a:bodyPr/>
          <a:lstStyle>
            <a:lvl1pPr>
              <a:defRPr/>
            </a:lvl1pPr>
          </a:lstStyle>
          <a:p>
            <a:pPr lvl="0"/>
            <a:r>
              <a:rPr lang="en-US" dirty="0"/>
              <a:t>   </a:t>
            </a:r>
          </a:p>
        </p:txBody>
      </p:sp>
      <p:sp>
        <p:nvSpPr>
          <p:cNvPr id="29" name="Text Placeholder 15">
            <a:extLst>
              <a:ext uri="{FF2B5EF4-FFF2-40B4-BE49-F238E27FC236}">
                <a16:creationId xmlns:a16="http://schemas.microsoft.com/office/drawing/2014/main" id="{F02666BB-3244-4777-9F53-4AF8E1E7F437}"/>
              </a:ext>
            </a:extLst>
          </p:cNvPr>
          <p:cNvSpPr>
            <a:spLocks noGrp="1"/>
          </p:cNvSpPr>
          <p:nvPr>
            <p:ph type="body" sz="quarter" idx="23" hasCustomPrompt="1"/>
          </p:nvPr>
        </p:nvSpPr>
        <p:spPr>
          <a:xfrm>
            <a:off x="1974485" y="4883384"/>
            <a:ext cx="8243030" cy="1435100"/>
          </a:xfrm>
        </p:spPr>
        <p:txBody>
          <a:bodyPr anchor="ctr">
            <a:noAutofit/>
          </a:bodyPr>
          <a:lstStyle>
            <a:lvl1pPr algn="ctr">
              <a:defRPr sz="6000">
                <a:solidFill>
                  <a:schemeClr val="tx1"/>
                </a:solidFill>
                <a:latin typeface="Poppins SemiBold" panose="00000700000000000000" pitchFamily="2" charset="0"/>
                <a:cs typeface="Poppins SemiBold" panose="00000700000000000000" pitchFamily="2" charset="0"/>
              </a:defRPr>
            </a:lvl1pPr>
            <a:lvl2pPr>
              <a:defRPr sz="1800"/>
            </a:lvl2pPr>
            <a:lvl3pPr>
              <a:defRPr sz="1600"/>
            </a:lvl3pPr>
            <a:lvl4pPr>
              <a:defRPr sz="1400"/>
            </a:lvl4pPr>
            <a:lvl5pPr>
              <a:defRPr sz="1400"/>
            </a:lvl5pPr>
          </a:lstStyle>
          <a:p>
            <a:pPr lvl="0"/>
            <a:r>
              <a:rPr lang="en-US" dirty="0"/>
              <a:t>Click to add title</a:t>
            </a:r>
          </a:p>
        </p:txBody>
      </p:sp>
    </p:spTree>
    <p:extLst>
      <p:ext uri="{BB962C8B-B14F-4D97-AF65-F5344CB8AC3E}">
        <p14:creationId xmlns:p14="http://schemas.microsoft.com/office/powerpoint/2010/main" val="281342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400" fill="hold"/>
                                        <p:tgtEl>
                                          <p:spTgt spid="29"/>
                                        </p:tgtEl>
                                        <p:attrNameLst>
                                          <p:attrName>ppt_x</p:attrName>
                                        </p:attrNameLst>
                                      </p:cBhvr>
                                      <p:tavLst>
                                        <p:tav tm="0">
                                          <p:val>
                                            <p:strVal val="#ppt_x"/>
                                          </p:val>
                                        </p:tav>
                                        <p:tav tm="100000">
                                          <p:val>
                                            <p:strVal val="#ppt_x"/>
                                          </p:val>
                                        </p:tav>
                                      </p:tavLst>
                                    </p:anim>
                                    <p:anim calcmode="lin" valueType="num">
                                      <p:cBhvr additive="base">
                                        <p:cTn id="8" dur="400" fill="hold"/>
                                        <p:tgtEl>
                                          <p:spTgt spid="29"/>
                                        </p:tgtEl>
                                        <p:attrNameLst>
                                          <p:attrName>ppt_y</p:attrName>
                                        </p:attrNameLst>
                                      </p:cBhvr>
                                      <p:tavLst>
                                        <p:tav tm="0">
                                          <p:val>
                                            <p:strVal val="1+#ppt_h/2"/>
                                          </p:val>
                                        </p:tav>
                                        <p:tav tm="100000">
                                          <p:val>
                                            <p:strVal val="#ppt_y"/>
                                          </p:val>
                                        </p:tav>
                                      </p:tavLst>
                                    </p:anim>
                                  </p:childTnLst>
                                </p:cTn>
                              </p:par>
                              <p:par>
                                <p:cTn id="9" presetID="0" presetClass="path" presetSubtype="0" decel="100000" fill="hold" grpId="1" nodeType="withEffect">
                                  <p:stCondLst>
                                    <p:cond delay="400"/>
                                  </p:stCondLst>
                                  <p:iterate type="wd">
                                    <p:tmPct val="10000"/>
                                  </p:iterate>
                                  <p:childTnLst>
                                    <p:animMotion origin="layout" path="M 0 3.33333E-6 L 0 0.02916 " pathEditMode="relative" rAng="0" ptsTypes="AA">
                                      <p:cBhvr>
                                        <p:cTn id="10" dur="350" fill="hold"/>
                                        <p:tgtEl>
                                          <p:spTgt spid="29"/>
                                        </p:tgtEl>
                                        <p:attrNameLst>
                                          <p:attrName>ppt_x</p:attrName>
                                          <p:attrName>ppt_y</p:attrName>
                                        </p:attrNameLst>
                                      </p:cBhvr>
                                      <p:rCtr x="0" y="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tmplLst>
          <p:tmpl>
            <p:tnLst>
              <p:par>
                <p:cTn presetID="2" presetClass="entr" presetSubtype="4" decel="100000" fill="hold" nodeType="with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400" fill="hold"/>
                        <p:tgtEl>
                          <p:spTgt spid="29"/>
                        </p:tgtEl>
                        <p:attrNameLst>
                          <p:attrName>ppt_x</p:attrName>
                        </p:attrNameLst>
                      </p:cBhvr>
                      <p:tavLst>
                        <p:tav tm="0">
                          <p:val>
                            <p:strVal val="#ppt_x"/>
                          </p:val>
                        </p:tav>
                        <p:tav tm="100000">
                          <p:val>
                            <p:strVal val="#ppt_x"/>
                          </p:val>
                        </p:tav>
                      </p:tavLst>
                    </p:anim>
                    <p:anim calcmode="lin" valueType="num">
                      <p:cBhvr additive="base">
                        <p:cTn dur="400" fill="hold"/>
                        <p:tgtEl>
                          <p:spTgt spid="29"/>
                        </p:tgtEl>
                        <p:attrNameLst>
                          <p:attrName>ppt_y</p:attrName>
                        </p:attrNameLst>
                      </p:cBhvr>
                      <p:tavLst>
                        <p:tav tm="0">
                          <p:val>
                            <p:strVal val="1+#ppt_h/2"/>
                          </p:val>
                        </p:tav>
                        <p:tav tm="100000">
                          <p:val>
                            <p:strVal val="#ppt_y"/>
                          </p:val>
                        </p:tav>
                      </p:tavLst>
                    </p:anim>
                  </p:childTnLst>
                </p:cTn>
              </p:par>
            </p:tnLst>
          </p:tmpl>
        </p:tmplLst>
      </p:bldP>
      <p:bldP spid="29" grpId="1">
        <p:tmplLst>
          <p:tmpl>
            <p:tnLst>
              <p:par>
                <p:cTn presetID="0" presetClass="path" presetSubtype="0" decel="100000" fill="hold" nodeType="withEffect">
                  <p:stCondLst>
                    <p:cond delay="400"/>
                  </p:stCondLst>
                  <p:iterate type="wd">
                    <p:tmPct val="10000"/>
                  </p:iterate>
                  <p:childTnLst>
                    <p:animMotion origin="layout" path="M 0 3.33333E-6 L 0 0.02916 " pathEditMode="relative" rAng="0" ptsTypes="AA">
                      <p:cBhvr>
                        <p:cTn dur="350" fill="hold"/>
                        <p:tgtEl>
                          <p:spTgt spid="29"/>
                        </p:tgtEl>
                        <p:attrNameLst>
                          <p:attrName>ppt_x</p:attrName>
                          <p:attrName>ppt_y</p:attrName>
                        </p:attrNameLst>
                      </p:cBhvr>
                      <p:rCtr x="0" y="1458"/>
                    </p:animMotion>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abel">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F6CE5293-C060-47F8-998B-DF2CDD5F01B0}"/>
              </a:ext>
            </a:extLst>
          </p:cNvPr>
          <p:cNvSpPr>
            <a:spLocks noGrp="1"/>
          </p:cNvSpPr>
          <p:nvPr>
            <p:ph type="tbl" sz="quarter" idx="10"/>
          </p:nvPr>
        </p:nvSpPr>
        <p:spPr>
          <a:xfrm>
            <a:off x="444500" y="1846728"/>
            <a:ext cx="11290300" cy="4503271"/>
          </a:xfrm>
        </p:spPr>
        <p:txBody>
          <a:bodyPr/>
          <a:lstStyle/>
          <a:p>
            <a:endParaRPr lang="en-US"/>
          </a:p>
        </p:txBody>
      </p:sp>
      <p:sp>
        <p:nvSpPr>
          <p:cNvPr id="8" name="Text Placeholder 15">
            <a:extLst>
              <a:ext uri="{FF2B5EF4-FFF2-40B4-BE49-F238E27FC236}">
                <a16:creationId xmlns:a16="http://schemas.microsoft.com/office/drawing/2014/main" id="{1EBC0E06-AB9E-4705-8AF0-AE0503F25D18}"/>
              </a:ext>
            </a:extLst>
          </p:cNvPr>
          <p:cNvSpPr>
            <a:spLocks noGrp="1"/>
          </p:cNvSpPr>
          <p:nvPr>
            <p:ph type="body" sz="quarter" idx="18" hasCustomPrompt="1"/>
          </p:nvPr>
        </p:nvSpPr>
        <p:spPr>
          <a:xfrm>
            <a:off x="3041842" y="508001"/>
            <a:ext cx="6108316" cy="968187"/>
          </a:xfrm>
        </p:spPr>
        <p:txBody>
          <a:bodyPr anchor="b">
            <a:noAutofit/>
          </a:bodyPr>
          <a:lstStyle>
            <a:lvl1pPr algn="ctr">
              <a:defRPr sz="4000" b="1">
                <a:solidFill>
                  <a:srgbClr val="F9F9F9"/>
                </a:solidFill>
              </a:defRPr>
            </a:lvl1pPr>
            <a:lvl2pPr>
              <a:defRPr sz="1800"/>
            </a:lvl2pPr>
            <a:lvl3pPr>
              <a:defRPr sz="1600"/>
            </a:lvl3pPr>
            <a:lvl4pPr>
              <a:defRPr sz="1400"/>
            </a:lvl4pPr>
            <a:lvl5pPr>
              <a:defRPr sz="1400"/>
            </a:lvl5pPr>
          </a:lstStyle>
          <a:p>
            <a:pPr lvl="0"/>
            <a:r>
              <a:rPr lang="en-US" dirty="0"/>
              <a:t>Click to add title</a:t>
            </a:r>
          </a:p>
        </p:txBody>
      </p:sp>
    </p:spTree>
    <p:extLst>
      <p:ext uri="{BB962C8B-B14F-4D97-AF65-F5344CB8AC3E}">
        <p14:creationId xmlns:p14="http://schemas.microsoft.com/office/powerpoint/2010/main" val="381010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0-#ppt_w/2"/>
                                          </p:val>
                                        </p:tav>
                                        <p:tav tm="100000">
                                          <p:val>
                                            <p:strVal val="#ppt_x"/>
                                          </p:val>
                                        </p:tav>
                                      </p:tavLst>
                                    </p:anim>
                                    <p:anim calcmode="lin" valueType="num">
                                      <p:cBhvr additive="base">
                                        <p:cTn id="8" dur="400" fill="hold"/>
                                        <p:tgtEl>
                                          <p:spTgt spid="8"/>
                                        </p:tgtEl>
                                        <p:attrNameLst>
                                          <p:attrName>ppt_y</p:attrName>
                                        </p:attrNameLst>
                                      </p:cBhvr>
                                      <p:tavLst>
                                        <p:tav tm="0">
                                          <p:val>
                                            <p:strVal val="#ppt_y"/>
                                          </p:val>
                                        </p:tav>
                                        <p:tav tm="100000">
                                          <p:val>
                                            <p:strVal val="#ppt_y"/>
                                          </p:val>
                                        </p:tav>
                                      </p:tavLst>
                                    </p:anim>
                                  </p:childTnLst>
                                </p:cTn>
                              </p:par>
                              <p:par>
                                <p:cTn id="9" presetID="0" presetClass="path" presetSubtype="0" decel="100000" fill="hold" grpId="1" nodeType="withEffect">
                                  <p:stCondLst>
                                    <p:cond delay="400"/>
                                  </p:stCondLst>
                                  <p:iterate type="wd">
                                    <p:tmPct val="10000"/>
                                  </p:iterate>
                                  <p:childTnLst>
                                    <p:animMotion origin="layout" path="M 0 4.07407E-6 L -0.02187 -0.00024 " pathEditMode="relative" rAng="0" ptsTypes="AA">
                                      <p:cBhvr>
                                        <p:cTn id="10" dur="350" fill="hold"/>
                                        <p:tgtEl>
                                          <p:spTgt spid="8"/>
                                        </p:tgtEl>
                                        <p:attrNameLst>
                                          <p:attrName>ppt_x</p:attrName>
                                          <p:attrName>ppt_y</p:attrName>
                                        </p:attrNameLst>
                                      </p:cBhvr>
                                      <p:rCtr x="-1094"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 presetClass="entr" presetSubtype="8" decel="100000" fill="hold" nodeType="withEffect">
                  <p:stCondLst>
                    <p:cond delay="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400" fill="hold"/>
                        <p:tgtEl>
                          <p:spTgt spid="8"/>
                        </p:tgtEl>
                        <p:attrNameLst>
                          <p:attrName>ppt_x</p:attrName>
                        </p:attrNameLst>
                      </p:cBhvr>
                      <p:tavLst>
                        <p:tav tm="0">
                          <p:val>
                            <p:strVal val="0-#ppt_w/2"/>
                          </p:val>
                        </p:tav>
                        <p:tav tm="100000">
                          <p:val>
                            <p:strVal val="#ppt_x"/>
                          </p:val>
                        </p:tav>
                      </p:tavLst>
                    </p:anim>
                    <p:anim calcmode="lin" valueType="num">
                      <p:cBhvr additive="base">
                        <p:cTn dur="400" fill="hold"/>
                        <p:tgtEl>
                          <p:spTgt spid="8"/>
                        </p:tgtEl>
                        <p:attrNameLst>
                          <p:attrName>ppt_y</p:attrName>
                        </p:attrNameLst>
                      </p:cBhvr>
                      <p:tavLst>
                        <p:tav tm="0">
                          <p:val>
                            <p:strVal val="#ppt_y"/>
                          </p:val>
                        </p:tav>
                        <p:tav tm="100000">
                          <p:val>
                            <p:strVal val="#ppt_y"/>
                          </p:val>
                        </p:tav>
                      </p:tavLst>
                    </p:anim>
                  </p:childTnLst>
                </p:cTn>
              </p:par>
            </p:tnLst>
          </p:tmpl>
        </p:tmplLst>
      </p:bldP>
      <p:bldP spid="8" grpId="1">
        <p:tmplLst>
          <p:tmpl>
            <p:tnLst>
              <p:par>
                <p:cTn presetID="0" presetClass="path" presetSubtype="0" decel="100000" fill="hold" nodeType="withEffect">
                  <p:stCondLst>
                    <p:cond delay="400"/>
                  </p:stCondLst>
                  <p:iterate type="wd">
                    <p:tmPct val="10000"/>
                  </p:iterate>
                  <p:childTnLst>
                    <p:animMotion origin="layout" path="M 0 4.07407E-6 L -0.02187 -0.00024 " pathEditMode="relative" rAng="0" ptsTypes="AA">
                      <p:cBhvr>
                        <p:cTn dur="350" fill="hold"/>
                        <p:tgtEl>
                          <p:spTgt spid="8"/>
                        </p:tgtEl>
                        <p:attrNameLst>
                          <p:attrName>ppt_x</p:attrName>
                          <p:attrName>ppt_y</p:attrName>
                        </p:attrNameLst>
                      </p:cBhvr>
                      <p:rCtr x="-1094" y="-23"/>
                    </p:animMotion>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Vide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252F7F1-D4F8-4BFA-9488-48301CECF102}"/>
              </a:ext>
            </a:extLst>
          </p:cNvPr>
          <p:cNvSpPr/>
          <p:nvPr userDrawn="1"/>
        </p:nvSpPr>
        <p:spPr>
          <a:xfrm>
            <a:off x="0" y="0"/>
            <a:ext cx="12192000" cy="6858000"/>
          </a:xfrm>
          <a:prstGeom prst="rect">
            <a:avLst/>
          </a:prstGeom>
          <a:gradFill>
            <a:gsLst>
              <a:gs pos="0">
                <a:schemeClr val="tx2"/>
              </a:gs>
              <a:gs pos="86000">
                <a:schemeClr val="bg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BF31A48D-E6AF-424E-B7DF-56C7442F0A79}"/>
              </a:ext>
            </a:extLst>
          </p:cNvPr>
          <p:cNvSpPr/>
          <p:nvPr userDrawn="1"/>
        </p:nvSpPr>
        <p:spPr>
          <a:xfrm>
            <a:off x="255169" y="0"/>
            <a:ext cx="3300115" cy="6858000"/>
          </a:xfrm>
          <a:custGeom>
            <a:avLst/>
            <a:gdLst>
              <a:gd name="connsiteX0" fmla="*/ 0 w 3300115"/>
              <a:gd name="connsiteY0" fmla="*/ 0 h 6858000"/>
              <a:gd name="connsiteX1" fmla="*/ 2139748 w 3300115"/>
              <a:gd name="connsiteY1" fmla="*/ 0 h 6858000"/>
              <a:gd name="connsiteX2" fmla="*/ 2177505 w 3300115"/>
              <a:gd name="connsiteY2" fmla="*/ 48046 h 6858000"/>
              <a:gd name="connsiteX3" fmla="*/ 3300115 w 3300115"/>
              <a:gd name="connsiteY3" fmla="*/ 3429000 h 6858000"/>
              <a:gd name="connsiteX4" fmla="*/ 2177505 w 3300115"/>
              <a:gd name="connsiteY4" fmla="*/ 6809955 h 6858000"/>
              <a:gd name="connsiteX5" fmla="*/ 2139748 w 3300115"/>
              <a:gd name="connsiteY5" fmla="*/ 6858000 h 6858000"/>
              <a:gd name="connsiteX6" fmla="*/ 0 w 3300115"/>
              <a:gd name="connsiteY6" fmla="*/ 6858000 h 6858000"/>
              <a:gd name="connsiteX7" fmla="*/ 136901 w 3300115"/>
              <a:gd name="connsiteY7" fmla="*/ 6760648 h 6858000"/>
              <a:gd name="connsiteX8" fmla="*/ 1806950 w 3300115"/>
              <a:gd name="connsiteY8" fmla="*/ 3429000 h 6858000"/>
              <a:gd name="connsiteX9" fmla="*/ 136901 w 3300115"/>
              <a:gd name="connsiteY9" fmla="*/ 973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0115" h="6858000">
                <a:moveTo>
                  <a:pt x="0" y="0"/>
                </a:moveTo>
                <a:lnTo>
                  <a:pt x="2139748" y="0"/>
                </a:lnTo>
                <a:lnTo>
                  <a:pt x="2177505" y="48046"/>
                </a:lnTo>
                <a:cubicBezTo>
                  <a:pt x="2882576" y="990838"/>
                  <a:pt x="3300115" y="2161158"/>
                  <a:pt x="3300115" y="3429000"/>
                </a:cubicBezTo>
                <a:cubicBezTo>
                  <a:pt x="3300115" y="4696842"/>
                  <a:pt x="2882576" y="5867163"/>
                  <a:pt x="2177505" y="6809955"/>
                </a:cubicBezTo>
                <a:lnTo>
                  <a:pt x="2139748" y="6858000"/>
                </a:lnTo>
                <a:lnTo>
                  <a:pt x="0" y="6858000"/>
                </a:lnTo>
                <a:lnTo>
                  <a:pt x="136901" y="6760648"/>
                </a:lnTo>
                <a:cubicBezTo>
                  <a:pt x="1150723" y="6002456"/>
                  <a:pt x="1806950" y="4792363"/>
                  <a:pt x="1806950" y="3429000"/>
                </a:cubicBezTo>
                <a:cubicBezTo>
                  <a:pt x="1806950" y="2065637"/>
                  <a:pt x="1150723" y="855544"/>
                  <a:pt x="136901" y="97352"/>
                </a:cubicBezTo>
                <a:close/>
              </a:path>
            </a:pathLst>
          </a:custGeom>
          <a:solidFill>
            <a:schemeClr val="bg1">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a:extLst>
              <a:ext uri="{FF2B5EF4-FFF2-40B4-BE49-F238E27FC236}">
                <a16:creationId xmlns:a16="http://schemas.microsoft.com/office/drawing/2014/main" id="{2023B354-84EB-4E1A-B9F3-EB1FCB7AE90B}"/>
              </a:ext>
            </a:extLst>
          </p:cNvPr>
          <p:cNvSpPr>
            <a:spLocks noGrp="1"/>
          </p:cNvSpPr>
          <p:nvPr>
            <p:ph type="pic" sz="quarter" idx="10"/>
          </p:nvPr>
        </p:nvSpPr>
        <p:spPr>
          <a:xfrm>
            <a:off x="742950" y="419100"/>
            <a:ext cx="10725150" cy="5924550"/>
          </a:xfrm>
        </p:spPr>
        <p:txBody>
          <a:bodyPr/>
          <a:lstStyle/>
          <a:p>
            <a:endParaRPr lang="en-US"/>
          </a:p>
        </p:txBody>
      </p:sp>
    </p:spTree>
    <p:extLst>
      <p:ext uri="{BB962C8B-B14F-4D97-AF65-F5344CB8AC3E}">
        <p14:creationId xmlns:p14="http://schemas.microsoft.com/office/powerpoint/2010/main" val="63708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0-#ppt_w/2"/>
                                          </p:val>
                                        </p:tav>
                                        <p:tav tm="100000">
                                          <p:val>
                                            <p:strVal val="#ppt_x"/>
                                          </p:val>
                                        </p:tav>
                                      </p:tavLst>
                                    </p:anim>
                                    <p:anim calcmode="lin" valueType="num">
                                      <p:cBhvr additive="base">
                                        <p:cTn id="8" dur="4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Pertanyaa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D040FC0C-2F0C-4A6F-981D-803B12E58FA2}"/>
              </a:ext>
            </a:extLst>
          </p:cNvPr>
          <p:cNvSpPr/>
          <p:nvPr userDrawn="1"/>
        </p:nvSpPr>
        <p:spPr>
          <a:xfrm>
            <a:off x="255169" y="0"/>
            <a:ext cx="3300115" cy="6858000"/>
          </a:xfrm>
          <a:custGeom>
            <a:avLst/>
            <a:gdLst>
              <a:gd name="connsiteX0" fmla="*/ 0 w 3300115"/>
              <a:gd name="connsiteY0" fmla="*/ 0 h 6858000"/>
              <a:gd name="connsiteX1" fmla="*/ 2139748 w 3300115"/>
              <a:gd name="connsiteY1" fmla="*/ 0 h 6858000"/>
              <a:gd name="connsiteX2" fmla="*/ 2177505 w 3300115"/>
              <a:gd name="connsiteY2" fmla="*/ 48046 h 6858000"/>
              <a:gd name="connsiteX3" fmla="*/ 3300115 w 3300115"/>
              <a:gd name="connsiteY3" fmla="*/ 3429000 h 6858000"/>
              <a:gd name="connsiteX4" fmla="*/ 2177505 w 3300115"/>
              <a:gd name="connsiteY4" fmla="*/ 6809955 h 6858000"/>
              <a:gd name="connsiteX5" fmla="*/ 2139748 w 3300115"/>
              <a:gd name="connsiteY5" fmla="*/ 6858000 h 6858000"/>
              <a:gd name="connsiteX6" fmla="*/ 0 w 3300115"/>
              <a:gd name="connsiteY6" fmla="*/ 6858000 h 6858000"/>
              <a:gd name="connsiteX7" fmla="*/ 136901 w 3300115"/>
              <a:gd name="connsiteY7" fmla="*/ 6760648 h 6858000"/>
              <a:gd name="connsiteX8" fmla="*/ 1806950 w 3300115"/>
              <a:gd name="connsiteY8" fmla="*/ 3429000 h 6858000"/>
              <a:gd name="connsiteX9" fmla="*/ 136901 w 3300115"/>
              <a:gd name="connsiteY9" fmla="*/ 973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0115" h="6858000">
                <a:moveTo>
                  <a:pt x="0" y="0"/>
                </a:moveTo>
                <a:lnTo>
                  <a:pt x="2139748" y="0"/>
                </a:lnTo>
                <a:lnTo>
                  <a:pt x="2177505" y="48046"/>
                </a:lnTo>
                <a:cubicBezTo>
                  <a:pt x="2882576" y="990838"/>
                  <a:pt x="3300115" y="2161158"/>
                  <a:pt x="3300115" y="3429000"/>
                </a:cubicBezTo>
                <a:cubicBezTo>
                  <a:pt x="3300115" y="4696842"/>
                  <a:pt x="2882576" y="5867163"/>
                  <a:pt x="2177505" y="6809955"/>
                </a:cubicBezTo>
                <a:lnTo>
                  <a:pt x="2139748" y="6858000"/>
                </a:lnTo>
                <a:lnTo>
                  <a:pt x="0" y="6858000"/>
                </a:lnTo>
                <a:lnTo>
                  <a:pt x="136901" y="6760648"/>
                </a:lnTo>
                <a:cubicBezTo>
                  <a:pt x="1150723" y="6002456"/>
                  <a:pt x="1806950" y="4792363"/>
                  <a:pt x="1806950" y="3429000"/>
                </a:cubicBezTo>
                <a:cubicBezTo>
                  <a:pt x="1806950" y="2065637"/>
                  <a:pt x="1150723" y="855544"/>
                  <a:pt x="136901" y="97352"/>
                </a:cubicBezTo>
                <a:close/>
              </a:path>
            </a:pathLst>
          </a:custGeom>
          <a:solidFill>
            <a:schemeClr val="bg1">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CE9FAB54-5FCD-4069-A8A1-D65A2E7C3CB8}"/>
              </a:ext>
            </a:extLst>
          </p:cNvPr>
          <p:cNvSpPr/>
          <p:nvPr userDrawn="1"/>
        </p:nvSpPr>
        <p:spPr>
          <a:xfrm>
            <a:off x="2807230" y="2073173"/>
            <a:ext cx="2823129" cy="2823129"/>
          </a:xfrm>
          <a:prstGeom prst="ellipse">
            <a:avLst/>
          </a:prstGeom>
          <a:gradFill>
            <a:gsLst>
              <a:gs pos="0">
                <a:schemeClr val="tx2">
                  <a:alpha val="57000"/>
                </a:schemeClr>
              </a:gs>
              <a:gs pos="100000">
                <a:schemeClr val="bg2">
                  <a:alpha val="44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0336C14-010E-40C6-8397-F7C03EA7298B}"/>
              </a:ext>
            </a:extLst>
          </p:cNvPr>
          <p:cNvSpPr/>
          <p:nvPr userDrawn="1"/>
        </p:nvSpPr>
        <p:spPr>
          <a:xfrm>
            <a:off x="1672796" y="1581197"/>
            <a:ext cx="3037976" cy="3037976"/>
          </a:xfrm>
          <a:prstGeom prst="ellipse">
            <a:avLst/>
          </a:prstGeom>
          <a:gradFill>
            <a:gsLst>
              <a:gs pos="0">
                <a:schemeClr val="tx2">
                  <a:alpha val="57000"/>
                </a:schemeClr>
              </a:gs>
              <a:gs pos="100000">
                <a:schemeClr val="bg2">
                  <a:alpha val="44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7" name="Oval 6">
            <a:extLst>
              <a:ext uri="{FF2B5EF4-FFF2-40B4-BE49-F238E27FC236}">
                <a16:creationId xmlns:a16="http://schemas.microsoft.com/office/drawing/2014/main" id="{EBB70CA8-F230-4481-9392-D1B00BBC62E1}"/>
              </a:ext>
            </a:extLst>
          </p:cNvPr>
          <p:cNvSpPr/>
          <p:nvPr userDrawn="1"/>
        </p:nvSpPr>
        <p:spPr>
          <a:xfrm>
            <a:off x="1841499" y="1741909"/>
            <a:ext cx="3154393" cy="3154393"/>
          </a:xfrm>
          <a:prstGeom prst="ellipse">
            <a:avLst/>
          </a:prstGeom>
          <a:gradFill>
            <a:gsLst>
              <a:gs pos="0">
                <a:schemeClr val="tx2">
                  <a:alpha val="57000"/>
                </a:schemeClr>
              </a:gs>
              <a:gs pos="100000">
                <a:schemeClr val="bg2">
                  <a:alpha val="44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820C948-A29F-4FC8-B425-9081CC2090E5}"/>
              </a:ext>
            </a:extLst>
          </p:cNvPr>
          <p:cNvSpPr/>
          <p:nvPr userDrawn="1"/>
        </p:nvSpPr>
        <p:spPr>
          <a:xfrm>
            <a:off x="1841499" y="3002991"/>
            <a:ext cx="2054023" cy="2054023"/>
          </a:xfrm>
          <a:prstGeom prst="ellipse">
            <a:avLst/>
          </a:prstGeom>
          <a:gradFill>
            <a:gsLst>
              <a:gs pos="0">
                <a:schemeClr val="tx2">
                  <a:alpha val="57000"/>
                </a:schemeClr>
              </a:gs>
              <a:gs pos="100000">
                <a:schemeClr val="bg2">
                  <a:alpha val="44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0">
            <a:extLst>
              <a:ext uri="{FF2B5EF4-FFF2-40B4-BE49-F238E27FC236}">
                <a16:creationId xmlns:a16="http://schemas.microsoft.com/office/drawing/2014/main" id="{F612CEE0-4871-4B77-B7BC-C4A9B66DDE2A}"/>
              </a:ext>
            </a:extLst>
          </p:cNvPr>
          <p:cNvSpPr>
            <a:spLocks noGrp="1"/>
          </p:cNvSpPr>
          <p:nvPr>
            <p:ph type="body" sz="quarter" idx="10" hasCustomPrompt="1"/>
          </p:nvPr>
        </p:nvSpPr>
        <p:spPr>
          <a:xfrm>
            <a:off x="2704946" y="2641120"/>
            <a:ext cx="1760591" cy="1687233"/>
          </a:xfrm>
        </p:spPr>
        <p:txBody>
          <a:bodyPr anchor="ctr">
            <a:normAutofit/>
          </a:bodyPr>
          <a:lstStyle>
            <a:lvl1pPr algn="ctr">
              <a:defRPr sz="13800">
                <a:latin typeface="Poppins SemiBold" panose="00000700000000000000" pitchFamily="2" charset="0"/>
                <a:cs typeface="Poppins SemiBold" panose="00000700000000000000" pitchFamily="2" charset="0"/>
              </a:defRPr>
            </a:lvl1pPr>
          </a:lstStyle>
          <a:p>
            <a:pPr lvl="0"/>
            <a:r>
              <a:rPr lang="en-US" dirty="0"/>
              <a:t>?</a:t>
            </a:r>
          </a:p>
        </p:txBody>
      </p:sp>
      <p:sp>
        <p:nvSpPr>
          <p:cNvPr id="11" name="Text Placeholder 15">
            <a:extLst>
              <a:ext uri="{FF2B5EF4-FFF2-40B4-BE49-F238E27FC236}">
                <a16:creationId xmlns:a16="http://schemas.microsoft.com/office/drawing/2014/main" id="{480A2ECB-6DEE-4626-98DB-ED999B0CAD3F}"/>
              </a:ext>
            </a:extLst>
          </p:cNvPr>
          <p:cNvSpPr>
            <a:spLocks noGrp="1"/>
          </p:cNvSpPr>
          <p:nvPr>
            <p:ph type="body" sz="quarter" idx="15" hasCustomPrompt="1"/>
          </p:nvPr>
        </p:nvSpPr>
        <p:spPr>
          <a:xfrm>
            <a:off x="5859339" y="3060490"/>
            <a:ext cx="5839135" cy="1098442"/>
          </a:xfrm>
        </p:spPr>
        <p:txBody>
          <a:bodyPr anchor="t">
            <a:noAutofit/>
          </a:bodyPr>
          <a:lstStyle>
            <a:lvl1pPr algn="l">
              <a:defRPr sz="4000"/>
            </a:lvl1pPr>
            <a:lvl2pPr>
              <a:defRPr sz="1800"/>
            </a:lvl2pPr>
            <a:lvl3pPr>
              <a:defRPr sz="1600"/>
            </a:lvl3pPr>
            <a:lvl4pPr>
              <a:defRPr sz="1400"/>
            </a:lvl4pPr>
            <a:lvl5pPr>
              <a:defRPr sz="1400"/>
            </a:lvl5pPr>
          </a:lstStyle>
          <a:p>
            <a:pPr lvl="0"/>
            <a:r>
              <a:rPr lang="en-US" dirty="0"/>
              <a:t>Click to add texts</a:t>
            </a:r>
          </a:p>
        </p:txBody>
      </p:sp>
    </p:spTree>
    <p:extLst>
      <p:ext uri="{BB962C8B-B14F-4D97-AF65-F5344CB8AC3E}">
        <p14:creationId xmlns:p14="http://schemas.microsoft.com/office/powerpoint/2010/main" val="412685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6" presetClass="emph" presetSubtype="0" decel="69000" fill="hold" grpId="1" nodeType="withEffect">
                                  <p:stCondLst>
                                    <p:cond delay="400"/>
                                  </p:stCondLst>
                                  <p:childTnLst>
                                    <p:animScale>
                                      <p:cBhvr>
                                        <p:cTn id="11" dur="400" fill="hold"/>
                                        <p:tgtEl>
                                          <p:spTgt spid="7"/>
                                        </p:tgtEl>
                                      </p:cBhvr>
                                      <p:by x="90000" y="90000"/>
                                    </p:animScale>
                                  </p:childTnLst>
                                </p:cTn>
                              </p:par>
                              <p:par>
                                <p:cTn id="12" presetID="53" presetClass="entr" presetSubtype="16" fill="hold" grpId="0" nodeType="with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6" presetClass="emph" presetSubtype="0" decel="69000" fill="hold" grpId="1" nodeType="withEffect">
                                  <p:stCondLst>
                                    <p:cond delay="1000"/>
                                  </p:stCondLst>
                                  <p:childTnLst>
                                    <p:animScale>
                                      <p:cBhvr>
                                        <p:cTn id="18" dur="500" fill="hold"/>
                                        <p:tgtEl>
                                          <p:spTgt spid="6"/>
                                        </p:tgtEl>
                                      </p:cBhvr>
                                      <p:by x="90000" y="90000"/>
                                    </p:animScale>
                                  </p:childTnLst>
                                </p:cTn>
                              </p:par>
                              <p:par>
                                <p:cTn id="19" presetID="53" presetClass="entr" presetSubtype="16" fill="hold" grpId="0" nodeType="withEffect">
                                  <p:stCondLst>
                                    <p:cond delay="25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6" presetClass="emph" presetSubtype="0" decel="69000" fill="hold" grpId="1" nodeType="withEffect">
                                  <p:stCondLst>
                                    <p:cond delay="750"/>
                                  </p:stCondLst>
                                  <p:childTnLst>
                                    <p:animScale>
                                      <p:cBhvr>
                                        <p:cTn id="25" dur="600" fill="hold"/>
                                        <p:tgtEl>
                                          <p:spTgt spid="8"/>
                                        </p:tgtEl>
                                      </p:cBhvr>
                                      <p:by x="90000" y="90000"/>
                                    </p:animScale>
                                  </p:childTnLst>
                                </p:cTn>
                              </p:par>
                              <p:par>
                                <p:cTn id="26" presetID="53" presetClass="entr" presetSubtype="16" fill="hold" grpId="0" nodeType="withEffect">
                                  <p:stCondLst>
                                    <p:cond delay="500"/>
                                  </p:stCondLst>
                                  <p:childTnLst>
                                    <p:set>
                                      <p:cBhvr>
                                        <p:cTn id="27" dur="1" fill="hold">
                                          <p:stCondLst>
                                            <p:cond delay="0"/>
                                          </p:stCondLst>
                                        </p:cTn>
                                        <p:tgtEl>
                                          <p:spTgt spid="9"/>
                                        </p:tgtEl>
                                        <p:attrNameLst>
                                          <p:attrName>style.visibility</p:attrName>
                                        </p:attrNameLst>
                                      </p:cBhvr>
                                      <p:to>
                                        <p:strVal val="visible"/>
                                      </p:to>
                                    </p:set>
                                    <p:anim calcmode="lin" valueType="num">
                                      <p:cBhvr>
                                        <p:cTn id="28" dur="300" fill="hold"/>
                                        <p:tgtEl>
                                          <p:spTgt spid="9"/>
                                        </p:tgtEl>
                                        <p:attrNameLst>
                                          <p:attrName>ppt_w</p:attrName>
                                        </p:attrNameLst>
                                      </p:cBhvr>
                                      <p:tavLst>
                                        <p:tav tm="0">
                                          <p:val>
                                            <p:fltVal val="0"/>
                                          </p:val>
                                        </p:tav>
                                        <p:tav tm="100000">
                                          <p:val>
                                            <p:strVal val="#ppt_w"/>
                                          </p:val>
                                        </p:tav>
                                      </p:tavLst>
                                    </p:anim>
                                    <p:anim calcmode="lin" valueType="num">
                                      <p:cBhvr>
                                        <p:cTn id="29" dur="300" fill="hold"/>
                                        <p:tgtEl>
                                          <p:spTgt spid="9"/>
                                        </p:tgtEl>
                                        <p:attrNameLst>
                                          <p:attrName>ppt_h</p:attrName>
                                        </p:attrNameLst>
                                      </p:cBhvr>
                                      <p:tavLst>
                                        <p:tav tm="0">
                                          <p:val>
                                            <p:fltVal val="0"/>
                                          </p:val>
                                        </p:tav>
                                        <p:tav tm="100000">
                                          <p:val>
                                            <p:strVal val="#ppt_h"/>
                                          </p:val>
                                        </p:tav>
                                      </p:tavLst>
                                    </p:anim>
                                    <p:animEffect transition="in" filter="fade">
                                      <p:cBhvr>
                                        <p:cTn id="30" dur="300"/>
                                        <p:tgtEl>
                                          <p:spTgt spid="9"/>
                                        </p:tgtEl>
                                      </p:cBhvr>
                                    </p:animEffect>
                                  </p:childTnLst>
                                </p:cTn>
                              </p:par>
                              <p:par>
                                <p:cTn id="31" presetID="6" presetClass="emph" presetSubtype="0" decel="69000" fill="hold" grpId="1" nodeType="withEffect">
                                  <p:stCondLst>
                                    <p:cond delay="750"/>
                                  </p:stCondLst>
                                  <p:childTnLst>
                                    <p:animScale>
                                      <p:cBhvr>
                                        <p:cTn id="32" dur="300" fill="hold"/>
                                        <p:tgtEl>
                                          <p:spTgt spid="9"/>
                                        </p:tgtEl>
                                      </p:cBhvr>
                                      <p:by x="90000" y="90000"/>
                                    </p:animScale>
                                  </p:childTnLst>
                                </p:cTn>
                              </p:par>
                              <p:par>
                                <p:cTn id="33" presetID="53" presetClass="entr" presetSubtype="16" fill="hold" grpId="0" nodeType="withEffect">
                                  <p:stCondLst>
                                    <p:cond delay="25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6" presetClass="emph" presetSubtype="0" decel="69000" fill="hold" grpId="1" nodeType="withEffect">
                                  <p:stCondLst>
                                    <p:cond delay="750"/>
                                  </p:stCondLst>
                                  <p:childTnLst>
                                    <p:animScale>
                                      <p:cBhvr>
                                        <p:cTn id="39" dur="600" fill="hold"/>
                                        <p:tgtEl>
                                          <p:spTgt spid="10"/>
                                        </p:tgtEl>
                                      </p:cBhvr>
                                      <p:by x="90000" y="90000"/>
                                    </p:animScale>
                                  </p:childTnLst>
                                </p:cTn>
                              </p:par>
                              <p:par>
                                <p:cTn id="40" presetID="2" presetClass="entr" presetSubtype="2" decel="100000" fill="hold" grpId="0" nodeType="withEffect">
                                  <p:stCondLst>
                                    <p:cond delay="1250"/>
                                  </p:stCondLst>
                                  <p:iterate type="wd">
                                    <p:tmPct val="10000"/>
                                  </p:iterate>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400" fill="hold"/>
                                        <p:tgtEl>
                                          <p:spTgt spid="11"/>
                                        </p:tgtEl>
                                        <p:attrNameLst>
                                          <p:attrName>ppt_x</p:attrName>
                                        </p:attrNameLst>
                                      </p:cBhvr>
                                      <p:tavLst>
                                        <p:tav tm="0">
                                          <p:val>
                                            <p:strVal val="1+#ppt_w/2"/>
                                          </p:val>
                                        </p:tav>
                                        <p:tav tm="100000">
                                          <p:val>
                                            <p:strVal val="#ppt_x"/>
                                          </p:val>
                                        </p:tav>
                                      </p:tavLst>
                                    </p:anim>
                                    <p:anim calcmode="lin" valueType="num">
                                      <p:cBhvr additive="base">
                                        <p:cTn id="43" dur="400" fill="hold"/>
                                        <p:tgtEl>
                                          <p:spTgt spid="11"/>
                                        </p:tgtEl>
                                        <p:attrNameLst>
                                          <p:attrName>ppt_y</p:attrName>
                                        </p:attrNameLst>
                                      </p:cBhvr>
                                      <p:tavLst>
                                        <p:tav tm="0">
                                          <p:val>
                                            <p:strVal val="#ppt_y"/>
                                          </p:val>
                                        </p:tav>
                                        <p:tav tm="100000">
                                          <p:val>
                                            <p:strVal val="#ppt_y"/>
                                          </p:val>
                                        </p:tav>
                                      </p:tavLst>
                                    </p:anim>
                                  </p:childTnLst>
                                </p:cTn>
                              </p:par>
                              <p:par>
                                <p:cTn id="44" presetID="0" presetClass="path" presetSubtype="0" decel="100000" fill="hold" grpId="1" nodeType="withEffect">
                                  <p:stCondLst>
                                    <p:cond delay="1600"/>
                                  </p:stCondLst>
                                  <p:iterate type="wd">
                                    <p:tmPct val="10000"/>
                                  </p:iterate>
                                  <p:childTnLst>
                                    <p:animMotion origin="layout" path="M -2.08333E-6 1.11111E-6 L 0.02578 -0.00139 " pathEditMode="relative" rAng="0" ptsTypes="AA">
                                      <p:cBhvr>
                                        <p:cTn id="45" dur="350" fill="hold"/>
                                        <p:tgtEl>
                                          <p:spTgt spid="11"/>
                                        </p:tgtEl>
                                        <p:attrNameLst>
                                          <p:attrName>ppt_x</p:attrName>
                                          <p:attrName>ppt_y</p:attrName>
                                        </p:attrNameLst>
                                      </p:cBhvr>
                                      <p:rCtr x="1289" y="-69"/>
                                    </p:animMotion>
                                  </p:childTnLst>
                                </p:cTn>
                              </p:par>
                              <p:par>
                                <p:cTn id="46" presetID="2" presetClass="entr" presetSubtype="8" decel="10000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400" fill="hold"/>
                                        <p:tgtEl>
                                          <p:spTgt spid="12"/>
                                        </p:tgtEl>
                                        <p:attrNameLst>
                                          <p:attrName>ppt_x</p:attrName>
                                        </p:attrNameLst>
                                      </p:cBhvr>
                                      <p:tavLst>
                                        <p:tav tm="0">
                                          <p:val>
                                            <p:strVal val="0-#ppt_w/2"/>
                                          </p:val>
                                        </p:tav>
                                        <p:tav tm="100000">
                                          <p:val>
                                            <p:strVal val="#ppt_x"/>
                                          </p:val>
                                        </p:tav>
                                      </p:tavLst>
                                    </p:anim>
                                    <p:anim calcmode="lin" valueType="num">
                                      <p:cBhvr additive="base">
                                        <p:cTn id="49" dur="4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0" grpId="1" animBg="1"/>
      <p:bldP spid="6" grpId="0" animBg="1"/>
      <p:bldP spid="6" grpId="1" animBg="1"/>
      <p:bldP spid="7" grpId="0" animBg="1"/>
      <p:bldP spid="7" grpId="1" animBg="1"/>
      <p:bldP spid="8" grpId="0" animBg="1"/>
      <p:bldP spid="8" grpId="1" animBg="1"/>
      <p:bldP spid="9" grpId="0">
        <p:tmplLst>
          <p:tmpl>
            <p:tnLst>
              <p:par>
                <p:cTn presetID="53" presetClass="entr" presetSubtype="16"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p:cTn dur="300" fill="hold"/>
                        <p:tgtEl>
                          <p:spTgt spid="9"/>
                        </p:tgtEl>
                        <p:attrNameLst>
                          <p:attrName>ppt_w</p:attrName>
                        </p:attrNameLst>
                      </p:cBhvr>
                      <p:tavLst>
                        <p:tav tm="0">
                          <p:val>
                            <p:fltVal val="0"/>
                          </p:val>
                        </p:tav>
                        <p:tav tm="100000">
                          <p:val>
                            <p:strVal val="#ppt_w"/>
                          </p:val>
                        </p:tav>
                      </p:tavLst>
                    </p:anim>
                    <p:anim calcmode="lin" valueType="num">
                      <p:cBhvr>
                        <p:cTn dur="300" fill="hold"/>
                        <p:tgtEl>
                          <p:spTgt spid="9"/>
                        </p:tgtEl>
                        <p:attrNameLst>
                          <p:attrName>ppt_h</p:attrName>
                        </p:attrNameLst>
                      </p:cBhvr>
                      <p:tavLst>
                        <p:tav tm="0">
                          <p:val>
                            <p:fltVal val="0"/>
                          </p:val>
                        </p:tav>
                        <p:tav tm="100000">
                          <p:val>
                            <p:strVal val="#ppt_h"/>
                          </p:val>
                        </p:tav>
                      </p:tavLst>
                    </p:anim>
                    <p:animEffect transition="in" filter="fade">
                      <p:cBhvr>
                        <p:cTn dur="300"/>
                        <p:tgtEl>
                          <p:spTgt spid="9"/>
                        </p:tgtEl>
                      </p:cBhvr>
                    </p:animEffect>
                  </p:childTnLst>
                </p:cTn>
              </p:par>
            </p:tnLst>
          </p:tmpl>
        </p:tmplLst>
      </p:bldP>
      <p:bldP spid="9" grpId="1">
        <p:tmplLst>
          <p:tmpl>
            <p:tnLst>
              <p:par>
                <p:cTn presetID="6" presetClass="emph" presetSubtype="0" decel="69000" fill="hold" nodeType="withEffect">
                  <p:stCondLst>
                    <p:cond delay="750"/>
                  </p:stCondLst>
                  <p:childTnLst>
                    <p:animScale>
                      <p:cBhvr>
                        <p:cTn dur="300" fill="hold"/>
                        <p:tgtEl>
                          <p:spTgt spid="9"/>
                        </p:tgtEl>
                      </p:cBhvr>
                      <p:by x="90000" y="90000"/>
                    </p:animScale>
                  </p:childTnLst>
                </p:cTn>
              </p:par>
            </p:tnLst>
          </p:tmpl>
        </p:tmplLst>
      </p:bldP>
      <p:bldP spid="11" grpId="0">
        <p:tmplLst>
          <p:tmpl>
            <p:tnLst>
              <p:par>
                <p:cTn presetID="2" presetClass="entr" presetSubtype="2" decel="100000" fill="hold" nodeType="withEffect">
                  <p:stCondLst>
                    <p:cond delay="1250"/>
                  </p:stCondLst>
                  <p:iterate type="wd">
                    <p:tmPct val="10000"/>
                  </p:iterate>
                  <p:childTnLst>
                    <p:set>
                      <p:cBhvr>
                        <p:cTn dur="1" fill="hold">
                          <p:stCondLst>
                            <p:cond delay="0"/>
                          </p:stCondLst>
                        </p:cTn>
                        <p:tgtEl>
                          <p:spTgt spid="11"/>
                        </p:tgtEl>
                        <p:attrNameLst>
                          <p:attrName>style.visibility</p:attrName>
                        </p:attrNameLst>
                      </p:cBhvr>
                      <p:to>
                        <p:strVal val="visible"/>
                      </p:to>
                    </p:set>
                    <p:anim calcmode="lin" valueType="num">
                      <p:cBhvr additive="base">
                        <p:cTn dur="400" fill="hold"/>
                        <p:tgtEl>
                          <p:spTgt spid="11"/>
                        </p:tgtEl>
                        <p:attrNameLst>
                          <p:attrName>ppt_x</p:attrName>
                        </p:attrNameLst>
                      </p:cBhvr>
                      <p:tavLst>
                        <p:tav tm="0">
                          <p:val>
                            <p:strVal val="1+#ppt_w/2"/>
                          </p:val>
                        </p:tav>
                        <p:tav tm="100000">
                          <p:val>
                            <p:strVal val="#ppt_x"/>
                          </p:val>
                        </p:tav>
                      </p:tavLst>
                    </p:anim>
                    <p:anim calcmode="lin" valueType="num">
                      <p:cBhvr additive="base">
                        <p:cTn dur="400" fill="hold"/>
                        <p:tgtEl>
                          <p:spTgt spid="11"/>
                        </p:tgtEl>
                        <p:attrNameLst>
                          <p:attrName>ppt_y</p:attrName>
                        </p:attrNameLst>
                      </p:cBhvr>
                      <p:tavLst>
                        <p:tav tm="0">
                          <p:val>
                            <p:strVal val="#ppt_y"/>
                          </p:val>
                        </p:tav>
                        <p:tav tm="100000">
                          <p:val>
                            <p:strVal val="#ppt_y"/>
                          </p:val>
                        </p:tav>
                      </p:tavLst>
                    </p:anim>
                  </p:childTnLst>
                </p:cTn>
              </p:par>
            </p:tnLst>
          </p:tmpl>
        </p:tmplLst>
      </p:bldP>
      <p:bldP spid="11" grpId="1">
        <p:tmplLst>
          <p:tmpl>
            <p:tnLst>
              <p:par>
                <p:cTn presetID="0" presetClass="path" presetSubtype="0" decel="100000" fill="hold" nodeType="withEffect">
                  <p:stCondLst>
                    <p:cond delay="1600"/>
                  </p:stCondLst>
                  <p:iterate type="wd">
                    <p:tmPct val="10000"/>
                  </p:iterate>
                  <p:childTnLst>
                    <p:animMotion origin="layout" path="M -2.08333E-6 1.11111E-6 L 0.02578 -0.00139 " pathEditMode="relative" rAng="0" ptsTypes="AA">
                      <p:cBhvr>
                        <p:cTn dur="350" fill="hold"/>
                        <p:tgtEl>
                          <p:spTgt spid="11"/>
                        </p:tgtEl>
                        <p:attrNameLst>
                          <p:attrName>ppt_x</p:attrName>
                          <p:attrName>ppt_y</p:attrName>
                        </p:attrNameLst>
                      </p:cBhvr>
                      <p:rCtr x="1289" y="-69"/>
                    </p:animMotion>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si Buku">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DCAE28D-545B-4916-89B0-FB1106118C35}"/>
              </a:ext>
            </a:extLst>
          </p:cNvPr>
          <p:cNvSpPr/>
          <p:nvPr userDrawn="1"/>
        </p:nvSpPr>
        <p:spPr>
          <a:xfrm>
            <a:off x="0" y="0"/>
            <a:ext cx="12192000" cy="6858000"/>
          </a:xfrm>
          <a:prstGeom prst="rect">
            <a:avLst/>
          </a:prstGeom>
          <a:gradFill>
            <a:gsLst>
              <a:gs pos="0">
                <a:schemeClr val="tx2"/>
              </a:gs>
              <a:gs pos="86000">
                <a:schemeClr val="bg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A5D1126B-ED0E-47C0-98E1-E2121AD27410}"/>
              </a:ext>
            </a:extLst>
          </p:cNvPr>
          <p:cNvSpPr/>
          <p:nvPr userDrawn="1"/>
        </p:nvSpPr>
        <p:spPr>
          <a:xfrm>
            <a:off x="255169" y="0"/>
            <a:ext cx="3300115" cy="6858000"/>
          </a:xfrm>
          <a:custGeom>
            <a:avLst/>
            <a:gdLst>
              <a:gd name="connsiteX0" fmla="*/ 0 w 3300115"/>
              <a:gd name="connsiteY0" fmla="*/ 0 h 6858000"/>
              <a:gd name="connsiteX1" fmla="*/ 2139748 w 3300115"/>
              <a:gd name="connsiteY1" fmla="*/ 0 h 6858000"/>
              <a:gd name="connsiteX2" fmla="*/ 2177505 w 3300115"/>
              <a:gd name="connsiteY2" fmla="*/ 48046 h 6858000"/>
              <a:gd name="connsiteX3" fmla="*/ 3300115 w 3300115"/>
              <a:gd name="connsiteY3" fmla="*/ 3429000 h 6858000"/>
              <a:gd name="connsiteX4" fmla="*/ 2177505 w 3300115"/>
              <a:gd name="connsiteY4" fmla="*/ 6809955 h 6858000"/>
              <a:gd name="connsiteX5" fmla="*/ 2139748 w 3300115"/>
              <a:gd name="connsiteY5" fmla="*/ 6858000 h 6858000"/>
              <a:gd name="connsiteX6" fmla="*/ 0 w 3300115"/>
              <a:gd name="connsiteY6" fmla="*/ 6858000 h 6858000"/>
              <a:gd name="connsiteX7" fmla="*/ 136901 w 3300115"/>
              <a:gd name="connsiteY7" fmla="*/ 6760648 h 6858000"/>
              <a:gd name="connsiteX8" fmla="*/ 1806950 w 3300115"/>
              <a:gd name="connsiteY8" fmla="*/ 3429000 h 6858000"/>
              <a:gd name="connsiteX9" fmla="*/ 136901 w 3300115"/>
              <a:gd name="connsiteY9" fmla="*/ 973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0115" h="6858000">
                <a:moveTo>
                  <a:pt x="0" y="0"/>
                </a:moveTo>
                <a:lnTo>
                  <a:pt x="2139748" y="0"/>
                </a:lnTo>
                <a:lnTo>
                  <a:pt x="2177505" y="48046"/>
                </a:lnTo>
                <a:cubicBezTo>
                  <a:pt x="2882576" y="990838"/>
                  <a:pt x="3300115" y="2161158"/>
                  <a:pt x="3300115" y="3429000"/>
                </a:cubicBezTo>
                <a:cubicBezTo>
                  <a:pt x="3300115" y="4696842"/>
                  <a:pt x="2882576" y="5867163"/>
                  <a:pt x="2177505" y="6809955"/>
                </a:cubicBezTo>
                <a:lnTo>
                  <a:pt x="2139748" y="6858000"/>
                </a:lnTo>
                <a:lnTo>
                  <a:pt x="0" y="6858000"/>
                </a:lnTo>
                <a:lnTo>
                  <a:pt x="136901" y="6760648"/>
                </a:lnTo>
                <a:cubicBezTo>
                  <a:pt x="1150723" y="6002456"/>
                  <a:pt x="1806950" y="4792363"/>
                  <a:pt x="1806950" y="3429000"/>
                </a:cubicBezTo>
                <a:cubicBezTo>
                  <a:pt x="1806950" y="2065637"/>
                  <a:pt x="1150723" y="855544"/>
                  <a:pt x="136901" y="97352"/>
                </a:cubicBezTo>
                <a:close/>
              </a:path>
            </a:pathLst>
          </a:custGeom>
          <a:solidFill>
            <a:schemeClr val="bg1">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Picture Placeholder 6">
            <a:extLst>
              <a:ext uri="{FF2B5EF4-FFF2-40B4-BE49-F238E27FC236}">
                <a16:creationId xmlns:a16="http://schemas.microsoft.com/office/drawing/2014/main" id="{E40A9372-2B1A-465C-A869-2332FA60EDFB}"/>
              </a:ext>
            </a:extLst>
          </p:cNvPr>
          <p:cNvSpPr>
            <a:spLocks noGrp="1"/>
          </p:cNvSpPr>
          <p:nvPr>
            <p:ph type="pic" sz="quarter" idx="11"/>
          </p:nvPr>
        </p:nvSpPr>
        <p:spPr>
          <a:xfrm>
            <a:off x="1222913" y="909690"/>
            <a:ext cx="3181349" cy="4335236"/>
          </a:xfrm>
          <a:solidFill>
            <a:srgbClr val="F9F9F9">
              <a:alpha val="40000"/>
            </a:srgbClr>
          </a:solidFill>
          <a:effectLst>
            <a:outerShdw blurRad="127000" dist="38100" dir="2700000" sx="103000" sy="103000" algn="tl" rotWithShape="0">
              <a:prstClr val="black">
                <a:alpha val="34000"/>
              </a:prstClr>
            </a:outerShdw>
          </a:effectLst>
        </p:spPr>
        <p:txBody>
          <a:bodyPr anchor="ctr"/>
          <a:lstStyle>
            <a:lvl1pPr algn="ctr">
              <a:defRPr/>
            </a:lvl1pPr>
          </a:lstStyle>
          <a:p>
            <a:endParaRPr lang="en-US" dirty="0"/>
          </a:p>
        </p:txBody>
      </p:sp>
      <p:sp>
        <p:nvSpPr>
          <p:cNvPr id="16" name="Text Placeholder 15">
            <a:extLst>
              <a:ext uri="{FF2B5EF4-FFF2-40B4-BE49-F238E27FC236}">
                <a16:creationId xmlns:a16="http://schemas.microsoft.com/office/drawing/2014/main" id="{0DF69966-76E8-48E3-9E98-E3899AF35092}"/>
              </a:ext>
            </a:extLst>
          </p:cNvPr>
          <p:cNvSpPr>
            <a:spLocks noGrp="1"/>
          </p:cNvSpPr>
          <p:nvPr>
            <p:ph type="body" sz="quarter" idx="17" hasCustomPrompt="1"/>
          </p:nvPr>
        </p:nvSpPr>
        <p:spPr>
          <a:xfrm>
            <a:off x="4710483" y="3077308"/>
            <a:ext cx="6033717" cy="1881541"/>
          </a:xfrm>
        </p:spPr>
        <p:txBody>
          <a:bodyPr anchor="ctr">
            <a:noAutofit/>
          </a:bodyPr>
          <a:lstStyle>
            <a:lvl1pPr algn="ctr">
              <a:lnSpc>
                <a:spcPct val="90000"/>
              </a:lnSpc>
              <a:defRPr sz="3000">
                <a:solidFill>
                  <a:schemeClr val="tx1"/>
                </a:solidFill>
              </a:defRPr>
            </a:lvl1pPr>
            <a:lvl2pPr>
              <a:defRPr sz="1800"/>
            </a:lvl2pPr>
            <a:lvl3pPr>
              <a:defRPr sz="1600"/>
            </a:lvl3pPr>
            <a:lvl4pPr>
              <a:defRPr sz="1400"/>
            </a:lvl4pPr>
            <a:lvl5pPr>
              <a:defRPr sz="1400"/>
            </a:lvl5pPr>
          </a:lstStyle>
          <a:p>
            <a:pPr lvl="0"/>
            <a:r>
              <a:rPr lang="en-US" dirty="0"/>
              <a:t>Click to add book description (author, summary, </a:t>
            </a:r>
            <a:r>
              <a:rPr lang="en-US" dirty="0" err="1"/>
              <a:t>etc</a:t>
            </a:r>
            <a:r>
              <a:rPr lang="en-US" dirty="0"/>
              <a:t>)</a:t>
            </a:r>
          </a:p>
        </p:txBody>
      </p:sp>
      <p:sp>
        <p:nvSpPr>
          <p:cNvPr id="10" name="Text Placeholder 15">
            <a:extLst>
              <a:ext uri="{FF2B5EF4-FFF2-40B4-BE49-F238E27FC236}">
                <a16:creationId xmlns:a16="http://schemas.microsoft.com/office/drawing/2014/main" id="{C57B7F0B-4030-4A38-BCC9-4014421E3A1C}"/>
              </a:ext>
            </a:extLst>
          </p:cNvPr>
          <p:cNvSpPr>
            <a:spLocks noGrp="1"/>
          </p:cNvSpPr>
          <p:nvPr>
            <p:ph type="body" sz="quarter" idx="18" hasCustomPrompt="1"/>
          </p:nvPr>
        </p:nvSpPr>
        <p:spPr>
          <a:xfrm>
            <a:off x="4710483" y="1039515"/>
            <a:ext cx="6033717" cy="1659732"/>
          </a:xfrm>
        </p:spPr>
        <p:txBody>
          <a:bodyPr anchor="b">
            <a:noAutofit/>
          </a:bodyPr>
          <a:lstStyle>
            <a:lvl1pPr algn="ctr">
              <a:defRPr sz="4400">
                <a:solidFill>
                  <a:schemeClr val="tx1"/>
                </a:solidFill>
                <a:latin typeface="Poppins SemiBold" panose="00000700000000000000" pitchFamily="2" charset="0"/>
                <a:cs typeface="Poppins SemiBold" panose="00000700000000000000" pitchFamily="2" charset="0"/>
              </a:defRPr>
            </a:lvl1pPr>
            <a:lvl2pPr>
              <a:defRPr sz="1800"/>
            </a:lvl2pPr>
            <a:lvl3pPr>
              <a:defRPr sz="1600"/>
            </a:lvl3pPr>
            <a:lvl4pPr>
              <a:defRPr sz="1400"/>
            </a:lvl4pPr>
            <a:lvl5pPr>
              <a:defRPr sz="1400"/>
            </a:lvl5pPr>
          </a:lstStyle>
          <a:p>
            <a:pPr lvl="0"/>
            <a:r>
              <a:rPr lang="en-US" dirty="0"/>
              <a:t>Click to add book title</a:t>
            </a:r>
          </a:p>
        </p:txBody>
      </p:sp>
      <p:cxnSp>
        <p:nvCxnSpPr>
          <p:cNvPr id="13" name="Straight Connector 12">
            <a:extLst>
              <a:ext uri="{FF2B5EF4-FFF2-40B4-BE49-F238E27FC236}">
                <a16:creationId xmlns:a16="http://schemas.microsoft.com/office/drawing/2014/main" id="{5FAF0922-F78D-4ECA-A21A-22F115ED6DC5}"/>
              </a:ext>
            </a:extLst>
          </p:cNvPr>
          <p:cNvCxnSpPr>
            <a:cxnSpLocks/>
          </p:cNvCxnSpPr>
          <p:nvPr userDrawn="1"/>
        </p:nvCxnSpPr>
        <p:spPr>
          <a:xfrm flipH="1">
            <a:off x="7463589" y="2888277"/>
            <a:ext cx="824150" cy="0"/>
          </a:xfrm>
          <a:prstGeom prst="line">
            <a:avLst/>
          </a:prstGeom>
          <a:ln w="57150" cap="rnd">
            <a:solidFill>
              <a:schemeClr val="tx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77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4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ppt_x"/>
                                          </p:val>
                                        </p:tav>
                                        <p:tav tm="100000">
                                          <p:val>
                                            <p:strVal val="#ppt_x"/>
                                          </p:val>
                                        </p:tav>
                                      </p:tavLst>
                                    </p:anim>
                                    <p:anim calcmode="lin" valueType="num">
                                      <p:cBhvr additive="base">
                                        <p:cTn id="8" dur="400" fill="hold"/>
                                        <p:tgtEl>
                                          <p:spTgt spid="8"/>
                                        </p:tgtEl>
                                        <p:attrNameLst>
                                          <p:attrName>ppt_y</p:attrName>
                                        </p:attrNameLst>
                                      </p:cBhvr>
                                      <p:tavLst>
                                        <p:tav tm="0">
                                          <p:val>
                                            <p:strVal val="1+#ppt_h/2"/>
                                          </p:val>
                                        </p:tav>
                                        <p:tav tm="100000">
                                          <p:val>
                                            <p:strVal val="#ppt_y"/>
                                          </p:val>
                                        </p:tav>
                                      </p:tavLst>
                                    </p:anim>
                                  </p:childTnLst>
                                </p:cTn>
                              </p:par>
                              <p:par>
                                <p:cTn id="9" presetID="0" presetClass="path" presetSubtype="0" decel="100000" fill="hold" grpId="1" nodeType="withEffect">
                                  <p:stCondLst>
                                    <p:cond delay="800"/>
                                  </p:stCondLst>
                                  <p:childTnLst>
                                    <p:animMotion origin="layout" path="M 8.33333E-7 -1.11111E-6 L 0.00052 0.05139 " pathEditMode="relative" rAng="0" ptsTypes="AA">
                                      <p:cBhvr>
                                        <p:cTn id="10" dur="350" fill="hold"/>
                                        <p:tgtEl>
                                          <p:spTgt spid="8"/>
                                        </p:tgtEl>
                                        <p:attrNameLst>
                                          <p:attrName>ppt_x</p:attrName>
                                          <p:attrName>ppt_y</p:attrName>
                                        </p:attrNameLst>
                                      </p:cBhvr>
                                      <p:rCtr x="26" y="2569"/>
                                    </p:animMotion>
                                  </p:childTnLst>
                                </p:cTn>
                              </p:par>
                              <p:par>
                                <p:cTn id="11" presetID="2" presetClass="entr" presetSubtype="2" decel="100000" fill="hold" grpId="0" nodeType="withEffect">
                                  <p:stCondLst>
                                    <p:cond delay="1200"/>
                                  </p:stCondLst>
                                  <p:iterate type="wd">
                                    <p:tmPct val="10000"/>
                                  </p:iterate>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400" fill="hold"/>
                                        <p:tgtEl>
                                          <p:spTgt spid="10"/>
                                        </p:tgtEl>
                                        <p:attrNameLst>
                                          <p:attrName>ppt_x</p:attrName>
                                        </p:attrNameLst>
                                      </p:cBhvr>
                                      <p:tavLst>
                                        <p:tav tm="0">
                                          <p:val>
                                            <p:strVal val="1+#ppt_w/2"/>
                                          </p:val>
                                        </p:tav>
                                        <p:tav tm="100000">
                                          <p:val>
                                            <p:strVal val="#ppt_x"/>
                                          </p:val>
                                        </p:tav>
                                      </p:tavLst>
                                    </p:anim>
                                    <p:anim calcmode="lin" valueType="num">
                                      <p:cBhvr additive="base">
                                        <p:cTn id="14" dur="400" fill="hold"/>
                                        <p:tgtEl>
                                          <p:spTgt spid="10"/>
                                        </p:tgtEl>
                                        <p:attrNameLst>
                                          <p:attrName>ppt_y</p:attrName>
                                        </p:attrNameLst>
                                      </p:cBhvr>
                                      <p:tavLst>
                                        <p:tav tm="0">
                                          <p:val>
                                            <p:strVal val="#ppt_y"/>
                                          </p:val>
                                        </p:tav>
                                        <p:tav tm="100000">
                                          <p:val>
                                            <p:strVal val="#ppt_y"/>
                                          </p:val>
                                        </p:tav>
                                      </p:tavLst>
                                    </p:anim>
                                  </p:childTnLst>
                                </p:cTn>
                              </p:par>
                              <p:par>
                                <p:cTn id="15" presetID="0" presetClass="path" presetSubtype="0" decel="100000" fill="hold" grpId="1" nodeType="withEffect">
                                  <p:stCondLst>
                                    <p:cond delay="1600"/>
                                  </p:stCondLst>
                                  <p:iterate type="wd">
                                    <p:tmPct val="10000"/>
                                  </p:iterate>
                                  <p:childTnLst>
                                    <p:animMotion origin="layout" path="M -3.95833E-6 -3.7037E-6 L 0.01511 0.00162 " pathEditMode="relative" rAng="0" ptsTypes="AA">
                                      <p:cBhvr>
                                        <p:cTn id="16" dur="350" fill="hold"/>
                                        <p:tgtEl>
                                          <p:spTgt spid="10"/>
                                        </p:tgtEl>
                                        <p:attrNameLst>
                                          <p:attrName>ppt_x</p:attrName>
                                          <p:attrName>ppt_y</p:attrName>
                                        </p:attrNameLst>
                                      </p:cBhvr>
                                      <p:rCtr x="755" y="69"/>
                                    </p:animMotion>
                                  </p:childTnLst>
                                </p:cTn>
                              </p:par>
                              <p:par>
                                <p:cTn id="17" presetID="22" presetClass="entr" presetSubtype="8" fill="hold" nodeType="withEffect">
                                  <p:stCondLst>
                                    <p:cond delay="160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250"/>
                                        <p:tgtEl>
                                          <p:spTgt spid="13"/>
                                        </p:tgtEl>
                                      </p:cBhvr>
                                    </p:animEffect>
                                  </p:childTnLst>
                                </p:cTn>
                              </p:par>
                              <p:par>
                                <p:cTn id="20" presetID="2" presetClass="entr" presetSubtype="2" decel="100000" fill="hold" grpId="0" nodeType="withEffect">
                                  <p:stCondLst>
                                    <p:cond delay="1750"/>
                                  </p:stCondLst>
                                  <p:iterate type="wd">
                                    <p:tmPct val="10000"/>
                                  </p:iterate>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400" fill="hold"/>
                                        <p:tgtEl>
                                          <p:spTgt spid="16"/>
                                        </p:tgtEl>
                                        <p:attrNameLst>
                                          <p:attrName>ppt_x</p:attrName>
                                        </p:attrNameLst>
                                      </p:cBhvr>
                                      <p:tavLst>
                                        <p:tav tm="0">
                                          <p:val>
                                            <p:strVal val="1+#ppt_w/2"/>
                                          </p:val>
                                        </p:tav>
                                        <p:tav tm="100000">
                                          <p:val>
                                            <p:strVal val="#ppt_x"/>
                                          </p:val>
                                        </p:tav>
                                      </p:tavLst>
                                    </p:anim>
                                    <p:anim calcmode="lin" valueType="num">
                                      <p:cBhvr additive="base">
                                        <p:cTn id="23" dur="400" fill="hold"/>
                                        <p:tgtEl>
                                          <p:spTgt spid="16"/>
                                        </p:tgtEl>
                                        <p:attrNameLst>
                                          <p:attrName>ppt_y</p:attrName>
                                        </p:attrNameLst>
                                      </p:cBhvr>
                                      <p:tavLst>
                                        <p:tav tm="0">
                                          <p:val>
                                            <p:strVal val="#ppt_y"/>
                                          </p:val>
                                        </p:tav>
                                        <p:tav tm="100000">
                                          <p:val>
                                            <p:strVal val="#ppt_y"/>
                                          </p:val>
                                        </p:tav>
                                      </p:tavLst>
                                    </p:anim>
                                  </p:childTnLst>
                                </p:cTn>
                              </p:par>
                              <p:par>
                                <p:cTn id="24" presetID="0" presetClass="path" presetSubtype="0" decel="100000" fill="hold" grpId="1" nodeType="withEffect">
                                  <p:stCondLst>
                                    <p:cond delay="2150"/>
                                  </p:stCondLst>
                                  <p:iterate type="wd">
                                    <p:tmPct val="10000"/>
                                  </p:iterate>
                                  <p:childTnLst>
                                    <p:animMotion origin="layout" path="M -3.95833E-6 3.7037E-7 L 0.01511 0.00162 " pathEditMode="relative" rAng="0" ptsTypes="AA">
                                      <p:cBhvr>
                                        <p:cTn id="25" dur="350" fill="hold"/>
                                        <p:tgtEl>
                                          <p:spTgt spid="16"/>
                                        </p:tgtEl>
                                        <p:attrNameLst>
                                          <p:attrName>ppt_x</p:attrName>
                                          <p:attrName>ppt_y</p:attrName>
                                        </p:attrNameLst>
                                      </p:cBhvr>
                                      <p:rCtr x="755" y="69"/>
                                    </p:animMotion>
                                  </p:childTnLst>
                                </p:cTn>
                              </p:par>
                              <p:par>
                                <p:cTn id="26" presetID="2" presetClass="entr" presetSubtype="8" decel="10000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400" fill="hold"/>
                                        <p:tgtEl>
                                          <p:spTgt spid="17"/>
                                        </p:tgtEl>
                                        <p:attrNameLst>
                                          <p:attrName>ppt_x</p:attrName>
                                        </p:attrNameLst>
                                      </p:cBhvr>
                                      <p:tavLst>
                                        <p:tav tm="0">
                                          <p:val>
                                            <p:strVal val="0-#ppt_w/2"/>
                                          </p:val>
                                        </p:tav>
                                        <p:tav tm="100000">
                                          <p:val>
                                            <p:strVal val="#ppt_x"/>
                                          </p:val>
                                        </p:tav>
                                      </p:tavLst>
                                    </p:anim>
                                    <p:anim calcmode="lin" valueType="num">
                                      <p:cBhvr additive="base">
                                        <p:cTn id="29" dur="4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P spid="8" grpId="1" animBg="1"/>
      <p:bldP spid="16" grpId="0">
        <p:tmplLst>
          <p:tmpl>
            <p:tnLst>
              <p:par>
                <p:cTn presetID="2" presetClass="entr" presetSubtype="2" decel="100000" fill="hold" nodeType="withEffect">
                  <p:stCondLst>
                    <p:cond delay="175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400" fill="hold"/>
                        <p:tgtEl>
                          <p:spTgt spid="16"/>
                        </p:tgtEl>
                        <p:attrNameLst>
                          <p:attrName>ppt_x</p:attrName>
                        </p:attrNameLst>
                      </p:cBhvr>
                      <p:tavLst>
                        <p:tav tm="0">
                          <p:val>
                            <p:strVal val="1+#ppt_w/2"/>
                          </p:val>
                        </p:tav>
                        <p:tav tm="100000">
                          <p:val>
                            <p:strVal val="#ppt_x"/>
                          </p:val>
                        </p:tav>
                      </p:tavLst>
                    </p:anim>
                    <p:anim calcmode="lin" valueType="num">
                      <p:cBhvr additive="base">
                        <p:cTn dur="400" fill="hold"/>
                        <p:tgtEl>
                          <p:spTgt spid="16"/>
                        </p:tgtEl>
                        <p:attrNameLst>
                          <p:attrName>ppt_y</p:attrName>
                        </p:attrNameLst>
                      </p:cBhvr>
                      <p:tavLst>
                        <p:tav tm="0">
                          <p:val>
                            <p:strVal val="#ppt_y"/>
                          </p:val>
                        </p:tav>
                        <p:tav tm="100000">
                          <p:val>
                            <p:strVal val="#ppt_y"/>
                          </p:val>
                        </p:tav>
                      </p:tavLst>
                    </p:anim>
                  </p:childTnLst>
                </p:cTn>
              </p:par>
            </p:tnLst>
          </p:tmpl>
        </p:tmplLst>
      </p:bldP>
      <p:bldP spid="16" grpId="1">
        <p:tmplLst>
          <p:tmpl>
            <p:tnLst>
              <p:par>
                <p:cTn presetID="0" presetClass="path" presetSubtype="0" decel="100000" fill="hold" nodeType="withEffect">
                  <p:stCondLst>
                    <p:cond delay="2150"/>
                  </p:stCondLst>
                  <p:iterate type="wd">
                    <p:tmPct val="10000"/>
                  </p:iterate>
                  <p:childTnLst>
                    <p:animMotion origin="layout" path="M -3.95833E-6 3.7037E-7 L 0.01511 0.00162 " pathEditMode="relative" rAng="0" ptsTypes="AA">
                      <p:cBhvr>
                        <p:cTn dur="350" fill="hold"/>
                        <p:tgtEl>
                          <p:spTgt spid="16"/>
                        </p:tgtEl>
                        <p:attrNameLst>
                          <p:attrName>ppt_x</p:attrName>
                          <p:attrName>ppt_y</p:attrName>
                        </p:attrNameLst>
                      </p:cBhvr>
                      <p:rCtr x="755" y="69"/>
                    </p:animMotion>
                  </p:childTnLst>
                </p:cTn>
              </p:par>
            </p:tnLst>
          </p:tmpl>
        </p:tmplLst>
      </p:bldP>
      <p:bldP spid="10" grpId="0">
        <p:tmplLst>
          <p:tmpl>
            <p:tnLst>
              <p:par>
                <p:cTn presetID="2" presetClass="entr" presetSubtype="2" decel="100000" fill="hold" nodeType="withEffect">
                  <p:stCondLst>
                    <p:cond delay="120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400" fill="hold"/>
                        <p:tgtEl>
                          <p:spTgt spid="10"/>
                        </p:tgtEl>
                        <p:attrNameLst>
                          <p:attrName>ppt_x</p:attrName>
                        </p:attrNameLst>
                      </p:cBhvr>
                      <p:tavLst>
                        <p:tav tm="0">
                          <p:val>
                            <p:strVal val="1+#ppt_w/2"/>
                          </p:val>
                        </p:tav>
                        <p:tav tm="100000">
                          <p:val>
                            <p:strVal val="#ppt_x"/>
                          </p:val>
                        </p:tav>
                      </p:tavLst>
                    </p:anim>
                    <p:anim calcmode="lin" valueType="num">
                      <p:cBhvr additive="base">
                        <p:cTn dur="400" fill="hold"/>
                        <p:tgtEl>
                          <p:spTgt spid="10"/>
                        </p:tgtEl>
                        <p:attrNameLst>
                          <p:attrName>ppt_y</p:attrName>
                        </p:attrNameLst>
                      </p:cBhvr>
                      <p:tavLst>
                        <p:tav tm="0">
                          <p:val>
                            <p:strVal val="#ppt_y"/>
                          </p:val>
                        </p:tav>
                        <p:tav tm="100000">
                          <p:val>
                            <p:strVal val="#ppt_y"/>
                          </p:val>
                        </p:tav>
                      </p:tavLst>
                    </p:anim>
                  </p:childTnLst>
                </p:cTn>
              </p:par>
            </p:tnLst>
          </p:tmpl>
        </p:tmplLst>
      </p:bldP>
      <p:bldP spid="10" grpId="1">
        <p:tmplLst>
          <p:tmpl>
            <p:tnLst>
              <p:par>
                <p:cTn presetID="0" presetClass="path" presetSubtype="0" decel="100000" fill="hold" nodeType="withEffect">
                  <p:stCondLst>
                    <p:cond delay="1600"/>
                  </p:stCondLst>
                  <p:iterate type="wd">
                    <p:tmPct val="10000"/>
                  </p:iterate>
                  <p:childTnLst>
                    <p:animMotion origin="layout" path="M -3.95833E-6 -3.7037E-6 L 0.01511 0.00162 " pathEditMode="relative" rAng="0" ptsTypes="AA">
                      <p:cBhvr>
                        <p:cTn dur="350" fill="hold"/>
                        <p:tgtEl>
                          <p:spTgt spid="10"/>
                        </p:tgtEl>
                        <p:attrNameLst>
                          <p:attrName>ppt_x</p:attrName>
                          <p:attrName>ppt_y</p:attrName>
                        </p:attrNameLst>
                      </p:cBhvr>
                      <p:rCtr x="755" y="69"/>
                    </p:animMotion>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erbandingan">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A33E2EC-0949-440F-9D93-964B3960D3AC}"/>
              </a:ext>
            </a:extLst>
          </p:cNvPr>
          <p:cNvSpPr/>
          <p:nvPr userDrawn="1"/>
        </p:nvSpPr>
        <p:spPr>
          <a:xfrm>
            <a:off x="0" y="-1"/>
            <a:ext cx="12192000" cy="6857999"/>
          </a:xfrm>
          <a:prstGeom prst="rect">
            <a:avLst/>
          </a:prstGeom>
          <a:gradFill>
            <a:gsLst>
              <a:gs pos="0">
                <a:schemeClr val="tx2"/>
              </a:gs>
              <a:gs pos="99000">
                <a:schemeClr val="bg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Picture Placeholder 40">
            <a:extLst>
              <a:ext uri="{FF2B5EF4-FFF2-40B4-BE49-F238E27FC236}">
                <a16:creationId xmlns:a16="http://schemas.microsoft.com/office/drawing/2014/main" id="{06FCFA22-FE9C-4FA5-B905-B3D880F07EDE}"/>
              </a:ext>
            </a:extLst>
          </p:cNvPr>
          <p:cNvSpPr>
            <a:spLocks noGrp="1"/>
          </p:cNvSpPr>
          <p:nvPr>
            <p:ph type="pic" sz="quarter" idx="10"/>
          </p:nvPr>
        </p:nvSpPr>
        <p:spPr>
          <a:xfrm>
            <a:off x="6096001" y="0"/>
            <a:ext cx="6095999" cy="6857996"/>
          </a:xfrm>
          <a:custGeom>
            <a:avLst/>
            <a:gdLst>
              <a:gd name="connsiteX0" fmla="*/ 0 w 6095999"/>
              <a:gd name="connsiteY0" fmla="*/ 0 h 6857996"/>
              <a:gd name="connsiteX1" fmla="*/ 6095999 w 6095999"/>
              <a:gd name="connsiteY1" fmla="*/ 0 h 6857996"/>
              <a:gd name="connsiteX2" fmla="*/ 6095999 w 6095999"/>
              <a:gd name="connsiteY2" fmla="*/ 6857996 h 6857996"/>
              <a:gd name="connsiteX3" fmla="*/ 0 w 6095999"/>
              <a:gd name="connsiteY3" fmla="*/ 6857996 h 6857996"/>
              <a:gd name="connsiteX4" fmla="*/ 0 w 6095999"/>
              <a:gd name="connsiteY4" fmla="*/ 3938667 h 6857996"/>
              <a:gd name="connsiteX5" fmla="*/ 509666 w 6095999"/>
              <a:gd name="connsiteY5" fmla="*/ 3429001 h 6857996"/>
              <a:gd name="connsiteX6" fmla="*/ 0 w 6095999"/>
              <a:gd name="connsiteY6" fmla="*/ 2919335 h 685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5999" h="6857996">
                <a:moveTo>
                  <a:pt x="0" y="0"/>
                </a:moveTo>
                <a:lnTo>
                  <a:pt x="6095999" y="0"/>
                </a:lnTo>
                <a:lnTo>
                  <a:pt x="6095999" y="6857996"/>
                </a:lnTo>
                <a:lnTo>
                  <a:pt x="0" y="6857996"/>
                </a:lnTo>
                <a:lnTo>
                  <a:pt x="0" y="3938667"/>
                </a:lnTo>
                <a:cubicBezTo>
                  <a:pt x="281481" y="3938667"/>
                  <a:pt x="509666" y="3710482"/>
                  <a:pt x="509666" y="3429001"/>
                </a:cubicBezTo>
                <a:cubicBezTo>
                  <a:pt x="509666" y="3147520"/>
                  <a:pt x="281481" y="2919335"/>
                  <a:pt x="0" y="2919335"/>
                </a:cubicBezTo>
                <a:close/>
              </a:path>
            </a:pathLst>
          </a:custGeom>
          <a:noFill/>
        </p:spPr>
        <p:txBody>
          <a:bodyPr wrap="square">
            <a:noAutofit/>
          </a:bodyPr>
          <a:lstStyle/>
          <a:p>
            <a:endParaRPr lang="en-US" dirty="0"/>
          </a:p>
        </p:txBody>
      </p:sp>
      <p:sp>
        <p:nvSpPr>
          <p:cNvPr id="18" name="Oval 17">
            <a:extLst>
              <a:ext uri="{FF2B5EF4-FFF2-40B4-BE49-F238E27FC236}">
                <a16:creationId xmlns:a16="http://schemas.microsoft.com/office/drawing/2014/main" id="{EE75484A-DA37-4F8F-B1FE-2F130F0FBF3F}"/>
              </a:ext>
            </a:extLst>
          </p:cNvPr>
          <p:cNvSpPr/>
          <p:nvPr userDrawn="1"/>
        </p:nvSpPr>
        <p:spPr>
          <a:xfrm>
            <a:off x="5586334" y="2924095"/>
            <a:ext cx="1019331" cy="1019331"/>
          </a:xfrm>
          <a:prstGeom prst="ellipse">
            <a:avLst/>
          </a:prstGeom>
          <a:gradFill flip="none" rotWithShape="1">
            <a:gsLst>
              <a:gs pos="0">
                <a:schemeClr val="tx2">
                  <a:alpha val="80000"/>
                </a:schemeClr>
              </a:gs>
              <a:gs pos="100000">
                <a:schemeClr val="bg2"/>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oppins" panose="00000500000000000000" pitchFamily="2" charset="0"/>
                <a:cs typeface="Poppins" panose="00000500000000000000" pitchFamily="2" charset="0"/>
              </a:rPr>
              <a:t>VS</a:t>
            </a:r>
          </a:p>
        </p:txBody>
      </p:sp>
      <p:sp>
        <p:nvSpPr>
          <p:cNvPr id="42" name="Picture Placeholder 41">
            <a:extLst>
              <a:ext uri="{FF2B5EF4-FFF2-40B4-BE49-F238E27FC236}">
                <a16:creationId xmlns:a16="http://schemas.microsoft.com/office/drawing/2014/main" id="{33839DF2-10C1-4C75-9E56-2E36BE8070BF}"/>
              </a:ext>
            </a:extLst>
          </p:cNvPr>
          <p:cNvSpPr>
            <a:spLocks noGrp="1"/>
          </p:cNvSpPr>
          <p:nvPr>
            <p:ph type="pic" sz="quarter" idx="11"/>
          </p:nvPr>
        </p:nvSpPr>
        <p:spPr>
          <a:xfrm>
            <a:off x="0" y="0"/>
            <a:ext cx="6096000" cy="6857996"/>
          </a:xfrm>
          <a:custGeom>
            <a:avLst/>
            <a:gdLst>
              <a:gd name="connsiteX0" fmla="*/ 0 w 6096000"/>
              <a:gd name="connsiteY0" fmla="*/ 0 h 6857996"/>
              <a:gd name="connsiteX1" fmla="*/ 6096000 w 6096000"/>
              <a:gd name="connsiteY1" fmla="*/ 0 h 6857996"/>
              <a:gd name="connsiteX2" fmla="*/ 6096000 w 6096000"/>
              <a:gd name="connsiteY2" fmla="*/ 2919335 h 6857996"/>
              <a:gd name="connsiteX3" fmla="*/ 6095999 w 6096000"/>
              <a:gd name="connsiteY3" fmla="*/ 2919335 h 6857996"/>
              <a:gd name="connsiteX4" fmla="*/ 5586333 w 6096000"/>
              <a:gd name="connsiteY4" fmla="*/ 3429001 h 6857996"/>
              <a:gd name="connsiteX5" fmla="*/ 6095999 w 6096000"/>
              <a:gd name="connsiteY5" fmla="*/ 3938667 h 6857996"/>
              <a:gd name="connsiteX6" fmla="*/ 6096000 w 6096000"/>
              <a:gd name="connsiteY6" fmla="*/ 3938667 h 6857996"/>
              <a:gd name="connsiteX7" fmla="*/ 6096000 w 6096000"/>
              <a:gd name="connsiteY7" fmla="*/ 6857996 h 6857996"/>
              <a:gd name="connsiteX8" fmla="*/ 0 w 6096000"/>
              <a:gd name="connsiteY8" fmla="*/ 6857996 h 6857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7996">
                <a:moveTo>
                  <a:pt x="0" y="0"/>
                </a:moveTo>
                <a:lnTo>
                  <a:pt x="6096000" y="0"/>
                </a:lnTo>
                <a:lnTo>
                  <a:pt x="6096000" y="2919335"/>
                </a:lnTo>
                <a:lnTo>
                  <a:pt x="6095999" y="2919335"/>
                </a:lnTo>
                <a:cubicBezTo>
                  <a:pt x="5814518" y="2919335"/>
                  <a:pt x="5586333" y="3147520"/>
                  <a:pt x="5586333" y="3429001"/>
                </a:cubicBezTo>
                <a:cubicBezTo>
                  <a:pt x="5586333" y="3710482"/>
                  <a:pt x="5814518" y="3938667"/>
                  <a:pt x="6095999" y="3938667"/>
                </a:cubicBezTo>
                <a:lnTo>
                  <a:pt x="6096000" y="3938667"/>
                </a:lnTo>
                <a:lnTo>
                  <a:pt x="6096000" y="6857996"/>
                </a:lnTo>
                <a:lnTo>
                  <a:pt x="0" y="6857996"/>
                </a:lnTo>
                <a:close/>
              </a:path>
            </a:pathLst>
          </a:custGeom>
          <a:noFill/>
        </p:spPr>
        <p:txBody>
          <a:bodyPr wrap="square">
            <a:noAutofit/>
          </a:bodyPr>
          <a:lstStyle/>
          <a:p>
            <a:endParaRPr lang="en-US"/>
          </a:p>
        </p:txBody>
      </p:sp>
      <p:sp>
        <p:nvSpPr>
          <p:cNvPr id="3" name="Text Placeholder 2">
            <a:extLst>
              <a:ext uri="{FF2B5EF4-FFF2-40B4-BE49-F238E27FC236}">
                <a16:creationId xmlns:a16="http://schemas.microsoft.com/office/drawing/2014/main" id="{EFAF16D6-C56F-434F-8DDD-71579CD272D0}"/>
              </a:ext>
            </a:extLst>
          </p:cNvPr>
          <p:cNvSpPr>
            <a:spLocks noGrp="1"/>
          </p:cNvSpPr>
          <p:nvPr>
            <p:ph type="body" sz="quarter" idx="12" hasCustomPrompt="1"/>
          </p:nvPr>
        </p:nvSpPr>
        <p:spPr>
          <a:xfrm>
            <a:off x="763588" y="4526753"/>
            <a:ext cx="4503737" cy="1746250"/>
          </a:xfrm>
          <a:gradFill flip="none" rotWithShape="1">
            <a:gsLst>
              <a:gs pos="0">
                <a:schemeClr val="tx2"/>
              </a:gs>
              <a:gs pos="100000">
                <a:schemeClr val="bg2"/>
              </a:gs>
            </a:gsLst>
            <a:lin ang="2700000" scaled="1"/>
            <a:tileRect/>
          </a:gradFill>
        </p:spPr>
        <p:txBody>
          <a:bodyPr/>
          <a:lstStyle>
            <a:lvl1pPr>
              <a:defRPr/>
            </a:lvl1pPr>
          </a:lstStyle>
          <a:p>
            <a:pPr lvl="0"/>
            <a:r>
              <a:rPr lang="en-US" dirty="0"/>
              <a:t>  </a:t>
            </a:r>
          </a:p>
        </p:txBody>
      </p:sp>
      <p:sp>
        <p:nvSpPr>
          <p:cNvPr id="5" name="Text Placeholder 4">
            <a:extLst>
              <a:ext uri="{FF2B5EF4-FFF2-40B4-BE49-F238E27FC236}">
                <a16:creationId xmlns:a16="http://schemas.microsoft.com/office/drawing/2014/main" id="{F55D9B40-BE09-45C9-921E-01ED308B7197}"/>
              </a:ext>
            </a:extLst>
          </p:cNvPr>
          <p:cNvSpPr>
            <a:spLocks noGrp="1"/>
          </p:cNvSpPr>
          <p:nvPr>
            <p:ph type="body" sz="quarter" idx="13" hasCustomPrompt="1"/>
          </p:nvPr>
        </p:nvSpPr>
        <p:spPr>
          <a:xfrm>
            <a:off x="763588" y="4526753"/>
            <a:ext cx="4503737" cy="1746250"/>
          </a:xfrm>
        </p:spPr>
        <p:txBody>
          <a:bodyPr anchor="ctr">
            <a:normAutofit/>
          </a:bodyPr>
          <a:lstStyle>
            <a:lvl1pPr algn="ctr">
              <a:defRPr sz="4000"/>
            </a:lvl1pPr>
          </a:lstStyle>
          <a:p>
            <a:pPr lvl="0"/>
            <a:r>
              <a:rPr lang="en-US" dirty="0"/>
              <a:t>Click to add description</a:t>
            </a:r>
          </a:p>
        </p:txBody>
      </p:sp>
      <p:sp>
        <p:nvSpPr>
          <p:cNvPr id="10" name="Text Placeholder 2">
            <a:extLst>
              <a:ext uri="{FF2B5EF4-FFF2-40B4-BE49-F238E27FC236}">
                <a16:creationId xmlns:a16="http://schemas.microsoft.com/office/drawing/2014/main" id="{85682835-8430-4969-9820-5E4A9BE0EB2F}"/>
              </a:ext>
            </a:extLst>
          </p:cNvPr>
          <p:cNvSpPr>
            <a:spLocks noGrp="1"/>
          </p:cNvSpPr>
          <p:nvPr>
            <p:ph type="body" sz="quarter" idx="14" hasCustomPrompt="1"/>
          </p:nvPr>
        </p:nvSpPr>
        <p:spPr>
          <a:xfrm>
            <a:off x="7000568" y="4526753"/>
            <a:ext cx="4503737" cy="1746250"/>
          </a:xfrm>
          <a:gradFill flip="none" rotWithShape="1">
            <a:gsLst>
              <a:gs pos="0">
                <a:schemeClr val="tx2"/>
              </a:gs>
              <a:gs pos="100000">
                <a:schemeClr val="bg2"/>
              </a:gs>
            </a:gsLst>
            <a:lin ang="2700000" scaled="1"/>
            <a:tileRect/>
          </a:gradFill>
        </p:spPr>
        <p:txBody>
          <a:bodyPr/>
          <a:lstStyle>
            <a:lvl1pPr>
              <a:defRPr/>
            </a:lvl1pPr>
          </a:lstStyle>
          <a:p>
            <a:pPr lvl="0"/>
            <a:r>
              <a:rPr lang="en-US" dirty="0"/>
              <a:t>  </a:t>
            </a:r>
          </a:p>
        </p:txBody>
      </p:sp>
      <p:sp>
        <p:nvSpPr>
          <p:cNvPr id="11" name="Text Placeholder 4">
            <a:extLst>
              <a:ext uri="{FF2B5EF4-FFF2-40B4-BE49-F238E27FC236}">
                <a16:creationId xmlns:a16="http://schemas.microsoft.com/office/drawing/2014/main" id="{65BA5429-35CE-4BBF-BB5C-466783C74FF7}"/>
              </a:ext>
            </a:extLst>
          </p:cNvPr>
          <p:cNvSpPr>
            <a:spLocks noGrp="1"/>
          </p:cNvSpPr>
          <p:nvPr>
            <p:ph type="body" sz="quarter" idx="15" hasCustomPrompt="1"/>
          </p:nvPr>
        </p:nvSpPr>
        <p:spPr>
          <a:xfrm>
            <a:off x="7000568" y="4526753"/>
            <a:ext cx="4503737" cy="1746250"/>
          </a:xfrm>
        </p:spPr>
        <p:txBody>
          <a:bodyPr anchor="ctr">
            <a:normAutofit/>
          </a:bodyPr>
          <a:lstStyle>
            <a:lvl1pPr algn="ctr">
              <a:defRPr sz="4000"/>
            </a:lvl1pPr>
          </a:lstStyle>
          <a:p>
            <a:pPr lvl="0"/>
            <a:r>
              <a:rPr lang="en-US" dirty="0"/>
              <a:t>Click to add description</a:t>
            </a:r>
          </a:p>
        </p:txBody>
      </p:sp>
    </p:spTree>
    <p:extLst>
      <p:ext uri="{BB962C8B-B14F-4D97-AF65-F5344CB8AC3E}">
        <p14:creationId xmlns:p14="http://schemas.microsoft.com/office/powerpoint/2010/main" val="242318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nodePh="1">
                                  <p:stCondLst>
                                    <p:cond delay="750"/>
                                  </p:stCondLst>
                                  <p:endCondLst>
                                    <p:cond evt="begin" delay="0">
                                      <p:tn val="17"/>
                                    </p:cond>
                                  </p:end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1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3" grpId="0" animBg="1">
        <p:tmplLst>
          <p:tmpl>
            <p:tnLst>
              <p:par>
                <p:cTn presetID="2" presetClass="entr" presetSubtype="8"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5" grpId="0">
        <p:tmplLst>
          <p:tmpl>
            <p:tnLst>
              <p:par>
                <p:cTn presetID="2" presetClass="entr" presetSubtype="8" decel="100000" fill="hold" nodeType="withEffect">
                  <p:stCondLst>
                    <p:cond delay="25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2" decel="10000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p:tmplLst>
          <p:tmpl>
            <p:tnLst>
              <p:par>
                <p:cTn presetID="2" presetClass="entr" presetSubtype="2" decel="10000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Referensi Buku">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DCAE28D-545B-4916-89B0-FB1106118C35}"/>
              </a:ext>
            </a:extLst>
          </p:cNvPr>
          <p:cNvSpPr/>
          <p:nvPr userDrawn="1"/>
        </p:nvSpPr>
        <p:spPr>
          <a:xfrm>
            <a:off x="0" y="0"/>
            <a:ext cx="12192000" cy="6858000"/>
          </a:xfrm>
          <a:prstGeom prst="rect">
            <a:avLst/>
          </a:prstGeom>
          <a:gradFill>
            <a:gsLst>
              <a:gs pos="0">
                <a:schemeClr val="tx2"/>
              </a:gs>
              <a:gs pos="86000">
                <a:schemeClr val="bg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A5D1126B-ED0E-47C0-98E1-E2121AD27410}"/>
              </a:ext>
            </a:extLst>
          </p:cNvPr>
          <p:cNvSpPr/>
          <p:nvPr userDrawn="1"/>
        </p:nvSpPr>
        <p:spPr>
          <a:xfrm>
            <a:off x="255169" y="0"/>
            <a:ext cx="3300115" cy="6858000"/>
          </a:xfrm>
          <a:custGeom>
            <a:avLst/>
            <a:gdLst>
              <a:gd name="connsiteX0" fmla="*/ 0 w 3300115"/>
              <a:gd name="connsiteY0" fmla="*/ 0 h 6858000"/>
              <a:gd name="connsiteX1" fmla="*/ 2139748 w 3300115"/>
              <a:gd name="connsiteY1" fmla="*/ 0 h 6858000"/>
              <a:gd name="connsiteX2" fmla="*/ 2177505 w 3300115"/>
              <a:gd name="connsiteY2" fmla="*/ 48046 h 6858000"/>
              <a:gd name="connsiteX3" fmla="*/ 3300115 w 3300115"/>
              <a:gd name="connsiteY3" fmla="*/ 3429000 h 6858000"/>
              <a:gd name="connsiteX4" fmla="*/ 2177505 w 3300115"/>
              <a:gd name="connsiteY4" fmla="*/ 6809955 h 6858000"/>
              <a:gd name="connsiteX5" fmla="*/ 2139748 w 3300115"/>
              <a:gd name="connsiteY5" fmla="*/ 6858000 h 6858000"/>
              <a:gd name="connsiteX6" fmla="*/ 0 w 3300115"/>
              <a:gd name="connsiteY6" fmla="*/ 6858000 h 6858000"/>
              <a:gd name="connsiteX7" fmla="*/ 136901 w 3300115"/>
              <a:gd name="connsiteY7" fmla="*/ 6760648 h 6858000"/>
              <a:gd name="connsiteX8" fmla="*/ 1806950 w 3300115"/>
              <a:gd name="connsiteY8" fmla="*/ 3429000 h 6858000"/>
              <a:gd name="connsiteX9" fmla="*/ 136901 w 3300115"/>
              <a:gd name="connsiteY9" fmla="*/ 973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0115" h="6858000">
                <a:moveTo>
                  <a:pt x="0" y="0"/>
                </a:moveTo>
                <a:lnTo>
                  <a:pt x="2139748" y="0"/>
                </a:lnTo>
                <a:lnTo>
                  <a:pt x="2177505" y="48046"/>
                </a:lnTo>
                <a:cubicBezTo>
                  <a:pt x="2882576" y="990838"/>
                  <a:pt x="3300115" y="2161158"/>
                  <a:pt x="3300115" y="3429000"/>
                </a:cubicBezTo>
                <a:cubicBezTo>
                  <a:pt x="3300115" y="4696842"/>
                  <a:pt x="2882576" y="5867163"/>
                  <a:pt x="2177505" y="6809955"/>
                </a:cubicBezTo>
                <a:lnTo>
                  <a:pt x="2139748" y="6858000"/>
                </a:lnTo>
                <a:lnTo>
                  <a:pt x="0" y="6858000"/>
                </a:lnTo>
                <a:lnTo>
                  <a:pt x="136901" y="6760648"/>
                </a:lnTo>
                <a:cubicBezTo>
                  <a:pt x="1150723" y="6002456"/>
                  <a:pt x="1806950" y="4792363"/>
                  <a:pt x="1806950" y="3429000"/>
                </a:cubicBezTo>
                <a:cubicBezTo>
                  <a:pt x="1806950" y="2065637"/>
                  <a:pt x="1150723" y="855544"/>
                  <a:pt x="136901" y="97352"/>
                </a:cubicBezTo>
                <a:close/>
              </a:path>
            </a:pathLst>
          </a:custGeom>
          <a:solidFill>
            <a:schemeClr val="bg1">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Picture Placeholder 6">
            <a:extLst>
              <a:ext uri="{FF2B5EF4-FFF2-40B4-BE49-F238E27FC236}">
                <a16:creationId xmlns:a16="http://schemas.microsoft.com/office/drawing/2014/main" id="{E40A9372-2B1A-465C-A869-2332FA60EDFB}"/>
              </a:ext>
            </a:extLst>
          </p:cNvPr>
          <p:cNvSpPr>
            <a:spLocks noGrp="1"/>
          </p:cNvSpPr>
          <p:nvPr>
            <p:ph type="pic" sz="quarter" idx="11"/>
          </p:nvPr>
        </p:nvSpPr>
        <p:spPr>
          <a:xfrm>
            <a:off x="4505325" y="562753"/>
            <a:ext cx="3181349" cy="4335236"/>
          </a:xfrm>
          <a:solidFill>
            <a:srgbClr val="F9F9F9">
              <a:alpha val="40000"/>
            </a:srgbClr>
          </a:solidFill>
          <a:effectLst>
            <a:outerShdw blurRad="127000" dist="38100" dir="2700000" sx="103000" sy="103000" algn="tl" rotWithShape="0">
              <a:prstClr val="black">
                <a:alpha val="34000"/>
              </a:prstClr>
            </a:outerShdw>
          </a:effectLst>
        </p:spPr>
        <p:txBody>
          <a:bodyPr anchor="ctr"/>
          <a:lstStyle>
            <a:lvl1pPr algn="ctr">
              <a:defRPr/>
            </a:lvl1pPr>
          </a:lstStyle>
          <a:p>
            <a:endParaRPr lang="en-US" dirty="0"/>
          </a:p>
        </p:txBody>
      </p:sp>
      <p:sp>
        <p:nvSpPr>
          <p:cNvPr id="10" name="Text Placeholder 15">
            <a:extLst>
              <a:ext uri="{FF2B5EF4-FFF2-40B4-BE49-F238E27FC236}">
                <a16:creationId xmlns:a16="http://schemas.microsoft.com/office/drawing/2014/main" id="{C57B7F0B-4030-4A38-BCC9-4014421E3A1C}"/>
              </a:ext>
            </a:extLst>
          </p:cNvPr>
          <p:cNvSpPr>
            <a:spLocks noGrp="1"/>
          </p:cNvSpPr>
          <p:nvPr>
            <p:ph type="body" sz="quarter" idx="18" hasCustomPrompt="1"/>
          </p:nvPr>
        </p:nvSpPr>
        <p:spPr>
          <a:xfrm>
            <a:off x="783771" y="5134514"/>
            <a:ext cx="10464800" cy="1160733"/>
          </a:xfrm>
        </p:spPr>
        <p:txBody>
          <a:bodyPr anchor="t">
            <a:noAutofit/>
          </a:bodyPr>
          <a:lstStyle>
            <a:lvl1pPr algn="ctr">
              <a:defRPr sz="4400">
                <a:solidFill>
                  <a:schemeClr val="tx1"/>
                </a:solidFill>
                <a:latin typeface="Poppins SemiBold" panose="00000700000000000000" pitchFamily="2" charset="0"/>
                <a:cs typeface="Poppins SemiBold" panose="00000700000000000000" pitchFamily="2" charset="0"/>
              </a:defRPr>
            </a:lvl1pPr>
            <a:lvl2pPr>
              <a:defRPr sz="1800"/>
            </a:lvl2pPr>
            <a:lvl3pPr>
              <a:defRPr sz="1600"/>
            </a:lvl3pPr>
            <a:lvl4pPr>
              <a:defRPr sz="1400"/>
            </a:lvl4pPr>
            <a:lvl5pPr>
              <a:defRPr sz="1400"/>
            </a:lvl5pPr>
          </a:lstStyle>
          <a:p>
            <a:pPr lvl="0"/>
            <a:r>
              <a:rPr lang="en-US" dirty="0"/>
              <a:t>Click to add book title</a:t>
            </a:r>
          </a:p>
        </p:txBody>
      </p:sp>
      <p:cxnSp>
        <p:nvCxnSpPr>
          <p:cNvPr id="13" name="Straight Connector 12">
            <a:extLst>
              <a:ext uri="{FF2B5EF4-FFF2-40B4-BE49-F238E27FC236}">
                <a16:creationId xmlns:a16="http://schemas.microsoft.com/office/drawing/2014/main" id="{5FAF0922-F78D-4ECA-A21A-22F115ED6DC5}"/>
              </a:ext>
            </a:extLst>
          </p:cNvPr>
          <p:cNvCxnSpPr>
            <a:cxnSpLocks/>
          </p:cNvCxnSpPr>
          <p:nvPr userDrawn="1"/>
        </p:nvCxnSpPr>
        <p:spPr>
          <a:xfrm>
            <a:off x="5909158" y="4978333"/>
            <a:ext cx="373683" cy="0"/>
          </a:xfrm>
          <a:prstGeom prst="line">
            <a:avLst/>
          </a:prstGeom>
          <a:ln w="57150" cap="rnd">
            <a:solidFill>
              <a:schemeClr val="tx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12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4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ppt_x"/>
                                          </p:val>
                                        </p:tav>
                                        <p:tav tm="100000">
                                          <p:val>
                                            <p:strVal val="#ppt_x"/>
                                          </p:val>
                                        </p:tav>
                                      </p:tavLst>
                                    </p:anim>
                                    <p:anim calcmode="lin" valueType="num">
                                      <p:cBhvr additive="base">
                                        <p:cTn id="8" dur="400" fill="hold"/>
                                        <p:tgtEl>
                                          <p:spTgt spid="8"/>
                                        </p:tgtEl>
                                        <p:attrNameLst>
                                          <p:attrName>ppt_y</p:attrName>
                                        </p:attrNameLst>
                                      </p:cBhvr>
                                      <p:tavLst>
                                        <p:tav tm="0">
                                          <p:val>
                                            <p:strVal val="0-#ppt_h/2"/>
                                          </p:val>
                                        </p:tav>
                                        <p:tav tm="100000">
                                          <p:val>
                                            <p:strVal val="#ppt_y"/>
                                          </p:val>
                                        </p:tav>
                                      </p:tavLst>
                                    </p:anim>
                                  </p:childTnLst>
                                </p:cTn>
                              </p:par>
                              <p:par>
                                <p:cTn id="9" presetID="0" presetClass="path" presetSubtype="0" decel="100000" fill="hold" grpId="1" nodeType="withEffect">
                                  <p:stCondLst>
                                    <p:cond delay="800"/>
                                  </p:stCondLst>
                                  <p:childTnLst>
                                    <p:animMotion origin="layout" path="M 0 3.33333E-6 L 0 -0.04306 " pathEditMode="relative" rAng="0" ptsTypes="AA">
                                      <p:cBhvr>
                                        <p:cTn id="10" dur="350" fill="hold"/>
                                        <p:tgtEl>
                                          <p:spTgt spid="8"/>
                                        </p:tgtEl>
                                        <p:attrNameLst>
                                          <p:attrName>ppt_x</p:attrName>
                                          <p:attrName>ppt_y</p:attrName>
                                        </p:attrNameLst>
                                      </p:cBhvr>
                                      <p:rCtr x="0" y="-2153"/>
                                    </p:animMotion>
                                  </p:childTnLst>
                                </p:cTn>
                              </p:par>
                              <p:par>
                                <p:cTn id="11" presetID="2" presetClass="entr" presetSubtype="4" decel="100000" fill="hold" grpId="0" nodeType="withEffect">
                                  <p:stCondLst>
                                    <p:cond delay="1200"/>
                                  </p:stCondLst>
                                  <p:iterate type="wd">
                                    <p:tmPct val="10000"/>
                                  </p:iterate>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400" fill="hold"/>
                                        <p:tgtEl>
                                          <p:spTgt spid="10"/>
                                        </p:tgtEl>
                                        <p:attrNameLst>
                                          <p:attrName>ppt_x</p:attrName>
                                        </p:attrNameLst>
                                      </p:cBhvr>
                                      <p:tavLst>
                                        <p:tav tm="0">
                                          <p:val>
                                            <p:strVal val="#ppt_x"/>
                                          </p:val>
                                        </p:tav>
                                        <p:tav tm="100000">
                                          <p:val>
                                            <p:strVal val="#ppt_x"/>
                                          </p:val>
                                        </p:tav>
                                      </p:tavLst>
                                    </p:anim>
                                    <p:anim calcmode="lin" valueType="num">
                                      <p:cBhvr additive="base">
                                        <p:cTn id="14" dur="400" fill="hold"/>
                                        <p:tgtEl>
                                          <p:spTgt spid="10"/>
                                        </p:tgtEl>
                                        <p:attrNameLst>
                                          <p:attrName>ppt_y</p:attrName>
                                        </p:attrNameLst>
                                      </p:cBhvr>
                                      <p:tavLst>
                                        <p:tav tm="0">
                                          <p:val>
                                            <p:strVal val="1+#ppt_h/2"/>
                                          </p:val>
                                        </p:tav>
                                        <p:tav tm="100000">
                                          <p:val>
                                            <p:strVal val="#ppt_y"/>
                                          </p:val>
                                        </p:tav>
                                      </p:tavLst>
                                    </p:anim>
                                  </p:childTnLst>
                                </p:cTn>
                              </p:par>
                              <p:par>
                                <p:cTn id="15" presetID="0" presetClass="path" presetSubtype="0" decel="100000" fill="hold" grpId="1" nodeType="withEffect">
                                  <p:stCondLst>
                                    <p:cond delay="1600"/>
                                  </p:stCondLst>
                                  <p:iterate type="wd">
                                    <p:tmPct val="10000"/>
                                  </p:iterate>
                                  <p:childTnLst>
                                    <p:animMotion origin="layout" path="M 4.16667E-7 -3.33333E-6 L -0.00052 0.03611 " pathEditMode="relative" rAng="0" ptsTypes="AA">
                                      <p:cBhvr>
                                        <p:cTn id="16" dur="350" fill="hold"/>
                                        <p:tgtEl>
                                          <p:spTgt spid="10"/>
                                        </p:tgtEl>
                                        <p:attrNameLst>
                                          <p:attrName>ppt_x</p:attrName>
                                          <p:attrName>ppt_y</p:attrName>
                                        </p:attrNameLst>
                                      </p:cBhvr>
                                      <p:rCtr x="-26" y="1806"/>
                                    </p:animMotion>
                                  </p:childTnLst>
                                </p:cTn>
                              </p:par>
                              <p:par>
                                <p:cTn id="17" presetID="22" presetClass="entr" presetSubtype="8" fill="hold" nodeType="withEffect">
                                  <p:stCondLst>
                                    <p:cond delay="125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250"/>
                                        <p:tgtEl>
                                          <p:spTgt spid="13"/>
                                        </p:tgtEl>
                                      </p:cBhvr>
                                    </p:animEffect>
                                  </p:childTnLst>
                                </p:cTn>
                              </p:par>
                              <p:par>
                                <p:cTn id="20" presetID="2" presetClass="entr" presetSubtype="8" decel="10000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400" fill="hold"/>
                                        <p:tgtEl>
                                          <p:spTgt spid="17"/>
                                        </p:tgtEl>
                                        <p:attrNameLst>
                                          <p:attrName>ppt_x</p:attrName>
                                        </p:attrNameLst>
                                      </p:cBhvr>
                                      <p:tavLst>
                                        <p:tav tm="0">
                                          <p:val>
                                            <p:strVal val="0-#ppt_w/2"/>
                                          </p:val>
                                        </p:tav>
                                        <p:tav tm="100000">
                                          <p:val>
                                            <p:strVal val="#ppt_x"/>
                                          </p:val>
                                        </p:tav>
                                      </p:tavLst>
                                    </p:anim>
                                    <p:anim calcmode="lin" valueType="num">
                                      <p:cBhvr additive="base">
                                        <p:cTn id="23" dur="4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P spid="8" grpId="1" animBg="1"/>
      <p:bldP spid="10" grpId="0">
        <p:tmplLst>
          <p:tmpl>
            <p:tnLst>
              <p:par>
                <p:cTn presetID="2" presetClass="entr" presetSubtype="4" decel="100000" fill="hold" nodeType="withEffect">
                  <p:stCondLst>
                    <p:cond delay="120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400" fill="hold"/>
                        <p:tgtEl>
                          <p:spTgt spid="10"/>
                        </p:tgtEl>
                        <p:attrNameLst>
                          <p:attrName>ppt_x</p:attrName>
                        </p:attrNameLst>
                      </p:cBhvr>
                      <p:tavLst>
                        <p:tav tm="0">
                          <p:val>
                            <p:strVal val="#ppt_x"/>
                          </p:val>
                        </p:tav>
                        <p:tav tm="100000">
                          <p:val>
                            <p:strVal val="#ppt_x"/>
                          </p:val>
                        </p:tav>
                      </p:tavLst>
                    </p:anim>
                    <p:anim calcmode="lin" valueType="num">
                      <p:cBhvr additive="base">
                        <p:cTn dur="400" fill="hold"/>
                        <p:tgtEl>
                          <p:spTgt spid="10"/>
                        </p:tgtEl>
                        <p:attrNameLst>
                          <p:attrName>ppt_y</p:attrName>
                        </p:attrNameLst>
                      </p:cBhvr>
                      <p:tavLst>
                        <p:tav tm="0">
                          <p:val>
                            <p:strVal val="1+#ppt_h/2"/>
                          </p:val>
                        </p:tav>
                        <p:tav tm="100000">
                          <p:val>
                            <p:strVal val="#ppt_y"/>
                          </p:val>
                        </p:tav>
                      </p:tavLst>
                    </p:anim>
                  </p:childTnLst>
                </p:cTn>
              </p:par>
            </p:tnLst>
          </p:tmpl>
        </p:tmplLst>
      </p:bldP>
      <p:bldP spid="10" grpId="1">
        <p:tmplLst>
          <p:tmpl>
            <p:tnLst>
              <p:par>
                <p:cTn presetID="0" presetClass="path" presetSubtype="0" decel="100000" fill="hold" nodeType="withEffect">
                  <p:stCondLst>
                    <p:cond delay="1600"/>
                  </p:stCondLst>
                  <p:iterate type="wd">
                    <p:tmPct val="10000"/>
                  </p:iterate>
                  <p:childTnLst>
                    <p:animMotion origin="layout" path="M 4.16667E-7 -3.33333E-6 L -0.00052 0.03611 " pathEditMode="relative" rAng="0" ptsTypes="AA">
                      <p:cBhvr>
                        <p:cTn dur="350" fill="hold"/>
                        <p:tgtEl>
                          <p:spTgt spid="10"/>
                        </p:tgtEl>
                        <p:attrNameLst>
                          <p:attrName>ppt_x</p:attrName>
                          <p:attrName>ppt_y</p:attrName>
                        </p:attrNameLst>
                      </p:cBhvr>
                      <p:rCtr x="-26" y="1806"/>
                    </p:animMotion>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erbandinga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F3F04FE-B7ED-4C40-8574-830AAC20E62A}"/>
              </a:ext>
            </a:extLst>
          </p:cNvPr>
          <p:cNvSpPr/>
          <p:nvPr userDrawn="1"/>
        </p:nvSpPr>
        <p:spPr>
          <a:xfrm>
            <a:off x="6096000" y="0"/>
            <a:ext cx="6096000" cy="6858000"/>
          </a:xfrm>
          <a:prstGeom prst="rect">
            <a:avLst/>
          </a:prstGeom>
          <a:gradFill>
            <a:gsLst>
              <a:gs pos="0">
                <a:schemeClr val="tx2">
                  <a:alpha val="75000"/>
                </a:schemeClr>
              </a:gs>
              <a:gs pos="100000">
                <a:schemeClr val="bg2">
                  <a:alpha val="61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a:extLst>
              <a:ext uri="{FF2B5EF4-FFF2-40B4-BE49-F238E27FC236}">
                <a16:creationId xmlns:a16="http://schemas.microsoft.com/office/drawing/2014/main" id="{1F593D44-F5F5-4D08-BB05-EAF5E77E410C}"/>
              </a:ext>
            </a:extLst>
          </p:cNvPr>
          <p:cNvSpPr>
            <a:spLocks noGrp="1"/>
          </p:cNvSpPr>
          <p:nvPr>
            <p:ph type="body" sz="quarter" idx="10" hasCustomPrompt="1"/>
          </p:nvPr>
        </p:nvSpPr>
        <p:spPr>
          <a:xfrm>
            <a:off x="7048500" y="1890712"/>
            <a:ext cx="4190999" cy="3076575"/>
          </a:xfrm>
        </p:spPr>
        <p:txBody>
          <a:bodyPr anchor="ctr">
            <a:noAutofit/>
          </a:bodyPr>
          <a:lstStyle>
            <a:lvl1pPr algn="ctr">
              <a:defRPr sz="3600"/>
            </a:lvl1pPr>
            <a:lvl2pPr>
              <a:defRPr sz="1800"/>
            </a:lvl2pPr>
            <a:lvl3pPr>
              <a:defRPr sz="1600"/>
            </a:lvl3pPr>
            <a:lvl4pPr>
              <a:defRPr sz="1400"/>
            </a:lvl4pPr>
            <a:lvl5pPr>
              <a:defRPr sz="1400"/>
            </a:lvl5pPr>
          </a:lstStyle>
          <a:p>
            <a:pPr lvl="0"/>
            <a:r>
              <a:rPr lang="en-US" dirty="0"/>
              <a:t>Lorem ipsum dolor sit </a:t>
            </a:r>
            <a:r>
              <a:rPr lang="en-US" dirty="0" err="1"/>
              <a:t>amet</a:t>
            </a:r>
            <a:endParaRPr lang="en-US" dirty="0"/>
          </a:p>
        </p:txBody>
      </p:sp>
      <p:sp>
        <p:nvSpPr>
          <p:cNvPr id="16" name="Text Placeholder 15">
            <a:extLst>
              <a:ext uri="{FF2B5EF4-FFF2-40B4-BE49-F238E27FC236}">
                <a16:creationId xmlns:a16="http://schemas.microsoft.com/office/drawing/2014/main" id="{78973869-9A35-4F6E-8B71-170C28ACBCD6}"/>
              </a:ext>
            </a:extLst>
          </p:cNvPr>
          <p:cNvSpPr>
            <a:spLocks noGrp="1"/>
          </p:cNvSpPr>
          <p:nvPr>
            <p:ph type="body" sz="quarter" idx="12" hasCustomPrompt="1"/>
          </p:nvPr>
        </p:nvSpPr>
        <p:spPr>
          <a:xfrm>
            <a:off x="952500" y="1890712"/>
            <a:ext cx="4190999" cy="3076574"/>
          </a:xfrm>
        </p:spPr>
        <p:txBody>
          <a:bodyPr anchor="ctr">
            <a:noAutofit/>
          </a:bodyPr>
          <a:lstStyle>
            <a:lvl1pPr algn="ctr">
              <a:defRPr sz="3600">
                <a:solidFill>
                  <a:schemeClr val="tx1"/>
                </a:solidFill>
              </a:defRPr>
            </a:lvl1pPr>
            <a:lvl2pPr>
              <a:defRPr sz="1800"/>
            </a:lvl2pPr>
            <a:lvl3pPr>
              <a:defRPr sz="1600"/>
            </a:lvl3pPr>
            <a:lvl4pPr>
              <a:defRPr sz="1400"/>
            </a:lvl4pPr>
            <a:lvl5pPr>
              <a:defRPr sz="1400"/>
            </a:lvl5pPr>
          </a:lstStyle>
          <a:p>
            <a:pPr lvl="0"/>
            <a:r>
              <a:rPr lang="en-US" dirty="0"/>
              <a:t>Lorem ipsum dolor sit </a:t>
            </a:r>
            <a:r>
              <a:rPr lang="en-US" dirty="0" err="1"/>
              <a:t>amet</a:t>
            </a:r>
            <a:endParaRPr lang="en-US" dirty="0"/>
          </a:p>
        </p:txBody>
      </p:sp>
      <p:sp>
        <p:nvSpPr>
          <p:cNvPr id="18" name="Oval 17">
            <a:extLst>
              <a:ext uri="{FF2B5EF4-FFF2-40B4-BE49-F238E27FC236}">
                <a16:creationId xmlns:a16="http://schemas.microsoft.com/office/drawing/2014/main" id="{EE75484A-DA37-4F8F-B1FE-2F130F0FBF3F}"/>
              </a:ext>
            </a:extLst>
          </p:cNvPr>
          <p:cNvSpPr/>
          <p:nvPr userDrawn="1"/>
        </p:nvSpPr>
        <p:spPr>
          <a:xfrm>
            <a:off x="5586335" y="2919335"/>
            <a:ext cx="1019331" cy="1019331"/>
          </a:xfrm>
          <a:prstGeom prst="ellipse">
            <a:avLst/>
          </a:prstGeom>
          <a:gradFill flip="none" rotWithShape="1">
            <a:gsLst>
              <a:gs pos="0">
                <a:schemeClr val="tx2">
                  <a:alpha val="80000"/>
                </a:schemeClr>
              </a:gs>
              <a:gs pos="100000">
                <a:schemeClr val="bg2"/>
              </a:gs>
            </a:gsLst>
            <a:lin ang="540000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Poppins" panose="00000500000000000000" pitchFamily="2" charset="0"/>
                <a:cs typeface="Poppins" panose="00000500000000000000" pitchFamily="2" charset="0"/>
              </a:rPr>
              <a:t>VS</a:t>
            </a:r>
          </a:p>
        </p:txBody>
      </p:sp>
    </p:spTree>
    <p:extLst>
      <p:ext uri="{BB962C8B-B14F-4D97-AF65-F5344CB8AC3E}">
        <p14:creationId xmlns:p14="http://schemas.microsoft.com/office/powerpoint/2010/main" val="379558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0" presetClass="path" presetSubtype="0" decel="100000" fill="hold" grpId="1" nodeType="withEffect">
                                  <p:stCondLst>
                                    <p:cond delay="500"/>
                                  </p:stCondLst>
                                  <p:iterate type="wd">
                                    <p:tmPct val="10000"/>
                                  </p:iterate>
                                  <p:childTnLst>
                                    <p:animMotion origin="layout" path="M 1.11022E-16 0 L 0.01966 -0.00139 " pathEditMode="relative" rAng="0" ptsTypes="AA">
                                      <p:cBhvr>
                                        <p:cTn id="10" dur="500" fill="hold"/>
                                        <p:tgtEl>
                                          <p:spTgt spid="9"/>
                                        </p:tgtEl>
                                        <p:attrNameLst>
                                          <p:attrName>ppt_x</p:attrName>
                                          <p:attrName>ppt_y</p:attrName>
                                        </p:attrNameLst>
                                      </p:cBhvr>
                                      <p:rCtr x="977" y="-69"/>
                                    </p:animMotion>
                                  </p:childTnLst>
                                </p:cTn>
                              </p:par>
                              <p:par>
                                <p:cTn id="11" presetID="2" presetClass="entr" presetSubtype="8" decel="100000" fill="hold" grpId="0" nodeType="withEffect">
                                  <p:stCondLst>
                                    <p:cond delay="1250"/>
                                  </p:stCondLst>
                                  <p:iterate type="wd">
                                    <p:tmPct val="10000"/>
                                  </p:iterate>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par>
                                <p:cTn id="15" presetID="0" presetClass="path" presetSubtype="0" decel="100000" fill="hold" grpId="1" nodeType="withEffect">
                                  <p:stCondLst>
                                    <p:cond delay="1750"/>
                                  </p:stCondLst>
                                  <p:iterate type="wd">
                                    <p:tmPct val="10000"/>
                                  </p:iterate>
                                  <p:childTnLst>
                                    <p:animMotion origin="layout" path="M 0 0 L -0.01693 0 " pathEditMode="relative" rAng="0" ptsTypes="AA">
                                      <p:cBhvr>
                                        <p:cTn id="16" dur="500" fill="hold"/>
                                        <p:tgtEl>
                                          <p:spTgt spid="16"/>
                                        </p:tgtEl>
                                        <p:attrNameLst>
                                          <p:attrName>ppt_x</p:attrName>
                                          <p:attrName>ppt_y</p:attrName>
                                        </p:attrNameLst>
                                      </p:cBhvr>
                                      <p:rCtr x="-84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2" presetClass="entr" presetSubtype="2" decel="100000" fill="hold" nodeType="with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9" grpId="1">
        <p:tmplLst>
          <p:tmpl>
            <p:tnLst>
              <p:par>
                <p:cTn presetID="0" presetClass="path" presetSubtype="0" decel="100000" fill="hold" nodeType="withEffect">
                  <p:stCondLst>
                    <p:cond delay="500"/>
                  </p:stCondLst>
                  <p:iterate type="wd">
                    <p:tmPct val="10000"/>
                  </p:iterate>
                  <p:childTnLst>
                    <p:animMotion origin="layout" path="M 1.11022E-16 0 L 0.01966 -0.00139 " pathEditMode="relative" rAng="0" ptsTypes="AA">
                      <p:cBhvr>
                        <p:cTn dur="500" fill="hold"/>
                        <p:tgtEl>
                          <p:spTgt spid="9"/>
                        </p:tgtEl>
                        <p:attrNameLst>
                          <p:attrName>ppt_x</p:attrName>
                          <p:attrName>ppt_y</p:attrName>
                        </p:attrNameLst>
                      </p:cBhvr>
                      <p:rCtr x="977" y="-69"/>
                    </p:animMotion>
                  </p:childTnLst>
                </p:cTn>
              </p:par>
            </p:tnLst>
          </p:tmpl>
        </p:tmplLst>
      </p:bldP>
      <p:bldP spid="16" grpId="0">
        <p:tmplLst>
          <p:tmpl>
            <p:tnLst>
              <p:par>
                <p:cTn presetID="2" presetClass="entr" presetSubtype="8" decel="100000" fill="hold" nodeType="withEffect">
                  <p:stCondLst>
                    <p:cond delay="125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6" grpId="1">
        <p:tmplLst>
          <p:tmpl>
            <p:tnLst>
              <p:par>
                <p:cTn presetID="0" presetClass="path" presetSubtype="0" decel="100000" fill="hold" nodeType="withEffect">
                  <p:stCondLst>
                    <p:cond delay="1750"/>
                  </p:stCondLst>
                  <p:iterate type="wd">
                    <p:tmPct val="10000"/>
                  </p:iterate>
                  <p:childTnLst>
                    <p:animMotion origin="layout" path="M 0 0 L -0.01693 0 " pathEditMode="relative" rAng="0" ptsTypes="AA">
                      <p:cBhvr>
                        <p:cTn dur="500" fill="hold"/>
                        <p:tgtEl>
                          <p:spTgt spid="16"/>
                        </p:tgtEl>
                        <p:attrNameLst>
                          <p:attrName>ppt_x</p:attrName>
                          <p:attrName>ppt_y</p:attrName>
                        </p:attrNameLst>
                      </p:cBhvr>
                      <p:rCtr x="-846" y="0"/>
                    </p:animMotion>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enutupa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D16710A-C6EF-45E0-8ABD-5EB536C51484}"/>
              </a:ext>
            </a:extLst>
          </p:cNvPr>
          <p:cNvSpPr/>
          <p:nvPr userDrawn="1"/>
        </p:nvSpPr>
        <p:spPr>
          <a:xfrm>
            <a:off x="0" y="-1"/>
            <a:ext cx="12192000" cy="6858001"/>
          </a:xfrm>
          <a:prstGeom prst="rect">
            <a:avLst/>
          </a:prstGeom>
          <a:blipFill dpi="0" rotWithShape="1">
            <a:blip r:embed="rId2" cstate="screen">
              <a:alphaModFix amt="25000"/>
              <a:graysc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ircle: Hollow 17">
            <a:extLst>
              <a:ext uri="{FF2B5EF4-FFF2-40B4-BE49-F238E27FC236}">
                <a16:creationId xmlns:a16="http://schemas.microsoft.com/office/drawing/2014/main" id="{C0621E57-A9DE-4675-BD3A-9040F8EA42C1}"/>
              </a:ext>
            </a:extLst>
          </p:cNvPr>
          <p:cNvSpPr/>
          <p:nvPr userDrawn="1"/>
        </p:nvSpPr>
        <p:spPr>
          <a:xfrm>
            <a:off x="1666568" y="-1000432"/>
            <a:ext cx="8858865" cy="8858865"/>
          </a:xfrm>
          <a:prstGeom prst="donut">
            <a:avLst>
              <a:gd name="adj" fmla="val 13212"/>
            </a:avLst>
          </a:prstGeom>
          <a:solidFill>
            <a:schemeClr val="bg1">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1CF837D8-1FCD-491E-BE15-C0610E076580}"/>
              </a:ext>
            </a:extLst>
          </p:cNvPr>
          <p:cNvSpPr/>
          <p:nvPr userDrawn="1"/>
        </p:nvSpPr>
        <p:spPr>
          <a:xfrm>
            <a:off x="3672348" y="1005348"/>
            <a:ext cx="4847303" cy="4847303"/>
          </a:xfrm>
          <a:prstGeom prst="ellipse">
            <a:avLst/>
          </a:prstGeom>
          <a:gradFill flip="none" rotWithShape="1">
            <a:gsLst>
              <a:gs pos="0">
                <a:schemeClr val="tx2"/>
              </a:gs>
              <a:gs pos="84000">
                <a:schemeClr val="bg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5">
            <a:extLst>
              <a:ext uri="{FF2B5EF4-FFF2-40B4-BE49-F238E27FC236}">
                <a16:creationId xmlns:a16="http://schemas.microsoft.com/office/drawing/2014/main" id="{915B40FC-FA63-477B-9877-D155FFBF41BE}"/>
              </a:ext>
            </a:extLst>
          </p:cNvPr>
          <p:cNvSpPr>
            <a:spLocks noGrp="1"/>
          </p:cNvSpPr>
          <p:nvPr>
            <p:ph type="body" sz="quarter" idx="10" hasCustomPrompt="1"/>
          </p:nvPr>
        </p:nvSpPr>
        <p:spPr>
          <a:xfrm>
            <a:off x="2371307" y="1005348"/>
            <a:ext cx="7449383" cy="4847302"/>
          </a:xfrm>
        </p:spPr>
        <p:txBody>
          <a:bodyPr anchor="ctr">
            <a:noAutofit/>
          </a:bodyPr>
          <a:lstStyle>
            <a:lvl1pPr algn="ctr">
              <a:defRPr sz="16600">
                <a:latin typeface="Poppins SemiBold" panose="00000700000000000000" pitchFamily="2" charset="0"/>
                <a:cs typeface="Poppins SemiBold" panose="00000700000000000000" pitchFamily="2" charset="0"/>
              </a:defRPr>
            </a:lvl1pPr>
          </a:lstStyle>
          <a:p>
            <a:pPr lvl="0"/>
            <a:r>
              <a:rPr lang="en-US" dirty="0"/>
              <a:t>Thank You</a:t>
            </a:r>
          </a:p>
        </p:txBody>
      </p:sp>
    </p:spTree>
    <p:extLst>
      <p:ext uri="{BB962C8B-B14F-4D97-AF65-F5344CB8AC3E}">
        <p14:creationId xmlns:p14="http://schemas.microsoft.com/office/powerpoint/2010/main" val="213341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400" fill="hold"/>
                                        <p:tgtEl>
                                          <p:spTgt spid="19"/>
                                        </p:tgtEl>
                                        <p:attrNameLst>
                                          <p:attrName>ppt_w</p:attrName>
                                        </p:attrNameLst>
                                      </p:cBhvr>
                                      <p:tavLst>
                                        <p:tav tm="0">
                                          <p:val>
                                            <p:fltVal val="0"/>
                                          </p:val>
                                        </p:tav>
                                        <p:tav tm="100000">
                                          <p:val>
                                            <p:strVal val="#ppt_w"/>
                                          </p:val>
                                        </p:tav>
                                      </p:tavLst>
                                    </p:anim>
                                    <p:anim calcmode="lin" valueType="num">
                                      <p:cBhvr>
                                        <p:cTn id="8" dur="400" fill="hold"/>
                                        <p:tgtEl>
                                          <p:spTgt spid="19"/>
                                        </p:tgtEl>
                                        <p:attrNameLst>
                                          <p:attrName>ppt_h</p:attrName>
                                        </p:attrNameLst>
                                      </p:cBhvr>
                                      <p:tavLst>
                                        <p:tav tm="0">
                                          <p:val>
                                            <p:fltVal val="0"/>
                                          </p:val>
                                        </p:tav>
                                        <p:tav tm="100000">
                                          <p:val>
                                            <p:strVal val="#ppt_h"/>
                                          </p:val>
                                        </p:tav>
                                      </p:tavLst>
                                    </p:anim>
                                    <p:animEffect transition="in" filter="fade">
                                      <p:cBhvr>
                                        <p:cTn id="9" dur="400"/>
                                        <p:tgtEl>
                                          <p:spTgt spid="19"/>
                                        </p:tgtEl>
                                      </p:cBhvr>
                                    </p:animEffect>
                                  </p:childTnLst>
                                </p:cTn>
                              </p:par>
                              <p:par>
                                <p:cTn id="10" presetID="6" presetClass="emph" presetSubtype="0" decel="69000" fill="hold" grpId="1" nodeType="withEffect">
                                  <p:stCondLst>
                                    <p:cond delay="400"/>
                                  </p:stCondLst>
                                  <p:childTnLst>
                                    <p:animScale>
                                      <p:cBhvr>
                                        <p:cTn id="11" dur="400" fill="hold"/>
                                        <p:tgtEl>
                                          <p:spTgt spid="19"/>
                                        </p:tgtEl>
                                      </p:cBhvr>
                                      <p:by x="90000" y="90000"/>
                                    </p:animScale>
                                  </p:childTnLst>
                                </p:cTn>
                              </p:par>
                              <p:par>
                                <p:cTn id="12" presetID="53" presetClass="entr" presetSubtype="16" fill="hold" grpId="0" nodeType="withEffect">
                                  <p:stCondLst>
                                    <p:cond delay="250"/>
                                  </p:stCondLst>
                                  <p:childTnLst>
                                    <p:set>
                                      <p:cBhvr>
                                        <p:cTn id="13" dur="1" fill="hold">
                                          <p:stCondLst>
                                            <p:cond delay="0"/>
                                          </p:stCondLst>
                                        </p:cTn>
                                        <p:tgtEl>
                                          <p:spTgt spid="18"/>
                                        </p:tgtEl>
                                        <p:attrNameLst>
                                          <p:attrName>style.visibility</p:attrName>
                                        </p:attrNameLst>
                                      </p:cBhvr>
                                      <p:to>
                                        <p:strVal val="visible"/>
                                      </p:to>
                                    </p:set>
                                    <p:anim calcmode="lin" valueType="num">
                                      <p:cBhvr>
                                        <p:cTn id="14" dur="750" fill="hold"/>
                                        <p:tgtEl>
                                          <p:spTgt spid="18"/>
                                        </p:tgtEl>
                                        <p:attrNameLst>
                                          <p:attrName>ppt_w</p:attrName>
                                        </p:attrNameLst>
                                      </p:cBhvr>
                                      <p:tavLst>
                                        <p:tav tm="0">
                                          <p:val>
                                            <p:fltVal val="0"/>
                                          </p:val>
                                        </p:tav>
                                        <p:tav tm="100000">
                                          <p:val>
                                            <p:strVal val="#ppt_w"/>
                                          </p:val>
                                        </p:tav>
                                      </p:tavLst>
                                    </p:anim>
                                    <p:anim calcmode="lin" valueType="num">
                                      <p:cBhvr>
                                        <p:cTn id="15" dur="750" fill="hold"/>
                                        <p:tgtEl>
                                          <p:spTgt spid="18"/>
                                        </p:tgtEl>
                                        <p:attrNameLst>
                                          <p:attrName>ppt_h</p:attrName>
                                        </p:attrNameLst>
                                      </p:cBhvr>
                                      <p:tavLst>
                                        <p:tav tm="0">
                                          <p:val>
                                            <p:fltVal val="0"/>
                                          </p:val>
                                        </p:tav>
                                        <p:tav tm="100000">
                                          <p:val>
                                            <p:strVal val="#ppt_h"/>
                                          </p:val>
                                        </p:tav>
                                      </p:tavLst>
                                    </p:anim>
                                    <p:animEffect transition="in" filter="fade">
                                      <p:cBhvr>
                                        <p:cTn id="16" dur="750"/>
                                        <p:tgtEl>
                                          <p:spTgt spid="18"/>
                                        </p:tgtEl>
                                      </p:cBhvr>
                                    </p:animEffect>
                                  </p:childTnLst>
                                </p:cTn>
                              </p:par>
                              <p:par>
                                <p:cTn id="17" presetID="6" presetClass="emph" presetSubtype="0" decel="69000" fill="hold" grpId="1" nodeType="withEffect">
                                  <p:stCondLst>
                                    <p:cond delay="1000"/>
                                  </p:stCondLst>
                                  <p:childTnLst>
                                    <p:animScale>
                                      <p:cBhvr>
                                        <p:cTn id="18" dur="750" fill="hold"/>
                                        <p:tgtEl>
                                          <p:spTgt spid="18"/>
                                        </p:tgtEl>
                                      </p:cBhvr>
                                      <p:by x="90000" y="90000"/>
                                    </p:animScale>
                                  </p:childTnLst>
                                </p:cTn>
                              </p:par>
                              <p:par>
                                <p:cTn id="19" presetID="2" presetClass="entr" presetSubtype="2" decel="100000" fill="hold" grpId="0" nodeType="withEffect">
                                  <p:stCondLst>
                                    <p:cond delay="40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400" fill="hold"/>
                                        <p:tgtEl>
                                          <p:spTgt spid="26"/>
                                        </p:tgtEl>
                                        <p:attrNameLst>
                                          <p:attrName>ppt_x</p:attrName>
                                        </p:attrNameLst>
                                      </p:cBhvr>
                                      <p:tavLst>
                                        <p:tav tm="0">
                                          <p:val>
                                            <p:strVal val="1+#ppt_w/2"/>
                                          </p:val>
                                        </p:tav>
                                        <p:tav tm="100000">
                                          <p:val>
                                            <p:strVal val="#ppt_x"/>
                                          </p:val>
                                        </p:tav>
                                      </p:tavLst>
                                    </p:anim>
                                    <p:anim calcmode="lin" valueType="num">
                                      <p:cBhvr additive="base">
                                        <p:cTn id="22" dur="400" fill="hold"/>
                                        <p:tgtEl>
                                          <p:spTgt spid="26"/>
                                        </p:tgtEl>
                                        <p:attrNameLst>
                                          <p:attrName>ppt_y</p:attrName>
                                        </p:attrNameLst>
                                      </p:cBhvr>
                                      <p:tavLst>
                                        <p:tav tm="0">
                                          <p:val>
                                            <p:strVal val="#ppt_y"/>
                                          </p:val>
                                        </p:tav>
                                        <p:tav tm="100000">
                                          <p:val>
                                            <p:strVal val="#ppt_y"/>
                                          </p:val>
                                        </p:tav>
                                      </p:tavLst>
                                    </p:anim>
                                  </p:childTnLst>
                                </p:cTn>
                              </p:par>
                              <p:par>
                                <p:cTn id="23" presetID="0" presetClass="path" presetSubtype="0" decel="100000" fill="hold" grpId="1" nodeType="withEffect">
                                  <p:stCondLst>
                                    <p:cond delay="750"/>
                                  </p:stCondLst>
                                  <p:childTnLst>
                                    <p:animMotion origin="layout" path="M 0 0 L 0.0125 0 " pathEditMode="relative" rAng="0" ptsTypes="AA">
                                      <p:cBhvr>
                                        <p:cTn id="24" dur="350" fill="hold"/>
                                        <p:tgtEl>
                                          <p:spTgt spid="26"/>
                                        </p:tgtEl>
                                        <p:attrNameLst>
                                          <p:attrName>ppt_x</p:attrName>
                                          <p:attrName>ppt_y</p:attrName>
                                        </p:attrNameLst>
                                      </p:cBhvr>
                                      <p:rCtr x="6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6" grpId="0">
        <p:tmplLst>
          <p:tmpl>
            <p:tnLst>
              <p:par>
                <p:cTn presetID="2" presetClass="entr" presetSubtype="2" decel="100000" fill="hold" nodeType="withEffect">
                  <p:stCondLst>
                    <p:cond delay="4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400" fill="hold"/>
                        <p:tgtEl>
                          <p:spTgt spid="26"/>
                        </p:tgtEl>
                        <p:attrNameLst>
                          <p:attrName>ppt_x</p:attrName>
                        </p:attrNameLst>
                      </p:cBhvr>
                      <p:tavLst>
                        <p:tav tm="0">
                          <p:val>
                            <p:strVal val="1+#ppt_w/2"/>
                          </p:val>
                        </p:tav>
                        <p:tav tm="100000">
                          <p:val>
                            <p:strVal val="#ppt_x"/>
                          </p:val>
                        </p:tav>
                      </p:tavLst>
                    </p:anim>
                    <p:anim calcmode="lin" valueType="num">
                      <p:cBhvr additive="base">
                        <p:cTn dur="400" fill="hold"/>
                        <p:tgtEl>
                          <p:spTgt spid="26"/>
                        </p:tgtEl>
                        <p:attrNameLst>
                          <p:attrName>ppt_y</p:attrName>
                        </p:attrNameLst>
                      </p:cBhvr>
                      <p:tavLst>
                        <p:tav tm="0">
                          <p:val>
                            <p:strVal val="#ppt_y"/>
                          </p:val>
                        </p:tav>
                        <p:tav tm="100000">
                          <p:val>
                            <p:strVal val="#ppt_y"/>
                          </p:val>
                        </p:tav>
                      </p:tavLst>
                    </p:anim>
                  </p:childTnLst>
                </p:cTn>
              </p:par>
            </p:tnLst>
          </p:tmpl>
        </p:tmplLst>
      </p:bldP>
      <p:bldP spid="26" grpId="1">
        <p:tmplLst>
          <p:tmpl>
            <p:tnLst>
              <p:par>
                <p:cTn presetID="0" presetClass="path" presetSubtype="0" decel="100000" fill="hold" nodeType="withEffect">
                  <p:stCondLst>
                    <p:cond delay="750"/>
                  </p:stCondLst>
                  <p:childTnLst>
                    <p:animMotion origin="layout" path="M 0 0 L 0.0125 0 " pathEditMode="relative" rAng="0" ptsTypes="AA">
                      <p:cBhvr>
                        <p:cTn dur="350" fill="hold"/>
                        <p:tgtEl>
                          <p:spTgt spid="26"/>
                        </p:tgtEl>
                        <p:attrNameLst>
                          <p:attrName>ppt_x</p:attrName>
                          <p:attrName>ppt_y</p:attrName>
                        </p:attrNameLst>
                      </p:cBhvr>
                      <p:rCtr x="625" y="0"/>
                    </p:animMotion>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4852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5F6E8B7-9798-4E51-A007-AD324E3CDF59}"/>
              </a:ext>
            </a:extLst>
          </p:cNvPr>
          <p:cNvSpPr/>
          <p:nvPr userDrawn="1"/>
        </p:nvSpPr>
        <p:spPr>
          <a:xfrm>
            <a:off x="0" y="0"/>
            <a:ext cx="12192000" cy="6858000"/>
          </a:xfrm>
          <a:prstGeom prst="rect">
            <a:avLst/>
          </a:prstGeom>
          <a:blipFill dpi="0" rotWithShape="1">
            <a:blip r:embed="rId2" cstate="screen">
              <a:alphaModFix amt="25000"/>
              <a:graysc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87A8E86-4CAB-446F-A275-5AAF864189AF}"/>
              </a:ext>
            </a:extLst>
          </p:cNvPr>
          <p:cNvCxnSpPr>
            <a:cxnSpLocks/>
          </p:cNvCxnSpPr>
          <p:nvPr userDrawn="1"/>
        </p:nvCxnSpPr>
        <p:spPr>
          <a:xfrm flipH="1">
            <a:off x="0" y="3429000"/>
            <a:ext cx="3065323" cy="0"/>
          </a:xfrm>
          <a:prstGeom prst="line">
            <a:avLst/>
          </a:prstGeom>
          <a:ln w="28575"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E28D79D0-1FD5-4A6D-954B-DE411BA06370}"/>
              </a:ext>
            </a:extLst>
          </p:cNvPr>
          <p:cNvSpPr/>
          <p:nvPr userDrawn="1"/>
        </p:nvSpPr>
        <p:spPr>
          <a:xfrm>
            <a:off x="2993885" y="3314044"/>
            <a:ext cx="229913" cy="22991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0">
            <a:extLst>
              <a:ext uri="{FF2B5EF4-FFF2-40B4-BE49-F238E27FC236}">
                <a16:creationId xmlns:a16="http://schemas.microsoft.com/office/drawing/2014/main" id="{C4B0B816-A415-4072-95CD-196A34D1A093}"/>
              </a:ext>
            </a:extLst>
          </p:cNvPr>
          <p:cNvSpPr>
            <a:spLocks noGrp="1"/>
          </p:cNvSpPr>
          <p:nvPr>
            <p:ph type="body" sz="quarter" idx="10" hasCustomPrompt="1"/>
          </p:nvPr>
        </p:nvSpPr>
        <p:spPr>
          <a:xfrm>
            <a:off x="1951256" y="2699752"/>
            <a:ext cx="2315170" cy="511445"/>
          </a:xfrm>
        </p:spPr>
        <p:txBody>
          <a:bodyPr anchor="t">
            <a:noAutofit/>
          </a:bodyPr>
          <a:lstStyle>
            <a:lvl1pPr algn="ctr">
              <a:defRPr sz="4800">
                <a:latin typeface="Poppins SemiBold" panose="00000700000000000000" pitchFamily="2" charset="0"/>
                <a:cs typeface="Poppins SemiBold" panose="00000700000000000000" pitchFamily="2" charset="0"/>
              </a:defRPr>
            </a:lvl1pPr>
          </a:lstStyle>
          <a:p>
            <a:pPr lvl="0"/>
            <a:r>
              <a:rPr lang="en-US" dirty="0"/>
              <a:t>20XX</a:t>
            </a:r>
          </a:p>
        </p:txBody>
      </p:sp>
      <p:sp>
        <p:nvSpPr>
          <p:cNvPr id="21" name="Text Placeholder 15">
            <a:extLst>
              <a:ext uri="{FF2B5EF4-FFF2-40B4-BE49-F238E27FC236}">
                <a16:creationId xmlns:a16="http://schemas.microsoft.com/office/drawing/2014/main" id="{C015BB9F-013D-4CE3-917A-F5DA83FB32F1}"/>
              </a:ext>
            </a:extLst>
          </p:cNvPr>
          <p:cNvSpPr>
            <a:spLocks noGrp="1"/>
          </p:cNvSpPr>
          <p:nvPr>
            <p:ph type="body" sz="quarter" idx="17" hasCustomPrompt="1"/>
          </p:nvPr>
        </p:nvSpPr>
        <p:spPr>
          <a:xfrm>
            <a:off x="1346823" y="1050924"/>
            <a:ext cx="3753950" cy="1560711"/>
          </a:xfrm>
        </p:spPr>
        <p:txBody>
          <a:bodyPr anchor="b">
            <a:noAutofit/>
          </a:bodyPr>
          <a:lstStyle>
            <a:lvl1pPr algn="ctr">
              <a:defRPr sz="3000">
                <a:solidFill>
                  <a:srgbClr val="F9F9F9"/>
                </a:solidFill>
              </a:defRPr>
            </a:lvl1pPr>
            <a:lvl2pPr>
              <a:defRPr sz="1800"/>
            </a:lvl2pPr>
            <a:lvl3pPr>
              <a:defRPr sz="1600"/>
            </a:lvl3pPr>
            <a:lvl4pPr>
              <a:defRPr sz="1400"/>
            </a:lvl4pPr>
            <a:lvl5pPr>
              <a:defRPr sz="1400"/>
            </a:lvl5pPr>
          </a:lstStyle>
          <a:p>
            <a:pPr lvl="0"/>
            <a:r>
              <a:rPr lang="en-US" dirty="0"/>
              <a:t>Click to add descriptions</a:t>
            </a:r>
          </a:p>
        </p:txBody>
      </p:sp>
    </p:spTree>
    <p:extLst>
      <p:ext uri="{BB962C8B-B14F-4D97-AF65-F5344CB8AC3E}">
        <p14:creationId xmlns:p14="http://schemas.microsoft.com/office/powerpoint/2010/main" val="190118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50"/>
                                        <p:tgtEl>
                                          <p:spTgt spid="6"/>
                                        </p:tgtEl>
                                      </p:cBhvr>
                                    </p:animEffect>
                                  </p:childTnLst>
                                </p:cTn>
                              </p:par>
                              <p:par>
                                <p:cTn id="8" presetID="53" presetClass="entr" presetSubtype="16" fill="hold" grpId="0" nodeType="withEffect">
                                  <p:stCondLst>
                                    <p:cond delay="100"/>
                                  </p:stCondLst>
                                  <p:childTnLst>
                                    <p:set>
                                      <p:cBhvr>
                                        <p:cTn id="9" dur="1" fill="hold">
                                          <p:stCondLst>
                                            <p:cond delay="0"/>
                                          </p:stCondLst>
                                        </p:cTn>
                                        <p:tgtEl>
                                          <p:spTgt spid="9"/>
                                        </p:tgtEl>
                                        <p:attrNameLst>
                                          <p:attrName>style.visibility</p:attrName>
                                        </p:attrNameLst>
                                      </p:cBhvr>
                                      <p:to>
                                        <p:strVal val="visible"/>
                                      </p:to>
                                    </p:set>
                                    <p:anim calcmode="lin" valueType="num">
                                      <p:cBhvr>
                                        <p:cTn id="10" dur="250" fill="hold"/>
                                        <p:tgtEl>
                                          <p:spTgt spid="9"/>
                                        </p:tgtEl>
                                        <p:attrNameLst>
                                          <p:attrName>ppt_w</p:attrName>
                                        </p:attrNameLst>
                                      </p:cBhvr>
                                      <p:tavLst>
                                        <p:tav tm="0">
                                          <p:val>
                                            <p:fltVal val="0"/>
                                          </p:val>
                                        </p:tav>
                                        <p:tav tm="100000">
                                          <p:val>
                                            <p:strVal val="#ppt_w"/>
                                          </p:val>
                                        </p:tav>
                                      </p:tavLst>
                                    </p:anim>
                                    <p:anim calcmode="lin" valueType="num">
                                      <p:cBhvr>
                                        <p:cTn id="11" dur="250" fill="hold"/>
                                        <p:tgtEl>
                                          <p:spTgt spid="9"/>
                                        </p:tgtEl>
                                        <p:attrNameLst>
                                          <p:attrName>ppt_h</p:attrName>
                                        </p:attrNameLst>
                                      </p:cBhvr>
                                      <p:tavLst>
                                        <p:tav tm="0">
                                          <p:val>
                                            <p:fltVal val="0"/>
                                          </p:val>
                                        </p:tav>
                                        <p:tav tm="100000">
                                          <p:val>
                                            <p:strVal val="#ppt_h"/>
                                          </p:val>
                                        </p:tav>
                                      </p:tavLst>
                                    </p:anim>
                                    <p:animEffect transition="in" filter="fade">
                                      <p:cBhvr>
                                        <p:cTn id="12" dur="250"/>
                                        <p:tgtEl>
                                          <p:spTgt spid="9"/>
                                        </p:tgtEl>
                                      </p:cBhvr>
                                    </p:animEffect>
                                  </p:childTnLst>
                                </p:cTn>
                              </p:par>
                              <p:par>
                                <p:cTn id="13" presetID="53" presetClass="entr" presetSubtype="16" fill="hold" grpId="0" nodeType="withEffect">
                                  <p:stCondLst>
                                    <p:cond delay="2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300" fill="hold"/>
                                        <p:tgtEl>
                                          <p:spTgt spid="10"/>
                                        </p:tgtEl>
                                        <p:attrNameLst>
                                          <p:attrName>ppt_w</p:attrName>
                                        </p:attrNameLst>
                                      </p:cBhvr>
                                      <p:tavLst>
                                        <p:tav tm="0">
                                          <p:val>
                                            <p:fltVal val="0"/>
                                          </p:val>
                                        </p:tav>
                                        <p:tav tm="100000">
                                          <p:val>
                                            <p:strVal val="#ppt_w"/>
                                          </p:val>
                                        </p:tav>
                                      </p:tavLst>
                                    </p:anim>
                                    <p:anim calcmode="lin" valueType="num">
                                      <p:cBhvr>
                                        <p:cTn id="16" dur="300" fill="hold"/>
                                        <p:tgtEl>
                                          <p:spTgt spid="10"/>
                                        </p:tgtEl>
                                        <p:attrNameLst>
                                          <p:attrName>ppt_h</p:attrName>
                                        </p:attrNameLst>
                                      </p:cBhvr>
                                      <p:tavLst>
                                        <p:tav tm="0">
                                          <p:val>
                                            <p:fltVal val="0"/>
                                          </p:val>
                                        </p:tav>
                                        <p:tav tm="100000">
                                          <p:val>
                                            <p:strVal val="#ppt_h"/>
                                          </p:val>
                                        </p:tav>
                                      </p:tavLst>
                                    </p:anim>
                                    <p:animEffect transition="in" filter="fade">
                                      <p:cBhvr>
                                        <p:cTn id="17" dur="300"/>
                                        <p:tgtEl>
                                          <p:spTgt spid="10"/>
                                        </p:tgtEl>
                                      </p:cBhvr>
                                    </p:animEffect>
                                  </p:childTnLst>
                                </p:cTn>
                              </p:par>
                              <p:par>
                                <p:cTn id="18" presetID="6" presetClass="emph" presetSubtype="0" decel="69000" fill="hold" grpId="1" nodeType="withEffect">
                                  <p:stCondLst>
                                    <p:cond delay="400"/>
                                  </p:stCondLst>
                                  <p:childTnLst>
                                    <p:animScale>
                                      <p:cBhvr>
                                        <p:cTn id="19" dur="300" fill="hold"/>
                                        <p:tgtEl>
                                          <p:spTgt spid="10"/>
                                        </p:tgtEl>
                                      </p:cBhvr>
                                      <p:by x="90000" y="90000"/>
                                    </p:animScale>
                                  </p:childTnLst>
                                </p:cTn>
                              </p:par>
                              <p:par>
                                <p:cTn id="20" presetID="2" presetClass="entr" presetSubtype="1" decel="100000" fill="hold" grpId="0" nodeType="withEffect">
                                  <p:stCondLst>
                                    <p:cond delay="400"/>
                                  </p:stCondLst>
                                  <p:iterate type="wd">
                                    <p:tmPct val="10000"/>
                                  </p:iterate>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400" fill="hold"/>
                                        <p:tgtEl>
                                          <p:spTgt spid="21"/>
                                        </p:tgtEl>
                                        <p:attrNameLst>
                                          <p:attrName>ppt_x</p:attrName>
                                        </p:attrNameLst>
                                      </p:cBhvr>
                                      <p:tavLst>
                                        <p:tav tm="0">
                                          <p:val>
                                            <p:strVal val="#ppt_x"/>
                                          </p:val>
                                        </p:tav>
                                        <p:tav tm="100000">
                                          <p:val>
                                            <p:strVal val="#ppt_x"/>
                                          </p:val>
                                        </p:tav>
                                      </p:tavLst>
                                    </p:anim>
                                    <p:anim calcmode="lin" valueType="num">
                                      <p:cBhvr additive="base">
                                        <p:cTn id="23" dur="400" fill="hold"/>
                                        <p:tgtEl>
                                          <p:spTgt spid="21"/>
                                        </p:tgtEl>
                                        <p:attrNameLst>
                                          <p:attrName>ppt_y</p:attrName>
                                        </p:attrNameLst>
                                      </p:cBhvr>
                                      <p:tavLst>
                                        <p:tav tm="0">
                                          <p:val>
                                            <p:strVal val="0-#ppt_h/2"/>
                                          </p:val>
                                        </p:tav>
                                        <p:tav tm="100000">
                                          <p:val>
                                            <p:strVal val="#ppt_y"/>
                                          </p:val>
                                        </p:tav>
                                      </p:tavLst>
                                    </p:anim>
                                  </p:childTnLst>
                                </p:cTn>
                              </p:par>
                              <p:par>
                                <p:cTn id="24" presetID="0" presetClass="path" presetSubtype="0" decel="100000" fill="hold" grpId="1" nodeType="withEffect">
                                  <p:stCondLst>
                                    <p:cond delay="800"/>
                                  </p:stCondLst>
                                  <p:iterate type="wd">
                                    <p:tmPct val="10000"/>
                                  </p:iterate>
                                  <p:childTnLst>
                                    <p:animMotion origin="layout" path="M -2.91667E-6 1.85185E-6 L -2.91667E-6 -0.0088 " pathEditMode="relative" rAng="0" ptsTypes="AA">
                                      <p:cBhvr>
                                        <p:cTn id="25" dur="350" fill="hold"/>
                                        <p:tgtEl>
                                          <p:spTgt spid="21"/>
                                        </p:tgtEl>
                                        <p:attrNameLst>
                                          <p:attrName>ppt_x</p:attrName>
                                          <p:attrName>ppt_y</p:attrName>
                                        </p:attrNameLst>
                                      </p:cBhvr>
                                      <p:rCtr x="0" y="-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tmplLst>
          <p:tmpl>
            <p:tnLst>
              <p:par>
                <p:cTn presetID="53" presetClass="entr" presetSubtype="16"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 calcmode="lin" valueType="num">
                      <p:cBhvr>
                        <p:cTn dur="300" fill="hold"/>
                        <p:tgtEl>
                          <p:spTgt spid="10"/>
                        </p:tgtEl>
                        <p:attrNameLst>
                          <p:attrName>ppt_w</p:attrName>
                        </p:attrNameLst>
                      </p:cBhvr>
                      <p:tavLst>
                        <p:tav tm="0">
                          <p:val>
                            <p:fltVal val="0"/>
                          </p:val>
                        </p:tav>
                        <p:tav tm="100000">
                          <p:val>
                            <p:strVal val="#ppt_w"/>
                          </p:val>
                        </p:tav>
                      </p:tavLst>
                    </p:anim>
                    <p:anim calcmode="lin" valueType="num">
                      <p:cBhvr>
                        <p:cTn dur="300" fill="hold"/>
                        <p:tgtEl>
                          <p:spTgt spid="10"/>
                        </p:tgtEl>
                        <p:attrNameLst>
                          <p:attrName>ppt_h</p:attrName>
                        </p:attrNameLst>
                      </p:cBhvr>
                      <p:tavLst>
                        <p:tav tm="0">
                          <p:val>
                            <p:fltVal val="0"/>
                          </p:val>
                        </p:tav>
                        <p:tav tm="100000">
                          <p:val>
                            <p:strVal val="#ppt_h"/>
                          </p:val>
                        </p:tav>
                      </p:tavLst>
                    </p:anim>
                    <p:animEffect transition="in" filter="fade">
                      <p:cBhvr>
                        <p:cTn dur="300"/>
                        <p:tgtEl>
                          <p:spTgt spid="10"/>
                        </p:tgtEl>
                      </p:cBhvr>
                    </p:animEffect>
                  </p:childTnLst>
                </p:cTn>
              </p:par>
            </p:tnLst>
          </p:tmpl>
        </p:tmplLst>
      </p:bldP>
      <p:bldP spid="10" grpId="1">
        <p:tmplLst>
          <p:tmpl>
            <p:tnLst>
              <p:par>
                <p:cTn presetID="6" presetClass="emph" presetSubtype="0" decel="69000" fill="hold" nodeType="withEffect">
                  <p:stCondLst>
                    <p:cond delay="400"/>
                  </p:stCondLst>
                  <p:childTnLst>
                    <p:animScale>
                      <p:cBhvr>
                        <p:cTn dur="300" fill="hold"/>
                        <p:tgtEl>
                          <p:spTgt spid="10"/>
                        </p:tgtEl>
                      </p:cBhvr>
                      <p:by x="90000" y="90000"/>
                    </p:animScale>
                  </p:childTnLst>
                </p:cTn>
              </p:par>
            </p:tnLst>
          </p:tmpl>
        </p:tmplLst>
      </p:bldP>
      <p:bldP spid="21" grpId="0">
        <p:tmplLst>
          <p:tmpl>
            <p:tnLst>
              <p:par>
                <p:cTn presetID="2" presetClass="entr" presetSubtype="1" decel="100000" fill="hold" nodeType="withEffect">
                  <p:stCondLst>
                    <p:cond delay="400"/>
                  </p:stCondLst>
                  <p:iterate type="wd">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400" fill="hold"/>
                        <p:tgtEl>
                          <p:spTgt spid="21"/>
                        </p:tgtEl>
                        <p:attrNameLst>
                          <p:attrName>ppt_x</p:attrName>
                        </p:attrNameLst>
                      </p:cBhvr>
                      <p:tavLst>
                        <p:tav tm="0">
                          <p:val>
                            <p:strVal val="#ppt_x"/>
                          </p:val>
                        </p:tav>
                        <p:tav tm="100000">
                          <p:val>
                            <p:strVal val="#ppt_x"/>
                          </p:val>
                        </p:tav>
                      </p:tavLst>
                    </p:anim>
                    <p:anim calcmode="lin" valueType="num">
                      <p:cBhvr additive="base">
                        <p:cTn dur="400" fill="hold"/>
                        <p:tgtEl>
                          <p:spTgt spid="21"/>
                        </p:tgtEl>
                        <p:attrNameLst>
                          <p:attrName>ppt_y</p:attrName>
                        </p:attrNameLst>
                      </p:cBhvr>
                      <p:tavLst>
                        <p:tav tm="0">
                          <p:val>
                            <p:strVal val="0-#ppt_h/2"/>
                          </p:val>
                        </p:tav>
                        <p:tav tm="100000">
                          <p:val>
                            <p:strVal val="#ppt_y"/>
                          </p:val>
                        </p:tav>
                      </p:tavLst>
                    </p:anim>
                  </p:childTnLst>
                </p:cTn>
              </p:par>
            </p:tnLst>
          </p:tmpl>
        </p:tmplLst>
      </p:bldP>
      <p:bldP spid="21" grpId="1">
        <p:tmplLst>
          <p:tmpl>
            <p:tnLst>
              <p:par>
                <p:cTn presetID="0" presetClass="path" presetSubtype="0" decel="100000" fill="hold" nodeType="withEffect">
                  <p:stCondLst>
                    <p:cond delay="800"/>
                  </p:stCondLst>
                  <p:iterate type="wd">
                    <p:tmPct val="10000"/>
                  </p:iterate>
                  <p:childTnLst>
                    <p:animMotion origin="layout" path="M -2.91667E-6 1.85185E-6 L -2.91667E-6 -0.0088 " pathEditMode="relative" rAng="0" ptsTypes="AA">
                      <p:cBhvr>
                        <p:cTn dur="350" fill="hold"/>
                        <p:tgtEl>
                          <p:spTgt spid="21"/>
                        </p:tgtEl>
                        <p:attrNameLst>
                          <p:attrName>ppt_x</p:attrName>
                          <p:attrName>ppt_y</p:attrName>
                        </p:attrNameLst>
                      </p:cBhvr>
                      <p:rCtr x="0" y="-440"/>
                    </p:animMotion>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Pembukaa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D16710A-C6EF-45E0-8ABD-5EB536C51484}"/>
              </a:ext>
            </a:extLst>
          </p:cNvPr>
          <p:cNvSpPr/>
          <p:nvPr userDrawn="1"/>
        </p:nvSpPr>
        <p:spPr>
          <a:xfrm>
            <a:off x="0" y="-1"/>
            <a:ext cx="12192000" cy="6858001"/>
          </a:xfrm>
          <a:prstGeom prst="rect">
            <a:avLst/>
          </a:prstGeom>
          <a:blipFill dpi="0" rotWithShape="1">
            <a:blip r:embed="rId2" cstate="screen">
              <a:alphaModFix amt="25000"/>
              <a:graysc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ircle: Hollow 17">
            <a:extLst>
              <a:ext uri="{FF2B5EF4-FFF2-40B4-BE49-F238E27FC236}">
                <a16:creationId xmlns:a16="http://schemas.microsoft.com/office/drawing/2014/main" id="{C0621E57-A9DE-4675-BD3A-9040F8EA42C1}"/>
              </a:ext>
            </a:extLst>
          </p:cNvPr>
          <p:cNvSpPr/>
          <p:nvPr userDrawn="1"/>
        </p:nvSpPr>
        <p:spPr>
          <a:xfrm>
            <a:off x="1666568" y="-1000432"/>
            <a:ext cx="8858865" cy="8858865"/>
          </a:xfrm>
          <a:prstGeom prst="donut">
            <a:avLst>
              <a:gd name="adj" fmla="val 13212"/>
            </a:avLst>
          </a:prstGeom>
          <a:solidFill>
            <a:schemeClr val="bg1">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1CF837D8-1FCD-491E-BE15-C0610E076580}"/>
              </a:ext>
            </a:extLst>
          </p:cNvPr>
          <p:cNvSpPr/>
          <p:nvPr userDrawn="1"/>
        </p:nvSpPr>
        <p:spPr>
          <a:xfrm>
            <a:off x="3672348" y="1005348"/>
            <a:ext cx="4847303" cy="4847303"/>
          </a:xfrm>
          <a:prstGeom prst="ellipse">
            <a:avLst/>
          </a:prstGeom>
          <a:gradFill flip="none" rotWithShape="1">
            <a:gsLst>
              <a:gs pos="0">
                <a:schemeClr val="tx2"/>
              </a:gs>
              <a:gs pos="84000">
                <a:schemeClr val="bg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5">
            <a:extLst>
              <a:ext uri="{FF2B5EF4-FFF2-40B4-BE49-F238E27FC236}">
                <a16:creationId xmlns:a16="http://schemas.microsoft.com/office/drawing/2014/main" id="{915B40FC-FA63-477B-9877-D155FFBF41BE}"/>
              </a:ext>
            </a:extLst>
          </p:cNvPr>
          <p:cNvSpPr>
            <a:spLocks noGrp="1"/>
          </p:cNvSpPr>
          <p:nvPr>
            <p:ph type="body" sz="quarter" idx="10" hasCustomPrompt="1"/>
          </p:nvPr>
        </p:nvSpPr>
        <p:spPr>
          <a:xfrm>
            <a:off x="2532817" y="2456655"/>
            <a:ext cx="6864350" cy="1944687"/>
          </a:xfrm>
        </p:spPr>
        <p:txBody>
          <a:bodyPr anchor="ctr">
            <a:normAutofit/>
          </a:bodyPr>
          <a:lstStyle>
            <a:lvl1pPr algn="ctr">
              <a:defRPr sz="5400" baseline="0">
                <a:latin typeface="Poppins SemiBold" panose="00000700000000000000" pitchFamily="2" charset="0"/>
                <a:cs typeface="Poppins SemiBold" panose="00000700000000000000" pitchFamily="2" charset="0"/>
              </a:defRPr>
            </a:lvl1pPr>
          </a:lstStyle>
          <a:p>
            <a:pPr lvl="0"/>
            <a:r>
              <a:rPr lang="en-US" dirty="0"/>
              <a:t>Click to add presentation title</a:t>
            </a:r>
          </a:p>
        </p:txBody>
      </p:sp>
      <p:sp>
        <p:nvSpPr>
          <p:cNvPr id="36" name="Picture Placeholder 35">
            <a:extLst>
              <a:ext uri="{FF2B5EF4-FFF2-40B4-BE49-F238E27FC236}">
                <a16:creationId xmlns:a16="http://schemas.microsoft.com/office/drawing/2014/main" id="{A7BE8B6C-C084-4CA9-BE36-56F5B44D089C}"/>
              </a:ext>
            </a:extLst>
          </p:cNvPr>
          <p:cNvSpPr>
            <a:spLocks noGrp="1"/>
          </p:cNvSpPr>
          <p:nvPr>
            <p:ph type="pic" sz="quarter" idx="11" hasCustomPrompt="1"/>
          </p:nvPr>
        </p:nvSpPr>
        <p:spPr>
          <a:xfrm>
            <a:off x="4453002" y="6139546"/>
            <a:ext cx="3295650" cy="544286"/>
          </a:xfrm>
        </p:spPr>
        <p:txBody>
          <a:bodyPr anchor="b"/>
          <a:lstStyle>
            <a:lvl1pPr algn="ctr">
              <a:defRPr/>
            </a:lvl1pPr>
          </a:lstStyle>
          <a:p>
            <a:r>
              <a:rPr lang="en-US" dirty="0"/>
              <a:t>Campus’s Logo</a:t>
            </a:r>
          </a:p>
        </p:txBody>
      </p:sp>
    </p:spTree>
    <p:extLst>
      <p:ext uri="{BB962C8B-B14F-4D97-AF65-F5344CB8AC3E}">
        <p14:creationId xmlns:p14="http://schemas.microsoft.com/office/powerpoint/2010/main" val="375714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400" fill="hold"/>
                                        <p:tgtEl>
                                          <p:spTgt spid="19"/>
                                        </p:tgtEl>
                                        <p:attrNameLst>
                                          <p:attrName>ppt_w</p:attrName>
                                        </p:attrNameLst>
                                      </p:cBhvr>
                                      <p:tavLst>
                                        <p:tav tm="0">
                                          <p:val>
                                            <p:fltVal val="0"/>
                                          </p:val>
                                        </p:tav>
                                        <p:tav tm="100000">
                                          <p:val>
                                            <p:strVal val="#ppt_w"/>
                                          </p:val>
                                        </p:tav>
                                      </p:tavLst>
                                    </p:anim>
                                    <p:anim calcmode="lin" valueType="num">
                                      <p:cBhvr>
                                        <p:cTn id="8" dur="400" fill="hold"/>
                                        <p:tgtEl>
                                          <p:spTgt spid="19"/>
                                        </p:tgtEl>
                                        <p:attrNameLst>
                                          <p:attrName>ppt_h</p:attrName>
                                        </p:attrNameLst>
                                      </p:cBhvr>
                                      <p:tavLst>
                                        <p:tav tm="0">
                                          <p:val>
                                            <p:fltVal val="0"/>
                                          </p:val>
                                        </p:tav>
                                        <p:tav tm="100000">
                                          <p:val>
                                            <p:strVal val="#ppt_h"/>
                                          </p:val>
                                        </p:tav>
                                      </p:tavLst>
                                    </p:anim>
                                    <p:animEffect transition="in" filter="fade">
                                      <p:cBhvr>
                                        <p:cTn id="9" dur="400"/>
                                        <p:tgtEl>
                                          <p:spTgt spid="19"/>
                                        </p:tgtEl>
                                      </p:cBhvr>
                                    </p:animEffect>
                                  </p:childTnLst>
                                </p:cTn>
                              </p:par>
                              <p:par>
                                <p:cTn id="10" presetID="6" presetClass="emph" presetSubtype="0" decel="69000" fill="hold" grpId="1" nodeType="withEffect">
                                  <p:stCondLst>
                                    <p:cond delay="400"/>
                                  </p:stCondLst>
                                  <p:childTnLst>
                                    <p:animScale>
                                      <p:cBhvr>
                                        <p:cTn id="11" dur="400" fill="hold"/>
                                        <p:tgtEl>
                                          <p:spTgt spid="19"/>
                                        </p:tgtEl>
                                      </p:cBhvr>
                                      <p:by x="90000" y="90000"/>
                                    </p:animScale>
                                  </p:childTnLst>
                                </p:cTn>
                              </p:par>
                              <p:par>
                                <p:cTn id="12" presetID="53" presetClass="entr" presetSubtype="16" fill="hold" grpId="0" nodeType="withEffect">
                                  <p:stCondLst>
                                    <p:cond delay="250"/>
                                  </p:stCondLst>
                                  <p:childTnLst>
                                    <p:set>
                                      <p:cBhvr>
                                        <p:cTn id="13" dur="1" fill="hold">
                                          <p:stCondLst>
                                            <p:cond delay="0"/>
                                          </p:stCondLst>
                                        </p:cTn>
                                        <p:tgtEl>
                                          <p:spTgt spid="18"/>
                                        </p:tgtEl>
                                        <p:attrNameLst>
                                          <p:attrName>style.visibility</p:attrName>
                                        </p:attrNameLst>
                                      </p:cBhvr>
                                      <p:to>
                                        <p:strVal val="visible"/>
                                      </p:to>
                                    </p:set>
                                    <p:anim calcmode="lin" valueType="num">
                                      <p:cBhvr>
                                        <p:cTn id="14" dur="750" fill="hold"/>
                                        <p:tgtEl>
                                          <p:spTgt spid="18"/>
                                        </p:tgtEl>
                                        <p:attrNameLst>
                                          <p:attrName>ppt_w</p:attrName>
                                        </p:attrNameLst>
                                      </p:cBhvr>
                                      <p:tavLst>
                                        <p:tav tm="0">
                                          <p:val>
                                            <p:fltVal val="0"/>
                                          </p:val>
                                        </p:tav>
                                        <p:tav tm="100000">
                                          <p:val>
                                            <p:strVal val="#ppt_w"/>
                                          </p:val>
                                        </p:tav>
                                      </p:tavLst>
                                    </p:anim>
                                    <p:anim calcmode="lin" valueType="num">
                                      <p:cBhvr>
                                        <p:cTn id="15" dur="750" fill="hold"/>
                                        <p:tgtEl>
                                          <p:spTgt spid="18"/>
                                        </p:tgtEl>
                                        <p:attrNameLst>
                                          <p:attrName>ppt_h</p:attrName>
                                        </p:attrNameLst>
                                      </p:cBhvr>
                                      <p:tavLst>
                                        <p:tav tm="0">
                                          <p:val>
                                            <p:fltVal val="0"/>
                                          </p:val>
                                        </p:tav>
                                        <p:tav tm="100000">
                                          <p:val>
                                            <p:strVal val="#ppt_h"/>
                                          </p:val>
                                        </p:tav>
                                      </p:tavLst>
                                    </p:anim>
                                    <p:animEffect transition="in" filter="fade">
                                      <p:cBhvr>
                                        <p:cTn id="16" dur="750"/>
                                        <p:tgtEl>
                                          <p:spTgt spid="18"/>
                                        </p:tgtEl>
                                      </p:cBhvr>
                                    </p:animEffect>
                                  </p:childTnLst>
                                </p:cTn>
                              </p:par>
                              <p:par>
                                <p:cTn id="17" presetID="6" presetClass="emph" presetSubtype="0" decel="69000" fill="hold" grpId="1" nodeType="withEffect">
                                  <p:stCondLst>
                                    <p:cond delay="1000"/>
                                  </p:stCondLst>
                                  <p:childTnLst>
                                    <p:animScale>
                                      <p:cBhvr>
                                        <p:cTn id="18" dur="750" fill="hold"/>
                                        <p:tgtEl>
                                          <p:spTgt spid="18"/>
                                        </p:tgtEl>
                                      </p:cBhvr>
                                      <p:by x="90000" y="90000"/>
                                    </p:animScale>
                                  </p:childTnLst>
                                </p:cTn>
                              </p:par>
                              <p:par>
                                <p:cTn id="19" presetID="2" presetClass="entr" presetSubtype="2" decel="100000" fill="hold" grpId="0" nodeType="withEffect">
                                  <p:stCondLst>
                                    <p:cond delay="40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400" fill="hold"/>
                                        <p:tgtEl>
                                          <p:spTgt spid="26"/>
                                        </p:tgtEl>
                                        <p:attrNameLst>
                                          <p:attrName>ppt_x</p:attrName>
                                        </p:attrNameLst>
                                      </p:cBhvr>
                                      <p:tavLst>
                                        <p:tav tm="0">
                                          <p:val>
                                            <p:strVal val="1+#ppt_w/2"/>
                                          </p:val>
                                        </p:tav>
                                        <p:tav tm="100000">
                                          <p:val>
                                            <p:strVal val="#ppt_x"/>
                                          </p:val>
                                        </p:tav>
                                      </p:tavLst>
                                    </p:anim>
                                    <p:anim calcmode="lin" valueType="num">
                                      <p:cBhvr additive="base">
                                        <p:cTn id="22" dur="400" fill="hold"/>
                                        <p:tgtEl>
                                          <p:spTgt spid="26"/>
                                        </p:tgtEl>
                                        <p:attrNameLst>
                                          <p:attrName>ppt_y</p:attrName>
                                        </p:attrNameLst>
                                      </p:cBhvr>
                                      <p:tavLst>
                                        <p:tav tm="0">
                                          <p:val>
                                            <p:strVal val="#ppt_y"/>
                                          </p:val>
                                        </p:tav>
                                        <p:tav tm="100000">
                                          <p:val>
                                            <p:strVal val="#ppt_y"/>
                                          </p:val>
                                        </p:tav>
                                      </p:tavLst>
                                    </p:anim>
                                  </p:childTnLst>
                                </p:cTn>
                              </p:par>
                              <p:par>
                                <p:cTn id="23" presetID="0" presetClass="path" presetSubtype="0" decel="100000" fill="hold" grpId="1" nodeType="withEffect">
                                  <p:stCondLst>
                                    <p:cond delay="750"/>
                                  </p:stCondLst>
                                  <p:childTnLst>
                                    <p:animMotion origin="layout" path="M -3.54167E-6 -4.07407E-6 L 0.0125 -4.07407E-6 " pathEditMode="relative" rAng="0" ptsTypes="AA">
                                      <p:cBhvr>
                                        <p:cTn id="24" dur="350" fill="hold"/>
                                        <p:tgtEl>
                                          <p:spTgt spid="26"/>
                                        </p:tgtEl>
                                        <p:attrNameLst>
                                          <p:attrName>ppt_x</p:attrName>
                                          <p:attrName>ppt_y</p:attrName>
                                        </p:attrNameLst>
                                      </p:cBhvr>
                                      <p:rCtr x="6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6" grpId="0">
        <p:tmplLst>
          <p:tmpl>
            <p:tnLst>
              <p:par>
                <p:cTn presetID="2" presetClass="entr" presetSubtype="2" decel="100000" fill="hold" nodeType="withEffect">
                  <p:stCondLst>
                    <p:cond delay="4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400" fill="hold"/>
                        <p:tgtEl>
                          <p:spTgt spid="26"/>
                        </p:tgtEl>
                        <p:attrNameLst>
                          <p:attrName>ppt_x</p:attrName>
                        </p:attrNameLst>
                      </p:cBhvr>
                      <p:tavLst>
                        <p:tav tm="0">
                          <p:val>
                            <p:strVal val="1+#ppt_w/2"/>
                          </p:val>
                        </p:tav>
                        <p:tav tm="100000">
                          <p:val>
                            <p:strVal val="#ppt_x"/>
                          </p:val>
                        </p:tav>
                      </p:tavLst>
                    </p:anim>
                    <p:anim calcmode="lin" valueType="num">
                      <p:cBhvr additive="base">
                        <p:cTn dur="400" fill="hold"/>
                        <p:tgtEl>
                          <p:spTgt spid="26"/>
                        </p:tgtEl>
                        <p:attrNameLst>
                          <p:attrName>ppt_y</p:attrName>
                        </p:attrNameLst>
                      </p:cBhvr>
                      <p:tavLst>
                        <p:tav tm="0">
                          <p:val>
                            <p:strVal val="#ppt_y"/>
                          </p:val>
                        </p:tav>
                        <p:tav tm="100000">
                          <p:val>
                            <p:strVal val="#ppt_y"/>
                          </p:val>
                        </p:tav>
                      </p:tavLst>
                    </p:anim>
                  </p:childTnLst>
                </p:cTn>
              </p:par>
            </p:tnLst>
          </p:tmpl>
        </p:tmplLst>
      </p:bldP>
      <p:bldP spid="26" grpId="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Pembukaa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D16710A-C6EF-45E0-8ABD-5EB536C51484}"/>
              </a:ext>
            </a:extLst>
          </p:cNvPr>
          <p:cNvSpPr/>
          <p:nvPr userDrawn="1"/>
        </p:nvSpPr>
        <p:spPr>
          <a:xfrm>
            <a:off x="0" y="-1"/>
            <a:ext cx="12192000" cy="6858001"/>
          </a:xfrm>
          <a:prstGeom prst="rect">
            <a:avLst/>
          </a:prstGeom>
          <a:blipFill dpi="0" rotWithShape="1">
            <a:blip r:embed="rId2" cstate="screen">
              <a:alphaModFix amt="25000"/>
              <a:graysc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ircle: Hollow 17">
            <a:extLst>
              <a:ext uri="{FF2B5EF4-FFF2-40B4-BE49-F238E27FC236}">
                <a16:creationId xmlns:a16="http://schemas.microsoft.com/office/drawing/2014/main" id="{C0621E57-A9DE-4675-BD3A-9040F8EA42C1}"/>
              </a:ext>
            </a:extLst>
          </p:cNvPr>
          <p:cNvSpPr/>
          <p:nvPr userDrawn="1"/>
        </p:nvSpPr>
        <p:spPr>
          <a:xfrm>
            <a:off x="1666568" y="-1000432"/>
            <a:ext cx="8858865" cy="8858865"/>
          </a:xfrm>
          <a:prstGeom prst="donut">
            <a:avLst>
              <a:gd name="adj" fmla="val 13212"/>
            </a:avLst>
          </a:prstGeom>
          <a:solidFill>
            <a:schemeClr val="bg1">
              <a:lumMod val="25000"/>
              <a:lumOff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1CF837D8-1FCD-491E-BE15-C0610E076580}"/>
              </a:ext>
            </a:extLst>
          </p:cNvPr>
          <p:cNvSpPr/>
          <p:nvPr userDrawn="1"/>
        </p:nvSpPr>
        <p:spPr>
          <a:xfrm>
            <a:off x="3672348" y="1005348"/>
            <a:ext cx="4847303" cy="4847303"/>
          </a:xfrm>
          <a:prstGeom prst="ellipse">
            <a:avLst/>
          </a:prstGeom>
          <a:gradFill flip="none" rotWithShape="1">
            <a:gsLst>
              <a:gs pos="0">
                <a:schemeClr val="tx2"/>
              </a:gs>
              <a:gs pos="84000">
                <a:schemeClr val="bg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5">
            <a:extLst>
              <a:ext uri="{FF2B5EF4-FFF2-40B4-BE49-F238E27FC236}">
                <a16:creationId xmlns:a16="http://schemas.microsoft.com/office/drawing/2014/main" id="{915B40FC-FA63-477B-9877-D155FFBF41BE}"/>
              </a:ext>
            </a:extLst>
          </p:cNvPr>
          <p:cNvSpPr>
            <a:spLocks noGrp="1"/>
          </p:cNvSpPr>
          <p:nvPr>
            <p:ph type="body" sz="quarter" idx="10" hasCustomPrompt="1"/>
          </p:nvPr>
        </p:nvSpPr>
        <p:spPr>
          <a:xfrm>
            <a:off x="2532817" y="2456655"/>
            <a:ext cx="6864350" cy="1944687"/>
          </a:xfrm>
        </p:spPr>
        <p:txBody>
          <a:bodyPr anchor="ctr">
            <a:normAutofit/>
          </a:bodyPr>
          <a:lstStyle>
            <a:lvl1pPr algn="ctr">
              <a:defRPr sz="5400" baseline="0">
                <a:latin typeface="Poppins SemiBold" panose="00000700000000000000" pitchFamily="2" charset="0"/>
                <a:cs typeface="Poppins SemiBold" panose="00000700000000000000" pitchFamily="2" charset="0"/>
              </a:defRPr>
            </a:lvl1pPr>
          </a:lstStyle>
          <a:p>
            <a:pPr lvl="0"/>
            <a:r>
              <a:rPr lang="en-US" dirty="0"/>
              <a:t>Click to add presentation title</a:t>
            </a:r>
          </a:p>
        </p:txBody>
      </p:sp>
      <p:sp>
        <p:nvSpPr>
          <p:cNvPr id="36" name="Picture Placeholder 35">
            <a:extLst>
              <a:ext uri="{FF2B5EF4-FFF2-40B4-BE49-F238E27FC236}">
                <a16:creationId xmlns:a16="http://schemas.microsoft.com/office/drawing/2014/main" id="{A7BE8B6C-C084-4CA9-BE36-56F5B44D089C}"/>
              </a:ext>
            </a:extLst>
          </p:cNvPr>
          <p:cNvSpPr>
            <a:spLocks noGrp="1"/>
          </p:cNvSpPr>
          <p:nvPr>
            <p:ph type="pic" sz="quarter" idx="11" hasCustomPrompt="1"/>
          </p:nvPr>
        </p:nvSpPr>
        <p:spPr>
          <a:xfrm>
            <a:off x="5289549" y="5066014"/>
            <a:ext cx="1612900" cy="1612900"/>
          </a:xfrm>
        </p:spPr>
        <p:txBody>
          <a:bodyPr anchor="b"/>
          <a:lstStyle>
            <a:lvl1pPr algn="ctr">
              <a:defRPr/>
            </a:lvl1pPr>
          </a:lstStyle>
          <a:p>
            <a:r>
              <a:rPr lang="en-US" dirty="0"/>
              <a:t>Campus’s Logo</a:t>
            </a:r>
          </a:p>
        </p:txBody>
      </p:sp>
    </p:spTree>
    <p:extLst>
      <p:ext uri="{BB962C8B-B14F-4D97-AF65-F5344CB8AC3E}">
        <p14:creationId xmlns:p14="http://schemas.microsoft.com/office/powerpoint/2010/main" val="399338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400" fill="hold"/>
                                        <p:tgtEl>
                                          <p:spTgt spid="19"/>
                                        </p:tgtEl>
                                        <p:attrNameLst>
                                          <p:attrName>ppt_w</p:attrName>
                                        </p:attrNameLst>
                                      </p:cBhvr>
                                      <p:tavLst>
                                        <p:tav tm="0">
                                          <p:val>
                                            <p:fltVal val="0"/>
                                          </p:val>
                                        </p:tav>
                                        <p:tav tm="100000">
                                          <p:val>
                                            <p:strVal val="#ppt_w"/>
                                          </p:val>
                                        </p:tav>
                                      </p:tavLst>
                                    </p:anim>
                                    <p:anim calcmode="lin" valueType="num">
                                      <p:cBhvr>
                                        <p:cTn id="8" dur="400" fill="hold"/>
                                        <p:tgtEl>
                                          <p:spTgt spid="19"/>
                                        </p:tgtEl>
                                        <p:attrNameLst>
                                          <p:attrName>ppt_h</p:attrName>
                                        </p:attrNameLst>
                                      </p:cBhvr>
                                      <p:tavLst>
                                        <p:tav tm="0">
                                          <p:val>
                                            <p:fltVal val="0"/>
                                          </p:val>
                                        </p:tav>
                                        <p:tav tm="100000">
                                          <p:val>
                                            <p:strVal val="#ppt_h"/>
                                          </p:val>
                                        </p:tav>
                                      </p:tavLst>
                                    </p:anim>
                                    <p:animEffect transition="in" filter="fade">
                                      <p:cBhvr>
                                        <p:cTn id="9" dur="400"/>
                                        <p:tgtEl>
                                          <p:spTgt spid="19"/>
                                        </p:tgtEl>
                                      </p:cBhvr>
                                    </p:animEffect>
                                  </p:childTnLst>
                                </p:cTn>
                              </p:par>
                              <p:par>
                                <p:cTn id="10" presetID="6" presetClass="emph" presetSubtype="0" decel="69000" fill="hold" grpId="1" nodeType="withEffect">
                                  <p:stCondLst>
                                    <p:cond delay="400"/>
                                  </p:stCondLst>
                                  <p:childTnLst>
                                    <p:animScale>
                                      <p:cBhvr>
                                        <p:cTn id="11" dur="400" fill="hold"/>
                                        <p:tgtEl>
                                          <p:spTgt spid="19"/>
                                        </p:tgtEl>
                                      </p:cBhvr>
                                      <p:by x="90000" y="90000"/>
                                    </p:animScale>
                                  </p:childTnLst>
                                </p:cTn>
                              </p:par>
                              <p:par>
                                <p:cTn id="12" presetID="53" presetClass="entr" presetSubtype="16" fill="hold" grpId="0" nodeType="withEffect">
                                  <p:stCondLst>
                                    <p:cond delay="250"/>
                                  </p:stCondLst>
                                  <p:childTnLst>
                                    <p:set>
                                      <p:cBhvr>
                                        <p:cTn id="13" dur="1" fill="hold">
                                          <p:stCondLst>
                                            <p:cond delay="0"/>
                                          </p:stCondLst>
                                        </p:cTn>
                                        <p:tgtEl>
                                          <p:spTgt spid="18"/>
                                        </p:tgtEl>
                                        <p:attrNameLst>
                                          <p:attrName>style.visibility</p:attrName>
                                        </p:attrNameLst>
                                      </p:cBhvr>
                                      <p:to>
                                        <p:strVal val="visible"/>
                                      </p:to>
                                    </p:set>
                                    <p:anim calcmode="lin" valueType="num">
                                      <p:cBhvr>
                                        <p:cTn id="14" dur="750" fill="hold"/>
                                        <p:tgtEl>
                                          <p:spTgt spid="18"/>
                                        </p:tgtEl>
                                        <p:attrNameLst>
                                          <p:attrName>ppt_w</p:attrName>
                                        </p:attrNameLst>
                                      </p:cBhvr>
                                      <p:tavLst>
                                        <p:tav tm="0">
                                          <p:val>
                                            <p:fltVal val="0"/>
                                          </p:val>
                                        </p:tav>
                                        <p:tav tm="100000">
                                          <p:val>
                                            <p:strVal val="#ppt_w"/>
                                          </p:val>
                                        </p:tav>
                                      </p:tavLst>
                                    </p:anim>
                                    <p:anim calcmode="lin" valueType="num">
                                      <p:cBhvr>
                                        <p:cTn id="15" dur="750" fill="hold"/>
                                        <p:tgtEl>
                                          <p:spTgt spid="18"/>
                                        </p:tgtEl>
                                        <p:attrNameLst>
                                          <p:attrName>ppt_h</p:attrName>
                                        </p:attrNameLst>
                                      </p:cBhvr>
                                      <p:tavLst>
                                        <p:tav tm="0">
                                          <p:val>
                                            <p:fltVal val="0"/>
                                          </p:val>
                                        </p:tav>
                                        <p:tav tm="100000">
                                          <p:val>
                                            <p:strVal val="#ppt_h"/>
                                          </p:val>
                                        </p:tav>
                                      </p:tavLst>
                                    </p:anim>
                                    <p:animEffect transition="in" filter="fade">
                                      <p:cBhvr>
                                        <p:cTn id="16" dur="750"/>
                                        <p:tgtEl>
                                          <p:spTgt spid="18"/>
                                        </p:tgtEl>
                                      </p:cBhvr>
                                    </p:animEffect>
                                  </p:childTnLst>
                                </p:cTn>
                              </p:par>
                              <p:par>
                                <p:cTn id="17" presetID="6" presetClass="emph" presetSubtype="0" decel="69000" fill="hold" grpId="1" nodeType="withEffect">
                                  <p:stCondLst>
                                    <p:cond delay="1000"/>
                                  </p:stCondLst>
                                  <p:childTnLst>
                                    <p:animScale>
                                      <p:cBhvr>
                                        <p:cTn id="18" dur="750" fill="hold"/>
                                        <p:tgtEl>
                                          <p:spTgt spid="18"/>
                                        </p:tgtEl>
                                      </p:cBhvr>
                                      <p:by x="90000" y="90000"/>
                                    </p:animScale>
                                  </p:childTnLst>
                                </p:cTn>
                              </p:par>
                              <p:par>
                                <p:cTn id="19" presetID="2" presetClass="entr" presetSubtype="2" decel="100000" fill="hold" grpId="0" nodeType="withEffect">
                                  <p:stCondLst>
                                    <p:cond delay="40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400" fill="hold"/>
                                        <p:tgtEl>
                                          <p:spTgt spid="26"/>
                                        </p:tgtEl>
                                        <p:attrNameLst>
                                          <p:attrName>ppt_x</p:attrName>
                                        </p:attrNameLst>
                                      </p:cBhvr>
                                      <p:tavLst>
                                        <p:tav tm="0">
                                          <p:val>
                                            <p:strVal val="1+#ppt_w/2"/>
                                          </p:val>
                                        </p:tav>
                                        <p:tav tm="100000">
                                          <p:val>
                                            <p:strVal val="#ppt_x"/>
                                          </p:val>
                                        </p:tav>
                                      </p:tavLst>
                                    </p:anim>
                                    <p:anim calcmode="lin" valueType="num">
                                      <p:cBhvr additive="base">
                                        <p:cTn id="22" dur="400" fill="hold"/>
                                        <p:tgtEl>
                                          <p:spTgt spid="26"/>
                                        </p:tgtEl>
                                        <p:attrNameLst>
                                          <p:attrName>ppt_y</p:attrName>
                                        </p:attrNameLst>
                                      </p:cBhvr>
                                      <p:tavLst>
                                        <p:tav tm="0">
                                          <p:val>
                                            <p:strVal val="#ppt_y"/>
                                          </p:val>
                                        </p:tav>
                                        <p:tav tm="100000">
                                          <p:val>
                                            <p:strVal val="#ppt_y"/>
                                          </p:val>
                                        </p:tav>
                                      </p:tavLst>
                                    </p:anim>
                                  </p:childTnLst>
                                </p:cTn>
                              </p:par>
                              <p:par>
                                <p:cTn id="23" presetID="0" presetClass="path" presetSubtype="0" decel="100000" fill="hold" grpId="1" nodeType="withEffect">
                                  <p:stCondLst>
                                    <p:cond delay="750"/>
                                  </p:stCondLst>
                                  <p:childTnLst>
                                    <p:animMotion origin="layout" path="M -3.54167E-6 -4.07407E-6 L 0.0125 -4.07407E-6 " pathEditMode="relative" rAng="0" ptsTypes="AA">
                                      <p:cBhvr>
                                        <p:cTn id="24" dur="350" fill="hold"/>
                                        <p:tgtEl>
                                          <p:spTgt spid="26"/>
                                        </p:tgtEl>
                                        <p:attrNameLst>
                                          <p:attrName>ppt_x</p:attrName>
                                          <p:attrName>ppt_y</p:attrName>
                                        </p:attrNameLst>
                                      </p:cBhvr>
                                      <p:rCtr x="6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6" grpId="0">
        <p:tmplLst>
          <p:tmpl>
            <p:tnLst>
              <p:par>
                <p:cTn presetID="2" presetClass="entr" presetSubtype="2" decel="100000" fill="hold" nodeType="withEffect">
                  <p:stCondLst>
                    <p:cond delay="4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400" fill="hold"/>
                        <p:tgtEl>
                          <p:spTgt spid="26"/>
                        </p:tgtEl>
                        <p:attrNameLst>
                          <p:attrName>ppt_x</p:attrName>
                        </p:attrNameLst>
                      </p:cBhvr>
                      <p:tavLst>
                        <p:tav tm="0">
                          <p:val>
                            <p:strVal val="1+#ppt_w/2"/>
                          </p:val>
                        </p:tav>
                        <p:tav tm="100000">
                          <p:val>
                            <p:strVal val="#ppt_x"/>
                          </p:val>
                        </p:tav>
                      </p:tavLst>
                    </p:anim>
                    <p:anim calcmode="lin" valueType="num">
                      <p:cBhvr additive="base">
                        <p:cTn dur="400" fill="hold"/>
                        <p:tgtEl>
                          <p:spTgt spid="26"/>
                        </p:tgtEl>
                        <p:attrNameLst>
                          <p:attrName>ppt_y</p:attrName>
                        </p:attrNameLst>
                      </p:cBhvr>
                      <p:tavLst>
                        <p:tav tm="0">
                          <p:val>
                            <p:strVal val="#ppt_y"/>
                          </p:val>
                        </p:tav>
                        <p:tav tm="100000">
                          <p:val>
                            <p:strVal val="#ppt_y"/>
                          </p:val>
                        </p:tav>
                      </p:tavLst>
                    </p:anim>
                  </p:childTnLst>
                </p:cTn>
              </p:par>
            </p:tnLst>
          </p:tmpl>
        </p:tmplLst>
      </p:bldP>
      <p:bldP spid="26" grpId="1"/>
    </p:bld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1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1.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14.xml"/><Relationship Id="rId4" Type="http://schemas.openxmlformats.org/officeDocument/2006/relationships/slideLayout" Target="../slideLayouts/slideLayout2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8.xml"/></Relationships>
</file>

<file path=ppt/slideMasters/_rels/slideMaster18.xml.rels><?xml version="1.0" encoding="UTF-8" standalone="yes"?>
<Relationships xmlns="http://schemas.openxmlformats.org/package/2006/relationships"><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9.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B4BC1-3D95-441C-A608-26F8D6F60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9DA45A2-F534-4D99-8C0A-80C8AC33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5B2512-48B9-4638-991C-71E4CAEAC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FF6A2-2DE2-465F-948D-CEE3C68F06E1}" type="datetimeFigureOut">
              <a:rPr lang="en-US" smtClean="0"/>
              <a:t>10/30/2020</a:t>
            </a:fld>
            <a:endParaRPr lang="en-US"/>
          </a:p>
        </p:txBody>
      </p:sp>
      <p:sp>
        <p:nvSpPr>
          <p:cNvPr id="5" name="Footer Placeholder 4">
            <a:extLst>
              <a:ext uri="{FF2B5EF4-FFF2-40B4-BE49-F238E27FC236}">
                <a16:creationId xmlns:a16="http://schemas.microsoft.com/office/drawing/2014/main" id="{EFAA670D-90B7-4FB4-A940-46AB376AC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64E167-CE72-4C28-AE06-46BBB9EF5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277F7-DF2C-470C-8D1D-9EE87E4B6CDD}" type="slidenum">
              <a:rPr lang="en-US" smtClean="0"/>
              <a:t>‹#›</a:t>
            </a:fld>
            <a:endParaRPr lang="en-US"/>
          </a:p>
        </p:txBody>
      </p:sp>
    </p:spTree>
    <p:extLst>
      <p:ext uri="{BB962C8B-B14F-4D97-AF65-F5344CB8AC3E}">
        <p14:creationId xmlns:p14="http://schemas.microsoft.com/office/powerpoint/2010/main" val="2007709227"/>
      </p:ext>
    </p:extLst>
  </p:cSld>
  <p:clrMap bg1="dk1" tx1="lt1" bg2="dk2" tx2="lt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Poppins SemiBold" panose="00000700000000000000" pitchFamily="2" charset="0"/>
          <a:ea typeface="Roboto" panose="02000000000000000000" pitchFamily="2" charset="0"/>
          <a:cs typeface="Poppins SemiBold" panose="00000700000000000000" pitchFamily="2" charset="0"/>
        </a:defRPr>
      </a:lvl1pPr>
    </p:titleStyle>
    <p:bodyStyle>
      <a:lvl1pPr marL="0" indent="0" algn="l" defTabSz="914400" rtl="0" eaLnBrk="1" latinLnBrk="0" hangingPunct="1">
        <a:lnSpc>
          <a:spcPct val="80000"/>
        </a:lnSpc>
        <a:spcBef>
          <a:spcPts val="1000"/>
        </a:spcBef>
        <a:buFont typeface="Arial" panose="020B0604020202020204" pitchFamily="34" charset="0"/>
        <a:buNone/>
        <a:defRPr sz="2800" kern="1200">
          <a:solidFill>
            <a:schemeClr val="tx1"/>
          </a:solidFill>
          <a:latin typeface="Poppins" panose="00000500000000000000" pitchFamily="2" charset="0"/>
          <a:ea typeface="+mn-ea"/>
          <a:cs typeface="Poppins" panose="00000500000000000000" pitchFamily="2" charset="0"/>
        </a:defRPr>
      </a:lvl1pPr>
      <a:lvl2pPr marL="457200" indent="0" algn="l" defTabSz="914400" rtl="0" eaLnBrk="1" latinLnBrk="0" hangingPunct="1">
        <a:lnSpc>
          <a:spcPct val="80000"/>
        </a:lnSpc>
        <a:spcBef>
          <a:spcPts val="500"/>
        </a:spcBef>
        <a:buFont typeface="Arial" panose="020B0604020202020204" pitchFamily="34" charset="0"/>
        <a:buNone/>
        <a:defRPr sz="2400" kern="1200">
          <a:solidFill>
            <a:schemeClr val="tx1"/>
          </a:solidFill>
          <a:latin typeface="Poppins" panose="00000500000000000000" pitchFamily="2" charset="0"/>
          <a:ea typeface="+mn-ea"/>
          <a:cs typeface="Poppins" panose="000005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anose="00000500000000000000" pitchFamily="2" charset="0"/>
          <a:ea typeface="+mn-ea"/>
          <a:cs typeface="Poppins" panose="00000500000000000000" pitchFamily="2" charset="0"/>
        </a:defRPr>
      </a:lvl3pPr>
      <a:lvl4pPr marL="13716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4pPr>
      <a:lvl5pPr marL="18288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B4BC1-3D95-441C-A608-26F8D6F60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9DA45A2-F534-4D99-8C0A-80C8AC33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5B2512-48B9-4638-991C-71E4CAEAC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FF6A2-2DE2-465F-948D-CEE3C68F06E1}" type="datetimeFigureOut">
              <a:rPr lang="en-US" smtClean="0"/>
              <a:t>10/30/2020</a:t>
            </a:fld>
            <a:endParaRPr lang="en-US"/>
          </a:p>
        </p:txBody>
      </p:sp>
      <p:sp>
        <p:nvSpPr>
          <p:cNvPr id="5" name="Footer Placeholder 4">
            <a:extLst>
              <a:ext uri="{FF2B5EF4-FFF2-40B4-BE49-F238E27FC236}">
                <a16:creationId xmlns:a16="http://schemas.microsoft.com/office/drawing/2014/main" id="{EFAA670D-90B7-4FB4-A940-46AB376AC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64E167-CE72-4C28-AE06-46BBB9EF5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277F7-DF2C-470C-8D1D-9EE87E4B6CDD}" type="slidenum">
              <a:rPr lang="en-US" smtClean="0"/>
              <a:t>‹#›</a:t>
            </a:fld>
            <a:endParaRPr lang="en-US"/>
          </a:p>
        </p:txBody>
      </p:sp>
    </p:spTree>
    <p:extLst>
      <p:ext uri="{BB962C8B-B14F-4D97-AF65-F5344CB8AC3E}">
        <p14:creationId xmlns:p14="http://schemas.microsoft.com/office/powerpoint/2010/main" val="505387308"/>
      </p:ext>
    </p:extLst>
  </p:cSld>
  <p:clrMap bg1="dk1" tx1="lt1" bg2="dk2" tx2="lt2" accent1="accent1" accent2="accent2" accent3="accent3" accent4="accent4" accent5="accent5" accent6="accent6" hlink="hlink" folHlink="folHlink"/>
  <p:sldLayoutIdLst>
    <p:sldLayoutId id="2147483727" r:id="rId1"/>
  </p:sldLayoutIdLst>
  <p:txStyles>
    <p:titleStyle>
      <a:lvl1pPr algn="l" defTabSz="914400" rtl="0" eaLnBrk="1" latinLnBrk="0" hangingPunct="1">
        <a:lnSpc>
          <a:spcPct val="90000"/>
        </a:lnSpc>
        <a:spcBef>
          <a:spcPct val="0"/>
        </a:spcBef>
        <a:buNone/>
        <a:defRPr sz="4400" kern="1200">
          <a:solidFill>
            <a:schemeClr val="tx1"/>
          </a:solidFill>
          <a:latin typeface="Poppins SemiBold" panose="00000700000000000000" pitchFamily="2" charset="0"/>
          <a:ea typeface="Roboto" panose="02000000000000000000" pitchFamily="2" charset="0"/>
          <a:cs typeface="Poppins SemiBold" panose="00000700000000000000" pitchFamily="2" charset="0"/>
        </a:defRPr>
      </a:lvl1pPr>
    </p:titleStyle>
    <p:bodyStyle>
      <a:lvl1pPr marL="0" indent="0" algn="l" defTabSz="914400" rtl="0" eaLnBrk="1" latinLnBrk="0" hangingPunct="1">
        <a:lnSpc>
          <a:spcPct val="80000"/>
        </a:lnSpc>
        <a:spcBef>
          <a:spcPts val="1000"/>
        </a:spcBef>
        <a:buFont typeface="Arial" panose="020B0604020202020204" pitchFamily="34" charset="0"/>
        <a:buNone/>
        <a:defRPr sz="2800" kern="1200">
          <a:solidFill>
            <a:schemeClr val="tx1"/>
          </a:solidFill>
          <a:latin typeface="Poppins" panose="00000500000000000000" pitchFamily="2" charset="0"/>
          <a:ea typeface="+mn-ea"/>
          <a:cs typeface="Poppins" panose="00000500000000000000" pitchFamily="2" charset="0"/>
        </a:defRPr>
      </a:lvl1pPr>
      <a:lvl2pPr marL="457200" indent="0" algn="l" defTabSz="914400" rtl="0" eaLnBrk="1" latinLnBrk="0" hangingPunct="1">
        <a:lnSpc>
          <a:spcPct val="80000"/>
        </a:lnSpc>
        <a:spcBef>
          <a:spcPts val="500"/>
        </a:spcBef>
        <a:buFont typeface="Arial" panose="020B0604020202020204" pitchFamily="34" charset="0"/>
        <a:buNone/>
        <a:defRPr sz="2400" kern="1200">
          <a:solidFill>
            <a:schemeClr val="tx1"/>
          </a:solidFill>
          <a:latin typeface="Poppins" panose="00000500000000000000" pitchFamily="2" charset="0"/>
          <a:ea typeface="+mn-ea"/>
          <a:cs typeface="Poppins" panose="000005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anose="00000500000000000000" pitchFamily="2" charset="0"/>
          <a:ea typeface="+mn-ea"/>
          <a:cs typeface="Poppins" panose="00000500000000000000" pitchFamily="2" charset="0"/>
        </a:defRPr>
      </a:lvl3pPr>
      <a:lvl4pPr marL="13716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4pPr>
      <a:lvl5pPr marL="18288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B4BC1-3D95-441C-A608-26F8D6F60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9DA45A2-F534-4D99-8C0A-80C8AC33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5B2512-48B9-4638-991C-71E4CAEAC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FF6A2-2DE2-465F-948D-CEE3C68F06E1}" type="datetimeFigureOut">
              <a:rPr lang="en-US" smtClean="0"/>
              <a:t>10/30/2020</a:t>
            </a:fld>
            <a:endParaRPr lang="en-US"/>
          </a:p>
        </p:txBody>
      </p:sp>
      <p:sp>
        <p:nvSpPr>
          <p:cNvPr id="5" name="Footer Placeholder 4">
            <a:extLst>
              <a:ext uri="{FF2B5EF4-FFF2-40B4-BE49-F238E27FC236}">
                <a16:creationId xmlns:a16="http://schemas.microsoft.com/office/drawing/2014/main" id="{EFAA670D-90B7-4FB4-A940-46AB376AC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64E167-CE72-4C28-AE06-46BBB9EF5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277F7-DF2C-470C-8D1D-9EE87E4B6CDD}" type="slidenum">
              <a:rPr lang="en-US" smtClean="0"/>
              <a:t>‹#›</a:t>
            </a:fld>
            <a:endParaRPr lang="en-US"/>
          </a:p>
        </p:txBody>
      </p:sp>
    </p:spTree>
    <p:extLst>
      <p:ext uri="{BB962C8B-B14F-4D97-AF65-F5344CB8AC3E}">
        <p14:creationId xmlns:p14="http://schemas.microsoft.com/office/powerpoint/2010/main" val="2920106250"/>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2" r:id="rId3"/>
    <p:sldLayoutId id="2147483734" r:id="rId4"/>
    <p:sldLayoutId id="2147483754" r:id="rId5"/>
  </p:sldLayoutIdLst>
  <p:txStyles>
    <p:titleStyle>
      <a:lvl1pPr algn="l" defTabSz="914400" rtl="0" eaLnBrk="1" latinLnBrk="0" hangingPunct="1">
        <a:lnSpc>
          <a:spcPct val="90000"/>
        </a:lnSpc>
        <a:spcBef>
          <a:spcPct val="0"/>
        </a:spcBef>
        <a:buNone/>
        <a:defRPr sz="4400" kern="1200">
          <a:solidFill>
            <a:schemeClr val="tx1"/>
          </a:solidFill>
          <a:latin typeface="Poppins SemiBold" panose="00000700000000000000" pitchFamily="2" charset="0"/>
          <a:ea typeface="Roboto" panose="02000000000000000000" pitchFamily="2" charset="0"/>
          <a:cs typeface="Poppins SemiBold" panose="00000700000000000000" pitchFamily="2" charset="0"/>
        </a:defRPr>
      </a:lvl1pPr>
    </p:titleStyle>
    <p:bodyStyle>
      <a:lvl1pPr marL="0" indent="0" algn="l" defTabSz="914400" rtl="0" eaLnBrk="1" latinLnBrk="0" hangingPunct="1">
        <a:lnSpc>
          <a:spcPct val="80000"/>
        </a:lnSpc>
        <a:spcBef>
          <a:spcPts val="1000"/>
        </a:spcBef>
        <a:buFont typeface="Arial" panose="020B0604020202020204" pitchFamily="34" charset="0"/>
        <a:buNone/>
        <a:defRPr sz="2800" kern="1200">
          <a:solidFill>
            <a:schemeClr val="tx1"/>
          </a:solidFill>
          <a:latin typeface="Poppins" panose="00000500000000000000" pitchFamily="2" charset="0"/>
          <a:ea typeface="+mn-ea"/>
          <a:cs typeface="Poppins" panose="00000500000000000000" pitchFamily="2" charset="0"/>
        </a:defRPr>
      </a:lvl1pPr>
      <a:lvl2pPr marL="457200" indent="0" algn="l" defTabSz="914400" rtl="0" eaLnBrk="1" latinLnBrk="0" hangingPunct="1">
        <a:lnSpc>
          <a:spcPct val="80000"/>
        </a:lnSpc>
        <a:spcBef>
          <a:spcPts val="500"/>
        </a:spcBef>
        <a:buFont typeface="Arial" panose="020B0604020202020204" pitchFamily="34" charset="0"/>
        <a:buNone/>
        <a:defRPr sz="2400" kern="1200">
          <a:solidFill>
            <a:schemeClr val="tx1"/>
          </a:solidFill>
          <a:latin typeface="Poppins" panose="00000500000000000000" pitchFamily="2" charset="0"/>
          <a:ea typeface="+mn-ea"/>
          <a:cs typeface="Poppins" panose="000005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anose="00000500000000000000" pitchFamily="2" charset="0"/>
          <a:ea typeface="+mn-ea"/>
          <a:cs typeface="Poppins" panose="00000500000000000000" pitchFamily="2" charset="0"/>
        </a:defRPr>
      </a:lvl3pPr>
      <a:lvl4pPr marL="13716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4pPr>
      <a:lvl5pPr marL="18288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B4BC1-3D95-441C-A608-26F8D6F60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9DA45A2-F534-4D99-8C0A-80C8AC33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5B2512-48B9-4638-991C-71E4CAEAC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FF6A2-2DE2-465F-948D-CEE3C68F06E1}" type="datetimeFigureOut">
              <a:rPr lang="en-US" smtClean="0"/>
              <a:t>10/30/2020</a:t>
            </a:fld>
            <a:endParaRPr lang="en-US"/>
          </a:p>
        </p:txBody>
      </p:sp>
      <p:sp>
        <p:nvSpPr>
          <p:cNvPr id="5" name="Footer Placeholder 4">
            <a:extLst>
              <a:ext uri="{FF2B5EF4-FFF2-40B4-BE49-F238E27FC236}">
                <a16:creationId xmlns:a16="http://schemas.microsoft.com/office/drawing/2014/main" id="{EFAA670D-90B7-4FB4-A940-46AB376AC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64E167-CE72-4C28-AE06-46BBB9EF5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277F7-DF2C-470C-8D1D-9EE87E4B6CDD}" type="slidenum">
              <a:rPr lang="en-US" smtClean="0"/>
              <a:t>‹#›</a:t>
            </a:fld>
            <a:endParaRPr lang="en-US"/>
          </a:p>
        </p:txBody>
      </p:sp>
    </p:spTree>
    <p:extLst>
      <p:ext uri="{BB962C8B-B14F-4D97-AF65-F5344CB8AC3E}">
        <p14:creationId xmlns:p14="http://schemas.microsoft.com/office/powerpoint/2010/main" val="216872922"/>
      </p:ext>
    </p:extLst>
  </p:cSld>
  <p:clrMap bg1="dk1" tx1="lt1" bg2="dk2" tx2="lt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Poppins SemiBold" panose="00000700000000000000" pitchFamily="2" charset="0"/>
          <a:ea typeface="Roboto" panose="02000000000000000000" pitchFamily="2" charset="0"/>
          <a:cs typeface="Poppins SemiBold" panose="00000700000000000000" pitchFamily="2" charset="0"/>
        </a:defRPr>
      </a:lvl1pPr>
    </p:titleStyle>
    <p:bodyStyle>
      <a:lvl1pPr marL="0" indent="0" algn="l" defTabSz="914400" rtl="0" eaLnBrk="1" latinLnBrk="0" hangingPunct="1">
        <a:lnSpc>
          <a:spcPct val="80000"/>
        </a:lnSpc>
        <a:spcBef>
          <a:spcPts val="1000"/>
        </a:spcBef>
        <a:buFont typeface="Arial" panose="020B0604020202020204" pitchFamily="34" charset="0"/>
        <a:buNone/>
        <a:defRPr sz="2800" kern="1200">
          <a:solidFill>
            <a:schemeClr val="tx1"/>
          </a:solidFill>
          <a:latin typeface="Poppins" panose="00000500000000000000" pitchFamily="2" charset="0"/>
          <a:ea typeface="+mn-ea"/>
          <a:cs typeface="Poppins" panose="00000500000000000000" pitchFamily="2" charset="0"/>
        </a:defRPr>
      </a:lvl1pPr>
      <a:lvl2pPr marL="457200" indent="0" algn="l" defTabSz="914400" rtl="0" eaLnBrk="1" latinLnBrk="0" hangingPunct="1">
        <a:lnSpc>
          <a:spcPct val="80000"/>
        </a:lnSpc>
        <a:spcBef>
          <a:spcPts val="500"/>
        </a:spcBef>
        <a:buFont typeface="Arial" panose="020B0604020202020204" pitchFamily="34" charset="0"/>
        <a:buNone/>
        <a:defRPr sz="2400" kern="1200">
          <a:solidFill>
            <a:schemeClr val="tx1"/>
          </a:solidFill>
          <a:latin typeface="Poppins" panose="00000500000000000000" pitchFamily="2" charset="0"/>
          <a:ea typeface="+mn-ea"/>
          <a:cs typeface="Poppins" panose="000005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anose="00000500000000000000" pitchFamily="2" charset="0"/>
          <a:ea typeface="+mn-ea"/>
          <a:cs typeface="Poppins" panose="00000500000000000000" pitchFamily="2" charset="0"/>
        </a:defRPr>
      </a:lvl3pPr>
      <a:lvl4pPr marL="13716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4pPr>
      <a:lvl5pPr marL="18288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B4BC1-3D95-441C-A608-26F8D6F60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9DA45A2-F534-4D99-8C0A-80C8AC33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5B2512-48B9-4638-991C-71E4CAEAC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FF6A2-2DE2-465F-948D-CEE3C68F06E1}" type="datetimeFigureOut">
              <a:rPr lang="en-US" smtClean="0"/>
              <a:t>10/30/2020</a:t>
            </a:fld>
            <a:endParaRPr lang="en-US"/>
          </a:p>
        </p:txBody>
      </p:sp>
      <p:sp>
        <p:nvSpPr>
          <p:cNvPr id="5" name="Footer Placeholder 4">
            <a:extLst>
              <a:ext uri="{FF2B5EF4-FFF2-40B4-BE49-F238E27FC236}">
                <a16:creationId xmlns:a16="http://schemas.microsoft.com/office/drawing/2014/main" id="{EFAA670D-90B7-4FB4-A940-46AB376AC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64E167-CE72-4C28-AE06-46BBB9EF5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277F7-DF2C-470C-8D1D-9EE87E4B6CDD}" type="slidenum">
              <a:rPr lang="en-US" smtClean="0"/>
              <a:t>‹#›</a:t>
            </a:fld>
            <a:endParaRPr lang="en-US"/>
          </a:p>
        </p:txBody>
      </p:sp>
    </p:spTree>
    <p:extLst>
      <p:ext uri="{BB962C8B-B14F-4D97-AF65-F5344CB8AC3E}">
        <p14:creationId xmlns:p14="http://schemas.microsoft.com/office/powerpoint/2010/main" val="3036724992"/>
      </p:ext>
    </p:extLst>
  </p:cSld>
  <p:clrMap bg1="dk1" tx1="lt1" bg2="dk2" tx2="lt2" accent1="accent1" accent2="accent2" accent3="accent3" accent4="accent4" accent5="accent5" accent6="accent6" hlink="hlink" folHlink="folHlink"/>
  <p:sldLayoutIdLst>
    <p:sldLayoutId id="2147483764" r:id="rId1"/>
  </p:sldLayoutIdLst>
  <p:txStyles>
    <p:titleStyle>
      <a:lvl1pPr algn="l" defTabSz="914400" rtl="0" eaLnBrk="1" latinLnBrk="0" hangingPunct="1">
        <a:lnSpc>
          <a:spcPct val="90000"/>
        </a:lnSpc>
        <a:spcBef>
          <a:spcPct val="0"/>
        </a:spcBef>
        <a:buNone/>
        <a:defRPr sz="4400" kern="1200">
          <a:solidFill>
            <a:schemeClr val="tx1"/>
          </a:solidFill>
          <a:latin typeface="Poppins SemiBold" panose="00000700000000000000" pitchFamily="2" charset="0"/>
          <a:ea typeface="Roboto" panose="02000000000000000000" pitchFamily="2" charset="0"/>
          <a:cs typeface="Poppins SemiBold" panose="00000700000000000000" pitchFamily="2" charset="0"/>
        </a:defRPr>
      </a:lvl1pPr>
    </p:titleStyle>
    <p:bodyStyle>
      <a:lvl1pPr marL="0" indent="0" algn="l" defTabSz="914400" rtl="0" eaLnBrk="1" latinLnBrk="0" hangingPunct="1">
        <a:lnSpc>
          <a:spcPct val="80000"/>
        </a:lnSpc>
        <a:spcBef>
          <a:spcPts val="1000"/>
        </a:spcBef>
        <a:buFont typeface="Arial" panose="020B0604020202020204" pitchFamily="34" charset="0"/>
        <a:buNone/>
        <a:defRPr sz="2800" kern="1200">
          <a:solidFill>
            <a:schemeClr val="tx1"/>
          </a:solidFill>
          <a:latin typeface="Poppins" panose="00000500000000000000" pitchFamily="2" charset="0"/>
          <a:ea typeface="+mn-ea"/>
          <a:cs typeface="Poppins" panose="00000500000000000000" pitchFamily="2" charset="0"/>
        </a:defRPr>
      </a:lvl1pPr>
      <a:lvl2pPr marL="457200" indent="0" algn="l" defTabSz="914400" rtl="0" eaLnBrk="1" latinLnBrk="0" hangingPunct="1">
        <a:lnSpc>
          <a:spcPct val="80000"/>
        </a:lnSpc>
        <a:spcBef>
          <a:spcPts val="500"/>
        </a:spcBef>
        <a:buFont typeface="Arial" panose="020B0604020202020204" pitchFamily="34" charset="0"/>
        <a:buNone/>
        <a:defRPr sz="2400" kern="1200">
          <a:solidFill>
            <a:schemeClr val="tx1"/>
          </a:solidFill>
          <a:latin typeface="Poppins" panose="00000500000000000000" pitchFamily="2" charset="0"/>
          <a:ea typeface="+mn-ea"/>
          <a:cs typeface="Poppins" panose="000005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anose="00000500000000000000" pitchFamily="2" charset="0"/>
          <a:ea typeface="+mn-ea"/>
          <a:cs typeface="Poppins" panose="00000500000000000000" pitchFamily="2" charset="0"/>
        </a:defRPr>
      </a:lvl3pPr>
      <a:lvl4pPr marL="13716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4pPr>
      <a:lvl5pPr marL="18288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B4BC1-3D95-441C-A608-26F8D6F60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9DA45A2-F534-4D99-8C0A-80C8AC33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5B2512-48B9-4638-991C-71E4CAEAC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FF6A2-2DE2-465F-948D-CEE3C68F06E1}" type="datetimeFigureOut">
              <a:rPr lang="en-US" smtClean="0"/>
              <a:t>10/30/2020</a:t>
            </a:fld>
            <a:endParaRPr lang="en-US"/>
          </a:p>
        </p:txBody>
      </p:sp>
      <p:sp>
        <p:nvSpPr>
          <p:cNvPr id="5" name="Footer Placeholder 4">
            <a:extLst>
              <a:ext uri="{FF2B5EF4-FFF2-40B4-BE49-F238E27FC236}">
                <a16:creationId xmlns:a16="http://schemas.microsoft.com/office/drawing/2014/main" id="{EFAA670D-90B7-4FB4-A940-46AB376AC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64E167-CE72-4C28-AE06-46BBB9EF5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277F7-DF2C-470C-8D1D-9EE87E4B6CDD}" type="slidenum">
              <a:rPr lang="en-US" smtClean="0"/>
              <a:t>‹#›</a:t>
            </a:fld>
            <a:endParaRPr lang="en-US"/>
          </a:p>
        </p:txBody>
      </p:sp>
    </p:spTree>
    <p:extLst>
      <p:ext uri="{BB962C8B-B14F-4D97-AF65-F5344CB8AC3E}">
        <p14:creationId xmlns:p14="http://schemas.microsoft.com/office/powerpoint/2010/main" val="3829681811"/>
      </p:ext>
    </p:extLst>
  </p:cSld>
  <p:clrMap bg1="dk1" tx1="lt1" bg2="dk2" tx2="lt2" accent1="accent1" accent2="accent2" accent3="accent3" accent4="accent4" accent5="accent5" accent6="accent6" hlink="hlink" folHlink="folHlink"/>
  <p:sldLayoutIdLst>
    <p:sldLayoutId id="2147483756" r:id="rId1"/>
    <p:sldLayoutId id="2147483758" r:id="rId2"/>
    <p:sldLayoutId id="2147483759" r:id="rId3"/>
    <p:sldLayoutId id="2147483760" r:id="rId4"/>
  </p:sldLayoutIdLst>
  <p:txStyles>
    <p:titleStyle>
      <a:lvl1pPr algn="l" defTabSz="914400" rtl="0" eaLnBrk="1" latinLnBrk="0" hangingPunct="1">
        <a:lnSpc>
          <a:spcPct val="90000"/>
        </a:lnSpc>
        <a:spcBef>
          <a:spcPct val="0"/>
        </a:spcBef>
        <a:buNone/>
        <a:defRPr sz="4400" kern="1200">
          <a:solidFill>
            <a:schemeClr val="tx1"/>
          </a:solidFill>
          <a:latin typeface="Poppins SemiBold" panose="00000700000000000000" pitchFamily="2" charset="0"/>
          <a:ea typeface="Roboto" panose="02000000000000000000" pitchFamily="2" charset="0"/>
          <a:cs typeface="Poppins SemiBold" panose="00000700000000000000" pitchFamily="2" charset="0"/>
        </a:defRPr>
      </a:lvl1pPr>
    </p:titleStyle>
    <p:bodyStyle>
      <a:lvl1pPr marL="0" indent="0" algn="l" defTabSz="914400" rtl="0" eaLnBrk="1" latinLnBrk="0" hangingPunct="1">
        <a:lnSpc>
          <a:spcPct val="80000"/>
        </a:lnSpc>
        <a:spcBef>
          <a:spcPts val="1000"/>
        </a:spcBef>
        <a:buFont typeface="Arial" panose="020B0604020202020204" pitchFamily="34" charset="0"/>
        <a:buNone/>
        <a:defRPr sz="2800" kern="1200">
          <a:solidFill>
            <a:schemeClr val="tx1"/>
          </a:solidFill>
          <a:latin typeface="Poppins" panose="00000500000000000000" pitchFamily="2" charset="0"/>
          <a:ea typeface="+mn-ea"/>
          <a:cs typeface="Poppins" panose="00000500000000000000" pitchFamily="2" charset="0"/>
        </a:defRPr>
      </a:lvl1pPr>
      <a:lvl2pPr marL="457200" indent="0" algn="l" defTabSz="914400" rtl="0" eaLnBrk="1" latinLnBrk="0" hangingPunct="1">
        <a:lnSpc>
          <a:spcPct val="80000"/>
        </a:lnSpc>
        <a:spcBef>
          <a:spcPts val="500"/>
        </a:spcBef>
        <a:buFont typeface="Arial" panose="020B0604020202020204" pitchFamily="34" charset="0"/>
        <a:buNone/>
        <a:defRPr sz="2400" kern="1200">
          <a:solidFill>
            <a:schemeClr val="tx1"/>
          </a:solidFill>
          <a:latin typeface="Poppins" panose="00000500000000000000" pitchFamily="2" charset="0"/>
          <a:ea typeface="+mn-ea"/>
          <a:cs typeface="Poppins" panose="000005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anose="00000500000000000000" pitchFamily="2" charset="0"/>
          <a:ea typeface="+mn-ea"/>
          <a:cs typeface="Poppins" panose="00000500000000000000" pitchFamily="2" charset="0"/>
        </a:defRPr>
      </a:lvl3pPr>
      <a:lvl4pPr marL="13716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4pPr>
      <a:lvl5pPr marL="18288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B4BC1-3D95-441C-A608-26F8D6F60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9DA45A2-F534-4D99-8C0A-80C8AC33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5B2512-48B9-4638-991C-71E4CAEAC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FF6A2-2DE2-465F-948D-CEE3C68F06E1}" type="datetimeFigureOut">
              <a:rPr lang="en-US" smtClean="0"/>
              <a:t>10/30/2020</a:t>
            </a:fld>
            <a:endParaRPr lang="en-US"/>
          </a:p>
        </p:txBody>
      </p:sp>
      <p:sp>
        <p:nvSpPr>
          <p:cNvPr id="5" name="Footer Placeholder 4">
            <a:extLst>
              <a:ext uri="{FF2B5EF4-FFF2-40B4-BE49-F238E27FC236}">
                <a16:creationId xmlns:a16="http://schemas.microsoft.com/office/drawing/2014/main" id="{EFAA670D-90B7-4FB4-A940-46AB376AC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64E167-CE72-4C28-AE06-46BBB9EF5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277F7-DF2C-470C-8D1D-9EE87E4B6CDD}" type="slidenum">
              <a:rPr lang="en-US" smtClean="0"/>
              <a:t>‹#›</a:t>
            </a:fld>
            <a:endParaRPr lang="en-US"/>
          </a:p>
        </p:txBody>
      </p:sp>
    </p:spTree>
    <p:extLst>
      <p:ext uri="{BB962C8B-B14F-4D97-AF65-F5344CB8AC3E}">
        <p14:creationId xmlns:p14="http://schemas.microsoft.com/office/powerpoint/2010/main" val="1176218833"/>
      </p:ext>
    </p:extLst>
  </p:cSld>
  <p:clrMap bg1="dk1" tx1="lt1" bg2="dk2" tx2="lt2" accent1="accent1" accent2="accent2" accent3="accent3" accent4="accent4" accent5="accent5" accent6="accent6" hlink="hlink" folHlink="folHlink"/>
  <p:sldLayoutIdLst>
    <p:sldLayoutId id="2147483731" r:id="rId1"/>
  </p:sldLayoutIdLst>
  <p:txStyles>
    <p:titleStyle>
      <a:lvl1pPr algn="l" defTabSz="914400" rtl="0" eaLnBrk="1" latinLnBrk="0" hangingPunct="1">
        <a:lnSpc>
          <a:spcPct val="90000"/>
        </a:lnSpc>
        <a:spcBef>
          <a:spcPct val="0"/>
        </a:spcBef>
        <a:buNone/>
        <a:defRPr sz="4400" kern="1200">
          <a:solidFill>
            <a:schemeClr val="tx1"/>
          </a:solidFill>
          <a:latin typeface="Poppins SemiBold" panose="00000700000000000000" pitchFamily="2" charset="0"/>
          <a:ea typeface="Roboto" panose="02000000000000000000" pitchFamily="2" charset="0"/>
          <a:cs typeface="Poppins SemiBold" panose="00000700000000000000" pitchFamily="2" charset="0"/>
        </a:defRPr>
      </a:lvl1pPr>
    </p:titleStyle>
    <p:bodyStyle>
      <a:lvl1pPr marL="0" indent="0" algn="l" defTabSz="914400" rtl="0" eaLnBrk="1" latinLnBrk="0" hangingPunct="1">
        <a:lnSpc>
          <a:spcPct val="80000"/>
        </a:lnSpc>
        <a:spcBef>
          <a:spcPts val="1000"/>
        </a:spcBef>
        <a:buFont typeface="Arial" panose="020B0604020202020204" pitchFamily="34" charset="0"/>
        <a:buNone/>
        <a:defRPr sz="2800" kern="1200">
          <a:solidFill>
            <a:schemeClr val="tx1"/>
          </a:solidFill>
          <a:latin typeface="Poppins" panose="00000500000000000000" pitchFamily="2" charset="0"/>
          <a:ea typeface="+mn-ea"/>
          <a:cs typeface="Poppins" panose="00000500000000000000" pitchFamily="2" charset="0"/>
        </a:defRPr>
      </a:lvl1pPr>
      <a:lvl2pPr marL="457200" indent="0" algn="l" defTabSz="914400" rtl="0" eaLnBrk="1" latinLnBrk="0" hangingPunct="1">
        <a:lnSpc>
          <a:spcPct val="80000"/>
        </a:lnSpc>
        <a:spcBef>
          <a:spcPts val="500"/>
        </a:spcBef>
        <a:buFont typeface="Arial" panose="020B0604020202020204" pitchFamily="34" charset="0"/>
        <a:buNone/>
        <a:defRPr sz="2400" kern="1200">
          <a:solidFill>
            <a:schemeClr val="tx1"/>
          </a:solidFill>
          <a:latin typeface="Poppins" panose="00000500000000000000" pitchFamily="2" charset="0"/>
          <a:ea typeface="+mn-ea"/>
          <a:cs typeface="Poppins" panose="000005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anose="00000500000000000000" pitchFamily="2" charset="0"/>
          <a:ea typeface="+mn-ea"/>
          <a:cs typeface="Poppins" panose="00000500000000000000" pitchFamily="2" charset="0"/>
        </a:defRPr>
      </a:lvl3pPr>
      <a:lvl4pPr marL="13716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4pPr>
      <a:lvl5pPr marL="18288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B4BC1-3D95-441C-A608-26F8D6F60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9DA45A2-F534-4D99-8C0A-80C8AC33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5B2512-48B9-4638-991C-71E4CAEAC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FF6A2-2DE2-465F-948D-CEE3C68F06E1}" type="datetimeFigureOut">
              <a:rPr lang="en-US" smtClean="0"/>
              <a:t>10/30/2020</a:t>
            </a:fld>
            <a:endParaRPr lang="en-US"/>
          </a:p>
        </p:txBody>
      </p:sp>
      <p:sp>
        <p:nvSpPr>
          <p:cNvPr id="5" name="Footer Placeholder 4">
            <a:extLst>
              <a:ext uri="{FF2B5EF4-FFF2-40B4-BE49-F238E27FC236}">
                <a16:creationId xmlns:a16="http://schemas.microsoft.com/office/drawing/2014/main" id="{EFAA670D-90B7-4FB4-A940-46AB376AC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64E167-CE72-4C28-AE06-46BBB9EF5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277F7-DF2C-470C-8D1D-9EE87E4B6CDD}" type="slidenum">
              <a:rPr lang="en-US" smtClean="0"/>
              <a:t>‹#›</a:t>
            </a:fld>
            <a:endParaRPr lang="en-US"/>
          </a:p>
        </p:txBody>
      </p:sp>
    </p:spTree>
    <p:extLst>
      <p:ext uri="{BB962C8B-B14F-4D97-AF65-F5344CB8AC3E}">
        <p14:creationId xmlns:p14="http://schemas.microsoft.com/office/powerpoint/2010/main" val="3706505655"/>
      </p:ext>
    </p:extLst>
  </p:cSld>
  <p:clrMap bg1="dk1" tx1="lt1" bg2="dk2" tx2="lt2" accent1="accent1" accent2="accent2" accent3="accent3" accent4="accent4" accent5="accent5" accent6="accent6" hlink="hlink" folHlink="folHlink"/>
  <p:sldLayoutIdLst>
    <p:sldLayoutId id="2147483761" r:id="rId1"/>
  </p:sldLayoutIdLst>
  <p:txStyles>
    <p:titleStyle>
      <a:lvl1pPr algn="l" defTabSz="914400" rtl="0" eaLnBrk="1" latinLnBrk="0" hangingPunct="1">
        <a:lnSpc>
          <a:spcPct val="90000"/>
        </a:lnSpc>
        <a:spcBef>
          <a:spcPct val="0"/>
        </a:spcBef>
        <a:buNone/>
        <a:defRPr sz="4400" kern="1200">
          <a:solidFill>
            <a:schemeClr val="tx1"/>
          </a:solidFill>
          <a:latin typeface="Poppins SemiBold" panose="00000700000000000000" pitchFamily="2" charset="0"/>
          <a:ea typeface="Roboto" panose="02000000000000000000" pitchFamily="2" charset="0"/>
          <a:cs typeface="Poppins SemiBold" panose="00000700000000000000" pitchFamily="2" charset="0"/>
        </a:defRPr>
      </a:lvl1pPr>
    </p:titleStyle>
    <p:bodyStyle>
      <a:lvl1pPr marL="0" indent="0" algn="l" defTabSz="914400" rtl="0" eaLnBrk="1" latinLnBrk="0" hangingPunct="1">
        <a:lnSpc>
          <a:spcPct val="80000"/>
        </a:lnSpc>
        <a:spcBef>
          <a:spcPts val="1000"/>
        </a:spcBef>
        <a:buFont typeface="Arial" panose="020B0604020202020204" pitchFamily="34" charset="0"/>
        <a:buNone/>
        <a:defRPr sz="2800" kern="1200">
          <a:solidFill>
            <a:schemeClr val="tx1"/>
          </a:solidFill>
          <a:latin typeface="Poppins" panose="00000500000000000000" pitchFamily="2" charset="0"/>
          <a:ea typeface="+mn-ea"/>
          <a:cs typeface="Poppins" panose="00000500000000000000" pitchFamily="2" charset="0"/>
        </a:defRPr>
      </a:lvl1pPr>
      <a:lvl2pPr marL="457200" indent="0" algn="l" defTabSz="914400" rtl="0" eaLnBrk="1" latinLnBrk="0" hangingPunct="1">
        <a:lnSpc>
          <a:spcPct val="80000"/>
        </a:lnSpc>
        <a:spcBef>
          <a:spcPts val="500"/>
        </a:spcBef>
        <a:buFont typeface="Arial" panose="020B0604020202020204" pitchFamily="34" charset="0"/>
        <a:buNone/>
        <a:defRPr sz="2400" kern="1200">
          <a:solidFill>
            <a:schemeClr val="tx1"/>
          </a:solidFill>
          <a:latin typeface="Poppins" panose="00000500000000000000" pitchFamily="2" charset="0"/>
          <a:ea typeface="+mn-ea"/>
          <a:cs typeface="Poppins" panose="000005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anose="00000500000000000000" pitchFamily="2" charset="0"/>
          <a:ea typeface="+mn-ea"/>
          <a:cs typeface="Poppins" panose="00000500000000000000" pitchFamily="2" charset="0"/>
        </a:defRPr>
      </a:lvl3pPr>
      <a:lvl4pPr marL="13716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4pPr>
      <a:lvl5pPr marL="18288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B4BC1-3D95-441C-A608-26F8D6F60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9DA45A2-F534-4D99-8C0A-80C8AC33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5B2512-48B9-4638-991C-71E4CAEAC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FF6A2-2DE2-465F-948D-CEE3C68F06E1}" type="datetimeFigureOut">
              <a:rPr lang="en-US" smtClean="0"/>
              <a:t>10/30/2020</a:t>
            </a:fld>
            <a:endParaRPr lang="en-US"/>
          </a:p>
        </p:txBody>
      </p:sp>
      <p:sp>
        <p:nvSpPr>
          <p:cNvPr id="5" name="Footer Placeholder 4">
            <a:extLst>
              <a:ext uri="{FF2B5EF4-FFF2-40B4-BE49-F238E27FC236}">
                <a16:creationId xmlns:a16="http://schemas.microsoft.com/office/drawing/2014/main" id="{EFAA670D-90B7-4FB4-A940-46AB376AC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64E167-CE72-4C28-AE06-46BBB9EF5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277F7-DF2C-470C-8D1D-9EE87E4B6CDD}" type="slidenum">
              <a:rPr lang="en-US" smtClean="0"/>
              <a:t>‹#›</a:t>
            </a:fld>
            <a:endParaRPr lang="en-US"/>
          </a:p>
        </p:txBody>
      </p:sp>
    </p:spTree>
    <p:extLst>
      <p:ext uri="{BB962C8B-B14F-4D97-AF65-F5344CB8AC3E}">
        <p14:creationId xmlns:p14="http://schemas.microsoft.com/office/powerpoint/2010/main" val="2628310777"/>
      </p:ext>
    </p:extLst>
  </p:cSld>
  <p:clrMap bg1="dk1" tx1="lt1" bg2="dk2" tx2="lt2" accent1="accent1" accent2="accent2" accent3="accent3" accent4="accent4" accent5="accent5" accent6="accent6" hlink="hlink" folHlink="folHlink"/>
  <p:sldLayoutIdLst>
    <p:sldLayoutId id="2147483762" r:id="rId1"/>
  </p:sldLayoutIdLst>
  <p:txStyles>
    <p:titleStyle>
      <a:lvl1pPr algn="l" defTabSz="914400" rtl="0" eaLnBrk="1" latinLnBrk="0" hangingPunct="1">
        <a:lnSpc>
          <a:spcPct val="90000"/>
        </a:lnSpc>
        <a:spcBef>
          <a:spcPct val="0"/>
        </a:spcBef>
        <a:buNone/>
        <a:defRPr sz="4400" kern="1200">
          <a:solidFill>
            <a:schemeClr val="tx1"/>
          </a:solidFill>
          <a:latin typeface="Poppins SemiBold" panose="00000700000000000000" pitchFamily="2" charset="0"/>
          <a:ea typeface="Roboto" panose="02000000000000000000" pitchFamily="2" charset="0"/>
          <a:cs typeface="Poppins SemiBold" panose="00000700000000000000" pitchFamily="2" charset="0"/>
        </a:defRPr>
      </a:lvl1pPr>
    </p:titleStyle>
    <p:bodyStyle>
      <a:lvl1pPr marL="0" indent="0" algn="l" defTabSz="914400" rtl="0" eaLnBrk="1" latinLnBrk="0" hangingPunct="1">
        <a:lnSpc>
          <a:spcPct val="80000"/>
        </a:lnSpc>
        <a:spcBef>
          <a:spcPts val="1000"/>
        </a:spcBef>
        <a:buFont typeface="Arial" panose="020B0604020202020204" pitchFamily="34" charset="0"/>
        <a:buNone/>
        <a:defRPr sz="2800" kern="1200">
          <a:solidFill>
            <a:schemeClr val="tx1"/>
          </a:solidFill>
          <a:latin typeface="Poppins" panose="00000500000000000000" pitchFamily="2" charset="0"/>
          <a:ea typeface="+mn-ea"/>
          <a:cs typeface="Poppins" panose="00000500000000000000" pitchFamily="2" charset="0"/>
        </a:defRPr>
      </a:lvl1pPr>
      <a:lvl2pPr marL="457200" indent="0" algn="l" defTabSz="914400" rtl="0" eaLnBrk="1" latinLnBrk="0" hangingPunct="1">
        <a:lnSpc>
          <a:spcPct val="80000"/>
        </a:lnSpc>
        <a:spcBef>
          <a:spcPts val="500"/>
        </a:spcBef>
        <a:buFont typeface="Arial" panose="020B0604020202020204" pitchFamily="34" charset="0"/>
        <a:buNone/>
        <a:defRPr sz="2400" kern="1200">
          <a:solidFill>
            <a:schemeClr val="tx1"/>
          </a:solidFill>
          <a:latin typeface="Poppins" panose="00000500000000000000" pitchFamily="2" charset="0"/>
          <a:ea typeface="+mn-ea"/>
          <a:cs typeface="Poppins" panose="000005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anose="00000500000000000000" pitchFamily="2" charset="0"/>
          <a:ea typeface="+mn-ea"/>
          <a:cs typeface="Poppins" panose="00000500000000000000" pitchFamily="2" charset="0"/>
        </a:defRPr>
      </a:lvl3pPr>
      <a:lvl4pPr marL="13716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4pPr>
      <a:lvl5pPr marL="18288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B4BC1-3D95-441C-A608-26F8D6F60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9DA45A2-F534-4D99-8C0A-80C8AC33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5B2512-48B9-4638-991C-71E4CAEAC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FF6A2-2DE2-465F-948D-CEE3C68F06E1}" type="datetimeFigureOut">
              <a:rPr lang="en-US" smtClean="0"/>
              <a:t>10/30/2020</a:t>
            </a:fld>
            <a:endParaRPr lang="en-US"/>
          </a:p>
        </p:txBody>
      </p:sp>
      <p:sp>
        <p:nvSpPr>
          <p:cNvPr id="5" name="Footer Placeholder 4">
            <a:extLst>
              <a:ext uri="{FF2B5EF4-FFF2-40B4-BE49-F238E27FC236}">
                <a16:creationId xmlns:a16="http://schemas.microsoft.com/office/drawing/2014/main" id="{EFAA670D-90B7-4FB4-A940-46AB376AC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64E167-CE72-4C28-AE06-46BBB9EF5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277F7-DF2C-470C-8D1D-9EE87E4B6CDD}" type="slidenum">
              <a:rPr lang="en-US" smtClean="0"/>
              <a:t>‹#›</a:t>
            </a:fld>
            <a:endParaRPr lang="en-US"/>
          </a:p>
        </p:txBody>
      </p:sp>
    </p:spTree>
    <p:extLst>
      <p:ext uri="{BB962C8B-B14F-4D97-AF65-F5344CB8AC3E}">
        <p14:creationId xmlns:p14="http://schemas.microsoft.com/office/powerpoint/2010/main" val="2148783460"/>
      </p:ext>
    </p:extLst>
  </p:cSld>
  <p:clrMap bg1="dk1" tx1="lt1" bg2="dk2" tx2="lt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Poppins SemiBold" panose="00000700000000000000" pitchFamily="2" charset="0"/>
          <a:ea typeface="Roboto" panose="02000000000000000000" pitchFamily="2" charset="0"/>
          <a:cs typeface="Poppins SemiBold" panose="00000700000000000000" pitchFamily="2" charset="0"/>
        </a:defRPr>
      </a:lvl1pPr>
    </p:titleStyle>
    <p:bodyStyle>
      <a:lvl1pPr marL="0" indent="0" algn="l" defTabSz="914400" rtl="0" eaLnBrk="1" latinLnBrk="0" hangingPunct="1">
        <a:lnSpc>
          <a:spcPct val="80000"/>
        </a:lnSpc>
        <a:spcBef>
          <a:spcPts val="1000"/>
        </a:spcBef>
        <a:buFont typeface="Arial" panose="020B0604020202020204" pitchFamily="34" charset="0"/>
        <a:buNone/>
        <a:defRPr sz="2800" kern="1200">
          <a:solidFill>
            <a:schemeClr val="tx1"/>
          </a:solidFill>
          <a:latin typeface="Poppins" panose="00000500000000000000" pitchFamily="2" charset="0"/>
          <a:ea typeface="+mn-ea"/>
          <a:cs typeface="Poppins" panose="00000500000000000000" pitchFamily="2" charset="0"/>
        </a:defRPr>
      </a:lvl1pPr>
      <a:lvl2pPr marL="457200" indent="0" algn="l" defTabSz="914400" rtl="0" eaLnBrk="1" latinLnBrk="0" hangingPunct="1">
        <a:lnSpc>
          <a:spcPct val="80000"/>
        </a:lnSpc>
        <a:spcBef>
          <a:spcPts val="500"/>
        </a:spcBef>
        <a:buFont typeface="Arial" panose="020B0604020202020204" pitchFamily="34" charset="0"/>
        <a:buNone/>
        <a:defRPr sz="2400" kern="1200">
          <a:solidFill>
            <a:schemeClr val="tx1"/>
          </a:solidFill>
          <a:latin typeface="Poppins" panose="00000500000000000000" pitchFamily="2" charset="0"/>
          <a:ea typeface="+mn-ea"/>
          <a:cs typeface="Poppins" panose="000005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anose="00000500000000000000" pitchFamily="2" charset="0"/>
          <a:ea typeface="+mn-ea"/>
          <a:cs typeface="Poppins" panose="00000500000000000000" pitchFamily="2" charset="0"/>
        </a:defRPr>
      </a:lvl3pPr>
      <a:lvl4pPr marL="13716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4pPr>
      <a:lvl5pPr marL="18288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B4BC1-3D95-441C-A608-26F8D6F60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9DA45A2-F534-4D99-8C0A-80C8AC33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5B2512-48B9-4638-991C-71E4CAEAC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FF6A2-2DE2-465F-948D-CEE3C68F06E1}" type="datetimeFigureOut">
              <a:rPr lang="en-US" smtClean="0"/>
              <a:t>10/30/2020</a:t>
            </a:fld>
            <a:endParaRPr lang="en-US"/>
          </a:p>
        </p:txBody>
      </p:sp>
      <p:sp>
        <p:nvSpPr>
          <p:cNvPr id="5" name="Footer Placeholder 4">
            <a:extLst>
              <a:ext uri="{FF2B5EF4-FFF2-40B4-BE49-F238E27FC236}">
                <a16:creationId xmlns:a16="http://schemas.microsoft.com/office/drawing/2014/main" id="{EFAA670D-90B7-4FB4-A940-46AB376AC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64E167-CE72-4C28-AE06-46BBB9EF5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277F7-DF2C-470C-8D1D-9EE87E4B6CDD}" type="slidenum">
              <a:rPr lang="en-US" smtClean="0"/>
              <a:t>‹#›</a:t>
            </a:fld>
            <a:endParaRPr lang="en-US"/>
          </a:p>
        </p:txBody>
      </p:sp>
    </p:spTree>
    <p:extLst>
      <p:ext uri="{BB962C8B-B14F-4D97-AF65-F5344CB8AC3E}">
        <p14:creationId xmlns:p14="http://schemas.microsoft.com/office/powerpoint/2010/main" val="1809245137"/>
      </p:ext>
    </p:extLst>
  </p:cSld>
  <p:clrMap bg1="dk1" tx1="lt1" bg2="dk2" tx2="lt2" accent1="accent1" accent2="accent2" accent3="accent3" accent4="accent4" accent5="accent5" accent6="accent6" hlink="hlink" folHlink="folHlink"/>
  <p:sldLayoutIdLst>
    <p:sldLayoutId id="2147483752" r:id="rId1"/>
    <p:sldLayoutId id="2147483763" r:id="rId2"/>
  </p:sldLayoutIdLst>
  <p:txStyles>
    <p:titleStyle>
      <a:lvl1pPr algn="l" defTabSz="914400" rtl="0" eaLnBrk="1" latinLnBrk="0" hangingPunct="1">
        <a:lnSpc>
          <a:spcPct val="90000"/>
        </a:lnSpc>
        <a:spcBef>
          <a:spcPct val="0"/>
        </a:spcBef>
        <a:buNone/>
        <a:defRPr sz="4400" kern="1200">
          <a:solidFill>
            <a:schemeClr val="tx1"/>
          </a:solidFill>
          <a:latin typeface="Poppins SemiBold" panose="00000700000000000000" pitchFamily="2" charset="0"/>
          <a:ea typeface="Roboto" panose="02000000000000000000" pitchFamily="2" charset="0"/>
          <a:cs typeface="Poppins SemiBold" panose="00000700000000000000" pitchFamily="2" charset="0"/>
        </a:defRPr>
      </a:lvl1pPr>
    </p:titleStyle>
    <p:bodyStyle>
      <a:lvl1pPr marL="0" indent="0" algn="l" defTabSz="914400" rtl="0" eaLnBrk="1" latinLnBrk="0" hangingPunct="1">
        <a:lnSpc>
          <a:spcPct val="80000"/>
        </a:lnSpc>
        <a:spcBef>
          <a:spcPts val="1000"/>
        </a:spcBef>
        <a:buFont typeface="Arial" panose="020B0604020202020204" pitchFamily="34" charset="0"/>
        <a:buNone/>
        <a:defRPr sz="2800" kern="1200">
          <a:solidFill>
            <a:schemeClr val="tx1"/>
          </a:solidFill>
          <a:latin typeface="Poppins" panose="00000500000000000000" pitchFamily="2" charset="0"/>
          <a:ea typeface="+mn-ea"/>
          <a:cs typeface="Poppins" panose="00000500000000000000" pitchFamily="2" charset="0"/>
        </a:defRPr>
      </a:lvl1pPr>
      <a:lvl2pPr marL="457200" indent="0" algn="l" defTabSz="914400" rtl="0" eaLnBrk="1" latinLnBrk="0" hangingPunct="1">
        <a:lnSpc>
          <a:spcPct val="80000"/>
        </a:lnSpc>
        <a:spcBef>
          <a:spcPts val="500"/>
        </a:spcBef>
        <a:buFont typeface="Arial" panose="020B0604020202020204" pitchFamily="34" charset="0"/>
        <a:buNone/>
        <a:defRPr sz="2400" kern="1200">
          <a:solidFill>
            <a:schemeClr val="tx1"/>
          </a:solidFill>
          <a:latin typeface="Poppins" panose="00000500000000000000" pitchFamily="2" charset="0"/>
          <a:ea typeface="+mn-ea"/>
          <a:cs typeface="Poppins" panose="000005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anose="00000500000000000000" pitchFamily="2" charset="0"/>
          <a:ea typeface="+mn-ea"/>
          <a:cs typeface="Poppins" panose="00000500000000000000" pitchFamily="2" charset="0"/>
        </a:defRPr>
      </a:lvl3pPr>
      <a:lvl4pPr marL="13716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4pPr>
      <a:lvl5pPr marL="18288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B4BC1-3D95-441C-A608-26F8D6F60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9DA45A2-F534-4D99-8C0A-80C8AC33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5B2512-48B9-4638-991C-71E4CAEAC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FF6A2-2DE2-465F-948D-CEE3C68F06E1}" type="datetimeFigureOut">
              <a:rPr lang="en-US" smtClean="0"/>
              <a:t>10/30/2020</a:t>
            </a:fld>
            <a:endParaRPr lang="en-US"/>
          </a:p>
        </p:txBody>
      </p:sp>
      <p:sp>
        <p:nvSpPr>
          <p:cNvPr id="5" name="Footer Placeholder 4">
            <a:extLst>
              <a:ext uri="{FF2B5EF4-FFF2-40B4-BE49-F238E27FC236}">
                <a16:creationId xmlns:a16="http://schemas.microsoft.com/office/drawing/2014/main" id="{EFAA670D-90B7-4FB4-A940-46AB376AC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64E167-CE72-4C28-AE06-46BBB9EF5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277F7-DF2C-470C-8D1D-9EE87E4B6CDD}" type="slidenum">
              <a:rPr lang="en-US" smtClean="0"/>
              <a:t>‹#›</a:t>
            </a:fld>
            <a:endParaRPr lang="en-US"/>
          </a:p>
        </p:txBody>
      </p:sp>
    </p:spTree>
    <p:extLst>
      <p:ext uri="{BB962C8B-B14F-4D97-AF65-F5344CB8AC3E}">
        <p14:creationId xmlns:p14="http://schemas.microsoft.com/office/powerpoint/2010/main" val="3646351813"/>
      </p:ext>
    </p:extLst>
  </p:cSld>
  <p:clrMap bg1="dk1" tx1="lt1" bg2="dk2" tx2="lt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Poppins SemiBold" panose="00000700000000000000" pitchFamily="2" charset="0"/>
          <a:ea typeface="Roboto" panose="02000000000000000000" pitchFamily="2" charset="0"/>
          <a:cs typeface="Poppins SemiBold" panose="00000700000000000000" pitchFamily="2" charset="0"/>
        </a:defRPr>
      </a:lvl1pPr>
    </p:titleStyle>
    <p:bodyStyle>
      <a:lvl1pPr marL="0" indent="0" algn="l" defTabSz="914400" rtl="0" eaLnBrk="1" latinLnBrk="0" hangingPunct="1">
        <a:lnSpc>
          <a:spcPct val="80000"/>
        </a:lnSpc>
        <a:spcBef>
          <a:spcPts val="1000"/>
        </a:spcBef>
        <a:buFont typeface="Arial" panose="020B0604020202020204" pitchFamily="34" charset="0"/>
        <a:buNone/>
        <a:defRPr sz="2800" kern="1200">
          <a:solidFill>
            <a:schemeClr val="tx1"/>
          </a:solidFill>
          <a:latin typeface="Poppins" panose="00000500000000000000" pitchFamily="2" charset="0"/>
          <a:ea typeface="+mn-ea"/>
          <a:cs typeface="Poppins" panose="00000500000000000000" pitchFamily="2" charset="0"/>
        </a:defRPr>
      </a:lvl1pPr>
      <a:lvl2pPr marL="457200" indent="0" algn="l" defTabSz="914400" rtl="0" eaLnBrk="1" latinLnBrk="0" hangingPunct="1">
        <a:lnSpc>
          <a:spcPct val="80000"/>
        </a:lnSpc>
        <a:spcBef>
          <a:spcPts val="500"/>
        </a:spcBef>
        <a:buFont typeface="Arial" panose="020B0604020202020204" pitchFamily="34" charset="0"/>
        <a:buNone/>
        <a:defRPr sz="2400" kern="1200">
          <a:solidFill>
            <a:schemeClr val="tx1"/>
          </a:solidFill>
          <a:latin typeface="Poppins" panose="00000500000000000000" pitchFamily="2" charset="0"/>
          <a:ea typeface="+mn-ea"/>
          <a:cs typeface="Poppins" panose="000005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anose="00000500000000000000" pitchFamily="2" charset="0"/>
          <a:ea typeface="+mn-ea"/>
          <a:cs typeface="Poppins" panose="00000500000000000000" pitchFamily="2" charset="0"/>
        </a:defRPr>
      </a:lvl3pPr>
      <a:lvl4pPr marL="13716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4pPr>
      <a:lvl5pPr marL="18288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B4BC1-3D95-441C-A608-26F8D6F60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9DA45A2-F534-4D99-8C0A-80C8AC33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5B2512-48B9-4638-991C-71E4CAEAC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FF6A2-2DE2-465F-948D-CEE3C68F06E1}" type="datetimeFigureOut">
              <a:rPr lang="en-US" smtClean="0"/>
              <a:t>10/30/2020</a:t>
            </a:fld>
            <a:endParaRPr lang="en-US"/>
          </a:p>
        </p:txBody>
      </p:sp>
      <p:sp>
        <p:nvSpPr>
          <p:cNvPr id="5" name="Footer Placeholder 4">
            <a:extLst>
              <a:ext uri="{FF2B5EF4-FFF2-40B4-BE49-F238E27FC236}">
                <a16:creationId xmlns:a16="http://schemas.microsoft.com/office/drawing/2014/main" id="{EFAA670D-90B7-4FB4-A940-46AB376AC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64E167-CE72-4C28-AE06-46BBB9EF5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277F7-DF2C-470C-8D1D-9EE87E4B6CDD}" type="slidenum">
              <a:rPr lang="en-US" smtClean="0"/>
              <a:t>‹#›</a:t>
            </a:fld>
            <a:endParaRPr lang="en-US"/>
          </a:p>
        </p:txBody>
      </p:sp>
    </p:spTree>
    <p:extLst>
      <p:ext uri="{BB962C8B-B14F-4D97-AF65-F5344CB8AC3E}">
        <p14:creationId xmlns:p14="http://schemas.microsoft.com/office/powerpoint/2010/main" val="911024707"/>
      </p:ext>
    </p:extLst>
  </p:cSld>
  <p:clrMap bg1="dk1" tx1="lt1" bg2="dk2" tx2="lt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Poppins SemiBold" panose="00000700000000000000" pitchFamily="2" charset="0"/>
          <a:ea typeface="Roboto" panose="02000000000000000000" pitchFamily="2" charset="0"/>
          <a:cs typeface="Poppins SemiBold" panose="00000700000000000000" pitchFamily="2" charset="0"/>
        </a:defRPr>
      </a:lvl1pPr>
    </p:titleStyle>
    <p:bodyStyle>
      <a:lvl1pPr marL="0" indent="0" algn="l" defTabSz="914400" rtl="0" eaLnBrk="1" latinLnBrk="0" hangingPunct="1">
        <a:lnSpc>
          <a:spcPct val="80000"/>
        </a:lnSpc>
        <a:spcBef>
          <a:spcPts val="1000"/>
        </a:spcBef>
        <a:buFont typeface="Arial" panose="020B0604020202020204" pitchFamily="34" charset="0"/>
        <a:buNone/>
        <a:defRPr sz="2800" kern="1200">
          <a:solidFill>
            <a:schemeClr val="tx1"/>
          </a:solidFill>
          <a:latin typeface="Poppins" panose="00000500000000000000" pitchFamily="2" charset="0"/>
          <a:ea typeface="+mn-ea"/>
          <a:cs typeface="Poppins" panose="00000500000000000000" pitchFamily="2" charset="0"/>
        </a:defRPr>
      </a:lvl1pPr>
      <a:lvl2pPr marL="457200" indent="0" algn="l" defTabSz="914400" rtl="0" eaLnBrk="1" latinLnBrk="0" hangingPunct="1">
        <a:lnSpc>
          <a:spcPct val="80000"/>
        </a:lnSpc>
        <a:spcBef>
          <a:spcPts val="500"/>
        </a:spcBef>
        <a:buFont typeface="Arial" panose="020B0604020202020204" pitchFamily="34" charset="0"/>
        <a:buNone/>
        <a:defRPr sz="2400" kern="1200">
          <a:solidFill>
            <a:schemeClr val="tx1"/>
          </a:solidFill>
          <a:latin typeface="Poppins" panose="00000500000000000000" pitchFamily="2" charset="0"/>
          <a:ea typeface="+mn-ea"/>
          <a:cs typeface="Poppins" panose="000005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anose="00000500000000000000" pitchFamily="2" charset="0"/>
          <a:ea typeface="+mn-ea"/>
          <a:cs typeface="Poppins" panose="00000500000000000000" pitchFamily="2" charset="0"/>
        </a:defRPr>
      </a:lvl3pPr>
      <a:lvl4pPr marL="13716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4pPr>
      <a:lvl5pPr marL="18288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B4BC1-3D95-441C-A608-26F8D6F60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9DA45A2-F534-4D99-8C0A-80C8AC33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5B2512-48B9-4638-991C-71E4CAEAC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FF6A2-2DE2-465F-948D-CEE3C68F06E1}" type="datetimeFigureOut">
              <a:rPr lang="en-US" smtClean="0"/>
              <a:t>10/30/2020</a:t>
            </a:fld>
            <a:endParaRPr lang="en-US"/>
          </a:p>
        </p:txBody>
      </p:sp>
      <p:sp>
        <p:nvSpPr>
          <p:cNvPr id="5" name="Footer Placeholder 4">
            <a:extLst>
              <a:ext uri="{FF2B5EF4-FFF2-40B4-BE49-F238E27FC236}">
                <a16:creationId xmlns:a16="http://schemas.microsoft.com/office/drawing/2014/main" id="{EFAA670D-90B7-4FB4-A940-46AB376AC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64E167-CE72-4C28-AE06-46BBB9EF5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277F7-DF2C-470C-8D1D-9EE87E4B6CDD}" type="slidenum">
              <a:rPr lang="en-US" smtClean="0"/>
              <a:t>‹#›</a:t>
            </a:fld>
            <a:endParaRPr lang="en-US"/>
          </a:p>
        </p:txBody>
      </p:sp>
    </p:spTree>
    <p:extLst>
      <p:ext uri="{BB962C8B-B14F-4D97-AF65-F5344CB8AC3E}">
        <p14:creationId xmlns:p14="http://schemas.microsoft.com/office/powerpoint/2010/main" val="29580679"/>
      </p:ext>
    </p:extLst>
  </p:cSld>
  <p:clrMap bg1="dk1" tx1="lt1" bg2="dk2" tx2="lt2" accent1="accent1" accent2="accent2" accent3="accent3" accent4="accent4" accent5="accent5" accent6="accent6" hlink="hlink" folHlink="folHlink"/>
  <p:sldLayoutIdLst>
    <p:sldLayoutId id="2147483735" r:id="rId1"/>
    <p:sldLayoutId id="2147483747" r:id="rId2"/>
    <p:sldLayoutId id="2147483748" r:id="rId3"/>
  </p:sldLayoutIdLst>
  <p:txStyles>
    <p:titleStyle>
      <a:lvl1pPr algn="l" defTabSz="914400" rtl="0" eaLnBrk="1" latinLnBrk="0" hangingPunct="1">
        <a:lnSpc>
          <a:spcPct val="90000"/>
        </a:lnSpc>
        <a:spcBef>
          <a:spcPct val="0"/>
        </a:spcBef>
        <a:buNone/>
        <a:defRPr sz="4400" kern="1200">
          <a:solidFill>
            <a:schemeClr val="tx1"/>
          </a:solidFill>
          <a:latin typeface="Poppins SemiBold" panose="00000700000000000000" pitchFamily="2" charset="0"/>
          <a:ea typeface="Roboto" panose="02000000000000000000" pitchFamily="2" charset="0"/>
          <a:cs typeface="Poppins SemiBold" panose="00000700000000000000" pitchFamily="2" charset="0"/>
        </a:defRPr>
      </a:lvl1pPr>
    </p:titleStyle>
    <p:bodyStyle>
      <a:lvl1pPr marL="0" indent="0" algn="l" defTabSz="914400" rtl="0" eaLnBrk="1" latinLnBrk="0" hangingPunct="1">
        <a:lnSpc>
          <a:spcPct val="80000"/>
        </a:lnSpc>
        <a:spcBef>
          <a:spcPts val="1000"/>
        </a:spcBef>
        <a:buFont typeface="Arial" panose="020B0604020202020204" pitchFamily="34" charset="0"/>
        <a:buNone/>
        <a:defRPr sz="2800" kern="1200">
          <a:solidFill>
            <a:schemeClr val="tx1"/>
          </a:solidFill>
          <a:latin typeface="Poppins" panose="00000500000000000000" pitchFamily="2" charset="0"/>
          <a:ea typeface="+mn-ea"/>
          <a:cs typeface="Poppins" panose="00000500000000000000" pitchFamily="2" charset="0"/>
        </a:defRPr>
      </a:lvl1pPr>
      <a:lvl2pPr marL="457200" indent="0" algn="l" defTabSz="914400" rtl="0" eaLnBrk="1" latinLnBrk="0" hangingPunct="1">
        <a:lnSpc>
          <a:spcPct val="80000"/>
        </a:lnSpc>
        <a:spcBef>
          <a:spcPts val="500"/>
        </a:spcBef>
        <a:buFont typeface="Arial" panose="020B0604020202020204" pitchFamily="34" charset="0"/>
        <a:buNone/>
        <a:defRPr sz="2400" kern="1200">
          <a:solidFill>
            <a:schemeClr val="tx1"/>
          </a:solidFill>
          <a:latin typeface="Poppins" panose="00000500000000000000" pitchFamily="2" charset="0"/>
          <a:ea typeface="+mn-ea"/>
          <a:cs typeface="Poppins" panose="000005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anose="00000500000000000000" pitchFamily="2" charset="0"/>
          <a:ea typeface="+mn-ea"/>
          <a:cs typeface="Poppins" panose="00000500000000000000" pitchFamily="2" charset="0"/>
        </a:defRPr>
      </a:lvl3pPr>
      <a:lvl4pPr marL="13716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4pPr>
      <a:lvl5pPr marL="18288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B4BC1-3D95-441C-A608-26F8D6F60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9DA45A2-F534-4D99-8C0A-80C8AC33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5B2512-48B9-4638-991C-71E4CAEAC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FF6A2-2DE2-465F-948D-CEE3C68F06E1}" type="datetimeFigureOut">
              <a:rPr lang="en-US" smtClean="0"/>
              <a:t>10/30/2020</a:t>
            </a:fld>
            <a:endParaRPr lang="en-US"/>
          </a:p>
        </p:txBody>
      </p:sp>
      <p:sp>
        <p:nvSpPr>
          <p:cNvPr id="5" name="Footer Placeholder 4">
            <a:extLst>
              <a:ext uri="{FF2B5EF4-FFF2-40B4-BE49-F238E27FC236}">
                <a16:creationId xmlns:a16="http://schemas.microsoft.com/office/drawing/2014/main" id="{EFAA670D-90B7-4FB4-A940-46AB376AC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64E167-CE72-4C28-AE06-46BBB9EF5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277F7-DF2C-470C-8D1D-9EE87E4B6CDD}" type="slidenum">
              <a:rPr lang="en-US" smtClean="0"/>
              <a:t>‹#›</a:t>
            </a:fld>
            <a:endParaRPr lang="en-US"/>
          </a:p>
        </p:txBody>
      </p:sp>
    </p:spTree>
    <p:extLst>
      <p:ext uri="{BB962C8B-B14F-4D97-AF65-F5344CB8AC3E}">
        <p14:creationId xmlns:p14="http://schemas.microsoft.com/office/powerpoint/2010/main" val="2462883392"/>
      </p:ext>
    </p:extLst>
  </p:cSld>
  <p:clrMap bg1="dk1" tx1="lt1" bg2="dk2" tx2="lt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Poppins SemiBold" panose="00000700000000000000" pitchFamily="2" charset="0"/>
          <a:ea typeface="Roboto" panose="02000000000000000000" pitchFamily="2" charset="0"/>
          <a:cs typeface="Poppins SemiBold" panose="00000700000000000000" pitchFamily="2" charset="0"/>
        </a:defRPr>
      </a:lvl1pPr>
    </p:titleStyle>
    <p:bodyStyle>
      <a:lvl1pPr marL="0" indent="0" algn="l" defTabSz="914400" rtl="0" eaLnBrk="1" latinLnBrk="0" hangingPunct="1">
        <a:lnSpc>
          <a:spcPct val="80000"/>
        </a:lnSpc>
        <a:spcBef>
          <a:spcPts val="1000"/>
        </a:spcBef>
        <a:buFont typeface="Arial" panose="020B0604020202020204" pitchFamily="34" charset="0"/>
        <a:buNone/>
        <a:defRPr sz="2800" kern="1200">
          <a:solidFill>
            <a:schemeClr val="tx1"/>
          </a:solidFill>
          <a:latin typeface="Poppins" panose="00000500000000000000" pitchFamily="2" charset="0"/>
          <a:ea typeface="+mn-ea"/>
          <a:cs typeface="Poppins" panose="00000500000000000000" pitchFamily="2" charset="0"/>
        </a:defRPr>
      </a:lvl1pPr>
      <a:lvl2pPr marL="457200" indent="0" algn="l" defTabSz="914400" rtl="0" eaLnBrk="1" latinLnBrk="0" hangingPunct="1">
        <a:lnSpc>
          <a:spcPct val="80000"/>
        </a:lnSpc>
        <a:spcBef>
          <a:spcPts val="500"/>
        </a:spcBef>
        <a:buFont typeface="Arial" panose="020B0604020202020204" pitchFamily="34" charset="0"/>
        <a:buNone/>
        <a:defRPr sz="2400" kern="1200">
          <a:solidFill>
            <a:schemeClr val="tx1"/>
          </a:solidFill>
          <a:latin typeface="Poppins" panose="00000500000000000000" pitchFamily="2" charset="0"/>
          <a:ea typeface="+mn-ea"/>
          <a:cs typeface="Poppins" panose="000005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anose="00000500000000000000" pitchFamily="2" charset="0"/>
          <a:ea typeface="+mn-ea"/>
          <a:cs typeface="Poppins" panose="00000500000000000000" pitchFamily="2" charset="0"/>
        </a:defRPr>
      </a:lvl3pPr>
      <a:lvl4pPr marL="13716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4pPr>
      <a:lvl5pPr marL="18288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B4BC1-3D95-441C-A608-26F8D6F60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9DA45A2-F534-4D99-8C0A-80C8AC33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5B2512-48B9-4638-991C-71E4CAEAC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FF6A2-2DE2-465F-948D-CEE3C68F06E1}" type="datetimeFigureOut">
              <a:rPr lang="en-US" smtClean="0"/>
              <a:t>10/30/2020</a:t>
            </a:fld>
            <a:endParaRPr lang="en-US"/>
          </a:p>
        </p:txBody>
      </p:sp>
      <p:sp>
        <p:nvSpPr>
          <p:cNvPr id="5" name="Footer Placeholder 4">
            <a:extLst>
              <a:ext uri="{FF2B5EF4-FFF2-40B4-BE49-F238E27FC236}">
                <a16:creationId xmlns:a16="http://schemas.microsoft.com/office/drawing/2014/main" id="{EFAA670D-90B7-4FB4-A940-46AB376AC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64E167-CE72-4C28-AE06-46BBB9EF5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277F7-DF2C-470C-8D1D-9EE87E4B6CDD}" type="slidenum">
              <a:rPr lang="en-US" smtClean="0"/>
              <a:t>‹#›</a:t>
            </a:fld>
            <a:endParaRPr lang="en-US"/>
          </a:p>
        </p:txBody>
      </p:sp>
    </p:spTree>
    <p:extLst>
      <p:ext uri="{BB962C8B-B14F-4D97-AF65-F5344CB8AC3E}">
        <p14:creationId xmlns:p14="http://schemas.microsoft.com/office/powerpoint/2010/main" val="1639399841"/>
      </p:ext>
    </p:extLst>
  </p:cSld>
  <p:clrMap bg1="dk1" tx1="lt1" bg2="dk2" tx2="lt2" accent1="accent1" accent2="accent2" accent3="accent3" accent4="accent4" accent5="accent5" accent6="accent6" hlink="hlink" folHlink="folHlink"/>
  <p:sldLayoutIdLst>
    <p:sldLayoutId id="2147483767" r:id="rId1"/>
  </p:sldLayoutIdLst>
  <p:txStyles>
    <p:titleStyle>
      <a:lvl1pPr algn="l" defTabSz="914400" rtl="0" eaLnBrk="1" latinLnBrk="0" hangingPunct="1">
        <a:lnSpc>
          <a:spcPct val="90000"/>
        </a:lnSpc>
        <a:spcBef>
          <a:spcPct val="0"/>
        </a:spcBef>
        <a:buNone/>
        <a:defRPr sz="4400" kern="1200">
          <a:solidFill>
            <a:schemeClr val="tx1"/>
          </a:solidFill>
          <a:latin typeface="Poppins SemiBold" panose="00000700000000000000" pitchFamily="2" charset="0"/>
          <a:ea typeface="Roboto" panose="02000000000000000000" pitchFamily="2" charset="0"/>
          <a:cs typeface="Poppins SemiBold" panose="00000700000000000000" pitchFamily="2" charset="0"/>
        </a:defRPr>
      </a:lvl1pPr>
    </p:titleStyle>
    <p:bodyStyle>
      <a:lvl1pPr marL="0" indent="0" algn="l" defTabSz="914400" rtl="0" eaLnBrk="1" latinLnBrk="0" hangingPunct="1">
        <a:lnSpc>
          <a:spcPct val="80000"/>
        </a:lnSpc>
        <a:spcBef>
          <a:spcPts val="1000"/>
        </a:spcBef>
        <a:buFont typeface="Arial" panose="020B0604020202020204" pitchFamily="34" charset="0"/>
        <a:buNone/>
        <a:defRPr sz="2800" kern="1200">
          <a:solidFill>
            <a:schemeClr val="tx1"/>
          </a:solidFill>
          <a:latin typeface="Poppins" panose="00000500000000000000" pitchFamily="2" charset="0"/>
          <a:ea typeface="+mn-ea"/>
          <a:cs typeface="Poppins" panose="00000500000000000000" pitchFamily="2" charset="0"/>
        </a:defRPr>
      </a:lvl1pPr>
      <a:lvl2pPr marL="457200" indent="0" algn="l" defTabSz="914400" rtl="0" eaLnBrk="1" latinLnBrk="0" hangingPunct="1">
        <a:lnSpc>
          <a:spcPct val="80000"/>
        </a:lnSpc>
        <a:spcBef>
          <a:spcPts val="500"/>
        </a:spcBef>
        <a:buFont typeface="Arial" panose="020B0604020202020204" pitchFamily="34" charset="0"/>
        <a:buNone/>
        <a:defRPr sz="2400" kern="1200">
          <a:solidFill>
            <a:schemeClr val="tx1"/>
          </a:solidFill>
          <a:latin typeface="Poppins" panose="00000500000000000000" pitchFamily="2" charset="0"/>
          <a:ea typeface="+mn-ea"/>
          <a:cs typeface="Poppins" panose="000005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anose="00000500000000000000" pitchFamily="2" charset="0"/>
          <a:ea typeface="+mn-ea"/>
          <a:cs typeface="Poppins" panose="00000500000000000000" pitchFamily="2" charset="0"/>
        </a:defRPr>
      </a:lvl3pPr>
      <a:lvl4pPr marL="13716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4pPr>
      <a:lvl5pPr marL="18288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B4BC1-3D95-441C-A608-26F8D6F60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9DA45A2-F534-4D99-8C0A-80C8AC33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5B2512-48B9-4638-991C-71E4CAEAC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FF6A2-2DE2-465F-948D-CEE3C68F06E1}" type="datetimeFigureOut">
              <a:rPr lang="en-US" smtClean="0"/>
              <a:t>10/30/2020</a:t>
            </a:fld>
            <a:endParaRPr lang="en-US"/>
          </a:p>
        </p:txBody>
      </p:sp>
      <p:sp>
        <p:nvSpPr>
          <p:cNvPr id="5" name="Footer Placeholder 4">
            <a:extLst>
              <a:ext uri="{FF2B5EF4-FFF2-40B4-BE49-F238E27FC236}">
                <a16:creationId xmlns:a16="http://schemas.microsoft.com/office/drawing/2014/main" id="{EFAA670D-90B7-4FB4-A940-46AB376AC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64E167-CE72-4C28-AE06-46BBB9EF5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277F7-DF2C-470C-8D1D-9EE87E4B6CDD}" type="slidenum">
              <a:rPr lang="en-US" smtClean="0"/>
              <a:t>‹#›</a:t>
            </a:fld>
            <a:endParaRPr lang="en-US"/>
          </a:p>
        </p:txBody>
      </p:sp>
    </p:spTree>
    <p:extLst>
      <p:ext uri="{BB962C8B-B14F-4D97-AF65-F5344CB8AC3E}">
        <p14:creationId xmlns:p14="http://schemas.microsoft.com/office/powerpoint/2010/main" val="3358079202"/>
      </p:ext>
    </p:extLst>
  </p:cSld>
  <p:clrMap bg1="dk1" tx1="lt1" bg2="dk2" tx2="lt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Poppins SemiBold" panose="00000700000000000000" pitchFamily="2" charset="0"/>
          <a:ea typeface="Roboto" panose="02000000000000000000" pitchFamily="2" charset="0"/>
          <a:cs typeface="Poppins SemiBold" panose="00000700000000000000" pitchFamily="2" charset="0"/>
        </a:defRPr>
      </a:lvl1pPr>
    </p:titleStyle>
    <p:bodyStyle>
      <a:lvl1pPr marL="0" indent="0" algn="l" defTabSz="914400" rtl="0" eaLnBrk="1" latinLnBrk="0" hangingPunct="1">
        <a:lnSpc>
          <a:spcPct val="80000"/>
        </a:lnSpc>
        <a:spcBef>
          <a:spcPts val="1000"/>
        </a:spcBef>
        <a:buFont typeface="Arial" panose="020B0604020202020204" pitchFamily="34" charset="0"/>
        <a:buNone/>
        <a:defRPr sz="2800" kern="1200">
          <a:solidFill>
            <a:schemeClr val="tx1"/>
          </a:solidFill>
          <a:latin typeface="Poppins" panose="00000500000000000000" pitchFamily="2" charset="0"/>
          <a:ea typeface="+mn-ea"/>
          <a:cs typeface="Poppins" panose="00000500000000000000" pitchFamily="2" charset="0"/>
        </a:defRPr>
      </a:lvl1pPr>
      <a:lvl2pPr marL="457200" indent="0" algn="l" defTabSz="914400" rtl="0" eaLnBrk="1" latinLnBrk="0" hangingPunct="1">
        <a:lnSpc>
          <a:spcPct val="80000"/>
        </a:lnSpc>
        <a:spcBef>
          <a:spcPts val="500"/>
        </a:spcBef>
        <a:buFont typeface="Arial" panose="020B0604020202020204" pitchFamily="34" charset="0"/>
        <a:buNone/>
        <a:defRPr sz="2400" kern="1200">
          <a:solidFill>
            <a:schemeClr val="tx1"/>
          </a:solidFill>
          <a:latin typeface="Poppins" panose="00000500000000000000" pitchFamily="2" charset="0"/>
          <a:ea typeface="+mn-ea"/>
          <a:cs typeface="Poppins" panose="000005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anose="00000500000000000000" pitchFamily="2" charset="0"/>
          <a:ea typeface="+mn-ea"/>
          <a:cs typeface="Poppins" panose="00000500000000000000" pitchFamily="2" charset="0"/>
        </a:defRPr>
      </a:lvl3pPr>
      <a:lvl4pPr marL="13716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4pPr>
      <a:lvl5pPr marL="18288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B4BC1-3D95-441C-A608-26F8D6F60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9DA45A2-F534-4D99-8C0A-80C8AC33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5B2512-48B9-4638-991C-71E4CAEAC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FF6A2-2DE2-465F-948D-CEE3C68F06E1}" type="datetimeFigureOut">
              <a:rPr lang="en-US" smtClean="0"/>
              <a:t>10/30/2020</a:t>
            </a:fld>
            <a:endParaRPr lang="en-US"/>
          </a:p>
        </p:txBody>
      </p:sp>
      <p:sp>
        <p:nvSpPr>
          <p:cNvPr id="5" name="Footer Placeholder 4">
            <a:extLst>
              <a:ext uri="{FF2B5EF4-FFF2-40B4-BE49-F238E27FC236}">
                <a16:creationId xmlns:a16="http://schemas.microsoft.com/office/drawing/2014/main" id="{EFAA670D-90B7-4FB4-A940-46AB376AC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64E167-CE72-4C28-AE06-46BBB9EF5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277F7-DF2C-470C-8D1D-9EE87E4B6CDD}" type="slidenum">
              <a:rPr lang="en-US" smtClean="0"/>
              <a:t>‹#›</a:t>
            </a:fld>
            <a:endParaRPr lang="en-US"/>
          </a:p>
        </p:txBody>
      </p:sp>
    </p:spTree>
    <p:extLst>
      <p:ext uri="{BB962C8B-B14F-4D97-AF65-F5344CB8AC3E}">
        <p14:creationId xmlns:p14="http://schemas.microsoft.com/office/powerpoint/2010/main" val="4074021434"/>
      </p:ext>
    </p:extLst>
  </p:cSld>
  <p:clrMap bg1="dk1" tx1="lt1" bg2="dk2" tx2="lt2" accent1="accent1" accent2="accent2" accent3="accent3" accent4="accent4" accent5="accent5" accent6="accent6" hlink="hlink" folHlink="folHlink"/>
  <p:sldLayoutIdLst>
    <p:sldLayoutId id="2147483725" r:id="rId1"/>
    <p:sldLayoutId id="2147483750" r:id="rId2"/>
    <p:sldLayoutId id="2147483753" r:id="rId3"/>
  </p:sldLayoutIdLst>
  <p:txStyles>
    <p:titleStyle>
      <a:lvl1pPr algn="l" defTabSz="914400" rtl="0" eaLnBrk="1" latinLnBrk="0" hangingPunct="1">
        <a:lnSpc>
          <a:spcPct val="90000"/>
        </a:lnSpc>
        <a:spcBef>
          <a:spcPct val="0"/>
        </a:spcBef>
        <a:buNone/>
        <a:defRPr sz="4400" kern="1200">
          <a:solidFill>
            <a:schemeClr val="tx1"/>
          </a:solidFill>
          <a:latin typeface="Poppins SemiBold" panose="00000700000000000000" pitchFamily="2" charset="0"/>
          <a:ea typeface="Roboto" panose="02000000000000000000" pitchFamily="2" charset="0"/>
          <a:cs typeface="Poppins SemiBold" panose="00000700000000000000" pitchFamily="2" charset="0"/>
        </a:defRPr>
      </a:lvl1pPr>
    </p:titleStyle>
    <p:bodyStyle>
      <a:lvl1pPr marL="0" indent="0" algn="l" defTabSz="914400" rtl="0" eaLnBrk="1" latinLnBrk="0" hangingPunct="1">
        <a:lnSpc>
          <a:spcPct val="80000"/>
        </a:lnSpc>
        <a:spcBef>
          <a:spcPts val="1000"/>
        </a:spcBef>
        <a:buFont typeface="Arial" panose="020B0604020202020204" pitchFamily="34" charset="0"/>
        <a:buNone/>
        <a:defRPr sz="2800" kern="1200">
          <a:solidFill>
            <a:schemeClr val="tx1"/>
          </a:solidFill>
          <a:latin typeface="Poppins" panose="00000500000000000000" pitchFamily="2" charset="0"/>
          <a:ea typeface="+mn-ea"/>
          <a:cs typeface="Poppins" panose="00000500000000000000" pitchFamily="2" charset="0"/>
        </a:defRPr>
      </a:lvl1pPr>
      <a:lvl2pPr marL="457200" indent="0" algn="l" defTabSz="914400" rtl="0" eaLnBrk="1" latinLnBrk="0" hangingPunct="1">
        <a:lnSpc>
          <a:spcPct val="80000"/>
        </a:lnSpc>
        <a:spcBef>
          <a:spcPts val="500"/>
        </a:spcBef>
        <a:buFont typeface="Arial" panose="020B0604020202020204" pitchFamily="34" charset="0"/>
        <a:buNone/>
        <a:defRPr sz="2400" kern="1200">
          <a:solidFill>
            <a:schemeClr val="tx1"/>
          </a:solidFill>
          <a:latin typeface="Poppins" panose="00000500000000000000" pitchFamily="2" charset="0"/>
          <a:ea typeface="+mn-ea"/>
          <a:cs typeface="Poppins" panose="000005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anose="00000500000000000000" pitchFamily="2" charset="0"/>
          <a:ea typeface="+mn-ea"/>
          <a:cs typeface="Poppins" panose="00000500000000000000" pitchFamily="2" charset="0"/>
        </a:defRPr>
      </a:lvl3pPr>
      <a:lvl4pPr marL="13716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4pPr>
      <a:lvl5pPr marL="18288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B4BC1-3D95-441C-A608-26F8D6F604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9DA45A2-F534-4D99-8C0A-80C8AC338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5B2512-48B9-4638-991C-71E4CAEAC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FF6A2-2DE2-465F-948D-CEE3C68F06E1}" type="datetimeFigureOut">
              <a:rPr lang="en-US" smtClean="0"/>
              <a:t>10/30/2020</a:t>
            </a:fld>
            <a:endParaRPr lang="en-US"/>
          </a:p>
        </p:txBody>
      </p:sp>
      <p:sp>
        <p:nvSpPr>
          <p:cNvPr id="5" name="Footer Placeholder 4">
            <a:extLst>
              <a:ext uri="{FF2B5EF4-FFF2-40B4-BE49-F238E27FC236}">
                <a16:creationId xmlns:a16="http://schemas.microsoft.com/office/drawing/2014/main" id="{EFAA670D-90B7-4FB4-A940-46AB376AC3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64E167-CE72-4C28-AE06-46BBB9EF59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277F7-DF2C-470C-8D1D-9EE87E4B6CDD}" type="slidenum">
              <a:rPr lang="en-US" smtClean="0"/>
              <a:t>‹#›</a:t>
            </a:fld>
            <a:endParaRPr lang="en-US"/>
          </a:p>
        </p:txBody>
      </p:sp>
    </p:spTree>
    <p:extLst>
      <p:ext uri="{BB962C8B-B14F-4D97-AF65-F5344CB8AC3E}">
        <p14:creationId xmlns:p14="http://schemas.microsoft.com/office/powerpoint/2010/main" val="3214393442"/>
      </p:ext>
    </p:extLst>
  </p:cSld>
  <p:clrMap bg1="dk1" tx1="lt1" bg2="dk2" tx2="lt2" accent1="accent1" accent2="accent2" accent3="accent3" accent4="accent4" accent5="accent5" accent6="accent6" hlink="hlink" folHlink="folHlink"/>
  <p:sldLayoutIdLst>
    <p:sldLayoutId id="2147483726" r:id="rId1"/>
    <p:sldLayoutId id="2147483749" r:id="rId2"/>
    <p:sldLayoutId id="2147483768" r:id="rId3"/>
    <p:sldLayoutId id="2147483769" r:id="rId4"/>
  </p:sldLayoutIdLst>
  <p:txStyles>
    <p:titleStyle>
      <a:lvl1pPr algn="l" defTabSz="914400" rtl="0" eaLnBrk="1" latinLnBrk="0" hangingPunct="1">
        <a:lnSpc>
          <a:spcPct val="90000"/>
        </a:lnSpc>
        <a:spcBef>
          <a:spcPct val="0"/>
        </a:spcBef>
        <a:buNone/>
        <a:defRPr sz="4400" kern="1200">
          <a:solidFill>
            <a:schemeClr val="tx1"/>
          </a:solidFill>
          <a:latin typeface="Poppins SemiBold" panose="00000700000000000000" pitchFamily="2" charset="0"/>
          <a:ea typeface="Roboto" panose="02000000000000000000" pitchFamily="2" charset="0"/>
          <a:cs typeface="Poppins SemiBold" panose="00000700000000000000" pitchFamily="2" charset="0"/>
        </a:defRPr>
      </a:lvl1pPr>
    </p:titleStyle>
    <p:bodyStyle>
      <a:lvl1pPr marL="0" indent="0" algn="l" defTabSz="914400" rtl="0" eaLnBrk="1" latinLnBrk="0" hangingPunct="1">
        <a:lnSpc>
          <a:spcPct val="80000"/>
        </a:lnSpc>
        <a:spcBef>
          <a:spcPts val="1000"/>
        </a:spcBef>
        <a:buFont typeface="Arial" panose="020B0604020202020204" pitchFamily="34" charset="0"/>
        <a:buNone/>
        <a:defRPr sz="2800" kern="1200">
          <a:solidFill>
            <a:schemeClr val="tx1"/>
          </a:solidFill>
          <a:latin typeface="Poppins" panose="00000500000000000000" pitchFamily="2" charset="0"/>
          <a:ea typeface="+mn-ea"/>
          <a:cs typeface="Poppins" panose="00000500000000000000" pitchFamily="2" charset="0"/>
        </a:defRPr>
      </a:lvl1pPr>
      <a:lvl2pPr marL="457200" indent="0" algn="l" defTabSz="914400" rtl="0" eaLnBrk="1" latinLnBrk="0" hangingPunct="1">
        <a:lnSpc>
          <a:spcPct val="80000"/>
        </a:lnSpc>
        <a:spcBef>
          <a:spcPts val="500"/>
        </a:spcBef>
        <a:buFont typeface="Arial" panose="020B0604020202020204" pitchFamily="34" charset="0"/>
        <a:buNone/>
        <a:defRPr sz="2400" kern="1200">
          <a:solidFill>
            <a:schemeClr val="tx1"/>
          </a:solidFill>
          <a:latin typeface="Poppins" panose="00000500000000000000" pitchFamily="2" charset="0"/>
          <a:ea typeface="+mn-ea"/>
          <a:cs typeface="Poppins" panose="000005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Poppins" panose="00000500000000000000" pitchFamily="2" charset="0"/>
          <a:ea typeface="+mn-ea"/>
          <a:cs typeface="Poppins" panose="00000500000000000000" pitchFamily="2" charset="0"/>
        </a:defRPr>
      </a:lvl3pPr>
      <a:lvl4pPr marL="13716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4pPr>
      <a:lvl5pPr marL="1828800" indent="0" algn="l" defTabSz="914400" rtl="0" eaLnBrk="1" latinLnBrk="0" hangingPunct="1">
        <a:lnSpc>
          <a:spcPct val="80000"/>
        </a:lnSpc>
        <a:spcBef>
          <a:spcPts val="500"/>
        </a:spcBef>
        <a:buFont typeface="Arial" panose="020B0604020202020204" pitchFamily="34" charset="0"/>
        <a:buNone/>
        <a:defRPr sz="1800" kern="1200">
          <a:solidFill>
            <a:schemeClr val="tx1"/>
          </a:solidFill>
          <a:latin typeface="Poppins" panose="00000500000000000000" pitchFamily="2" charset="0"/>
          <a:ea typeface="+mn-ea"/>
          <a:cs typeface="Poppins" panose="000005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image" Target="../media/image16.emf"/><Relationship Id="rId5" Type="http://schemas.openxmlformats.org/officeDocument/2006/relationships/oleObject" Target="../embeddings/oleObject5.bin"/><Relationship Id="rId10" Type="http://schemas.openxmlformats.org/officeDocument/2006/relationships/image" Target="../media/image18.emf"/><Relationship Id="rId4" Type="http://schemas.openxmlformats.org/officeDocument/2006/relationships/image" Target="../media/image15.emf"/><Relationship Id="rId9"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jpeg"/><Relationship Id="rId7" Type="http://schemas.openxmlformats.org/officeDocument/2006/relationships/image" Target="../media/image7.emf"/><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 Id="rId9" Type="http://schemas.openxmlformats.org/officeDocument/2006/relationships/image" Target="../media/image8.emf"/></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70036" y="3208370"/>
            <a:ext cx="4061582" cy="830997"/>
          </a:xfrm>
          <a:prstGeom prst="rect">
            <a:avLst/>
          </a:prstGeom>
          <a:noFill/>
        </p:spPr>
        <p:txBody>
          <a:bodyPr wrap="square" rtlCol="0">
            <a:spAutoFit/>
          </a:bodyPr>
          <a:lstStyle/>
          <a:p>
            <a:pPr algn="ctr"/>
            <a:r>
              <a:rPr lang="en-US" sz="4800" b="1" dirty="0" smtClean="0"/>
              <a:t>DHARMAGITA</a:t>
            </a:r>
            <a:endParaRPr lang="id-ID" sz="4800" b="1" dirty="0"/>
          </a:p>
        </p:txBody>
      </p:sp>
      <p:sp>
        <p:nvSpPr>
          <p:cNvPr id="2" name="Picture Placeholder 1"/>
          <p:cNvSpPr>
            <a:spLocks noGrp="1"/>
          </p:cNvSpPr>
          <p:nvPr>
            <p:ph type="pic" sz="quarter" idx="11"/>
          </p:nvPr>
        </p:nvSpPr>
        <p:spPr/>
      </p:sp>
    </p:spTree>
    <p:extLst>
      <p:ext uri="{BB962C8B-B14F-4D97-AF65-F5344CB8AC3E}">
        <p14:creationId xmlns:p14="http://schemas.microsoft.com/office/powerpoint/2010/main" val="104396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ED1FAFD-FB99-404B-BE16-93B7F45A9FDE}"/>
              </a:ext>
            </a:extLst>
          </p:cNvPr>
          <p:cNvSpPr>
            <a:spLocks noGrp="1"/>
          </p:cNvSpPr>
          <p:nvPr>
            <p:ph type="body" sz="quarter" idx="15"/>
          </p:nvPr>
        </p:nvSpPr>
        <p:spPr/>
        <p:txBody>
          <a:bodyPr/>
          <a:lstStyle/>
          <a:p>
            <a:r>
              <a:rPr lang="en-US" dirty="0" err="1" smtClean="0"/>
              <a:t>Kaidah</a:t>
            </a:r>
            <a:r>
              <a:rPr lang="en-US" dirty="0" smtClean="0"/>
              <a:t> </a:t>
            </a:r>
            <a:r>
              <a:rPr lang="en-US" dirty="0" err="1" smtClean="0"/>
              <a:t>Prosodi</a:t>
            </a:r>
            <a:r>
              <a:rPr lang="en-US" dirty="0" smtClean="0"/>
              <a:t> </a:t>
            </a:r>
            <a:r>
              <a:rPr lang="en-US" dirty="0" err="1" smtClean="0"/>
              <a:t>Macapat</a:t>
            </a:r>
            <a:r>
              <a:rPr lang="en-US" dirty="0" smtClean="0"/>
              <a:t>/</a:t>
            </a:r>
            <a:r>
              <a:rPr lang="en-US" dirty="0" err="1" smtClean="0"/>
              <a:t>Pupuh</a:t>
            </a:r>
            <a:endParaRPr lang="en-US" dirty="0"/>
          </a:p>
        </p:txBody>
      </p:sp>
      <p:sp>
        <p:nvSpPr>
          <p:cNvPr id="8" name="Text Placeholder 7">
            <a:extLst>
              <a:ext uri="{FF2B5EF4-FFF2-40B4-BE49-F238E27FC236}">
                <a16:creationId xmlns:a16="http://schemas.microsoft.com/office/drawing/2014/main" id="{0F32805E-B256-43DF-888C-C0DEF3F3EDC7}"/>
              </a:ext>
            </a:extLst>
          </p:cNvPr>
          <p:cNvSpPr>
            <a:spLocks noGrp="1"/>
          </p:cNvSpPr>
          <p:nvPr>
            <p:ph type="body" sz="quarter" idx="17"/>
          </p:nvPr>
        </p:nvSpPr>
        <p:spPr/>
        <p:txBody>
          <a:bodyPr/>
          <a:lstStyle/>
          <a:p>
            <a:r>
              <a:rPr lang="en-US" dirty="0" smtClean="0"/>
              <a:t>(</a:t>
            </a:r>
            <a:r>
              <a:rPr lang="en-US" dirty="0" err="1" smtClean="0"/>
              <a:t>Sekar</a:t>
            </a:r>
            <a:r>
              <a:rPr lang="en-US" dirty="0" smtClean="0"/>
              <a:t> Alit)</a:t>
            </a:r>
            <a:endParaRPr lang="en-US" dirty="0"/>
          </a:p>
        </p:txBody>
      </p:sp>
      <p:sp>
        <p:nvSpPr>
          <p:cNvPr id="10" name="Text Placeholder 9">
            <a:extLst>
              <a:ext uri="{FF2B5EF4-FFF2-40B4-BE49-F238E27FC236}">
                <a16:creationId xmlns:a16="http://schemas.microsoft.com/office/drawing/2014/main" id="{627CD66F-A5BE-4526-B14A-5EE1999D6293}"/>
              </a:ext>
            </a:extLst>
          </p:cNvPr>
          <p:cNvSpPr>
            <a:spLocks noGrp="1"/>
          </p:cNvSpPr>
          <p:nvPr>
            <p:ph type="body" sz="quarter" idx="16"/>
          </p:nvPr>
        </p:nvSpPr>
        <p:spPr>
          <a:xfrm>
            <a:off x="1692322" y="3429000"/>
            <a:ext cx="8488908" cy="1834724"/>
          </a:xfrm>
        </p:spPr>
        <p:txBody>
          <a:bodyPr/>
          <a:lstStyle/>
          <a:p>
            <a:pPr algn="l"/>
            <a:r>
              <a:rPr lang="en-US" sz="2000" dirty="0" err="1" smtClean="0"/>
              <a:t>Macapat</a:t>
            </a:r>
            <a:r>
              <a:rPr lang="en-US" sz="2000" dirty="0" smtClean="0"/>
              <a:t> </a:t>
            </a:r>
            <a:r>
              <a:rPr lang="en-US" sz="2000" dirty="0" err="1" smtClean="0"/>
              <a:t>atau</a:t>
            </a:r>
            <a:r>
              <a:rPr lang="en-US" sz="2000" dirty="0" smtClean="0"/>
              <a:t> </a:t>
            </a:r>
            <a:r>
              <a:rPr lang="en-US" sz="2000" dirty="0" err="1" smtClean="0"/>
              <a:t>pupuh</a:t>
            </a:r>
            <a:r>
              <a:rPr lang="en-US" sz="2000" dirty="0" smtClean="0"/>
              <a:t> </a:t>
            </a:r>
            <a:r>
              <a:rPr lang="en-US" sz="2000" dirty="0" err="1" smtClean="0"/>
              <a:t>dibentuk</a:t>
            </a:r>
            <a:r>
              <a:rPr lang="en-US" sz="2000" dirty="0" smtClean="0"/>
              <a:t> </a:t>
            </a:r>
            <a:r>
              <a:rPr lang="en-US" sz="2000" dirty="0" err="1" smtClean="0"/>
              <a:t>berdasarkan</a:t>
            </a:r>
            <a:r>
              <a:rPr lang="en-US" sz="2000" dirty="0" smtClean="0"/>
              <a:t> </a:t>
            </a:r>
            <a:r>
              <a:rPr lang="en-US" sz="2000" dirty="0" err="1" smtClean="0"/>
              <a:t>kaidah</a:t>
            </a:r>
            <a:r>
              <a:rPr lang="en-US" sz="2000" dirty="0" smtClean="0"/>
              <a:t> </a:t>
            </a:r>
            <a:r>
              <a:rPr lang="en-US" sz="2000" dirty="0" err="1" smtClean="0"/>
              <a:t>prosodi</a:t>
            </a:r>
            <a:r>
              <a:rPr lang="en-US" sz="2000" dirty="0" smtClean="0"/>
              <a:t> </a:t>
            </a:r>
            <a:r>
              <a:rPr lang="en-US" sz="2000" i="1" dirty="0" err="1" smtClean="0"/>
              <a:t>pada</a:t>
            </a:r>
            <a:r>
              <a:rPr lang="en-US" sz="2000" i="1" dirty="0" smtClean="0"/>
              <a:t> </a:t>
            </a:r>
            <a:r>
              <a:rPr lang="en-US" sz="2000" i="1" dirty="0" err="1" smtClean="0"/>
              <a:t>linga</a:t>
            </a:r>
            <a:r>
              <a:rPr lang="en-US" sz="2000" i="1" dirty="0" smtClean="0"/>
              <a:t>.</a:t>
            </a:r>
          </a:p>
          <a:p>
            <a:pPr marL="342900" indent="-342900" algn="l">
              <a:buFont typeface="Wingdings" panose="05000000000000000000" pitchFamily="2" charset="2"/>
              <a:buChar char="ü"/>
            </a:pPr>
            <a:r>
              <a:rPr lang="en-US" sz="2000" b="1" dirty="0" err="1" smtClean="0">
                <a:solidFill>
                  <a:srgbClr val="FFFF00"/>
                </a:solidFill>
              </a:rPr>
              <a:t>Pada</a:t>
            </a:r>
            <a:r>
              <a:rPr lang="en-US" sz="2000" dirty="0" smtClean="0"/>
              <a:t> = </a:t>
            </a:r>
            <a:r>
              <a:rPr lang="en-US" sz="2000" dirty="0" err="1" smtClean="0"/>
              <a:t>banyaknya</a:t>
            </a:r>
            <a:r>
              <a:rPr lang="en-US" sz="2000" dirty="0" smtClean="0"/>
              <a:t> </a:t>
            </a:r>
            <a:r>
              <a:rPr lang="en-US" sz="2000" dirty="0" err="1" smtClean="0"/>
              <a:t>bilangan</a:t>
            </a:r>
            <a:r>
              <a:rPr lang="en-US" sz="2000" dirty="0" smtClean="0"/>
              <a:t> </a:t>
            </a:r>
            <a:r>
              <a:rPr lang="en-US" sz="2000" dirty="0" err="1" smtClean="0"/>
              <a:t>suku</a:t>
            </a:r>
            <a:r>
              <a:rPr lang="en-US" sz="2000" dirty="0" smtClean="0"/>
              <a:t> kata </a:t>
            </a:r>
            <a:r>
              <a:rPr lang="en-US" sz="2000" dirty="0" err="1" smtClean="0"/>
              <a:t>dalam</a:t>
            </a:r>
            <a:r>
              <a:rPr lang="en-US" sz="2000" dirty="0" smtClean="0"/>
              <a:t> </a:t>
            </a:r>
            <a:r>
              <a:rPr lang="en-US" sz="2000" dirty="0" err="1" smtClean="0"/>
              <a:t>satu</a:t>
            </a:r>
            <a:r>
              <a:rPr lang="en-US" sz="2000" dirty="0" smtClean="0"/>
              <a:t> </a:t>
            </a:r>
            <a:r>
              <a:rPr lang="en-US" sz="2000" dirty="0" err="1" smtClean="0"/>
              <a:t>baris</a:t>
            </a:r>
            <a:r>
              <a:rPr lang="en-US" sz="2000" dirty="0" smtClean="0"/>
              <a:t>(</a:t>
            </a:r>
            <a:r>
              <a:rPr lang="en-US" sz="2000" dirty="0" err="1" smtClean="0"/>
              <a:t>carik</a:t>
            </a:r>
            <a:r>
              <a:rPr lang="en-US" sz="2000" dirty="0" smtClean="0"/>
              <a:t>).</a:t>
            </a:r>
          </a:p>
          <a:p>
            <a:pPr marL="342900" indent="-342900" algn="l">
              <a:buFont typeface="Wingdings" panose="05000000000000000000" pitchFamily="2" charset="2"/>
              <a:buChar char="ü"/>
            </a:pPr>
            <a:r>
              <a:rPr lang="en-US" sz="2000" b="1" dirty="0" err="1" smtClean="0">
                <a:solidFill>
                  <a:srgbClr val="FFFF00"/>
                </a:solidFill>
              </a:rPr>
              <a:t>Lingsa</a:t>
            </a:r>
            <a:r>
              <a:rPr lang="en-US" sz="2000" dirty="0" smtClean="0"/>
              <a:t> = </a:t>
            </a:r>
            <a:r>
              <a:rPr lang="en-US" sz="2000" dirty="0" err="1" smtClean="0"/>
              <a:t>bunyi</a:t>
            </a:r>
            <a:r>
              <a:rPr lang="en-US" sz="2000" dirty="0" smtClean="0"/>
              <a:t> </a:t>
            </a:r>
            <a:r>
              <a:rPr lang="en-US" sz="2000" dirty="0" err="1" smtClean="0"/>
              <a:t>akhir</a:t>
            </a:r>
            <a:r>
              <a:rPr lang="en-US" sz="2000" dirty="0" smtClean="0"/>
              <a:t> </a:t>
            </a:r>
            <a:r>
              <a:rPr lang="en-US" sz="2000" dirty="0" err="1" smtClean="0"/>
              <a:t>masing-masing</a:t>
            </a:r>
            <a:r>
              <a:rPr lang="en-US" sz="2000" dirty="0" smtClean="0"/>
              <a:t> </a:t>
            </a:r>
            <a:r>
              <a:rPr lang="en-US" sz="2000" dirty="0" err="1" smtClean="0"/>
              <a:t>baris</a:t>
            </a:r>
            <a:r>
              <a:rPr lang="en-US" sz="2000" dirty="0" smtClean="0"/>
              <a:t> </a:t>
            </a:r>
            <a:r>
              <a:rPr lang="en-US" sz="2000" dirty="0" err="1" smtClean="0"/>
              <a:t>dalam</a:t>
            </a:r>
            <a:r>
              <a:rPr lang="en-US" sz="2000" dirty="0" smtClean="0"/>
              <a:t> </a:t>
            </a:r>
            <a:r>
              <a:rPr lang="en-US" sz="2000" dirty="0" err="1" smtClean="0"/>
              <a:t>satu</a:t>
            </a:r>
            <a:r>
              <a:rPr lang="en-US" sz="2000" dirty="0" smtClean="0"/>
              <a:t> bait </a:t>
            </a:r>
            <a:r>
              <a:rPr lang="en-US" sz="2000" dirty="0" err="1" smtClean="0"/>
              <a:t>pupuh</a:t>
            </a:r>
            <a:r>
              <a:rPr lang="en-US" sz="2000" dirty="0" smtClean="0"/>
              <a:t>.</a:t>
            </a:r>
          </a:p>
          <a:p>
            <a:pPr algn="l"/>
            <a:endParaRPr lang="en-US" i="1" dirty="0"/>
          </a:p>
        </p:txBody>
      </p:sp>
    </p:spTree>
    <p:extLst>
      <p:ext uri="{BB962C8B-B14F-4D97-AF65-F5344CB8AC3E}">
        <p14:creationId xmlns:p14="http://schemas.microsoft.com/office/powerpoint/2010/main" val="349235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68BD84-B28A-44FB-8732-971A8ACF8570}"/>
              </a:ext>
            </a:extLst>
          </p:cNvPr>
          <p:cNvSpPr>
            <a:spLocks noGrp="1"/>
          </p:cNvSpPr>
          <p:nvPr>
            <p:ph type="body" sz="quarter" idx="11"/>
          </p:nvPr>
        </p:nvSpPr>
        <p:spPr/>
        <p:txBody>
          <a:bodyPr/>
          <a:lstStyle/>
          <a:p>
            <a:r>
              <a:rPr lang="en-US" dirty="0"/>
              <a:t>A</a:t>
            </a:r>
          </a:p>
        </p:txBody>
      </p:sp>
      <p:sp>
        <p:nvSpPr>
          <p:cNvPr id="6" name="Text Placeholder 5">
            <a:extLst>
              <a:ext uri="{FF2B5EF4-FFF2-40B4-BE49-F238E27FC236}">
                <a16:creationId xmlns:a16="http://schemas.microsoft.com/office/drawing/2014/main" id="{798B54A8-507B-42AC-8F68-A2C41DB822D2}"/>
              </a:ext>
            </a:extLst>
          </p:cNvPr>
          <p:cNvSpPr>
            <a:spLocks noGrp="1"/>
          </p:cNvSpPr>
          <p:nvPr>
            <p:ph type="body" sz="quarter" idx="14"/>
          </p:nvPr>
        </p:nvSpPr>
        <p:spPr/>
        <p:txBody>
          <a:bodyPr/>
          <a:lstStyle/>
          <a:p>
            <a:r>
              <a:rPr lang="en-US" dirty="0"/>
              <a:t>B</a:t>
            </a:r>
          </a:p>
        </p:txBody>
      </p:sp>
      <p:sp>
        <p:nvSpPr>
          <p:cNvPr id="7" name="Text Placeholder 6">
            <a:extLst>
              <a:ext uri="{FF2B5EF4-FFF2-40B4-BE49-F238E27FC236}">
                <a16:creationId xmlns:a16="http://schemas.microsoft.com/office/drawing/2014/main" id="{1024D835-E415-4382-8A1D-B4192CF386E9}"/>
              </a:ext>
            </a:extLst>
          </p:cNvPr>
          <p:cNvSpPr>
            <a:spLocks noGrp="1"/>
          </p:cNvSpPr>
          <p:nvPr>
            <p:ph type="body" sz="quarter" idx="15"/>
          </p:nvPr>
        </p:nvSpPr>
        <p:spPr/>
        <p:txBody>
          <a:bodyPr/>
          <a:lstStyle/>
          <a:p>
            <a:r>
              <a:rPr lang="en-US" dirty="0"/>
              <a:t>C</a:t>
            </a:r>
          </a:p>
        </p:txBody>
      </p:sp>
      <p:sp>
        <p:nvSpPr>
          <p:cNvPr id="21" name="Text Placeholder 20">
            <a:extLst>
              <a:ext uri="{FF2B5EF4-FFF2-40B4-BE49-F238E27FC236}">
                <a16:creationId xmlns:a16="http://schemas.microsoft.com/office/drawing/2014/main" id="{98C2203B-562B-468E-AF2B-8DC075960F3D}"/>
              </a:ext>
            </a:extLst>
          </p:cNvPr>
          <p:cNvSpPr>
            <a:spLocks noGrp="1"/>
          </p:cNvSpPr>
          <p:nvPr>
            <p:ph type="body" sz="quarter" idx="13"/>
          </p:nvPr>
        </p:nvSpPr>
        <p:spPr>
          <a:xfrm>
            <a:off x="613713" y="1536701"/>
            <a:ext cx="3341226" cy="2885174"/>
          </a:xfrm>
        </p:spPr>
        <p:txBody>
          <a:bodyPr/>
          <a:lstStyle/>
          <a:p>
            <a:r>
              <a:rPr lang="en-US" dirty="0" smtClean="0"/>
              <a:t>Guru ding dong, </a:t>
            </a:r>
            <a:r>
              <a:rPr lang="en-US" dirty="0" err="1" smtClean="0"/>
              <a:t>yaitu</a:t>
            </a:r>
            <a:r>
              <a:rPr lang="en-US" dirty="0" smtClean="0"/>
              <a:t> </a:t>
            </a:r>
            <a:r>
              <a:rPr lang="en-US" dirty="0" err="1" smtClean="0"/>
              <a:t>suara</a:t>
            </a:r>
            <a:r>
              <a:rPr lang="en-US" dirty="0" smtClean="0"/>
              <a:t> </a:t>
            </a:r>
            <a:r>
              <a:rPr lang="en-US" dirty="0" err="1" smtClean="0"/>
              <a:t>terakhir</a:t>
            </a:r>
            <a:r>
              <a:rPr lang="en-US" dirty="0" smtClean="0"/>
              <a:t> </a:t>
            </a:r>
            <a:r>
              <a:rPr lang="en-US" dirty="0" err="1" smtClean="0"/>
              <a:t>pada</a:t>
            </a:r>
            <a:r>
              <a:rPr lang="en-US" dirty="0" smtClean="0"/>
              <a:t> </a:t>
            </a:r>
            <a:r>
              <a:rPr lang="en-US" dirty="0" err="1" smtClean="0"/>
              <a:t>tiap-tiap</a:t>
            </a:r>
            <a:r>
              <a:rPr lang="en-US" dirty="0" smtClean="0"/>
              <a:t> </a:t>
            </a:r>
            <a:r>
              <a:rPr lang="en-US" dirty="0" err="1" smtClean="0"/>
              <a:t>gatra</a:t>
            </a:r>
            <a:r>
              <a:rPr lang="en-US" dirty="0" smtClean="0"/>
              <a:t> / </a:t>
            </a:r>
            <a:r>
              <a:rPr lang="en-US" dirty="0" err="1" smtClean="0"/>
              <a:t>baris</a:t>
            </a:r>
            <a:r>
              <a:rPr lang="en-US" dirty="0" smtClean="0"/>
              <a:t> (</a:t>
            </a:r>
            <a:r>
              <a:rPr lang="en-US" dirty="0" err="1" smtClean="0"/>
              <a:t>a,e,i,e,o</a:t>
            </a:r>
            <a:r>
              <a:rPr lang="en-US" dirty="0" smtClean="0"/>
              <a:t>)</a:t>
            </a:r>
            <a:endParaRPr lang="en-US" dirty="0"/>
          </a:p>
        </p:txBody>
      </p:sp>
      <p:sp>
        <p:nvSpPr>
          <p:cNvPr id="23" name="Text Placeholder 22">
            <a:extLst>
              <a:ext uri="{FF2B5EF4-FFF2-40B4-BE49-F238E27FC236}">
                <a16:creationId xmlns:a16="http://schemas.microsoft.com/office/drawing/2014/main" id="{A3A3A943-5855-4DD1-8939-5B40E8435E02}"/>
              </a:ext>
            </a:extLst>
          </p:cNvPr>
          <p:cNvSpPr>
            <a:spLocks noGrp="1"/>
          </p:cNvSpPr>
          <p:nvPr>
            <p:ph type="body" sz="quarter" idx="10"/>
          </p:nvPr>
        </p:nvSpPr>
        <p:spPr>
          <a:xfrm>
            <a:off x="8417203" y="1525866"/>
            <a:ext cx="3341226" cy="2718588"/>
          </a:xfrm>
        </p:spPr>
        <p:txBody>
          <a:bodyPr/>
          <a:lstStyle/>
          <a:p>
            <a:r>
              <a:rPr lang="en-US" dirty="0" smtClean="0"/>
              <a:t>Guru </a:t>
            </a:r>
            <a:r>
              <a:rPr lang="en-US" dirty="0" err="1" smtClean="0"/>
              <a:t>wilang</a:t>
            </a:r>
            <a:r>
              <a:rPr lang="en-US" dirty="0" smtClean="0"/>
              <a:t>, </a:t>
            </a:r>
            <a:r>
              <a:rPr lang="en-US" dirty="0" err="1" smtClean="0"/>
              <a:t>yaitu</a:t>
            </a:r>
            <a:r>
              <a:rPr lang="en-US" dirty="0" smtClean="0"/>
              <a:t> </a:t>
            </a:r>
            <a:r>
              <a:rPr lang="en-US" dirty="0" err="1" smtClean="0"/>
              <a:t>jumlah</a:t>
            </a:r>
            <a:r>
              <a:rPr lang="en-US" dirty="0" smtClean="0"/>
              <a:t> </a:t>
            </a:r>
            <a:r>
              <a:rPr lang="en-US" dirty="0" err="1" smtClean="0"/>
              <a:t>suku</a:t>
            </a:r>
            <a:r>
              <a:rPr lang="en-US" dirty="0" smtClean="0"/>
              <a:t> kata </a:t>
            </a:r>
            <a:r>
              <a:rPr lang="en-US" dirty="0" err="1" smtClean="0"/>
              <a:t>dalam</a:t>
            </a:r>
            <a:r>
              <a:rPr lang="en-US" dirty="0" smtClean="0"/>
              <a:t> </a:t>
            </a:r>
            <a:r>
              <a:rPr lang="en-US" dirty="0" err="1" smtClean="0"/>
              <a:t>satu</a:t>
            </a:r>
            <a:r>
              <a:rPr lang="en-US" dirty="0" smtClean="0"/>
              <a:t> </a:t>
            </a:r>
            <a:r>
              <a:rPr lang="en-US" dirty="0" err="1" smtClean="0"/>
              <a:t>baris</a:t>
            </a:r>
            <a:r>
              <a:rPr lang="en-US" dirty="0" smtClean="0"/>
              <a:t> (</a:t>
            </a:r>
            <a:r>
              <a:rPr lang="en-US" dirty="0" err="1" smtClean="0"/>
              <a:t>satu</a:t>
            </a:r>
            <a:r>
              <a:rPr lang="en-US" dirty="0" smtClean="0"/>
              <a:t> </a:t>
            </a:r>
            <a:r>
              <a:rPr lang="en-US" dirty="0" err="1" smtClean="0"/>
              <a:t>gatra</a:t>
            </a:r>
            <a:r>
              <a:rPr lang="en-US" dirty="0" smtClean="0"/>
              <a:t>/</a:t>
            </a:r>
            <a:r>
              <a:rPr lang="en-US" dirty="0" err="1" smtClean="0"/>
              <a:t>carik</a:t>
            </a:r>
            <a:r>
              <a:rPr lang="en-US" dirty="0" smtClean="0"/>
              <a:t>)</a:t>
            </a:r>
            <a:endParaRPr lang="en-US" dirty="0"/>
          </a:p>
        </p:txBody>
      </p:sp>
      <p:sp>
        <p:nvSpPr>
          <p:cNvPr id="25" name="Text Placeholder 24">
            <a:extLst>
              <a:ext uri="{FF2B5EF4-FFF2-40B4-BE49-F238E27FC236}">
                <a16:creationId xmlns:a16="http://schemas.microsoft.com/office/drawing/2014/main" id="{02EE4F54-13CB-4FE0-B4B2-4863DDB3703D}"/>
              </a:ext>
            </a:extLst>
          </p:cNvPr>
          <p:cNvSpPr>
            <a:spLocks noGrp="1"/>
          </p:cNvSpPr>
          <p:nvPr>
            <p:ph type="body" sz="quarter" idx="12"/>
          </p:nvPr>
        </p:nvSpPr>
        <p:spPr>
          <a:xfrm>
            <a:off x="3330054" y="5173816"/>
            <a:ext cx="5759356" cy="1205949"/>
          </a:xfrm>
        </p:spPr>
        <p:txBody>
          <a:bodyPr/>
          <a:lstStyle/>
          <a:p>
            <a:r>
              <a:rPr lang="en-US" dirty="0" smtClean="0"/>
              <a:t>Guru </a:t>
            </a:r>
            <a:r>
              <a:rPr lang="en-US" dirty="0" err="1" smtClean="0"/>
              <a:t>gatra</a:t>
            </a:r>
            <a:r>
              <a:rPr lang="en-US" dirty="0" smtClean="0"/>
              <a:t>, </a:t>
            </a:r>
            <a:r>
              <a:rPr lang="en-US" dirty="0" err="1" smtClean="0"/>
              <a:t>yaitu</a:t>
            </a:r>
            <a:r>
              <a:rPr lang="en-US" dirty="0" smtClean="0"/>
              <a:t> </a:t>
            </a:r>
            <a:r>
              <a:rPr lang="en-US" dirty="0" err="1" smtClean="0"/>
              <a:t>jumlah</a:t>
            </a:r>
            <a:r>
              <a:rPr lang="en-US" dirty="0" smtClean="0"/>
              <a:t> </a:t>
            </a:r>
            <a:r>
              <a:rPr lang="en-US" dirty="0" err="1" smtClean="0"/>
              <a:t>gatra</a:t>
            </a:r>
            <a:r>
              <a:rPr lang="en-US" dirty="0" smtClean="0"/>
              <a:t>/</a:t>
            </a:r>
            <a:r>
              <a:rPr lang="en-US" dirty="0" err="1" smtClean="0"/>
              <a:t>baris</a:t>
            </a:r>
            <a:r>
              <a:rPr lang="en-US" dirty="0" smtClean="0"/>
              <a:t> (</a:t>
            </a:r>
            <a:r>
              <a:rPr lang="en-US" dirty="0" err="1" smtClean="0"/>
              <a:t>carik</a:t>
            </a:r>
            <a:r>
              <a:rPr lang="en-US" dirty="0" smtClean="0"/>
              <a:t>) </a:t>
            </a:r>
            <a:r>
              <a:rPr lang="en-US" dirty="0" err="1" smtClean="0"/>
              <a:t>untuk</a:t>
            </a:r>
            <a:r>
              <a:rPr lang="en-US" dirty="0" smtClean="0"/>
              <a:t> </a:t>
            </a:r>
            <a:r>
              <a:rPr lang="en-US" dirty="0" err="1" smtClean="0"/>
              <a:t>satu</a:t>
            </a:r>
            <a:r>
              <a:rPr lang="en-US" dirty="0" smtClean="0"/>
              <a:t> bait </a:t>
            </a:r>
          </a:p>
          <a:p>
            <a:r>
              <a:rPr lang="en-US" dirty="0" smtClean="0"/>
              <a:t>(</a:t>
            </a:r>
            <a:r>
              <a:rPr lang="en-US" dirty="0" err="1" smtClean="0"/>
              <a:t>satu</a:t>
            </a:r>
            <a:r>
              <a:rPr lang="en-US" dirty="0" smtClean="0"/>
              <a:t> </a:t>
            </a:r>
            <a:r>
              <a:rPr lang="en-US" i="1" dirty="0" err="1" smtClean="0"/>
              <a:t>pada</a:t>
            </a:r>
            <a:r>
              <a:rPr lang="en-US" dirty="0" smtClean="0"/>
              <a:t>)</a:t>
            </a:r>
            <a:endParaRPr lang="en-US" dirty="0"/>
          </a:p>
        </p:txBody>
      </p:sp>
      <p:sp>
        <p:nvSpPr>
          <p:cNvPr id="2" name="TextBox 1"/>
          <p:cNvSpPr txBox="1"/>
          <p:nvPr/>
        </p:nvSpPr>
        <p:spPr>
          <a:xfrm>
            <a:off x="2333767" y="232012"/>
            <a:ext cx="7124131" cy="523220"/>
          </a:xfrm>
          <a:prstGeom prst="rect">
            <a:avLst/>
          </a:prstGeom>
          <a:noFill/>
        </p:spPr>
        <p:txBody>
          <a:bodyPr wrap="square" rtlCol="0">
            <a:spAutoFit/>
          </a:bodyPr>
          <a:lstStyle/>
          <a:p>
            <a:pPr algn="ctr"/>
            <a:r>
              <a:rPr lang="en-US" sz="2800" dirty="0" smtClean="0">
                <a:latin typeface="Poppins" panose="00000500000000000000"/>
              </a:rPr>
              <a:t>3 (</a:t>
            </a:r>
            <a:r>
              <a:rPr lang="en-US" sz="2800" dirty="0" err="1" smtClean="0">
                <a:latin typeface="Poppins" panose="00000500000000000000"/>
              </a:rPr>
              <a:t>hal</a:t>
            </a:r>
            <a:r>
              <a:rPr lang="en-US" sz="2800" dirty="0" smtClean="0">
                <a:latin typeface="Poppins" panose="00000500000000000000"/>
              </a:rPr>
              <a:t>) </a:t>
            </a:r>
            <a:r>
              <a:rPr lang="en-US" sz="2800" dirty="0" err="1" smtClean="0">
                <a:latin typeface="Poppins" panose="00000500000000000000"/>
              </a:rPr>
              <a:t>bagian</a:t>
            </a:r>
            <a:r>
              <a:rPr lang="en-US" sz="2800" dirty="0" smtClean="0">
                <a:latin typeface="Poppins" panose="00000500000000000000"/>
              </a:rPr>
              <a:t> </a:t>
            </a:r>
            <a:r>
              <a:rPr lang="en-US" sz="2800" i="1" dirty="0" err="1" smtClean="0">
                <a:latin typeface="Poppins" panose="00000500000000000000"/>
              </a:rPr>
              <a:t>Pada</a:t>
            </a:r>
            <a:r>
              <a:rPr lang="en-US" sz="2800" i="1" dirty="0" smtClean="0">
                <a:latin typeface="Poppins" panose="00000500000000000000"/>
              </a:rPr>
              <a:t> </a:t>
            </a:r>
            <a:r>
              <a:rPr lang="en-US" sz="2800" i="1" dirty="0" err="1" smtClean="0">
                <a:latin typeface="Poppins" panose="00000500000000000000"/>
              </a:rPr>
              <a:t>Lingsa</a:t>
            </a:r>
            <a:endParaRPr lang="id-ID" sz="2800" i="1" dirty="0">
              <a:latin typeface="Poppins" panose="00000500000000000000"/>
            </a:endParaRPr>
          </a:p>
        </p:txBody>
      </p:sp>
    </p:spTree>
    <p:extLst>
      <p:ext uri="{BB962C8B-B14F-4D97-AF65-F5344CB8AC3E}">
        <p14:creationId xmlns:p14="http://schemas.microsoft.com/office/powerpoint/2010/main" val="247234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CDFEBC2-DA3E-4E58-AE9A-A3964FB82A80}"/>
              </a:ext>
            </a:extLst>
          </p:cNvPr>
          <p:cNvSpPr>
            <a:spLocks noGrp="1"/>
          </p:cNvSpPr>
          <p:nvPr>
            <p:ph type="body" sz="quarter" idx="18"/>
          </p:nvPr>
        </p:nvSpPr>
        <p:spPr>
          <a:xfrm>
            <a:off x="777922" y="627797"/>
            <a:ext cx="10263116" cy="409433"/>
          </a:xfrm>
          <a:solidFill>
            <a:schemeClr val="tx2">
              <a:lumMod val="75000"/>
            </a:schemeClr>
          </a:solidFill>
        </p:spPr>
        <p:txBody>
          <a:bodyPr/>
          <a:lstStyle/>
          <a:p>
            <a:pPr algn="l"/>
            <a:r>
              <a:rPr lang="en-US" sz="2000" dirty="0" smtClean="0"/>
              <a:t>  </a:t>
            </a:r>
            <a:r>
              <a:rPr lang="en-US" sz="2000" dirty="0" err="1" smtClean="0"/>
              <a:t>Contoh</a:t>
            </a:r>
            <a:r>
              <a:rPr lang="en-US" sz="2000" dirty="0" smtClean="0"/>
              <a:t> :</a:t>
            </a:r>
            <a:endParaRPr lang="en-US" sz="2000" dirty="0"/>
          </a:p>
        </p:txBody>
      </p:sp>
      <p:sp>
        <p:nvSpPr>
          <p:cNvPr id="2" name="TextBox 1"/>
          <p:cNvSpPr txBox="1"/>
          <p:nvPr/>
        </p:nvSpPr>
        <p:spPr>
          <a:xfrm>
            <a:off x="777922" y="1774209"/>
            <a:ext cx="4148920" cy="3693319"/>
          </a:xfrm>
          <a:prstGeom prst="rect">
            <a:avLst/>
          </a:prstGeom>
          <a:noFill/>
        </p:spPr>
        <p:txBody>
          <a:bodyPr wrap="square" rtlCol="0">
            <a:spAutoFit/>
          </a:bodyPr>
          <a:lstStyle/>
          <a:p>
            <a:r>
              <a:rPr lang="en-US" dirty="0" err="1" smtClean="0"/>
              <a:t>Pupuh</a:t>
            </a:r>
            <a:r>
              <a:rPr lang="en-US" dirty="0" smtClean="0"/>
              <a:t> </a:t>
            </a:r>
            <a:r>
              <a:rPr lang="en-US" dirty="0" err="1" smtClean="0"/>
              <a:t>Pucung</a:t>
            </a:r>
            <a:r>
              <a:rPr lang="en-US" dirty="0" smtClean="0"/>
              <a:t> :</a:t>
            </a:r>
          </a:p>
          <a:p>
            <a:endParaRPr lang="en-US" dirty="0"/>
          </a:p>
          <a:p>
            <a:r>
              <a:rPr lang="en-US" dirty="0" err="1" smtClean="0"/>
              <a:t>Diastu</a:t>
            </a:r>
            <a:r>
              <a:rPr lang="en-US" dirty="0" smtClean="0"/>
              <a:t> </a:t>
            </a:r>
            <a:r>
              <a:rPr lang="en-US" dirty="0" err="1" smtClean="0"/>
              <a:t>lacur</a:t>
            </a:r>
            <a:r>
              <a:rPr lang="en-US" dirty="0" smtClean="0"/>
              <a:t>, = 4u</a:t>
            </a:r>
          </a:p>
          <a:p>
            <a:r>
              <a:rPr lang="en-US" dirty="0" err="1" smtClean="0"/>
              <a:t>Murip</a:t>
            </a:r>
            <a:r>
              <a:rPr lang="en-US" dirty="0" smtClean="0"/>
              <a:t> </a:t>
            </a:r>
            <a:r>
              <a:rPr lang="en-US" dirty="0" err="1" smtClean="0"/>
              <a:t>antuk</a:t>
            </a:r>
            <a:r>
              <a:rPr lang="en-US" dirty="0" smtClean="0"/>
              <a:t> </a:t>
            </a:r>
            <a:r>
              <a:rPr lang="en-US" dirty="0" err="1" smtClean="0"/>
              <a:t>murup-urup</a:t>
            </a:r>
            <a:r>
              <a:rPr lang="en-US" dirty="0" smtClean="0"/>
              <a:t>, = 8u</a:t>
            </a:r>
          </a:p>
          <a:p>
            <a:r>
              <a:rPr lang="en-US" dirty="0" err="1" smtClean="0"/>
              <a:t>Pageh</a:t>
            </a:r>
            <a:r>
              <a:rPr lang="en-US" dirty="0" smtClean="0"/>
              <a:t> </a:t>
            </a:r>
            <a:r>
              <a:rPr lang="en-US" dirty="0" err="1" smtClean="0"/>
              <a:t>ngamong</a:t>
            </a:r>
            <a:r>
              <a:rPr lang="en-US" dirty="0" smtClean="0"/>
              <a:t> dharma, = 8a</a:t>
            </a:r>
          </a:p>
          <a:p>
            <a:r>
              <a:rPr lang="en-US" dirty="0" err="1" smtClean="0"/>
              <a:t>Satmaka</a:t>
            </a:r>
            <a:r>
              <a:rPr lang="en-US" dirty="0" smtClean="0"/>
              <a:t> </a:t>
            </a:r>
            <a:r>
              <a:rPr lang="en-US" dirty="0" err="1" smtClean="0"/>
              <a:t>ya</a:t>
            </a:r>
            <a:r>
              <a:rPr lang="en-US" dirty="0" smtClean="0"/>
              <a:t> </a:t>
            </a:r>
            <a:r>
              <a:rPr lang="en-US" dirty="0" err="1" smtClean="0"/>
              <a:t>anak</a:t>
            </a:r>
            <a:r>
              <a:rPr lang="en-US" dirty="0" smtClean="0"/>
              <a:t> </a:t>
            </a:r>
            <a:r>
              <a:rPr lang="en-US" dirty="0" err="1" smtClean="0"/>
              <a:t>sugih</a:t>
            </a:r>
            <a:r>
              <a:rPr lang="en-US" dirty="0" smtClean="0"/>
              <a:t>, 8i </a:t>
            </a:r>
          </a:p>
          <a:p>
            <a:r>
              <a:rPr lang="en-US" dirty="0" smtClean="0"/>
              <a:t>Dharma sadhu, = 4u</a:t>
            </a:r>
          </a:p>
          <a:p>
            <a:r>
              <a:rPr lang="en-US" dirty="0" smtClean="0"/>
              <a:t>Mas </a:t>
            </a:r>
            <a:r>
              <a:rPr lang="en-US" dirty="0" err="1" smtClean="0"/>
              <a:t>manike</a:t>
            </a:r>
            <a:r>
              <a:rPr lang="en-US" dirty="0" smtClean="0"/>
              <a:t> </a:t>
            </a:r>
            <a:r>
              <a:rPr lang="en-US" dirty="0" err="1" smtClean="0"/>
              <a:t>nugtug</a:t>
            </a:r>
            <a:r>
              <a:rPr lang="en-US" dirty="0" smtClean="0"/>
              <a:t> </a:t>
            </a:r>
            <a:r>
              <a:rPr lang="en-US" dirty="0" err="1" smtClean="0"/>
              <a:t>pejah</a:t>
            </a:r>
            <a:r>
              <a:rPr lang="en-US" dirty="0" smtClean="0"/>
              <a:t>. = 8a</a:t>
            </a:r>
          </a:p>
          <a:p>
            <a:endParaRPr lang="en-US" dirty="0"/>
          </a:p>
          <a:p>
            <a:r>
              <a:rPr lang="en-US" dirty="0" err="1" smtClean="0"/>
              <a:t>Keterangan</a:t>
            </a:r>
            <a:r>
              <a:rPr lang="en-US" dirty="0" smtClean="0"/>
              <a:t> :</a:t>
            </a:r>
          </a:p>
          <a:p>
            <a:pPr marL="342900" indent="-342900">
              <a:buFont typeface="+mj-lt"/>
              <a:buAutoNum type="alphaLcParenR"/>
            </a:pPr>
            <a:r>
              <a:rPr lang="en-US" dirty="0" smtClean="0"/>
              <a:t>Guru </a:t>
            </a:r>
            <a:r>
              <a:rPr lang="en-US" dirty="0" err="1" smtClean="0"/>
              <a:t>Wilang</a:t>
            </a:r>
            <a:r>
              <a:rPr lang="en-US" dirty="0"/>
              <a:t> </a:t>
            </a:r>
            <a:r>
              <a:rPr lang="en-US" dirty="0" smtClean="0"/>
              <a:t>: 4, 8, 8, 8, 4, 8</a:t>
            </a:r>
          </a:p>
          <a:p>
            <a:pPr marL="342900" indent="-342900">
              <a:buFont typeface="+mj-lt"/>
              <a:buAutoNum type="alphaLcParenR"/>
            </a:pPr>
            <a:r>
              <a:rPr lang="en-US" dirty="0" smtClean="0"/>
              <a:t>Guru </a:t>
            </a:r>
            <a:r>
              <a:rPr lang="en-US" dirty="0" err="1" smtClean="0"/>
              <a:t>Gatra</a:t>
            </a:r>
            <a:r>
              <a:rPr lang="en-US" dirty="0" smtClean="0"/>
              <a:t> : 6 </a:t>
            </a:r>
            <a:r>
              <a:rPr lang="en-US" dirty="0" err="1" smtClean="0"/>
              <a:t>baris</a:t>
            </a:r>
            <a:endParaRPr lang="en-US" dirty="0" smtClean="0"/>
          </a:p>
          <a:p>
            <a:pPr marL="342900" indent="-342900">
              <a:buFont typeface="+mj-lt"/>
              <a:buAutoNum type="alphaLcParenR"/>
            </a:pPr>
            <a:r>
              <a:rPr lang="en-US" dirty="0" smtClean="0"/>
              <a:t>Guru ding dong : 4u, 8u, 8a, 8i, 4u, 8a</a:t>
            </a:r>
            <a:endParaRPr lang="id-ID" dirty="0"/>
          </a:p>
        </p:txBody>
      </p:sp>
      <p:sp>
        <p:nvSpPr>
          <p:cNvPr id="3" name="TextBox 2"/>
          <p:cNvSpPr txBox="1"/>
          <p:nvPr/>
        </p:nvSpPr>
        <p:spPr>
          <a:xfrm>
            <a:off x="5145205" y="2047165"/>
            <a:ext cx="5895833" cy="3416320"/>
          </a:xfrm>
          <a:prstGeom prst="rect">
            <a:avLst/>
          </a:prstGeom>
          <a:noFill/>
        </p:spPr>
        <p:txBody>
          <a:bodyPr wrap="square" rtlCol="0">
            <a:spAutoFit/>
          </a:bodyPr>
          <a:lstStyle/>
          <a:p>
            <a:r>
              <a:rPr lang="en-US" sz="2400" dirty="0" err="1" smtClean="0"/>
              <a:t>Secra</a:t>
            </a:r>
            <a:r>
              <a:rPr lang="en-US" sz="2400" dirty="0" smtClean="0"/>
              <a:t> </a:t>
            </a:r>
            <a:r>
              <a:rPr lang="en-US" sz="2400" dirty="0" err="1" smtClean="0"/>
              <a:t>teknis</a:t>
            </a:r>
            <a:r>
              <a:rPr lang="en-US" sz="2400" dirty="0" smtClean="0"/>
              <a:t> , </a:t>
            </a:r>
            <a:r>
              <a:rPr lang="en-US" sz="2400" dirty="0" err="1" smtClean="0"/>
              <a:t>untuk</a:t>
            </a:r>
            <a:r>
              <a:rPr lang="en-US" sz="2400" dirty="0" smtClean="0"/>
              <a:t> </a:t>
            </a:r>
            <a:r>
              <a:rPr lang="en-US" sz="2400" dirty="0" err="1" smtClean="0"/>
              <a:t>menyanyikan</a:t>
            </a:r>
            <a:r>
              <a:rPr lang="en-US" sz="2400" dirty="0" smtClean="0"/>
              <a:t> </a:t>
            </a:r>
            <a:r>
              <a:rPr lang="en-US" sz="2400" i="1" dirty="0" err="1" smtClean="0"/>
              <a:t>pupuh</a:t>
            </a:r>
            <a:r>
              <a:rPr lang="en-US" sz="2400" i="1" dirty="0" smtClean="0"/>
              <a:t> </a:t>
            </a:r>
            <a:r>
              <a:rPr lang="en-US" sz="2400" dirty="0" err="1" smtClean="0"/>
              <a:t>atau</a:t>
            </a:r>
            <a:r>
              <a:rPr lang="en-US" sz="2400" dirty="0" smtClean="0"/>
              <a:t> </a:t>
            </a:r>
            <a:r>
              <a:rPr lang="en-US" sz="2400" i="1" dirty="0" err="1" smtClean="0"/>
              <a:t>macapat</a:t>
            </a:r>
            <a:r>
              <a:rPr lang="en-US" sz="2400" i="1" dirty="0" smtClean="0"/>
              <a:t> </a:t>
            </a:r>
            <a:r>
              <a:rPr lang="en-US" sz="2400" dirty="0" err="1" smtClean="0"/>
              <a:t>pengambilan</a:t>
            </a:r>
            <a:r>
              <a:rPr lang="en-US" sz="2400" dirty="0" smtClean="0"/>
              <a:t> </a:t>
            </a:r>
            <a:r>
              <a:rPr lang="en-US" sz="2400" dirty="0" err="1" smtClean="0"/>
              <a:t>suara</a:t>
            </a:r>
            <a:r>
              <a:rPr lang="en-US" sz="2400" dirty="0" smtClean="0"/>
              <a:t> </a:t>
            </a:r>
            <a:r>
              <a:rPr lang="en-US" sz="2400" dirty="0" err="1" smtClean="0"/>
              <a:t>biasanya</a:t>
            </a:r>
            <a:r>
              <a:rPr lang="en-US" sz="2400" dirty="0" smtClean="0"/>
              <a:t> </a:t>
            </a:r>
            <a:r>
              <a:rPr lang="en-US" sz="2400" b="1" dirty="0" err="1" smtClean="0">
                <a:solidFill>
                  <a:srgbClr val="FFFF00"/>
                </a:solidFill>
              </a:rPr>
              <a:t>diujung</a:t>
            </a:r>
            <a:r>
              <a:rPr lang="en-US" sz="2400" b="1" dirty="0" smtClean="0">
                <a:solidFill>
                  <a:srgbClr val="FFFF00"/>
                </a:solidFill>
              </a:rPr>
              <a:t> </a:t>
            </a:r>
            <a:r>
              <a:rPr lang="en-US" sz="2400" b="1" dirty="0" err="1" smtClean="0">
                <a:solidFill>
                  <a:srgbClr val="FFFF00"/>
                </a:solidFill>
              </a:rPr>
              <a:t>lidah</a:t>
            </a:r>
            <a:r>
              <a:rPr lang="en-US" sz="2400" dirty="0" smtClean="0"/>
              <a:t>. </a:t>
            </a:r>
          </a:p>
          <a:p>
            <a:endParaRPr lang="en-US" sz="2400" dirty="0"/>
          </a:p>
          <a:p>
            <a:r>
              <a:rPr lang="en-US" sz="2400" dirty="0" err="1" smtClean="0"/>
              <a:t>Maka</a:t>
            </a:r>
            <a:r>
              <a:rPr lang="en-US" sz="2400" dirty="0" smtClean="0"/>
              <a:t> </a:t>
            </a:r>
            <a:r>
              <a:rPr lang="en-US" sz="2400" dirty="0" err="1" smtClean="0"/>
              <a:t>suara</a:t>
            </a:r>
            <a:r>
              <a:rPr lang="en-US" sz="2400" dirty="0" smtClean="0"/>
              <a:t> </a:t>
            </a:r>
            <a:r>
              <a:rPr lang="en-US" sz="2400" dirty="0" err="1" smtClean="0"/>
              <a:t>menjadi</a:t>
            </a:r>
            <a:r>
              <a:rPr lang="en-US" sz="2400" dirty="0" smtClean="0"/>
              <a:t> </a:t>
            </a:r>
            <a:r>
              <a:rPr lang="en-US" sz="2400" i="1" dirty="0" err="1" smtClean="0"/>
              <a:t>ngranasika</a:t>
            </a:r>
            <a:r>
              <a:rPr lang="en-US" sz="2400" i="1" dirty="0" smtClean="0"/>
              <a:t>, </a:t>
            </a:r>
            <a:r>
              <a:rPr lang="en-US" sz="2400" dirty="0" err="1" smtClean="0"/>
              <a:t>ini</a:t>
            </a:r>
            <a:r>
              <a:rPr lang="en-US" sz="2400" dirty="0" smtClean="0"/>
              <a:t> </a:t>
            </a:r>
            <a:r>
              <a:rPr lang="en-US" sz="2400" dirty="0" err="1" smtClean="0"/>
              <a:t>sangat</a:t>
            </a:r>
            <a:r>
              <a:rPr lang="en-US" sz="2400" dirty="0" smtClean="0"/>
              <a:t> </a:t>
            </a:r>
            <a:r>
              <a:rPr lang="en-US" sz="2400" dirty="0" err="1" smtClean="0"/>
              <a:t>memudahkan</a:t>
            </a:r>
            <a:r>
              <a:rPr lang="en-US" sz="2400" i="1" dirty="0" smtClean="0"/>
              <a:t> </a:t>
            </a:r>
            <a:r>
              <a:rPr lang="en-US" sz="2400" dirty="0" err="1" smtClean="0"/>
              <a:t>menciptakan</a:t>
            </a:r>
            <a:r>
              <a:rPr lang="en-US" sz="2400" dirty="0" smtClean="0"/>
              <a:t> </a:t>
            </a:r>
            <a:r>
              <a:rPr lang="en-US" sz="2400" i="1" dirty="0" err="1" smtClean="0"/>
              <a:t>gregel</a:t>
            </a:r>
            <a:r>
              <a:rPr lang="en-US" sz="2400" i="1" dirty="0" smtClean="0"/>
              <a:t> </a:t>
            </a:r>
            <a:r>
              <a:rPr lang="en-US" sz="2400" dirty="0" err="1" smtClean="0"/>
              <a:t>dengan</a:t>
            </a:r>
            <a:r>
              <a:rPr lang="en-US" sz="2400" dirty="0" smtClean="0"/>
              <a:t> </a:t>
            </a:r>
            <a:r>
              <a:rPr lang="en-US" sz="2400" i="1" dirty="0" err="1" smtClean="0"/>
              <a:t>wewiletan</a:t>
            </a:r>
            <a:r>
              <a:rPr lang="en-US" sz="2400" dirty="0" smtClean="0"/>
              <a:t>, agar </a:t>
            </a:r>
            <a:r>
              <a:rPr lang="en-US" sz="2400" dirty="0" err="1" smtClean="0"/>
              <a:t>mampu</a:t>
            </a:r>
            <a:r>
              <a:rPr lang="en-US" sz="2400" dirty="0" smtClean="0"/>
              <a:t> </a:t>
            </a:r>
            <a:r>
              <a:rPr lang="en-US" sz="2400" dirty="0" err="1" smtClean="0"/>
              <a:t>mengolah</a:t>
            </a:r>
            <a:r>
              <a:rPr lang="en-US" sz="2400" dirty="0" smtClean="0"/>
              <a:t> </a:t>
            </a:r>
            <a:r>
              <a:rPr lang="en-US" sz="2400" dirty="0" err="1" smtClean="0"/>
              <a:t>suara</a:t>
            </a:r>
            <a:r>
              <a:rPr lang="en-US" sz="2400" dirty="0" smtClean="0"/>
              <a:t> </a:t>
            </a:r>
            <a:r>
              <a:rPr lang="en-US" sz="2400" dirty="0" err="1" smtClean="0"/>
              <a:t>menjadi</a:t>
            </a:r>
            <a:r>
              <a:rPr lang="en-US" sz="2400" dirty="0" smtClean="0"/>
              <a:t> </a:t>
            </a:r>
            <a:r>
              <a:rPr lang="en-US" sz="2400" dirty="0" err="1" smtClean="0"/>
              <a:t>engkal</a:t>
            </a:r>
            <a:r>
              <a:rPr lang="en-US" sz="2400" dirty="0" smtClean="0"/>
              <a:t> –  </a:t>
            </a:r>
            <a:r>
              <a:rPr lang="en-US" sz="2400" i="1" dirty="0" err="1" smtClean="0"/>
              <a:t>engkalan</a:t>
            </a:r>
            <a:r>
              <a:rPr lang="en-US" sz="2400" i="1" dirty="0" smtClean="0"/>
              <a:t> </a:t>
            </a:r>
            <a:r>
              <a:rPr lang="en-US" sz="2400" dirty="0" err="1" smtClean="0"/>
              <a:t>atau</a:t>
            </a:r>
            <a:r>
              <a:rPr lang="en-US" sz="2400" i="1" dirty="0" smtClean="0"/>
              <a:t> </a:t>
            </a:r>
            <a:r>
              <a:rPr lang="en-US" sz="2400" i="1" dirty="0" err="1" smtClean="0"/>
              <a:t>ngengkal</a:t>
            </a:r>
            <a:r>
              <a:rPr lang="en-US" sz="2400" i="1" dirty="0" smtClean="0"/>
              <a:t>  </a:t>
            </a:r>
            <a:r>
              <a:rPr lang="en-US" sz="2400" dirty="0" smtClean="0"/>
              <a:t>(</a:t>
            </a:r>
            <a:r>
              <a:rPr lang="en-US" sz="2400" dirty="0" err="1" smtClean="0"/>
              <a:t>istilah</a:t>
            </a:r>
            <a:r>
              <a:rPr lang="en-US" sz="2400" dirty="0" smtClean="0"/>
              <a:t> </a:t>
            </a:r>
            <a:r>
              <a:rPr lang="en-US" sz="2400" dirty="0" err="1" smtClean="0"/>
              <a:t>bali</a:t>
            </a:r>
            <a:r>
              <a:rPr lang="en-US" sz="2400" dirty="0" smtClean="0"/>
              <a:t>)</a:t>
            </a:r>
            <a:endParaRPr lang="id-ID" sz="2400" dirty="0"/>
          </a:p>
        </p:txBody>
      </p:sp>
    </p:spTree>
    <p:extLst>
      <p:ext uri="{BB962C8B-B14F-4D97-AF65-F5344CB8AC3E}">
        <p14:creationId xmlns:p14="http://schemas.microsoft.com/office/powerpoint/2010/main" val="414874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53635" y="464024"/>
            <a:ext cx="5854890" cy="707886"/>
          </a:xfrm>
          <a:prstGeom prst="rect">
            <a:avLst/>
          </a:prstGeom>
          <a:noFill/>
        </p:spPr>
        <p:txBody>
          <a:bodyPr wrap="square" rtlCol="0">
            <a:spAutoFit/>
          </a:bodyPr>
          <a:lstStyle/>
          <a:p>
            <a:pPr algn="ctr"/>
            <a:r>
              <a:rPr lang="en-US" sz="2000" i="1" dirty="0" err="1" smtClean="0"/>
              <a:t>Macapat</a:t>
            </a:r>
            <a:r>
              <a:rPr lang="en-US" sz="2000" dirty="0" smtClean="0"/>
              <a:t> </a:t>
            </a:r>
            <a:r>
              <a:rPr lang="en-US" sz="2000" dirty="0" err="1" smtClean="0"/>
              <a:t>atau</a:t>
            </a:r>
            <a:r>
              <a:rPr lang="en-US" sz="2000" dirty="0" smtClean="0"/>
              <a:t> </a:t>
            </a:r>
            <a:r>
              <a:rPr lang="en-US" sz="2000" i="1" dirty="0" err="1" smtClean="0"/>
              <a:t>pupuh</a:t>
            </a:r>
            <a:r>
              <a:rPr lang="en-US" sz="2000" dirty="0" smtClean="0"/>
              <a:t> </a:t>
            </a:r>
            <a:r>
              <a:rPr lang="en-US" sz="2000" dirty="0" err="1" smtClean="0"/>
              <a:t>umum</a:t>
            </a:r>
            <a:r>
              <a:rPr lang="en-US" sz="2000" dirty="0" smtClean="0"/>
              <a:t> </a:t>
            </a:r>
            <a:r>
              <a:rPr lang="en-US" sz="2000" dirty="0" err="1" smtClean="0"/>
              <a:t>dikenal</a:t>
            </a:r>
            <a:r>
              <a:rPr lang="en-US" sz="2000" dirty="0" smtClean="0"/>
              <a:t> </a:t>
            </a:r>
            <a:r>
              <a:rPr lang="en-US" sz="2000" dirty="0" err="1" smtClean="0"/>
              <a:t>ada</a:t>
            </a:r>
            <a:r>
              <a:rPr lang="en-US" sz="2000" dirty="0" smtClean="0"/>
              <a:t> 10 </a:t>
            </a:r>
            <a:r>
              <a:rPr lang="en-US" sz="2000" dirty="0" err="1" smtClean="0"/>
              <a:t>jenis</a:t>
            </a:r>
            <a:r>
              <a:rPr lang="en-US" sz="2000" dirty="0" smtClean="0"/>
              <a:t>, </a:t>
            </a:r>
            <a:r>
              <a:rPr lang="en-US" sz="2000" dirty="0" err="1" smtClean="0"/>
              <a:t>dan</a:t>
            </a:r>
            <a:r>
              <a:rPr lang="en-US" sz="2000" dirty="0" smtClean="0"/>
              <a:t> </a:t>
            </a:r>
            <a:r>
              <a:rPr lang="en-US" sz="2000" dirty="0" err="1" smtClean="0"/>
              <a:t>berikut</a:t>
            </a:r>
            <a:r>
              <a:rPr lang="en-US" sz="2000" dirty="0" smtClean="0"/>
              <a:t> </a:t>
            </a:r>
            <a:r>
              <a:rPr lang="en-US" sz="2000" dirty="0" err="1" smtClean="0"/>
              <a:t>pada</a:t>
            </a:r>
            <a:r>
              <a:rPr lang="en-US" sz="2000" dirty="0" smtClean="0"/>
              <a:t> </a:t>
            </a:r>
            <a:r>
              <a:rPr lang="en-US" sz="2000" dirty="0" err="1" smtClean="0"/>
              <a:t>lingsa</a:t>
            </a:r>
            <a:r>
              <a:rPr lang="en-US" sz="2000" dirty="0" smtClean="0"/>
              <a:t> </a:t>
            </a:r>
            <a:r>
              <a:rPr lang="en-US" sz="2000" dirty="0" err="1" smtClean="0"/>
              <a:t>dari</a:t>
            </a:r>
            <a:r>
              <a:rPr lang="en-US" sz="2000" dirty="0" smtClean="0"/>
              <a:t> </a:t>
            </a:r>
            <a:r>
              <a:rPr lang="en-US" sz="2000" dirty="0" err="1" smtClean="0"/>
              <a:t>setiap</a:t>
            </a:r>
            <a:r>
              <a:rPr lang="en-US" sz="2000" dirty="0" smtClean="0"/>
              <a:t> </a:t>
            </a:r>
            <a:r>
              <a:rPr lang="en-US" sz="2000" dirty="0" err="1" smtClean="0"/>
              <a:t>pupuh</a:t>
            </a:r>
            <a:r>
              <a:rPr lang="en-US" sz="2000" dirty="0" smtClean="0"/>
              <a:t> </a:t>
            </a:r>
            <a:r>
              <a:rPr lang="en-US" sz="2000" dirty="0" err="1" smtClean="0"/>
              <a:t>tersebut</a:t>
            </a:r>
            <a:r>
              <a:rPr lang="en-US" sz="2000"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2367957938"/>
              </p:ext>
            </p:extLst>
          </p:nvPr>
        </p:nvGraphicFramePr>
        <p:xfrm>
          <a:off x="3862314" y="1483941"/>
          <a:ext cx="7451679" cy="4450080"/>
        </p:xfrm>
        <a:graphic>
          <a:graphicData uri="http://schemas.openxmlformats.org/drawingml/2006/table">
            <a:tbl>
              <a:tblPr firstRow="1" bandRow="1">
                <a:tableStyleId>{5C22544A-7EE6-4342-B048-85BDC9FD1C3A}</a:tableStyleId>
              </a:tblPr>
              <a:tblGrid>
                <a:gridCol w="614151">
                  <a:extLst>
                    <a:ext uri="{9D8B030D-6E8A-4147-A177-3AD203B41FA5}">
                      <a16:colId xmlns:a16="http://schemas.microsoft.com/office/drawing/2014/main" val="3461280001"/>
                    </a:ext>
                  </a:extLst>
                </a:gridCol>
                <a:gridCol w="2702257">
                  <a:extLst>
                    <a:ext uri="{9D8B030D-6E8A-4147-A177-3AD203B41FA5}">
                      <a16:colId xmlns:a16="http://schemas.microsoft.com/office/drawing/2014/main" val="2419395487"/>
                    </a:ext>
                  </a:extLst>
                </a:gridCol>
                <a:gridCol w="4135271">
                  <a:extLst>
                    <a:ext uri="{9D8B030D-6E8A-4147-A177-3AD203B41FA5}">
                      <a16:colId xmlns:a16="http://schemas.microsoft.com/office/drawing/2014/main" val="2260675059"/>
                    </a:ext>
                  </a:extLst>
                </a:gridCol>
              </a:tblGrid>
              <a:tr h="370840">
                <a:tc>
                  <a:txBody>
                    <a:bodyPr/>
                    <a:lstStyle/>
                    <a:p>
                      <a:pPr algn="ctr"/>
                      <a:r>
                        <a:rPr lang="en-US" dirty="0" smtClean="0"/>
                        <a:t>No</a:t>
                      </a:r>
                      <a:endParaRPr lang="id-ID" dirty="0"/>
                    </a:p>
                  </a:txBody>
                  <a:tcPr/>
                </a:tc>
                <a:tc>
                  <a:txBody>
                    <a:bodyPr/>
                    <a:lstStyle/>
                    <a:p>
                      <a:pPr algn="ctr"/>
                      <a:r>
                        <a:rPr lang="en-US" dirty="0" err="1" smtClean="0"/>
                        <a:t>Pupuh</a:t>
                      </a:r>
                      <a:endParaRPr lang="id-ID" dirty="0"/>
                    </a:p>
                  </a:txBody>
                  <a:tcPr/>
                </a:tc>
                <a:tc>
                  <a:txBody>
                    <a:bodyPr/>
                    <a:lstStyle/>
                    <a:p>
                      <a:pPr algn="ctr"/>
                      <a:r>
                        <a:rPr lang="en-US" dirty="0" err="1" smtClean="0"/>
                        <a:t>Pada</a:t>
                      </a:r>
                      <a:r>
                        <a:rPr lang="en-US" dirty="0" smtClean="0"/>
                        <a:t> </a:t>
                      </a:r>
                      <a:r>
                        <a:rPr lang="en-US" dirty="0" err="1" smtClean="0"/>
                        <a:t>Lingsa</a:t>
                      </a:r>
                      <a:endParaRPr lang="id-ID" dirty="0"/>
                    </a:p>
                  </a:txBody>
                  <a:tcPr/>
                </a:tc>
                <a:extLst>
                  <a:ext uri="{0D108BD9-81ED-4DB2-BD59-A6C34878D82A}">
                    <a16:rowId xmlns:a16="http://schemas.microsoft.com/office/drawing/2014/main" val="3549182296"/>
                  </a:ext>
                </a:extLst>
              </a:tr>
              <a:tr h="370840">
                <a:tc>
                  <a:txBody>
                    <a:bodyPr/>
                    <a:lstStyle/>
                    <a:p>
                      <a:pPr algn="ctr"/>
                      <a:r>
                        <a:rPr lang="en-US" dirty="0" smtClean="0"/>
                        <a:t>1</a:t>
                      </a:r>
                      <a:endParaRPr lang="id-ID" dirty="0"/>
                    </a:p>
                  </a:txBody>
                  <a:tcPr/>
                </a:tc>
                <a:tc>
                  <a:txBody>
                    <a:bodyPr/>
                    <a:lstStyle/>
                    <a:p>
                      <a:r>
                        <a:rPr lang="en-US" dirty="0" err="1" smtClean="0"/>
                        <a:t>Mijil</a:t>
                      </a:r>
                      <a:endParaRPr lang="id-ID" dirty="0"/>
                    </a:p>
                  </a:txBody>
                  <a:tcPr/>
                </a:tc>
                <a:tc>
                  <a:txBody>
                    <a:bodyPr/>
                    <a:lstStyle/>
                    <a:p>
                      <a:r>
                        <a:rPr lang="en-US" dirty="0" smtClean="0"/>
                        <a:t>4u, 6i, 6o, 10e, 10i, 6i, 6u</a:t>
                      </a:r>
                      <a:endParaRPr lang="id-ID" dirty="0"/>
                    </a:p>
                  </a:txBody>
                  <a:tcPr/>
                </a:tc>
                <a:extLst>
                  <a:ext uri="{0D108BD9-81ED-4DB2-BD59-A6C34878D82A}">
                    <a16:rowId xmlns:a16="http://schemas.microsoft.com/office/drawing/2014/main" val="2973429826"/>
                  </a:ext>
                </a:extLst>
              </a:tr>
              <a:tr h="370840">
                <a:tc>
                  <a:txBody>
                    <a:bodyPr/>
                    <a:lstStyle/>
                    <a:p>
                      <a:pPr algn="ctr"/>
                      <a:r>
                        <a:rPr lang="en-US" dirty="0" smtClean="0"/>
                        <a:t>2</a:t>
                      </a:r>
                      <a:endParaRPr lang="id-ID" dirty="0"/>
                    </a:p>
                  </a:txBody>
                  <a:tcPr/>
                </a:tc>
                <a:tc>
                  <a:txBody>
                    <a:bodyPr/>
                    <a:lstStyle/>
                    <a:p>
                      <a:r>
                        <a:rPr lang="en-US" dirty="0" err="1" smtClean="0"/>
                        <a:t>Pucung</a:t>
                      </a:r>
                      <a:endParaRPr lang="id-ID" dirty="0"/>
                    </a:p>
                  </a:txBody>
                  <a:tcPr/>
                </a:tc>
                <a:tc>
                  <a:txBody>
                    <a:bodyPr/>
                    <a:lstStyle/>
                    <a:p>
                      <a:r>
                        <a:rPr lang="en-US" dirty="0" smtClean="0"/>
                        <a:t>4u, 8u, 6a, 8i, 4u, 8a</a:t>
                      </a:r>
                      <a:endParaRPr lang="id-ID" dirty="0"/>
                    </a:p>
                  </a:txBody>
                  <a:tcPr/>
                </a:tc>
                <a:extLst>
                  <a:ext uri="{0D108BD9-81ED-4DB2-BD59-A6C34878D82A}">
                    <a16:rowId xmlns:a16="http://schemas.microsoft.com/office/drawing/2014/main" val="1761977619"/>
                  </a:ext>
                </a:extLst>
              </a:tr>
              <a:tr h="370840">
                <a:tc>
                  <a:txBody>
                    <a:bodyPr/>
                    <a:lstStyle/>
                    <a:p>
                      <a:pPr algn="ctr"/>
                      <a:r>
                        <a:rPr lang="en-US" dirty="0" smtClean="0"/>
                        <a:t>3</a:t>
                      </a:r>
                      <a:endParaRPr lang="id-ID" dirty="0"/>
                    </a:p>
                  </a:txBody>
                  <a:tcPr/>
                </a:tc>
                <a:tc>
                  <a:txBody>
                    <a:bodyPr/>
                    <a:lstStyle/>
                    <a:p>
                      <a:r>
                        <a:rPr lang="en-US" dirty="0" err="1" smtClean="0"/>
                        <a:t>Maskumambang</a:t>
                      </a:r>
                      <a:endParaRPr lang="id-ID" dirty="0"/>
                    </a:p>
                  </a:txBody>
                  <a:tcPr/>
                </a:tc>
                <a:tc>
                  <a:txBody>
                    <a:bodyPr/>
                    <a:lstStyle/>
                    <a:p>
                      <a:r>
                        <a:rPr lang="en-US" dirty="0" smtClean="0"/>
                        <a:t>4a, 8i, 6i, 8i, 8a</a:t>
                      </a:r>
                      <a:endParaRPr lang="id-ID" dirty="0"/>
                    </a:p>
                  </a:txBody>
                  <a:tcPr/>
                </a:tc>
                <a:extLst>
                  <a:ext uri="{0D108BD9-81ED-4DB2-BD59-A6C34878D82A}">
                    <a16:rowId xmlns:a16="http://schemas.microsoft.com/office/drawing/2014/main" val="1527228737"/>
                  </a:ext>
                </a:extLst>
              </a:tr>
              <a:tr h="370840">
                <a:tc>
                  <a:txBody>
                    <a:bodyPr/>
                    <a:lstStyle/>
                    <a:p>
                      <a:pPr algn="ctr"/>
                      <a:r>
                        <a:rPr lang="en-US" dirty="0" smtClean="0"/>
                        <a:t>4</a:t>
                      </a:r>
                      <a:endParaRPr lang="id-ID" dirty="0"/>
                    </a:p>
                  </a:txBody>
                  <a:tcPr/>
                </a:tc>
                <a:tc>
                  <a:txBody>
                    <a:bodyPr/>
                    <a:lstStyle/>
                    <a:p>
                      <a:r>
                        <a:rPr lang="en-US" dirty="0" err="1" smtClean="0"/>
                        <a:t>Ginada</a:t>
                      </a:r>
                      <a:endParaRPr lang="id-ID" dirty="0"/>
                    </a:p>
                  </a:txBody>
                  <a:tcPr/>
                </a:tc>
                <a:tc>
                  <a:txBody>
                    <a:bodyPr/>
                    <a:lstStyle/>
                    <a:p>
                      <a:r>
                        <a:rPr lang="en-US" dirty="0" smtClean="0"/>
                        <a:t>8a, 8i, 8a, 8u, 8a, 4i, 8a</a:t>
                      </a:r>
                      <a:endParaRPr lang="id-ID" dirty="0"/>
                    </a:p>
                  </a:txBody>
                  <a:tcPr/>
                </a:tc>
                <a:extLst>
                  <a:ext uri="{0D108BD9-81ED-4DB2-BD59-A6C34878D82A}">
                    <a16:rowId xmlns:a16="http://schemas.microsoft.com/office/drawing/2014/main" val="1448706804"/>
                  </a:ext>
                </a:extLst>
              </a:tr>
              <a:tr h="370840">
                <a:tc>
                  <a:txBody>
                    <a:bodyPr/>
                    <a:lstStyle/>
                    <a:p>
                      <a:pPr algn="ctr"/>
                      <a:r>
                        <a:rPr lang="en-US" dirty="0" smtClean="0"/>
                        <a:t>5</a:t>
                      </a:r>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Ginanti</a:t>
                      </a:r>
                      <a:endParaRPr lang="id-ID" dirty="0" smtClean="0"/>
                    </a:p>
                  </a:txBody>
                  <a:tcPr/>
                </a:tc>
                <a:tc>
                  <a:txBody>
                    <a:bodyPr/>
                    <a:lstStyle/>
                    <a:p>
                      <a:r>
                        <a:rPr lang="en-US" dirty="0" smtClean="0"/>
                        <a:t>8u, 8i, 8a, 8i, 8a, 8i</a:t>
                      </a:r>
                      <a:endParaRPr lang="id-ID" dirty="0"/>
                    </a:p>
                  </a:txBody>
                  <a:tcPr/>
                </a:tc>
                <a:extLst>
                  <a:ext uri="{0D108BD9-81ED-4DB2-BD59-A6C34878D82A}">
                    <a16:rowId xmlns:a16="http://schemas.microsoft.com/office/drawing/2014/main" val="3750601588"/>
                  </a:ext>
                </a:extLst>
              </a:tr>
              <a:tr h="370840">
                <a:tc>
                  <a:txBody>
                    <a:bodyPr/>
                    <a:lstStyle/>
                    <a:p>
                      <a:pPr algn="ctr"/>
                      <a:r>
                        <a:rPr lang="en-US" dirty="0" smtClean="0"/>
                        <a:t>6</a:t>
                      </a:r>
                      <a:endParaRPr lang="id-ID" dirty="0"/>
                    </a:p>
                  </a:txBody>
                  <a:tcPr/>
                </a:tc>
                <a:tc>
                  <a:txBody>
                    <a:bodyPr/>
                    <a:lstStyle/>
                    <a:p>
                      <a:r>
                        <a:rPr lang="en-US" dirty="0" err="1" smtClean="0"/>
                        <a:t>Samarandana</a:t>
                      </a:r>
                      <a:r>
                        <a:rPr lang="en-US" dirty="0" smtClean="0"/>
                        <a:t> </a:t>
                      </a:r>
                      <a:endParaRPr lang="id-ID" dirty="0"/>
                    </a:p>
                  </a:txBody>
                  <a:tcPr/>
                </a:tc>
                <a:tc>
                  <a:txBody>
                    <a:bodyPr/>
                    <a:lstStyle/>
                    <a:p>
                      <a:r>
                        <a:rPr lang="en-US" dirty="0" smtClean="0"/>
                        <a:t>8i, 8a, 8e, 8a, 8u, 8a, 8u, 8a.</a:t>
                      </a:r>
                      <a:endParaRPr lang="id-ID" dirty="0"/>
                    </a:p>
                  </a:txBody>
                  <a:tcPr/>
                </a:tc>
                <a:extLst>
                  <a:ext uri="{0D108BD9-81ED-4DB2-BD59-A6C34878D82A}">
                    <a16:rowId xmlns:a16="http://schemas.microsoft.com/office/drawing/2014/main" val="2626822987"/>
                  </a:ext>
                </a:extLst>
              </a:tr>
              <a:tr h="370840">
                <a:tc>
                  <a:txBody>
                    <a:bodyPr/>
                    <a:lstStyle/>
                    <a:p>
                      <a:pPr algn="ctr"/>
                      <a:r>
                        <a:rPr lang="en-US" dirty="0" smtClean="0"/>
                        <a:t>7</a:t>
                      </a:r>
                      <a:endParaRPr lang="id-ID" dirty="0"/>
                    </a:p>
                  </a:txBody>
                  <a:tcPr/>
                </a:tc>
                <a:tc>
                  <a:txBody>
                    <a:bodyPr/>
                    <a:lstStyle/>
                    <a:p>
                      <a:r>
                        <a:rPr lang="en-US" dirty="0" err="1" smtClean="0"/>
                        <a:t>Sinom</a:t>
                      </a:r>
                      <a:endParaRPr lang="id-ID" dirty="0"/>
                    </a:p>
                  </a:txBody>
                  <a:tcPr/>
                </a:tc>
                <a:tc>
                  <a:txBody>
                    <a:bodyPr/>
                    <a:lstStyle/>
                    <a:p>
                      <a:r>
                        <a:rPr lang="en-US" dirty="0" smtClean="0"/>
                        <a:t>8a, 8i, 8a, 8i, 8u, 8a, 8i, 4u, 8a</a:t>
                      </a:r>
                      <a:endParaRPr lang="id-ID" dirty="0"/>
                    </a:p>
                  </a:txBody>
                  <a:tcPr/>
                </a:tc>
                <a:extLst>
                  <a:ext uri="{0D108BD9-81ED-4DB2-BD59-A6C34878D82A}">
                    <a16:rowId xmlns:a16="http://schemas.microsoft.com/office/drawing/2014/main" val="1428723889"/>
                  </a:ext>
                </a:extLst>
              </a:tr>
              <a:tr h="370840">
                <a:tc>
                  <a:txBody>
                    <a:bodyPr/>
                    <a:lstStyle/>
                    <a:p>
                      <a:pPr algn="ctr"/>
                      <a:r>
                        <a:rPr lang="en-US" dirty="0" smtClean="0"/>
                        <a:t>8</a:t>
                      </a:r>
                      <a:endParaRPr lang="id-ID" dirty="0"/>
                    </a:p>
                  </a:txBody>
                  <a:tcPr/>
                </a:tc>
                <a:tc>
                  <a:txBody>
                    <a:bodyPr/>
                    <a:lstStyle/>
                    <a:p>
                      <a:r>
                        <a:rPr lang="en-US" dirty="0" err="1" smtClean="0"/>
                        <a:t>Durma</a:t>
                      </a:r>
                      <a:endParaRPr lang="id-ID" dirty="0"/>
                    </a:p>
                  </a:txBody>
                  <a:tcPr/>
                </a:tc>
                <a:tc>
                  <a:txBody>
                    <a:bodyPr/>
                    <a:lstStyle/>
                    <a:p>
                      <a:r>
                        <a:rPr lang="en-US" dirty="0" smtClean="0"/>
                        <a:t>12a, 7i, 6a, 7a, 8i, 5i, 7i</a:t>
                      </a:r>
                      <a:endParaRPr lang="id-ID" dirty="0"/>
                    </a:p>
                  </a:txBody>
                  <a:tcPr/>
                </a:tc>
                <a:extLst>
                  <a:ext uri="{0D108BD9-81ED-4DB2-BD59-A6C34878D82A}">
                    <a16:rowId xmlns:a16="http://schemas.microsoft.com/office/drawing/2014/main" val="2523468201"/>
                  </a:ext>
                </a:extLst>
              </a:tr>
              <a:tr h="370840">
                <a:tc>
                  <a:txBody>
                    <a:bodyPr/>
                    <a:lstStyle/>
                    <a:p>
                      <a:pPr algn="ctr"/>
                      <a:r>
                        <a:rPr lang="en-US" dirty="0" smtClean="0"/>
                        <a:t>9</a:t>
                      </a:r>
                      <a:endParaRPr lang="id-ID" dirty="0"/>
                    </a:p>
                  </a:txBody>
                  <a:tcPr/>
                </a:tc>
                <a:tc>
                  <a:txBody>
                    <a:bodyPr/>
                    <a:lstStyle/>
                    <a:p>
                      <a:r>
                        <a:rPr lang="en-US" dirty="0" err="1" smtClean="0"/>
                        <a:t>Pangkur</a:t>
                      </a:r>
                      <a:endParaRPr lang="id-ID" dirty="0"/>
                    </a:p>
                  </a:txBody>
                  <a:tcPr/>
                </a:tc>
                <a:tc>
                  <a:txBody>
                    <a:bodyPr/>
                    <a:lstStyle/>
                    <a:p>
                      <a:r>
                        <a:rPr lang="en-US" dirty="0" smtClean="0"/>
                        <a:t>8a, 10i, 8u, 8a, 12u, 8a, 8i</a:t>
                      </a:r>
                      <a:endParaRPr lang="id-ID" dirty="0"/>
                    </a:p>
                  </a:txBody>
                  <a:tcPr/>
                </a:tc>
                <a:extLst>
                  <a:ext uri="{0D108BD9-81ED-4DB2-BD59-A6C34878D82A}">
                    <a16:rowId xmlns:a16="http://schemas.microsoft.com/office/drawing/2014/main" val="1153994292"/>
                  </a:ext>
                </a:extLst>
              </a:tr>
              <a:tr h="370840">
                <a:tc>
                  <a:txBody>
                    <a:bodyPr/>
                    <a:lstStyle/>
                    <a:p>
                      <a:pPr algn="ctr"/>
                      <a:r>
                        <a:rPr lang="en-US" dirty="0" smtClean="0"/>
                        <a:t>10</a:t>
                      </a:r>
                      <a:endParaRPr lang="id-ID" dirty="0"/>
                    </a:p>
                  </a:txBody>
                  <a:tcPr/>
                </a:tc>
                <a:tc>
                  <a:txBody>
                    <a:bodyPr/>
                    <a:lstStyle/>
                    <a:p>
                      <a:r>
                        <a:rPr lang="en-US" dirty="0" err="1" smtClean="0"/>
                        <a:t>Dangdanggula</a:t>
                      </a:r>
                      <a:r>
                        <a:rPr lang="en-US" dirty="0" smtClean="0"/>
                        <a:t> (12 </a:t>
                      </a:r>
                      <a:r>
                        <a:rPr lang="en-US" dirty="0" err="1" smtClean="0"/>
                        <a:t>Baris</a:t>
                      </a:r>
                      <a:r>
                        <a:rPr lang="en-US" dirty="0" smtClean="0"/>
                        <a:t>)</a:t>
                      </a:r>
                      <a:endParaRPr lang="id-ID" dirty="0"/>
                    </a:p>
                  </a:txBody>
                  <a:tcPr/>
                </a:tc>
                <a:tc>
                  <a:txBody>
                    <a:bodyPr/>
                    <a:lstStyle/>
                    <a:p>
                      <a:r>
                        <a:rPr lang="en-US" dirty="0" smtClean="0"/>
                        <a:t>10i, 10a,</a:t>
                      </a:r>
                      <a:r>
                        <a:rPr lang="en-US" baseline="0" dirty="0" smtClean="0"/>
                        <a:t> 8e, 7u, 9i, 7a, 6u, 8a, 12i, 7a</a:t>
                      </a:r>
                      <a:endParaRPr lang="id-ID" dirty="0"/>
                    </a:p>
                  </a:txBody>
                  <a:tcPr/>
                </a:tc>
                <a:extLst>
                  <a:ext uri="{0D108BD9-81ED-4DB2-BD59-A6C34878D82A}">
                    <a16:rowId xmlns:a16="http://schemas.microsoft.com/office/drawing/2014/main" val="2811744734"/>
                  </a:ext>
                </a:extLst>
              </a:tr>
              <a:tr h="370840">
                <a:tc>
                  <a:txBody>
                    <a:bodyPr/>
                    <a:lstStyle/>
                    <a:p>
                      <a:pPr algn="ctr"/>
                      <a:endParaRPr lang="id-ID" dirty="0"/>
                    </a:p>
                  </a:txBody>
                  <a:tcPr/>
                </a:tc>
                <a:tc>
                  <a:txBody>
                    <a:bodyPr/>
                    <a:lstStyle/>
                    <a:p>
                      <a:r>
                        <a:rPr lang="en-US" dirty="0" err="1" smtClean="0"/>
                        <a:t>Dangdanggula</a:t>
                      </a:r>
                      <a:r>
                        <a:rPr lang="en-US" dirty="0" smtClean="0"/>
                        <a:t> (10 </a:t>
                      </a:r>
                      <a:r>
                        <a:rPr lang="en-US" dirty="0" err="1" smtClean="0"/>
                        <a:t>Baris</a:t>
                      </a:r>
                      <a:r>
                        <a:rPr lang="en-US" dirty="0" smtClean="0"/>
                        <a:t>)</a:t>
                      </a:r>
                      <a:endParaRPr lang="id-ID" dirty="0"/>
                    </a:p>
                  </a:txBody>
                  <a:tcPr/>
                </a:tc>
                <a:tc>
                  <a:txBody>
                    <a:bodyPr/>
                    <a:lstStyle/>
                    <a:p>
                      <a:r>
                        <a:rPr lang="en-US" dirty="0" smtClean="0"/>
                        <a:t>10i, 10a, 8e, 7u, 9i, 7a, 6u, 8a. 12i, 7a</a:t>
                      </a:r>
                      <a:endParaRPr lang="id-ID" dirty="0"/>
                    </a:p>
                  </a:txBody>
                  <a:tcPr/>
                </a:tc>
                <a:extLst>
                  <a:ext uri="{0D108BD9-81ED-4DB2-BD59-A6C34878D82A}">
                    <a16:rowId xmlns:a16="http://schemas.microsoft.com/office/drawing/2014/main" val="978054259"/>
                  </a:ext>
                </a:extLst>
              </a:tr>
            </a:tbl>
          </a:graphicData>
        </a:graphic>
      </p:graphicFrame>
    </p:spTree>
    <p:extLst>
      <p:ext uri="{BB962C8B-B14F-4D97-AF65-F5344CB8AC3E}">
        <p14:creationId xmlns:p14="http://schemas.microsoft.com/office/powerpoint/2010/main" val="242845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46B5BAC-F590-4507-B481-A99E57DE22D3}"/>
              </a:ext>
            </a:extLst>
          </p:cNvPr>
          <p:cNvSpPr>
            <a:spLocks noGrp="1"/>
          </p:cNvSpPr>
          <p:nvPr>
            <p:ph type="body" sz="quarter" idx="10"/>
          </p:nvPr>
        </p:nvSpPr>
        <p:spPr>
          <a:xfrm>
            <a:off x="1219200" y="245660"/>
            <a:ext cx="9505949" cy="3025968"/>
          </a:xfrm>
        </p:spPr>
        <p:txBody>
          <a:bodyPr/>
          <a:lstStyle/>
          <a:p>
            <a:pPr marL="273050" indent="-273050" algn="l">
              <a:buFont typeface="+mj-lt"/>
              <a:buAutoNum type="arabicParenR"/>
            </a:pPr>
            <a:r>
              <a:rPr lang="en-US" sz="1400" dirty="0" err="1" smtClean="0"/>
              <a:t>Pupuh</a:t>
            </a:r>
            <a:r>
              <a:rPr lang="en-US" sz="1400" dirty="0" smtClean="0"/>
              <a:t> </a:t>
            </a:r>
            <a:r>
              <a:rPr lang="en-US" sz="1400" dirty="0" err="1" smtClean="0"/>
              <a:t>Mijil</a:t>
            </a:r>
            <a:r>
              <a:rPr lang="en-US" sz="1400" dirty="0" smtClean="0"/>
              <a:t>, </a:t>
            </a:r>
            <a:r>
              <a:rPr lang="en-US" sz="1400" dirty="0" err="1" smtClean="0"/>
              <a:t>melahirkan</a:t>
            </a:r>
            <a:r>
              <a:rPr lang="en-US" sz="1400" dirty="0" smtClean="0"/>
              <a:t> </a:t>
            </a:r>
            <a:r>
              <a:rPr lang="en-US" sz="1400" dirty="0" err="1" smtClean="0"/>
              <a:t>perasaan</a:t>
            </a:r>
            <a:r>
              <a:rPr lang="en-US" sz="1400" dirty="0" smtClean="0"/>
              <a:t>, </a:t>
            </a:r>
            <a:r>
              <a:rPr lang="en-US" sz="1400" dirty="0" err="1" smtClean="0"/>
              <a:t>Fungsinya</a:t>
            </a:r>
            <a:r>
              <a:rPr lang="en-US" sz="1400" dirty="0" smtClean="0"/>
              <a:t> </a:t>
            </a:r>
            <a:r>
              <a:rPr lang="en-US" sz="1400" dirty="0" err="1" smtClean="0"/>
              <a:t>menguraikan</a:t>
            </a:r>
            <a:r>
              <a:rPr lang="en-US" sz="1400" dirty="0" smtClean="0"/>
              <a:t> </a:t>
            </a:r>
            <a:r>
              <a:rPr lang="en-US" sz="1400" dirty="0" err="1" smtClean="0"/>
              <a:t>nasihat</a:t>
            </a:r>
            <a:r>
              <a:rPr lang="en-US" sz="1400" dirty="0" smtClean="0"/>
              <a:t> (</a:t>
            </a:r>
            <a:r>
              <a:rPr lang="en-US" sz="1400" dirty="0" err="1" smtClean="0"/>
              <a:t>pitutur</a:t>
            </a:r>
            <a:r>
              <a:rPr lang="en-US" sz="1400" dirty="0" smtClean="0"/>
              <a:t>) </a:t>
            </a:r>
            <a:r>
              <a:rPr lang="en-US" sz="1400" dirty="0" err="1" smtClean="0"/>
              <a:t>tetapi</a:t>
            </a:r>
            <a:r>
              <a:rPr lang="en-US" sz="1400" dirty="0" smtClean="0"/>
              <a:t> </a:t>
            </a:r>
            <a:r>
              <a:rPr lang="en-US" sz="1400" dirty="0" err="1" smtClean="0"/>
              <a:t>dapat</a:t>
            </a:r>
            <a:r>
              <a:rPr lang="en-US" sz="1400" dirty="0" smtClean="0"/>
              <a:t> </a:t>
            </a:r>
            <a:r>
              <a:rPr lang="en-US" sz="1400" dirty="0" err="1" smtClean="0"/>
              <a:t>juga</a:t>
            </a:r>
            <a:r>
              <a:rPr lang="en-US" sz="1400" dirty="0" smtClean="0"/>
              <a:t> </a:t>
            </a:r>
            <a:r>
              <a:rPr lang="en-US" sz="1400" dirty="0" err="1" smtClean="0"/>
              <a:t>digubah</a:t>
            </a:r>
            <a:r>
              <a:rPr lang="en-US" sz="1400" dirty="0" smtClean="0"/>
              <a:t> </a:t>
            </a:r>
            <a:r>
              <a:rPr lang="en-US" sz="1400" dirty="0" err="1" smtClean="0"/>
              <a:t>untuk</a:t>
            </a:r>
            <a:r>
              <a:rPr lang="en-US" sz="1400" dirty="0" smtClean="0"/>
              <a:t> orang yang </a:t>
            </a:r>
            <a:r>
              <a:rPr lang="en-US" sz="1400" dirty="0" err="1" smtClean="0"/>
              <a:t>sedang</a:t>
            </a:r>
            <a:r>
              <a:rPr lang="en-US" sz="1400" dirty="0" smtClean="0"/>
              <a:t> </a:t>
            </a:r>
            <a:r>
              <a:rPr lang="en-US" sz="1400" dirty="0" err="1" smtClean="0"/>
              <a:t>mabuk</a:t>
            </a:r>
            <a:r>
              <a:rPr lang="en-US" sz="1400" dirty="0" smtClean="0"/>
              <a:t> </a:t>
            </a:r>
            <a:r>
              <a:rPr lang="en-US" sz="1400" dirty="0" err="1" smtClean="0"/>
              <a:t>asmara</a:t>
            </a:r>
            <a:r>
              <a:rPr lang="en-US" sz="1400" dirty="0" smtClean="0"/>
              <a:t>.</a:t>
            </a:r>
          </a:p>
          <a:p>
            <a:pPr marL="273050" indent="-273050" algn="l">
              <a:buFont typeface="+mj-lt"/>
              <a:buAutoNum type="arabicParenR"/>
            </a:pPr>
            <a:r>
              <a:rPr lang="en-US" sz="1400" dirty="0" err="1" smtClean="0"/>
              <a:t>Pupuh</a:t>
            </a:r>
            <a:r>
              <a:rPr lang="en-US" sz="1400" dirty="0" smtClean="0"/>
              <a:t> </a:t>
            </a:r>
            <a:r>
              <a:rPr lang="en-US" sz="1400" dirty="0" err="1" smtClean="0"/>
              <a:t>Pucung</a:t>
            </a:r>
            <a:r>
              <a:rPr lang="en-US" sz="1400" dirty="0" smtClean="0"/>
              <a:t>, </a:t>
            </a:r>
            <a:r>
              <a:rPr lang="en-US" sz="1400" dirty="0" err="1" smtClean="0"/>
              <a:t>memiliki</a:t>
            </a:r>
            <a:r>
              <a:rPr lang="en-US" sz="1400" dirty="0" smtClean="0"/>
              <a:t> </a:t>
            </a:r>
            <a:r>
              <a:rPr lang="en-US" sz="1400" dirty="0" err="1" smtClean="0"/>
              <a:t>watak</a:t>
            </a:r>
            <a:r>
              <a:rPr lang="en-US" sz="1400" dirty="0" smtClean="0"/>
              <a:t> yang </a:t>
            </a:r>
            <a:r>
              <a:rPr lang="en-US" sz="1400" dirty="0" err="1" smtClean="0"/>
              <a:t>kendor</a:t>
            </a:r>
            <a:r>
              <a:rPr lang="en-US" sz="1400" dirty="0" smtClean="0"/>
              <a:t>, </a:t>
            </a:r>
            <a:r>
              <a:rPr lang="en-US" sz="1400" dirty="0" err="1" smtClean="0"/>
              <a:t>tanpa</a:t>
            </a:r>
            <a:r>
              <a:rPr lang="en-US" sz="1400" dirty="0" smtClean="0"/>
              <a:t> </a:t>
            </a:r>
            <a:r>
              <a:rPr lang="en-US" sz="1400" dirty="0" err="1" smtClean="0"/>
              <a:t>perasaan</a:t>
            </a:r>
            <a:r>
              <a:rPr lang="en-US" sz="1400" dirty="0" smtClean="0"/>
              <a:t> yang </a:t>
            </a:r>
            <a:r>
              <a:rPr lang="en-US" sz="1400" dirty="0" err="1" smtClean="0"/>
              <a:t>memuncak</a:t>
            </a:r>
            <a:r>
              <a:rPr lang="en-US" sz="1400" dirty="0" smtClean="0"/>
              <a:t>. </a:t>
            </a:r>
            <a:r>
              <a:rPr lang="en-US" sz="1400" dirty="0" err="1" smtClean="0"/>
              <a:t>Fungsinya</a:t>
            </a:r>
            <a:r>
              <a:rPr lang="en-US" sz="1400" dirty="0" smtClean="0"/>
              <a:t> </a:t>
            </a:r>
            <a:r>
              <a:rPr lang="en-US" sz="1400" dirty="0" err="1" smtClean="0"/>
              <a:t>untuk</a:t>
            </a:r>
            <a:r>
              <a:rPr lang="en-US" sz="1400" dirty="0" smtClean="0"/>
              <a:t> </a:t>
            </a:r>
            <a:r>
              <a:rPr lang="en-US" sz="1400" dirty="0" err="1" smtClean="0"/>
              <a:t>cerita</a:t>
            </a:r>
            <a:r>
              <a:rPr lang="en-US" sz="1400" dirty="0" smtClean="0"/>
              <a:t> yang </a:t>
            </a:r>
            <a:r>
              <a:rPr lang="en-US" sz="1400" dirty="0" err="1" smtClean="0"/>
              <a:t>ringan</a:t>
            </a:r>
            <a:r>
              <a:rPr lang="en-US" sz="1400" dirty="0" smtClean="0"/>
              <a:t> (</a:t>
            </a:r>
            <a:r>
              <a:rPr lang="en-US" sz="1400" dirty="0" err="1" smtClean="0"/>
              <a:t>untuk</a:t>
            </a:r>
            <a:r>
              <a:rPr lang="en-US" sz="1400" dirty="0" smtClean="0"/>
              <a:t> </a:t>
            </a:r>
            <a:r>
              <a:rPr lang="en-US" sz="1400" dirty="0" err="1" smtClean="0"/>
              <a:t>anak-anak</a:t>
            </a:r>
            <a:r>
              <a:rPr lang="en-US" sz="1400" dirty="0" smtClean="0"/>
              <a:t>) </a:t>
            </a:r>
            <a:r>
              <a:rPr lang="en-US" sz="1400" dirty="0" err="1" smtClean="0"/>
              <a:t>tanpa</a:t>
            </a:r>
            <a:r>
              <a:rPr lang="en-US" sz="1400" dirty="0" smtClean="0"/>
              <a:t> </a:t>
            </a:r>
            <a:r>
              <a:rPr lang="en-US" sz="1400" dirty="0" err="1" smtClean="0"/>
              <a:t>kesungguhan</a:t>
            </a:r>
            <a:r>
              <a:rPr lang="en-US" sz="1400" dirty="0" smtClean="0"/>
              <a:t>. </a:t>
            </a:r>
            <a:r>
              <a:rPr lang="en-US" sz="1400" dirty="0" err="1" smtClean="0"/>
              <a:t>Tetapi</a:t>
            </a:r>
            <a:r>
              <a:rPr lang="en-US" sz="1400" dirty="0" smtClean="0"/>
              <a:t> </a:t>
            </a:r>
            <a:r>
              <a:rPr lang="en-US" sz="1400" dirty="0" err="1" smtClean="0"/>
              <a:t>juga</a:t>
            </a:r>
            <a:r>
              <a:rPr lang="en-US" sz="1400" dirty="0" smtClean="0"/>
              <a:t> </a:t>
            </a:r>
            <a:r>
              <a:rPr lang="en-US" sz="1400" dirty="0" err="1" smtClean="0"/>
              <a:t>dapat</a:t>
            </a:r>
            <a:r>
              <a:rPr lang="en-US" sz="1400" dirty="0" smtClean="0"/>
              <a:t> </a:t>
            </a:r>
            <a:r>
              <a:rPr lang="en-US" sz="1400" dirty="0" err="1" smtClean="0"/>
              <a:t>digunakan</a:t>
            </a:r>
            <a:r>
              <a:rPr lang="en-US" sz="1400" dirty="0" smtClean="0"/>
              <a:t> </a:t>
            </a:r>
            <a:r>
              <a:rPr lang="en-US" sz="1400" dirty="0" err="1" smtClean="0"/>
              <a:t>untuk</a:t>
            </a:r>
            <a:r>
              <a:rPr lang="en-US" sz="1400" dirty="0" smtClean="0"/>
              <a:t> </a:t>
            </a:r>
            <a:r>
              <a:rPr lang="en-US" sz="1400" dirty="0" err="1" smtClean="0"/>
              <a:t>menyampaikan</a:t>
            </a:r>
            <a:r>
              <a:rPr lang="en-US" sz="1400" dirty="0" smtClean="0"/>
              <a:t> </a:t>
            </a:r>
            <a:r>
              <a:rPr lang="en-US" sz="1400" dirty="0" err="1" smtClean="0"/>
              <a:t>suatu</a:t>
            </a:r>
            <a:r>
              <a:rPr lang="en-US" sz="1400" dirty="0" smtClean="0"/>
              <a:t> </a:t>
            </a:r>
            <a:r>
              <a:rPr lang="en-US" sz="1400" dirty="0" err="1" smtClean="0"/>
              <a:t>ajaran</a:t>
            </a:r>
            <a:r>
              <a:rPr lang="en-US" sz="1400" dirty="0" smtClean="0"/>
              <a:t> agar </a:t>
            </a:r>
            <a:r>
              <a:rPr lang="en-US" sz="1400" dirty="0" err="1" smtClean="0"/>
              <a:t>dengan</a:t>
            </a:r>
            <a:r>
              <a:rPr lang="en-US" sz="1400" dirty="0" smtClean="0"/>
              <a:t> </a:t>
            </a:r>
            <a:r>
              <a:rPr lang="en-US" sz="1400" dirty="0" err="1" smtClean="0"/>
              <a:t>mudah</a:t>
            </a:r>
            <a:r>
              <a:rPr lang="en-US" sz="1400" dirty="0" smtClean="0"/>
              <a:t> </a:t>
            </a:r>
            <a:r>
              <a:rPr lang="en-US" sz="1400" dirty="0" err="1" smtClean="0"/>
              <a:t>dapat</a:t>
            </a:r>
            <a:r>
              <a:rPr lang="en-US" sz="1400" dirty="0" smtClean="0"/>
              <a:t> </a:t>
            </a:r>
            <a:r>
              <a:rPr lang="en-US" sz="1400" dirty="0" err="1" smtClean="0"/>
              <a:t>diterima</a:t>
            </a:r>
            <a:r>
              <a:rPr lang="en-US" sz="1400" dirty="0" smtClean="0"/>
              <a:t> </a:t>
            </a:r>
            <a:r>
              <a:rPr lang="en-US" sz="1400" dirty="0" err="1" smtClean="0"/>
              <a:t>dan</a:t>
            </a:r>
            <a:r>
              <a:rPr lang="en-US" sz="1400" dirty="0" smtClean="0"/>
              <a:t> </a:t>
            </a:r>
            <a:r>
              <a:rPr lang="en-US" sz="1400" dirty="0" err="1" smtClean="0"/>
              <a:t>dipahami</a:t>
            </a:r>
            <a:r>
              <a:rPr lang="en-US" sz="1400" dirty="0" smtClean="0"/>
              <a:t> </a:t>
            </a:r>
            <a:r>
              <a:rPr lang="en-US" sz="1400" dirty="0" err="1" smtClean="0"/>
              <a:t>oleh</a:t>
            </a:r>
            <a:r>
              <a:rPr lang="en-US" sz="1400" dirty="0" smtClean="0"/>
              <a:t> </a:t>
            </a:r>
            <a:r>
              <a:rPr lang="en-US" sz="1400" dirty="0" err="1" smtClean="0"/>
              <a:t>si</a:t>
            </a:r>
            <a:r>
              <a:rPr lang="en-US" sz="1400" dirty="0" smtClean="0"/>
              <a:t> </a:t>
            </a:r>
            <a:r>
              <a:rPr lang="en-US" sz="1400" dirty="0" err="1" smtClean="0"/>
              <a:t>pendengar</a:t>
            </a:r>
            <a:r>
              <a:rPr lang="en-US" sz="1400" dirty="0" smtClean="0"/>
              <a:t>.</a:t>
            </a:r>
          </a:p>
          <a:p>
            <a:pPr marL="273050" indent="-273050" algn="l">
              <a:buFont typeface="+mj-lt"/>
              <a:buAutoNum type="arabicParenR"/>
            </a:pPr>
            <a:r>
              <a:rPr lang="en-US" sz="1400" dirty="0" err="1" smtClean="0"/>
              <a:t>Pupuh</a:t>
            </a:r>
            <a:r>
              <a:rPr lang="en-US" sz="1400" dirty="0" smtClean="0"/>
              <a:t> </a:t>
            </a:r>
            <a:r>
              <a:rPr lang="en-US" sz="1400" dirty="0" err="1" smtClean="0"/>
              <a:t>Maskumambang</a:t>
            </a:r>
            <a:r>
              <a:rPr lang="en-US" sz="1400" dirty="0" smtClean="0"/>
              <a:t>, </a:t>
            </a:r>
            <a:r>
              <a:rPr lang="en-US" sz="1400" dirty="0" err="1" smtClean="0"/>
              <a:t>memiliki</a:t>
            </a:r>
            <a:r>
              <a:rPr lang="en-US" sz="1400" dirty="0" smtClean="0"/>
              <a:t> </a:t>
            </a:r>
            <a:r>
              <a:rPr lang="en-US" sz="1400" dirty="0" err="1" smtClean="0"/>
              <a:t>watak</a:t>
            </a:r>
            <a:r>
              <a:rPr lang="en-US" sz="1400" dirty="0" smtClean="0"/>
              <a:t> yang </a:t>
            </a:r>
            <a:r>
              <a:rPr lang="en-US" sz="1400" dirty="0" err="1" smtClean="0"/>
              <a:t>nelangsa</a:t>
            </a:r>
            <a:r>
              <a:rPr lang="en-US" sz="1400" dirty="0" smtClean="0"/>
              <a:t>, </a:t>
            </a:r>
            <a:r>
              <a:rPr lang="en-US" sz="1400" dirty="0" err="1" smtClean="0"/>
              <a:t>sedih</a:t>
            </a:r>
            <a:r>
              <a:rPr lang="en-US" sz="1400" dirty="0" smtClean="0"/>
              <a:t>/</a:t>
            </a:r>
            <a:r>
              <a:rPr lang="en-US" sz="1400" dirty="0" err="1" smtClean="0"/>
              <a:t>merana</a:t>
            </a:r>
            <a:r>
              <a:rPr lang="en-US" sz="1400" dirty="0" smtClean="0"/>
              <a:t>. </a:t>
            </a:r>
            <a:r>
              <a:rPr lang="en-US" sz="1400" dirty="0" err="1" smtClean="0"/>
              <a:t>Fungsinya</a:t>
            </a:r>
            <a:r>
              <a:rPr lang="en-US" sz="1400" dirty="0" smtClean="0"/>
              <a:t> </a:t>
            </a:r>
            <a:r>
              <a:rPr lang="en-US" sz="1400" dirty="0" err="1" smtClean="0"/>
              <a:t>untuk</a:t>
            </a:r>
            <a:r>
              <a:rPr lang="en-US" sz="1400" dirty="0" smtClean="0"/>
              <a:t> </a:t>
            </a:r>
            <a:r>
              <a:rPr lang="en-US" sz="1400" dirty="0" err="1" smtClean="0"/>
              <a:t>melahirkan</a:t>
            </a:r>
            <a:r>
              <a:rPr lang="en-US" sz="1400" dirty="0" smtClean="0"/>
              <a:t> </a:t>
            </a:r>
            <a:r>
              <a:rPr lang="en-US" sz="1400" dirty="0" err="1" smtClean="0"/>
              <a:t>perasaan</a:t>
            </a:r>
            <a:r>
              <a:rPr lang="en-US" sz="1400" dirty="0" smtClean="0"/>
              <a:t> </a:t>
            </a:r>
            <a:r>
              <a:rPr lang="en-US" sz="1400" dirty="0" err="1" smtClean="0"/>
              <a:t>sedih</a:t>
            </a:r>
            <a:r>
              <a:rPr lang="en-US" sz="1400" dirty="0" smtClean="0"/>
              <a:t>, </a:t>
            </a:r>
            <a:r>
              <a:rPr lang="en-US" sz="1400" dirty="0" err="1" smtClean="0"/>
              <a:t>hati</a:t>
            </a:r>
            <a:r>
              <a:rPr lang="en-US" sz="1400" dirty="0" smtClean="0"/>
              <a:t> yang </a:t>
            </a:r>
            <a:r>
              <a:rPr lang="en-US" sz="1400" dirty="0" err="1" smtClean="0"/>
              <a:t>merana</a:t>
            </a:r>
            <a:r>
              <a:rPr lang="en-US" sz="1400" dirty="0" smtClean="0"/>
              <a:t> </a:t>
            </a:r>
            <a:r>
              <a:rPr lang="en-US" sz="1400" dirty="0" err="1" smtClean="0"/>
              <a:t>atau</a:t>
            </a:r>
            <a:r>
              <a:rPr lang="en-US" sz="1400" dirty="0" smtClean="0"/>
              <a:t> </a:t>
            </a:r>
            <a:r>
              <a:rPr lang="en-US" sz="1400" dirty="0" err="1" smtClean="0"/>
              <a:t>menangis</a:t>
            </a:r>
            <a:r>
              <a:rPr lang="en-US" sz="1400" dirty="0" smtClean="0"/>
              <a:t>.</a:t>
            </a:r>
          </a:p>
          <a:p>
            <a:pPr marL="273050" indent="-273050" algn="l">
              <a:buFont typeface="+mj-lt"/>
              <a:buAutoNum type="arabicParenR"/>
            </a:pPr>
            <a:r>
              <a:rPr lang="en-US" sz="1400" dirty="0" err="1" smtClean="0"/>
              <a:t>Pupuh</a:t>
            </a:r>
            <a:r>
              <a:rPr lang="en-US" sz="1400" dirty="0" smtClean="0"/>
              <a:t> </a:t>
            </a:r>
            <a:r>
              <a:rPr lang="en-US" sz="1400" dirty="0" err="1" smtClean="0"/>
              <a:t>Ginada</a:t>
            </a:r>
            <a:r>
              <a:rPr lang="en-US" sz="1400" dirty="0" smtClean="0"/>
              <a:t>, </a:t>
            </a:r>
            <a:r>
              <a:rPr lang="en-US" sz="1400" dirty="0" err="1" smtClean="0"/>
              <a:t>memiliki</a:t>
            </a:r>
            <a:r>
              <a:rPr lang="en-US" sz="1400" dirty="0" smtClean="0"/>
              <a:t> </a:t>
            </a:r>
            <a:r>
              <a:rPr lang="en-US" sz="1400" dirty="0" err="1" smtClean="0"/>
              <a:t>watak</a:t>
            </a:r>
            <a:r>
              <a:rPr lang="en-US" sz="1400" dirty="0" smtClean="0"/>
              <a:t> yang </a:t>
            </a:r>
            <a:r>
              <a:rPr lang="en-US" sz="1400" dirty="0" err="1" smtClean="0"/>
              <a:t>sendu</a:t>
            </a:r>
            <a:r>
              <a:rPr lang="en-US" sz="1400" dirty="0" smtClean="0"/>
              <a:t> yang </a:t>
            </a:r>
            <a:r>
              <a:rPr lang="en-US" sz="1400" dirty="0" err="1" smtClean="0"/>
              <a:t>dapat</a:t>
            </a:r>
            <a:r>
              <a:rPr lang="en-US" sz="1400" dirty="0" smtClean="0"/>
              <a:t> </a:t>
            </a:r>
            <a:r>
              <a:rPr lang="en-US" sz="1400" dirty="0" err="1" smtClean="0"/>
              <a:t>melahirkan</a:t>
            </a:r>
            <a:r>
              <a:rPr lang="en-US" sz="1400" dirty="0" smtClean="0"/>
              <a:t> </a:t>
            </a:r>
            <a:r>
              <a:rPr lang="en-US" sz="1400" dirty="0" err="1" smtClean="0"/>
              <a:t>perasaan</a:t>
            </a:r>
            <a:r>
              <a:rPr lang="en-US" sz="1400" dirty="0" smtClean="0"/>
              <a:t> </a:t>
            </a:r>
            <a:r>
              <a:rPr lang="en-US" sz="1400" dirty="0" err="1" smtClean="0"/>
              <a:t>kesedihan</a:t>
            </a:r>
            <a:r>
              <a:rPr lang="en-US" sz="1400" dirty="0" smtClean="0"/>
              <a:t>, </a:t>
            </a:r>
            <a:r>
              <a:rPr lang="en-US" sz="1400" dirty="0" err="1" smtClean="0"/>
              <a:t>merana</a:t>
            </a:r>
            <a:r>
              <a:rPr lang="en-US" sz="1400" dirty="0" smtClean="0"/>
              <a:t> </a:t>
            </a:r>
            <a:r>
              <a:rPr lang="en-US" sz="1400" dirty="0" err="1" smtClean="0"/>
              <a:t>atau</a:t>
            </a:r>
            <a:r>
              <a:rPr lang="en-US" sz="1400" dirty="0" smtClean="0"/>
              <a:t> </a:t>
            </a:r>
            <a:r>
              <a:rPr lang="en-US" sz="1400" dirty="0" err="1" smtClean="0"/>
              <a:t>kecewa</a:t>
            </a:r>
            <a:r>
              <a:rPr lang="en-US" sz="1400" dirty="0" smtClean="0"/>
              <a:t>.</a:t>
            </a:r>
          </a:p>
          <a:p>
            <a:pPr marL="273050" indent="-273050" algn="l">
              <a:buFont typeface="+mj-lt"/>
              <a:buAutoNum type="arabicParenR"/>
            </a:pPr>
            <a:r>
              <a:rPr lang="en-US" sz="1400" dirty="0" err="1" smtClean="0"/>
              <a:t>Pupuh</a:t>
            </a:r>
            <a:r>
              <a:rPr lang="en-US" sz="1400" dirty="0" smtClean="0"/>
              <a:t> </a:t>
            </a:r>
            <a:r>
              <a:rPr lang="en-US" sz="1400" dirty="0" err="1" smtClean="0"/>
              <a:t>Ginanti</a:t>
            </a:r>
            <a:r>
              <a:rPr lang="en-US" sz="1400" dirty="0" smtClean="0"/>
              <a:t>, </a:t>
            </a:r>
            <a:r>
              <a:rPr lang="en-US" sz="1400" dirty="0" err="1" smtClean="0"/>
              <a:t>memiliki</a:t>
            </a:r>
            <a:r>
              <a:rPr lang="en-US" sz="1400" dirty="0" smtClean="0"/>
              <a:t> </a:t>
            </a:r>
            <a:r>
              <a:rPr lang="en-US" sz="1400" dirty="0" err="1" smtClean="0"/>
              <a:t>watak</a:t>
            </a:r>
            <a:r>
              <a:rPr lang="en-US" sz="1400" dirty="0" smtClean="0"/>
              <a:t> yang </a:t>
            </a:r>
            <a:r>
              <a:rPr lang="en-US" sz="1400" dirty="0" err="1" smtClean="0"/>
              <a:t>senang</a:t>
            </a:r>
            <a:r>
              <a:rPr lang="en-US" sz="1400" dirty="0" smtClean="0"/>
              <a:t>, </a:t>
            </a:r>
            <a:r>
              <a:rPr lang="en-US" sz="1400" dirty="0" err="1" smtClean="0"/>
              <a:t>kasih</a:t>
            </a:r>
            <a:r>
              <a:rPr lang="en-US" sz="1400" dirty="0" smtClean="0"/>
              <a:t> </a:t>
            </a:r>
            <a:r>
              <a:rPr lang="en-US" sz="1400" dirty="0" err="1" smtClean="0"/>
              <a:t>cinta</a:t>
            </a:r>
            <a:r>
              <a:rPr lang="en-US" sz="1400" dirty="0" smtClean="0"/>
              <a:t>. </a:t>
            </a:r>
            <a:r>
              <a:rPr lang="en-US" sz="1400" dirty="0" err="1" smtClean="0"/>
              <a:t>Fungsinya</a:t>
            </a:r>
            <a:r>
              <a:rPr lang="en-US" sz="1400" dirty="0" smtClean="0"/>
              <a:t> </a:t>
            </a:r>
            <a:r>
              <a:rPr lang="en-US" sz="1400" dirty="0" err="1" smtClean="0"/>
              <a:t>untuk</a:t>
            </a:r>
            <a:r>
              <a:rPr lang="en-US" sz="1400" dirty="0" smtClean="0"/>
              <a:t> </a:t>
            </a:r>
            <a:r>
              <a:rPr lang="en-US" sz="1400" dirty="0" err="1" smtClean="0"/>
              <a:t>menguraikan</a:t>
            </a:r>
            <a:r>
              <a:rPr lang="en-US" sz="1400" dirty="0" smtClean="0"/>
              <a:t> </a:t>
            </a:r>
            <a:r>
              <a:rPr lang="en-US" sz="1400" dirty="0" err="1" smtClean="0"/>
              <a:t>ajaran</a:t>
            </a:r>
            <a:r>
              <a:rPr lang="en-US" sz="1400" dirty="0" smtClean="0"/>
              <a:t>, </a:t>
            </a:r>
            <a:r>
              <a:rPr lang="en-US" sz="1400" dirty="0" err="1" smtClean="0"/>
              <a:t>filsafat</a:t>
            </a:r>
            <a:r>
              <a:rPr lang="en-US" sz="1400" dirty="0" smtClean="0"/>
              <a:t>, </a:t>
            </a:r>
            <a:r>
              <a:rPr lang="en-US" sz="1400" dirty="0" err="1" smtClean="0"/>
              <a:t>ceritra</a:t>
            </a:r>
            <a:r>
              <a:rPr lang="en-US" sz="1400" dirty="0" smtClean="0"/>
              <a:t> yang </a:t>
            </a:r>
            <a:r>
              <a:rPr lang="en-US" sz="1400" dirty="0" err="1" smtClean="0"/>
              <a:t>bersuasana</a:t>
            </a:r>
            <a:r>
              <a:rPr lang="en-US" sz="1400" dirty="0" smtClean="0"/>
              <a:t> </a:t>
            </a:r>
            <a:r>
              <a:rPr lang="en-US" sz="1400" dirty="0" err="1" smtClean="0"/>
              <a:t>asmara</a:t>
            </a:r>
            <a:r>
              <a:rPr lang="en-US" sz="1400" dirty="0" smtClean="0"/>
              <a:t>, </a:t>
            </a:r>
            <a:r>
              <a:rPr lang="en-US" sz="1400" dirty="0" err="1" smtClean="0"/>
              <a:t>keadaan</a:t>
            </a:r>
            <a:r>
              <a:rPr lang="en-US" sz="1400" dirty="0" smtClean="0"/>
              <a:t> </a:t>
            </a:r>
            <a:r>
              <a:rPr lang="en-US" sz="1400" dirty="0" err="1" smtClean="0"/>
              <a:t>mabuk</a:t>
            </a:r>
            <a:r>
              <a:rPr lang="en-US" sz="1400" dirty="0" smtClean="0"/>
              <a:t> </a:t>
            </a:r>
            <a:r>
              <a:rPr lang="en-US" sz="1400" dirty="0" err="1" smtClean="0"/>
              <a:t>asmara</a:t>
            </a:r>
            <a:r>
              <a:rPr lang="en-US" sz="1400" dirty="0" smtClean="0"/>
              <a:t> (</a:t>
            </a:r>
            <a:r>
              <a:rPr lang="en-US" sz="1400" dirty="0" err="1" smtClean="0"/>
              <a:t>cinta</a:t>
            </a:r>
            <a:r>
              <a:rPr lang="en-US" sz="1400" dirty="0" smtClean="0"/>
              <a:t>) </a:t>
            </a:r>
            <a:r>
              <a:rPr lang="en-US" sz="1400" dirty="0" err="1" smtClean="0"/>
              <a:t>dan</a:t>
            </a:r>
            <a:r>
              <a:rPr lang="en-US" sz="1400" dirty="0" smtClean="0"/>
              <a:t> lain-lain </a:t>
            </a:r>
          </a:p>
          <a:p>
            <a:pPr marL="273050" indent="-273050" algn="l">
              <a:buFont typeface="+mj-lt"/>
              <a:buAutoNum type="arabicParenR"/>
            </a:pPr>
            <a:endParaRPr lang="en-US" sz="1400" dirty="0"/>
          </a:p>
        </p:txBody>
      </p:sp>
      <p:sp>
        <p:nvSpPr>
          <p:cNvPr id="7" name="Text Placeholder 6">
            <a:extLst>
              <a:ext uri="{FF2B5EF4-FFF2-40B4-BE49-F238E27FC236}">
                <a16:creationId xmlns:a16="http://schemas.microsoft.com/office/drawing/2014/main" id="{F917F922-DD33-4F29-A62E-425F004C779C}"/>
              </a:ext>
            </a:extLst>
          </p:cNvPr>
          <p:cNvSpPr>
            <a:spLocks noGrp="1"/>
          </p:cNvSpPr>
          <p:nvPr>
            <p:ph type="body" sz="quarter" idx="12"/>
          </p:nvPr>
        </p:nvSpPr>
        <p:spPr>
          <a:xfrm>
            <a:off x="1219200" y="3930555"/>
            <a:ext cx="10108442" cy="2685826"/>
          </a:xfrm>
        </p:spPr>
        <p:txBody>
          <a:bodyPr/>
          <a:lstStyle/>
          <a:p>
            <a:pPr marL="342900" indent="-342900" algn="l">
              <a:buFont typeface="+mj-lt"/>
              <a:buAutoNum type="arabicParenR" startAt="6"/>
            </a:pPr>
            <a:r>
              <a:rPr lang="en-US" sz="1400" dirty="0" err="1" smtClean="0"/>
              <a:t>Pupuh</a:t>
            </a:r>
            <a:r>
              <a:rPr lang="en-US" sz="1400" dirty="0" smtClean="0"/>
              <a:t> </a:t>
            </a:r>
            <a:r>
              <a:rPr lang="en-US" sz="1400" dirty="0" err="1" smtClean="0"/>
              <a:t>Semarandana</a:t>
            </a:r>
            <a:r>
              <a:rPr lang="en-US" sz="1400" dirty="0" smtClean="0"/>
              <a:t>, </a:t>
            </a:r>
            <a:r>
              <a:rPr lang="en-US" sz="1400" dirty="0" err="1" smtClean="0"/>
              <a:t>memiliki</a:t>
            </a:r>
            <a:r>
              <a:rPr lang="en-US" sz="1400" dirty="0" smtClean="0"/>
              <a:t> </a:t>
            </a:r>
            <a:r>
              <a:rPr lang="en-US" sz="1400" dirty="0" err="1" smtClean="0"/>
              <a:t>watak</a:t>
            </a:r>
            <a:r>
              <a:rPr lang="en-US" sz="1400" dirty="0" smtClean="0"/>
              <a:t> yang </a:t>
            </a:r>
            <a:r>
              <a:rPr lang="en-US" sz="1400" dirty="0" err="1" smtClean="0"/>
              <a:t>memikat</a:t>
            </a:r>
            <a:r>
              <a:rPr lang="en-US" sz="1400" dirty="0" smtClean="0"/>
              <a:t> </a:t>
            </a:r>
            <a:r>
              <a:rPr lang="en-US" sz="1400" dirty="0" err="1" smtClean="0"/>
              <a:t>hati</a:t>
            </a:r>
            <a:r>
              <a:rPr lang="en-US" sz="1400" dirty="0"/>
              <a:t> </a:t>
            </a:r>
            <a:r>
              <a:rPr lang="en-US" sz="1400" dirty="0" err="1" smtClean="0"/>
              <a:t>sedih</a:t>
            </a:r>
            <a:r>
              <a:rPr lang="en-US" sz="1400" dirty="0" smtClean="0"/>
              <a:t>, </a:t>
            </a:r>
            <a:r>
              <a:rPr lang="en-US" sz="1400" dirty="0" err="1" smtClean="0"/>
              <a:t>kesedihan</a:t>
            </a:r>
            <a:r>
              <a:rPr lang="en-US" sz="1400" dirty="0" smtClean="0"/>
              <a:t> </a:t>
            </a:r>
            <a:r>
              <a:rPr lang="en-US" sz="1400" dirty="0" err="1" smtClean="0"/>
              <a:t>karena</a:t>
            </a:r>
            <a:r>
              <a:rPr lang="en-US" sz="1400" dirty="0" smtClean="0"/>
              <a:t> </a:t>
            </a:r>
            <a:r>
              <a:rPr lang="en-US" sz="1400" dirty="0" err="1" smtClean="0"/>
              <a:t>asmara</a:t>
            </a:r>
            <a:r>
              <a:rPr lang="en-US" sz="1400" dirty="0" smtClean="0"/>
              <a:t>. </a:t>
            </a:r>
            <a:r>
              <a:rPr lang="en-US" sz="1400" dirty="0" err="1" smtClean="0"/>
              <a:t>Fungsinya</a:t>
            </a:r>
            <a:r>
              <a:rPr lang="en-US" sz="1400" dirty="0" smtClean="0"/>
              <a:t> </a:t>
            </a:r>
            <a:r>
              <a:rPr lang="en-US" sz="1400" dirty="0" err="1" smtClean="0"/>
              <a:t>untuk</a:t>
            </a:r>
            <a:r>
              <a:rPr lang="en-US" sz="1400" dirty="0" smtClean="0"/>
              <a:t> </a:t>
            </a:r>
            <a:r>
              <a:rPr lang="en-US" sz="1400" dirty="0" err="1" smtClean="0"/>
              <a:t>menceritakan</a:t>
            </a:r>
            <a:r>
              <a:rPr lang="en-US" sz="1400" dirty="0" smtClean="0"/>
              <a:t> </a:t>
            </a:r>
            <a:r>
              <a:rPr lang="en-US" sz="1400" dirty="0" err="1" smtClean="0"/>
              <a:t>ceritra</a:t>
            </a:r>
            <a:r>
              <a:rPr lang="en-US" sz="1400" dirty="0" smtClean="0"/>
              <a:t> </a:t>
            </a:r>
            <a:r>
              <a:rPr lang="en-US" sz="1400" dirty="0" err="1" smtClean="0"/>
              <a:t>asmara</a:t>
            </a:r>
            <a:r>
              <a:rPr lang="en-US" sz="1400" dirty="0" smtClean="0"/>
              <a:t> </a:t>
            </a:r>
            <a:r>
              <a:rPr lang="en-US" sz="1400" dirty="0" err="1" smtClean="0"/>
              <a:t>dan</a:t>
            </a:r>
            <a:r>
              <a:rPr lang="en-US" sz="1400" dirty="0" smtClean="0"/>
              <a:t> lain-lain</a:t>
            </a:r>
          </a:p>
          <a:p>
            <a:pPr marL="342900" indent="-342900" algn="l">
              <a:buFont typeface="+mj-lt"/>
              <a:buAutoNum type="arabicParenR" startAt="6"/>
            </a:pPr>
            <a:r>
              <a:rPr lang="en-US" sz="1400" dirty="0" err="1" smtClean="0"/>
              <a:t>Pupuh</a:t>
            </a:r>
            <a:r>
              <a:rPr lang="en-US" sz="1400" dirty="0" smtClean="0"/>
              <a:t> </a:t>
            </a:r>
            <a:r>
              <a:rPr lang="en-US" sz="1400" dirty="0" err="1" smtClean="0"/>
              <a:t>Sinom</a:t>
            </a:r>
            <a:r>
              <a:rPr lang="en-US" sz="1400" dirty="0" smtClean="0"/>
              <a:t>, </a:t>
            </a:r>
            <a:r>
              <a:rPr lang="en-US" sz="1400" dirty="0" err="1" smtClean="0"/>
              <a:t>memiliki</a:t>
            </a:r>
            <a:r>
              <a:rPr lang="en-US" sz="1400" dirty="0" smtClean="0"/>
              <a:t> </a:t>
            </a:r>
            <a:r>
              <a:rPr lang="en-US" sz="1400" dirty="0" err="1" smtClean="0"/>
              <a:t>watak</a:t>
            </a:r>
            <a:r>
              <a:rPr lang="en-US" sz="1400" dirty="0" smtClean="0"/>
              <a:t> yang </a:t>
            </a:r>
            <a:r>
              <a:rPr lang="en-US" sz="1400" dirty="0" err="1" smtClean="0"/>
              <a:t>ramah</a:t>
            </a:r>
            <a:r>
              <a:rPr lang="en-US" sz="1400" dirty="0" smtClean="0"/>
              <a:t> </a:t>
            </a:r>
            <a:r>
              <a:rPr lang="en-US" sz="1400" dirty="0" err="1" smtClean="0"/>
              <a:t>tamah</a:t>
            </a:r>
            <a:r>
              <a:rPr lang="en-US" sz="1400" dirty="0" smtClean="0"/>
              <a:t>, </a:t>
            </a:r>
            <a:r>
              <a:rPr lang="en-US" sz="1400" dirty="0" err="1" smtClean="0"/>
              <a:t>meresap</a:t>
            </a:r>
            <a:r>
              <a:rPr lang="en-US" sz="1400" dirty="0" smtClean="0"/>
              <a:t> </a:t>
            </a:r>
            <a:r>
              <a:rPr lang="en-US" sz="1400" dirty="0" err="1" smtClean="0"/>
              <a:t>sedap</a:t>
            </a:r>
            <a:r>
              <a:rPr lang="en-US" sz="1400" dirty="0" smtClean="0"/>
              <a:t>. </a:t>
            </a:r>
            <a:r>
              <a:rPr lang="en-US" sz="1400" dirty="0" err="1" smtClean="0"/>
              <a:t>Fungsinya</a:t>
            </a:r>
            <a:r>
              <a:rPr lang="en-US" sz="1400" dirty="0" smtClean="0"/>
              <a:t> </a:t>
            </a:r>
            <a:r>
              <a:rPr lang="en-US" sz="1400" dirty="0" err="1" smtClean="0"/>
              <a:t>untuk</a:t>
            </a:r>
            <a:r>
              <a:rPr lang="en-US" sz="1400" dirty="0" smtClean="0"/>
              <a:t> </a:t>
            </a:r>
            <a:r>
              <a:rPr lang="en-US" sz="1400" dirty="0" err="1" smtClean="0"/>
              <a:t>menyampaikan</a:t>
            </a:r>
            <a:r>
              <a:rPr lang="en-US" sz="1400" dirty="0" smtClean="0"/>
              <a:t> </a:t>
            </a:r>
            <a:r>
              <a:rPr lang="en-US" sz="1400" dirty="0" err="1" smtClean="0"/>
              <a:t>amanat</a:t>
            </a:r>
            <a:r>
              <a:rPr lang="en-US" sz="1400" dirty="0" smtClean="0"/>
              <a:t>, </a:t>
            </a:r>
            <a:r>
              <a:rPr lang="en-US" sz="1400" dirty="0" err="1" smtClean="0"/>
              <a:t>nasihat</a:t>
            </a:r>
            <a:r>
              <a:rPr lang="en-US" sz="1400" dirty="0" smtClean="0"/>
              <a:t> </a:t>
            </a:r>
            <a:r>
              <a:rPr lang="en-US" sz="1400" dirty="0" err="1" smtClean="0"/>
              <a:t>atau</a:t>
            </a:r>
            <a:r>
              <a:rPr lang="en-US" sz="1400" dirty="0" smtClean="0"/>
              <a:t> </a:t>
            </a:r>
            <a:r>
              <a:rPr lang="en-US" sz="1400" dirty="0" err="1" smtClean="0"/>
              <a:t>bercakap-cakap</a:t>
            </a:r>
            <a:r>
              <a:rPr lang="en-US" sz="1400" dirty="0" smtClean="0"/>
              <a:t> </a:t>
            </a:r>
            <a:r>
              <a:rPr lang="en-US" sz="1400" dirty="0" err="1" smtClean="0"/>
              <a:t>secara</a:t>
            </a:r>
            <a:r>
              <a:rPr lang="en-US" sz="1400" dirty="0" smtClean="0"/>
              <a:t> </a:t>
            </a:r>
            <a:r>
              <a:rPr lang="en-US" sz="1400" dirty="0" err="1" smtClean="0"/>
              <a:t>bersahabat</a:t>
            </a:r>
            <a:r>
              <a:rPr lang="en-US" sz="1400" dirty="0" smtClean="0"/>
              <a:t> </a:t>
            </a:r>
            <a:r>
              <a:rPr lang="en-US" sz="1400" dirty="0" err="1" smtClean="0"/>
              <a:t>dan</a:t>
            </a:r>
            <a:r>
              <a:rPr lang="en-US" sz="1400" dirty="0" smtClean="0"/>
              <a:t> lain-lain.</a:t>
            </a:r>
          </a:p>
          <a:p>
            <a:pPr marL="342900" indent="-342900" algn="l">
              <a:buFont typeface="+mj-lt"/>
              <a:buAutoNum type="arabicParenR" startAt="6"/>
            </a:pPr>
            <a:r>
              <a:rPr lang="en-US" sz="1400" dirty="0" err="1" smtClean="0"/>
              <a:t>Pupuh</a:t>
            </a:r>
            <a:r>
              <a:rPr lang="en-US" sz="1400" dirty="0" smtClean="0"/>
              <a:t> </a:t>
            </a:r>
            <a:r>
              <a:rPr lang="en-US" sz="1400" dirty="0" err="1" smtClean="0"/>
              <a:t>Durma</a:t>
            </a:r>
            <a:r>
              <a:rPr lang="en-US" sz="1400" dirty="0" smtClean="0"/>
              <a:t>, </a:t>
            </a:r>
            <a:r>
              <a:rPr lang="en-US" sz="1400" dirty="0" err="1" smtClean="0"/>
              <a:t>memiliki</a:t>
            </a:r>
            <a:r>
              <a:rPr lang="en-US" sz="1400" dirty="0" smtClean="0"/>
              <a:t> </a:t>
            </a:r>
            <a:r>
              <a:rPr lang="en-US" sz="1400" dirty="0" err="1" smtClean="0"/>
              <a:t>watak</a:t>
            </a:r>
            <a:r>
              <a:rPr lang="en-US" sz="1400" dirty="0" smtClean="0"/>
              <a:t> </a:t>
            </a:r>
            <a:r>
              <a:rPr lang="en-US" sz="1400" dirty="0" err="1" smtClean="0"/>
              <a:t>keras</a:t>
            </a:r>
            <a:r>
              <a:rPr lang="en-US" sz="1400" dirty="0" smtClean="0"/>
              <a:t>, </a:t>
            </a:r>
            <a:r>
              <a:rPr lang="en-US" sz="1400" dirty="0" err="1" smtClean="0"/>
              <a:t>bengis</a:t>
            </a:r>
            <a:r>
              <a:rPr lang="en-US" sz="1400" dirty="0" smtClean="0"/>
              <a:t>, </a:t>
            </a:r>
            <a:r>
              <a:rPr lang="en-US" sz="1400" dirty="0" err="1" smtClean="0"/>
              <a:t>marah</a:t>
            </a:r>
            <a:r>
              <a:rPr lang="en-US" sz="1400" dirty="0" smtClean="0"/>
              <a:t>. </a:t>
            </a:r>
            <a:r>
              <a:rPr lang="en-US" sz="1400" dirty="0" err="1" smtClean="0"/>
              <a:t>Fungsinya</a:t>
            </a:r>
            <a:r>
              <a:rPr lang="en-US" sz="1400" dirty="0" smtClean="0"/>
              <a:t> </a:t>
            </a:r>
            <a:r>
              <a:rPr lang="en-US" sz="1400" dirty="0" err="1" smtClean="0"/>
              <a:t>untuk</a:t>
            </a:r>
            <a:r>
              <a:rPr lang="en-US" sz="1400" dirty="0" smtClean="0"/>
              <a:t> </a:t>
            </a:r>
            <a:r>
              <a:rPr lang="en-US" sz="1400" dirty="0" err="1" smtClean="0"/>
              <a:t>melahirkan</a:t>
            </a:r>
            <a:r>
              <a:rPr lang="en-US" sz="1400" dirty="0" smtClean="0"/>
              <a:t> </a:t>
            </a:r>
            <a:r>
              <a:rPr lang="en-US" sz="1400" dirty="0" err="1" smtClean="0"/>
              <a:t>perasaan</a:t>
            </a:r>
            <a:r>
              <a:rPr lang="en-US" sz="1400" dirty="0" smtClean="0"/>
              <a:t> </a:t>
            </a:r>
            <a:r>
              <a:rPr lang="en-US" sz="1400" dirty="0" err="1" smtClean="0"/>
              <a:t>marah</a:t>
            </a:r>
            <a:r>
              <a:rPr lang="en-US" sz="1400" dirty="0" smtClean="0"/>
              <a:t> </a:t>
            </a:r>
            <a:r>
              <a:rPr lang="en-US" sz="1400" dirty="0" err="1" smtClean="0"/>
              <a:t>atau</a:t>
            </a:r>
            <a:r>
              <a:rPr lang="en-US" sz="1400" dirty="0" smtClean="0"/>
              <a:t> </a:t>
            </a:r>
            <a:r>
              <a:rPr lang="en-US" sz="1400" dirty="0" err="1" smtClean="0"/>
              <a:t>untuk</a:t>
            </a:r>
            <a:r>
              <a:rPr lang="en-US" sz="1400" dirty="0" smtClean="0"/>
              <a:t> </a:t>
            </a:r>
            <a:r>
              <a:rPr lang="en-US" sz="1400" dirty="0" err="1" smtClean="0"/>
              <a:t>meceritrakan</a:t>
            </a:r>
            <a:r>
              <a:rPr lang="en-US" sz="1400" dirty="0" smtClean="0"/>
              <a:t> </a:t>
            </a:r>
            <a:r>
              <a:rPr lang="en-US" sz="1400" dirty="0" err="1" smtClean="0"/>
              <a:t>perang</a:t>
            </a:r>
            <a:r>
              <a:rPr lang="en-US" sz="1400" dirty="0" smtClean="0"/>
              <a:t>, </a:t>
            </a:r>
            <a:r>
              <a:rPr lang="en-US" sz="1400" dirty="0" err="1" smtClean="0"/>
              <a:t>saling</a:t>
            </a:r>
            <a:r>
              <a:rPr lang="en-US" sz="1400" dirty="0" smtClean="0"/>
              <a:t> </a:t>
            </a:r>
            <a:r>
              <a:rPr lang="en-US" sz="1400" dirty="0" err="1" smtClean="0"/>
              <a:t>menantang</a:t>
            </a:r>
            <a:r>
              <a:rPr lang="en-US" sz="1400" dirty="0" smtClean="0"/>
              <a:t> </a:t>
            </a:r>
            <a:r>
              <a:rPr lang="en-US" sz="1400" dirty="0" err="1" smtClean="0"/>
              <a:t>dan</a:t>
            </a:r>
            <a:r>
              <a:rPr lang="en-US" sz="1400" dirty="0" smtClean="0"/>
              <a:t> </a:t>
            </a:r>
            <a:r>
              <a:rPr lang="en-US" sz="1400" dirty="0" err="1" smtClean="0"/>
              <a:t>sebagainya</a:t>
            </a:r>
            <a:r>
              <a:rPr lang="en-US" sz="1400" dirty="0" smtClean="0"/>
              <a:t>.</a:t>
            </a:r>
          </a:p>
          <a:p>
            <a:pPr marL="342900" indent="-342900" algn="l">
              <a:buFont typeface="+mj-lt"/>
              <a:buAutoNum type="arabicParenR" startAt="6"/>
            </a:pPr>
            <a:r>
              <a:rPr lang="en-US" sz="1400" dirty="0" err="1" smtClean="0"/>
              <a:t>Pupuh</a:t>
            </a:r>
            <a:r>
              <a:rPr lang="en-US" sz="1400" dirty="0" smtClean="0"/>
              <a:t> </a:t>
            </a:r>
            <a:r>
              <a:rPr lang="en-US" sz="1400" dirty="0" err="1" smtClean="0"/>
              <a:t>Pangkur</a:t>
            </a:r>
            <a:r>
              <a:rPr lang="en-US" sz="1400" dirty="0" smtClean="0"/>
              <a:t>, </a:t>
            </a:r>
            <a:r>
              <a:rPr lang="en-US" sz="1400" dirty="0" err="1" smtClean="0"/>
              <a:t>memiliki</a:t>
            </a:r>
            <a:r>
              <a:rPr lang="en-US" sz="1400" dirty="0" smtClean="0"/>
              <a:t> </a:t>
            </a:r>
            <a:r>
              <a:rPr lang="en-US" sz="1400" dirty="0" err="1" smtClean="0"/>
              <a:t>watak</a:t>
            </a:r>
            <a:r>
              <a:rPr lang="en-US" sz="1400" dirty="0"/>
              <a:t> </a:t>
            </a:r>
            <a:r>
              <a:rPr lang="en-US" sz="1400" dirty="0" err="1" smtClean="0"/>
              <a:t>untuk</a:t>
            </a:r>
            <a:r>
              <a:rPr lang="en-US" sz="1400" dirty="0" smtClean="0"/>
              <a:t> </a:t>
            </a:r>
            <a:r>
              <a:rPr lang="en-US" sz="1400" dirty="0" err="1" smtClean="0"/>
              <a:t>melahirkan</a:t>
            </a:r>
            <a:r>
              <a:rPr lang="en-US" sz="1400" dirty="0" smtClean="0"/>
              <a:t> </a:t>
            </a:r>
            <a:r>
              <a:rPr lang="en-US" sz="1400" dirty="0" err="1" smtClean="0"/>
              <a:t>perasaan</a:t>
            </a:r>
            <a:r>
              <a:rPr lang="en-US" sz="1400" dirty="0" smtClean="0"/>
              <a:t> yang </a:t>
            </a:r>
            <a:r>
              <a:rPr lang="en-US" sz="1400" dirty="0" err="1" smtClean="0"/>
              <a:t>memuncak</a:t>
            </a:r>
            <a:r>
              <a:rPr lang="en-US" sz="1400" dirty="0" smtClean="0"/>
              <a:t>. </a:t>
            </a:r>
            <a:r>
              <a:rPr lang="en-US" sz="1400" dirty="0" err="1" smtClean="0"/>
              <a:t>Fungsinya</a:t>
            </a:r>
            <a:r>
              <a:rPr lang="en-US" sz="1400" dirty="0" smtClean="0"/>
              <a:t> </a:t>
            </a:r>
            <a:r>
              <a:rPr lang="en-US" sz="1400" dirty="0" err="1" smtClean="0"/>
              <a:t>untuk</a:t>
            </a:r>
            <a:r>
              <a:rPr lang="en-US" sz="1400" dirty="0" smtClean="0"/>
              <a:t> </a:t>
            </a:r>
            <a:r>
              <a:rPr lang="en-US" sz="1400" dirty="0" err="1" smtClean="0"/>
              <a:t>ceritra</a:t>
            </a:r>
            <a:r>
              <a:rPr lang="en-US" sz="1400" dirty="0" smtClean="0"/>
              <a:t> </a:t>
            </a:r>
            <a:r>
              <a:rPr lang="en-US" sz="1400" dirty="0" err="1" smtClean="0"/>
              <a:t>atau</a:t>
            </a:r>
            <a:r>
              <a:rPr lang="en-US" sz="1400" dirty="0" smtClean="0"/>
              <a:t> </a:t>
            </a:r>
            <a:r>
              <a:rPr lang="en-US" sz="1400" dirty="0" err="1" smtClean="0"/>
              <a:t>ajaran</a:t>
            </a:r>
            <a:r>
              <a:rPr lang="en-US" sz="1400" dirty="0" smtClean="0"/>
              <a:t> yang </a:t>
            </a:r>
            <a:r>
              <a:rPr lang="en-US" sz="1400" dirty="0" err="1" smtClean="0"/>
              <a:t>sungguh-sungguh</a:t>
            </a:r>
            <a:r>
              <a:rPr lang="en-US" sz="1400" dirty="0" smtClean="0"/>
              <a:t>, </a:t>
            </a:r>
            <a:r>
              <a:rPr lang="en-US" sz="1400" dirty="0" err="1" smtClean="0"/>
              <a:t>mabuk</a:t>
            </a:r>
            <a:r>
              <a:rPr lang="en-US" sz="1400" dirty="0" smtClean="0"/>
              <a:t> </a:t>
            </a:r>
            <a:r>
              <a:rPr lang="en-US" sz="1400" dirty="0" err="1" smtClean="0"/>
              <a:t>asmarayang</a:t>
            </a:r>
            <a:r>
              <a:rPr lang="en-US" sz="1400" dirty="0" smtClean="0"/>
              <a:t> </a:t>
            </a:r>
            <a:r>
              <a:rPr lang="en-US" sz="1400" dirty="0" err="1" smtClean="0"/>
              <a:t>memuncak</a:t>
            </a:r>
            <a:r>
              <a:rPr lang="en-US" sz="1400" dirty="0" smtClean="0"/>
              <a:t> </a:t>
            </a:r>
            <a:r>
              <a:rPr lang="en-US" sz="1400" dirty="0" err="1" smtClean="0"/>
              <a:t>dan</a:t>
            </a:r>
            <a:r>
              <a:rPr lang="en-US" sz="1400" dirty="0" smtClean="0"/>
              <a:t> lain-lain.</a:t>
            </a:r>
          </a:p>
          <a:p>
            <a:pPr marL="342900" indent="-342900" algn="l">
              <a:buFont typeface="+mj-lt"/>
              <a:buAutoNum type="arabicParenR" startAt="6"/>
            </a:pPr>
            <a:r>
              <a:rPr lang="en-US" sz="1400" dirty="0" err="1" smtClean="0"/>
              <a:t>Pupuh</a:t>
            </a:r>
            <a:r>
              <a:rPr lang="en-US" sz="1400" dirty="0" smtClean="0"/>
              <a:t> </a:t>
            </a:r>
            <a:r>
              <a:rPr lang="en-US" sz="1400" dirty="0" err="1" smtClean="0"/>
              <a:t>Dangdanggula</a:t>
            </a:r>
            <a:r>
              <a:rPr lang="en-US" sz="1400" dirty="0" smtClean="0"/>
              <a:t>, </a:t>
            </a:r>
            <a:r>
              <a:rPr lang="en-US" sz="1400" dirty="0" err="1" smtClean="0"/>
              <a:t>memilik</a:t>
            </a:r>
            <a:r>
              <a:rPr lang="en-US" sz="1400" dirty="0" smtClean="0"/>
              <a:t> </a:t>
            </a:r>
            <a:r>
              <a:rPr lang="en-US" sz="1400" dirty="0" err="1" smtClean="0"/>
              <a:t>watak</a:t>
            </a:r>
            <a:r>
              <a:rPr lang="en-US" sz="1400" dirty="0" smtClean="0"/>
              <a:t> yang </a:t>
            </a:r>
            <a:r>
              <a:rPr lang="en-US" sz="1400" dirty="0" err="1" smtClean="0"/>
              <a:t>halus</a:t>
            </a:r>
            <a:r>
              <a:rPr lang="en-US" sz="1400" dirty="0" smtClean="0"/>
              <a:t> </a:t>
            </a:r>
            <a:r>
              <a:rPr lang="en-US" sz="1400" dirty="0" err="1" smtClean="0"/>
              <a:t>lemas</a:t>
            </a:r>
            <a:r>
              <a:rPr lang="en-US" sz="1400" dirty="0" smtClean="0"/>
              <a:t>, </a:t>
            </a:r>
            <a:r>
              <a:rPr lang="en-US" sz="1400" dirty="0" err="1" smtClean="0"/>
              <a:t>umumnya</a:t>
            </a:r>
            <a:r>
              <a:rPr lang="en-US" sz="1400" dirty="0" smtClean="0"/>
              <a:t> </a:t>
            </a:r>
            <a:r>
              <a:rPr lang="en-US" sz="1400" dirty="0" err="1" smtClean="0"/>
              <a:t>berfungsi</a:t>
            </a:r>
            <a:r>
              <a:rPr lang="en-US" sz="1400" dirty="0" smtClean="0"/>
              <a:t> </a:t>
            </a:r>
            <a:r>
              <a:rPr lang="en-US" sz="1400" dirty="0" err="1" smtClean="0"/>
              <a:t>untuk</a:t>
            </a:r>
            <a:r>
              <a:rPr lang="en-US" sz="1400" dirty="0" smtClean="0"/>
              <a:t> </a:t>
            </a:r>
            <a:r>
              <a:rPr lang="en-US" sz="1400" dirty="0" err="1" smtClean="0"/>
              <a:t>melahirkan</a:t>
            </a:r>
            <a:r>
              <a:rPr lang="en-US" sz="1400" dirty="0" smtClean="0"/>
              <a:t> </a:t>
            </a:r>
            <a:r>
              <a:rPr lang="en-US" sz="1400" dirty="0" err="1" smtClean="0"/>
              <a:t>suatu</a:t>
            </a:r>
            <a:r>
              <a:rPr lang="en-US" sz="1400" dirty="0" smtClean="0"/>
              <a:t> </a:t>
            </a:r>
            <a:r>
              <a:rPr lang="en-US" sz="1400" dirty="0" err="1" smtClean="0"/>
              <a:t>ajaran</a:t>
            </a:r>
            <a:r>
              <a:rPr lang="en-US" sz="1400" dirty="0" smtClean="0"/>
              <a:t>, </a:t>
            </a:r>
            <a:r>
              <a:rPr lang="en-US" sz="1400" dirty="0" err="1" smtClean="0"/>
              <a:t>berkasih-kasihan</a:t>
            </a:r>
            <a:r>
              <a:rPr lang="en-US" sz="1400" dirty="0" smtClean="0"/>
              <a:t>, </a:t>
            </a:r>
            <a:r>
              <a:rPr lang="en-US" sz="1400" dirty="0" err="1" smtClean="0"/>
              <a:t>juga</a:t>
            </a:r>
            <a:r>
              <a:rPr lang="en-US" sz="1400" dirty="0" smtClean="0"/>
              <a:t> </a:t>
            </a:r>
            <a:r>
              <a:rPr lang="en-US" sz="1400" dirty="0" err="1" smtClean="0"/>
              <a:t>untuk</a:t>
            </a:r>
            <a:r>
              <a:rPr lang="en-US" sz="1400" dirty="0" smtClean="0"/>
              <a:t> </a:t>
            </a:r>
            <a:r>
              <a:rPr lang="en-US" sz="1400" dirty="0" err="1" smtClean="0"/>
              <a:t>menutup</a:t>
            </a:r>
            <a:r>
              <a:rPr lang="en-US" sz="1400" dirty="0" smtClean="0"/>
              <a:t> </a:t>
            </a:r>
            <a:r>
              <a:rPr lang="en-US" sz="1400" dirty="0" err="1" smtClean="0"/>
              <a:t>suatu</a:t>
            </a:r>
            <a:r>
              <a:rPr lang="en-US" sz="1400" dirty="0" smtClean="0"/>
              <a:t> </a:t>
            </a:r>
            <a:r>
              <a:rPr lang="en-US" sz="1400" dirty="0" err="1" smtClean="0"/>
              <a:t>karangan</a:t>
            </a:r>
            <a:r>
              <a:rPr lang="en-US" sz="1400" dirty="0" smtClean="0"/>
              <a:t>. </a:t>
            </a:r>
            <a:endParaRPr lang="en-US" sz="1400" dirty="0"/>
          </a:p>
        </p:txBody>
      </p:sp>
      <p:sp>
        <p:nvSpPr>
          <p:cNvPr id="2" name="TextBox 1"/>
          <p:cNvSpPr txBox="1"/>
          <p:nvPr/>
        </p:nvSpPr>
        <p:spPr>
          <a:xfrm>
            <a:off x="4885899" y="3107855"/>
            <a:ext cx="2483893" cy="646331"/>
          </a:xfrm>
          <a:prstGeom prst="rect">
            <a:avLst/>
          </a:prstGeom>
          <a:solidFill>
            <a:srgbClr val="FFFF00"/>
          </a:solidFill>
        </p:spPr>
        <p:txBody>
          <a:bodyPr wrap="square" rtlCol="0">
            <a:spAutoFit/>
          </a:bodyPr>
          <a:lstStyle/>
          <a:p>
            <a:pPr algn="ctr"/>
            <a:r>
              <a:rPr lang="en-US" b="1" dirty="0" err="1" smtClean="0">
                <a:solidFill>
                  <a:schemeClr val="bg1"/>
                </a:solidFill>
              </a:rPr>
              <a:t>Fungsi</a:t>
            </a:r>
            <a:r>
              <a:rPr lang="en-US" b="1" dirty="0" smtClean="0">
                <a:solidFill>
                  <a:schemeClr val="bg1"/>
                </a:solidFill>
              </a:rPr>
              <a:t> / </a:t>
            </a:r>
            <a:r>
              <a:rPr lang="en-US" b="1" dirty="0" err="1" smtClean="0">
                <a:solidFill>
                  <a:schemeClr val="bg1"/>
                </a:solidFill>
              </a:rPr>
              <a:t>Karakter</a:t>
            </a:r>
            <a:r>
              <a:rPr lang="en-US" b="1" dirty="0" smtClean="0">
                <a:solidFill>
                  <a:schemeClr val="bg1"/>
                </a:solidFill>
              </a:rPr>
              <a:t> </a:t>
            </a:r>
            <a:r>
              <a:rPr lang="en-US" b="1" dirty="0" err="1" smtClean="0">
                <a:solidFill>
                  <a:schemeClr val="bg1"/>
                </a:solidFill>
              </a:rPr>
              <a:t>Masing-masing</a:t>
            </a:r>
            <a:r>
              <a:rPr lang="en-US" b="1" dirty="0" smtClean="0">
                <a:solidFill>
                  <a:schemeClr val="bg1"/>
                </a:solidFill>
              </a:rPr>
              <a:t> </a:t>
            </a:r>
            <a:r>
              <a:rPr lang="en-US" b="1" dirty="0" err="1" smtClean="0">
                <a:solidFill>
                  <a:schemeClr val="bg1"/>
                </a:solidFill>
              </a:rPr>
              <a:t>Pupuh</a:t>
            </a:r>
            <a:endParaRPr lang="id-ID" b="1" dirty="0">
              <a:solidFill>
                <a:schemeClr val="bg1"/>
              </a:solidFill>
            </a:endParaRPr>
          </a:p>
        </p:txBody>
      </p:sp>
    </p:spTree>
    <p:extLst>
      <p:ext uri="{BB962C8B-B14F-4D97-AF65-F5344CB8AC3E}">
        <p14:creationId xmlns:p14="http://schemas.microsoft.com/office/powerpoint/2010/main" val="381094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0C8DB6C4-E64A-4821-9E88-01099FE91011}"/>
              </a:ext>
            </a:extLst>
          </p:cNvPr>
          <p:cNvSpPr>
            <a:spLocks noGrp="1"/>
          </p:cNvSpPr>
          <p:nvPr>
            <p:ph type="body" sz="quarter" idx="22"/>
          </p:nvPr>
        </p:nvSpPr>
        <p:spPr>
          <a:xfrm>
            <a:off x="9183216" y="3998815"/>
            <a:ext cx="2528723" cy="2516088"/>
          </a:xfrm>
        </p:spPr>
        <p:txBody>
          <a:bodyPr/>
          <a:lstStyle/>
          <a:p>
            <a:r>
              <a:rPr lang="en-US" sz="1600" b="1" dirty="0" err="1" smtClean="0">
                <a:solidFill>
                  <a:srgbClr val="FFFF00"/>
                </a:solidFill>
              </a:rPr>
              <a:t>Wirasa</a:t>
            </a:r>
            <a:endParaRPr lang="en-US" sz="1600" b="1" dirty="0">
              <a:solidFill>
                <a:srgbClr val="FFFF00"/>
              </a:solidFill>
            </a:endParaRPr>
          </a:p>
          <a:p>
            <a:r>
              <a:rPr lang="en-US" sz="1600" dirty="0" err="1" smtClean="0"/>
              <a:t>Meliputi</a:t>
            </a:r>
            <a:r>
              <a:rPr lang="en-US" sz="1600" dirty="0" smtClean="0"/>
              <a:t> </a:t>
            </a:r>
            <a:r>
              <a:rPr lang="en-US" sz="1600" dirty="0" err="1" smtClean="0"/>
              <a:t>kemampuan</a:t>
            </a:r>
            <a:r>
              <a:rPr lang="en-US" sz="1600" dirty="0" smtClean="0"/>
              <a:t> </a:t>
            </a:r>
            <a:r>
              <a:rPr lang="en-US" sz="1600" dirty="0" err="1" smtClean="0"/>
              <a:t>dari</a:t>
            </a:r>
            <a:r>
              <a:rPr lang="en-US" sz="1600" dirty="0" smtClean="0"/>
              <a:t> </a:t>
            </a:r>
            <a:r>
              <a:rPr lang="en-US" sz="1600" dirty="0" err="1" smtClean="0"/>
              <a:t>peserta</a:t>
            </a:r>
            <a:r>
              <a:rPr lang="en-US" sz="1600" dirty="0" smtClean="0"/>
              <a:t> </a:t>
            </a:r>
            <a:r>
              <a:rPr lang="en-US" sz="1600" dirty="0" err="1" smtClean="0"/>
              <a:t>untuk</a:t>
            </a:r>
            <a:r>
              <a:rPr lang="en-US" sz="1600" dirty="0" smtClean="0"/>
              <a:t> </a:t>
            </a:r>
            <a:r>
              <a:rPr lang="en-US" sz="1600" dirty="0" err="1" smtClean="0"/>
              <a:t>memahami</a:t>
            </a:r>
            <a:r>
              <a:rPr lang="en-US" sz="1600" dirty="0" smtClean="0"/>
              <a:t> </a:t>
            </a:r>
            <a:r>
              <a:rPr lang="en-US" sz="1600" dirty="0" err="1" smtClean="0"/>
              <a:t>dan</a:t>
            </a:r>
            <a:r>
              <a:rPr lang="en-US" sz="1600" dirty="0" smtClean="0"/>
              <a:t> </a:t>
            </a:r>
            <a:r>
              <a:rPr lang="en-US" sz="1600" dirty="0" err="1" smtClean="0"/>
              <a:t>menghayati</a:t>
            </a:r>
            <a:r>
              <a:rPr lang="en-US" sz="1600" dirty="0" smtClean="0"/>
              <a:t> </a:t>
            </a:r>
            <a:r>
              <a:rPr lang="en-US" sz="1600" dirty="0" err="1" smtClean="0"/>
              <a:t>makna</a:t>
            </a:r>
            <a:r>
              <a:rPr lang="en-US" sz="1600" dirty="0" smtClean="0"/>
              <a:t> </a:t>
            </a:r>
            <a:r>
              <a:rPr lang="en-US" sz="1600" dirty="0" err="1" smtClean="0"/>
              <a:t>serta</a:t>
            </a:r>
            <a:r>
              <a:rPr lang="en-US" sz="1600" dirty="0" smtClean="0"/>
              <a:t> </a:t>
            </a:r>
            <a:r>
              <a:rPr lang="en-US" sz="1600" dirty="0" err="1" smtClean="0"/>
              <a:t>nilai</a:t>
            </a:r>
            <a:r>
              <a:rPr lang="en-US" sz="1600" dirty="0" smtClean="0"/>
              <a:t> yang </a:t>
            </a:r>
            <a:r>
              <a:rPr lang="en-US" sz="1600" dirty="0" err="1" smtClean="0"/>
              <a:t>terkandung</a:t>
            </a:r>
            <a:r>
              <a:rPr lang="en-US" sz="1600" dirty="0" smtClean="0"/>
              <a:t> </a:t>
            </a:r>
            <a:r>
              <a:rPr lang="en-US" sz="1600" dirty="0" err="1" smtClean="0"/>
              <a:t>dalam</a:t>
            </a:r>
            <a:r>
              <a:rPr lang="en-US" sz="1600" dirty="0" smtClean="0"/>
              <a:t> </a:t>
            </a:r>
            <a:r>
              <a:rPr lang="en-US" sz="1600" dirty="0" err="1" smtClean="0"/>
              <a:t>teks</a:t>
            </a:r>
            <a:r>
              <a:rPr lang="en-US" sz="1600" dirty="0" smtClean="0"/>
              <a:t> </a:t>
            </a:r>
            <a:endParaRPr lang="en-US" sz="1600" dirty="0"/>
          </a:p>
          <a:p>
            <a:endParaRPr lang="en-US" sz="1600" dirty="0"/>
          </a:p>
        </p:txBody>
      </p:sp>
      <p:sp>
        <p:nvSpPr>
          <p:cNvPr id="22" name="Text Placeholder 21">
            <a:extLst>
              <a:ext uri="{FF2B5EF4-FFF2-40B4-BE49-F238E27FC236}">
                <a16:creationId xmlns:a16="http://schemas.microsoft.com/office/drawing/2014/main" id="{C7EF0A6E-7607-4CAC-B55D-F4339C7B91C6}"/>
              </a:ext>
            </a:extLst>
          </p:cNvPr>
          <p:cNvSpPr>
            <a:spLocks noGrp="1"/>
          </p:cNvSpPr>
          <p:nvPr>
            <p:ph type="body" sz="quarter" idx="21"/>
          </p:nvPr>
        </p:nvSpPr>
        <p:spPr>
          <a:xfrm>
            <a:off x="6036426" y="3985157"/>
            <a:ext cx="2961466" cy="2516088"/>
          </a:xfrm>
        </p:spPr>
        <p:txBody>
          <a:bodyPr/>
          <a:lstStyle/>
          <a:p>
            <a:r>
              <a:rPr lang="en-US" sz="1800" b="1" dirty="0" err="1" smtClean="0">
                <a:solidFill>
                  <a:srgbClr val="FFFF00"/>
                </a:solidFill>
              </a:rPr>
              <a:t>Raras</a:t>
            </a:r>
            <a:endParaRPr lang="en-US" sz="1800" b="1" dirty="0">
              <a:solidFill>
                <a:srgbClr val="FFFF00"/>
              </a:solidFill>
            </a:endParaRPr>
          </a:p>
          <a:p>
            <a:r>
              <a:rPr lang="en-US" sz="1600" dirty="0" err="1" smtClean="0"/>
              <a:t>Yaitu</a:t>
            </a:r>
            <a:r>
              <a:rPr lang="en-US" sz="1600" dirty="0" smtClean="0"/>
              <a:t> </a:t>
            </a:r>
            <a:r>
              <a:rPr lang="en-US" sz="1600" dirty="0" err="1" smtClean="0"/>
              <a:t>kemampuan</a:t>
            </a:r>
            <a:r>
              <a:rPr lang="en-US" sz="1600" dirty="0" smtClean="0"/>
              <a:t> </a:t>
            </a:r>
            <a:r>
              <a:rPr lang="en-US" sz="1600" dirty="0" err="1" smtClean="0"/>
              <a:t>peserta</a:t>
            </a:r>
            <a:r>
              <a:rPr lang="en-US" sz="1600" dirty="0" smtClean="0"/>
              <a:t> </a:t>
            </a:r>
            <a:r>
              <a:rPr lang="en-US" sz="1600" dirty="0" err="1" smtClean="0"/>
              <a:t>mabebasan</a:t>
            </a:r>
            <a:r>
              <a:rPr lang="en-US" sz="1600" dirty="0" smtClean="0"/>
              <a:t> </a:t>
            </a:r>
            <a:r>
              <a:rPr lang="en-US" sz="1600" dirty="0" err="1" smtClean="0"/>
              <a:t>untuk</a:t>
            </a:r>
            <a:r>
              <a:rPr lang="en-US" sz="1600" dirty="0" smtClean="0"/>
              <a:t> </a:t>
            </a:r>
            <a:r>
              <a:rPr lang="en-US" sz="1600" dirty="0" err="1" smtClean="0"/>
              <a:t>mengekspresikan</a:t>
            </a:r>
            <a:r>
              <a:rPr lang="en-US" sz="1600" dirty="0" smtClean="0"/>
              <a:t> </a:t>
            </a:r>
            <a:r>
              <a:rPr lang="en-US" sz="1600" dirty="0" err="1" smtClean="0"/>
              <a:t>karakter</a:t>
            </a:r>
            <a:r>
              <a:rPr lang="en-US" sz="1600" dirty="0" smtClean="0"/>
              <a:t> </a:t>
            </a:r>
            <a:r>
              <a:rPr lang="en-US" sz="1600" dirty="0" err="1" smtClean="0"/>
              <a:t>dari</a:t>
            </a:r>
            <a:r>
              <a:rPr lang="en-US" sz="1600" dirty="0" smtClean="0"/>
              <a:t> </a:t>
            </a:r>
            <a:r>
              <a:rPr lang="en-US" sz="1600" dirty="0" err="1" smtClean="0"/>
              <a:t>tokoh-tokoh</a:t>
            </a:r>
            <a:r>
              <a:rPr lang="en-US" sz="1600" dirty="0" smtClean="0"/>
              <a:t> </a:t>
            </a:r>
            <a:r>
              <a:rPr lang="en-US" sz="1600" dirty="0" err="1" smtClean="0"/>
              <a:t>dalam</a:t>
            </a:r>
            <a:r>
              <a:rPr lang="en-US" sz="1600" dirty="0" smtClean="0"/>
              <a:t> </a:t>
            </a:r>
            <a:r>
              <a:rPr lang="en-US" sz="1600" dirty="0" err="1" smtClean="0"/>
              <a:t>teks</a:t>
            </a:r>
            <a:r>
              <a:rPr lang="en-US" sz="1600" dirty="0" smtClean="0"/>
              <a:t>, </a:t>
            </a:r>
            <a:r>
              <a:rPr lang="en-US" sz="1600" dirty="0" err="1" smtClean="0"/>
              <a:t>serta</a:t>
            </a:r>
            <a:r>
              <a:rPr lang="en-US" sz="1600" dirty="0" smtClean="0"/>
              <a:t> </a:t>
            </a:r>
            <a:r>
              <a:rPr lang="en-US" sz="1600" dirty="0" err="1" smtClean="0"/>
              <a:t>dalam</a:t>
            </a:r>
            <a:r>
              <a:rPr lang="en-US" sz="1600" dirty="0" smtClean="0"/>
              <a:t> </a:t>
            </a:r>
            <a:r>
              <a:rPr lang="en-US" sz="1600" dirty="0" err="1" smtClean="0"/>
              <a:t>memberikan</a:t>
            </a:r>
            <a:r>
              <a:rPr lang="en-US" sz="1600" dirty="0" smtClean="0"/>
              <a:t> </a:t>
            </a:r>
            <a:r>
              <a:rPr lang="en-US" sz="1600" dirty="0" err="1" smtClean="0"/>
              <a:t>terjemahan</a:t>
            </a:r>
            <a:r>
              <a:rPr lang="en-US" sz="1600" dirty="0" smtClean="0"/>
              <a:t> </a:t>
            </a:r>
            <a:r>
              <a:rPr lang="en-US" sz="1600" dirty="0" err="1" smtClean="0"/>
              <a:t>seseorang</a:t>
            </a:r>
            <a:r>
              <a:rPr lang="en-US" sz="1600" dirty="0" smtClean="0"/>
              <a:t> </a:t>
            </a:r>
            <a:r>
              <a:rPr lang="en-US" sz="1600" dirty="0" err="1" smtClean="0"/>
              <a:t>harus</a:t>
            </a:r>
            <a:r>
              <a:rPr lang="en-US" sz="1600" dirty="0" smtClean="0"/>
              <a:t> </a:t>
            </a:r>
            <a:r>
              <a:rPr lang="en-US" sz="1600" dirty="0" err="1" smtClean="0"/>
              <a:t>memperhatikan</a:t>
            </a:r>
            <a:r>
              <a:rPr lang="en-US" sz="1600" dirty="0" smtClean="0"/>
              <a:t> </a:t>
            </a:r>
            <a:r>
              <a:rPr lang="en-US" sz="1600" i="1" dirty="0" err="1" smtClean="0"/>
              <a:t>anggah-ungguhing</a:t>
            </a:r>
            <a:r>
              <a:rPr lang="en-US" sz="1600" i="1" dirty="0" smtClean="0"/>
              <a:t> </a:t>
            </a:r>
            <a:r>
              <a:rPr lang="en-US" sz="1600" i="1" dirty="0" err="1" smtClean="0"/>
              <a:t>basa</a:t>
            </a:r>
            <a:r>
              <a:rPr lang="en-US" sz="1600" i="1" dirty="0" smtClean="0"/>
              <a:t>,</a:t>
            </a:r>
            <a:r>
              <a:rPr lang="en-US" sz="1600" dirty="0" smtClean="0"/>
              <a:t> </a:t>
            </a:r>
            <a:r>
              <a:rPr lang="en-US" sz="1600" dirty="0" err="1" smtClean="0"/>
              <a:t>sebagai</a:t>
            </a:r>
            <a:r>
              <a:rPr lang="en-US" sz="1600" dirty="0" smtClean="0"/>
              <a:t> </a:t>
            </a:r>
            <a:r>
              <a:rPr lang="en-US" sz="1600" dirty="0" err="1" smtClean="0"/>
              <a:t>daya</a:t>
            </a:r>
            <a:r>
              <a:rPr lang="en-US" sz="1600" dirty="0" smtClean="0"/>
              <a:t> </a:t>
            </a:r>
            <a:r>
              <a:rPr lang="en-US" sz="1600" dirty="0" err="1" smtClean="0"/>
              <a:t>improvisasi</a:t>
            </a:r>
            <a:r>
              <a:rPr lang="en-US" sz="1600" dirty="0" smtClean="0"/>
              <a:t> </a:t>
            </a:r>
            <a:r>
              <a:rPr lang="en-US" sz="1600" dirty="0" err="1" smtClean="0"/>
              <a:t>penerjemah</a:t>
            </a:r>
            <a:endParaRPr lang="en-US" sz="1600" dirty="0"/>
          </a:p>
          <a:p>
            <a:endParaRPr lang="en-US" sz="1600" dirty="0"/>
          </a:p>
        </p:txBody>
      </p:sp>
      <p:sp>
        <p:nvSpPr>
          <p:cNvPr id="24" name="Text Placeholder 23">
            <a:extLst>
              <a:ext uri="{FF2B5EF4-FFF2-40B4-BE49-F238E27FC236}">
                <a16:creationId xmlns:a16="http://schemas.microsoft.com/office/drawing/2014/main" id="{252E9A89-2BFE-4369-A869-212C25378042}"/>
              </a:ext>
            </a:extLst>
          </p:cNvPr>
          <p:cNvSpPr>
            <a:spLocks noGrp="1"/>
          </p:cNvSpPr>
          <p:nvPr>
            <p:ph type="body" sz="quarter" idx="20"/>
          </p:nvPr>
        </p:nvSpPr>
        <p:spPr/>
        <p:txBody>
          <a:bodyPr/>
          <a:lstStyle/>
          <a:p>
            <a:r>
              <a:rPr lang="en-US" sz="1800" b="1" dirty="0" err="1" smtClean="0">
                <a:solidFill>
                  <a:srgbClr val="FFFF00"/>
                </a:solidFill>
              </a:rPr>
              <a:t>Wiraga</a:t>
            </a:r>
            <a:endParaRPr lang="en-US" sz="1800" b="1" dirty="0">
              <a:solidFill>
                <a:srgbClr val="FFFF00"/>
              </a:solidFill>
            </a:endParaRPr>
          </a:p>
          <a:p>
            <a:r>
              <a:rPr lang="en-US" sz="1600" dirty="0" err="1" smtClean="0"/>
              <a:t>Tikas</a:t>
            </a:r>
            <a:r>
              <a:rPr lang="en-US" sz="1600" dirty="0" smtClean="0"/>
              <a:t> </a:t>
            </a:r>
            <a:r>
              <a:rPr lang="en-US" sz="1600" dirty="0" err="1" smtClean="0"/>
              <a:t>yaitu</a:t>
            </a:r>
            <a:r>
              <a:rPr lang="en-US" sz="1600" dirty="0" smtClean="0"/>
              <a:t> </a:t>
            </a:r>
            <a:r>
              <a:rPr lang="en-US" sz="1600" dirty="0" err="1" smtClean="0"/>
              <a:t>meliputi</a:t>
            </a:r>
            <a:r>
              <a:rPr lang="en-US" sz="1600" dirty="0" smtClean="0"/>
              <a:t> </a:t>
            </a:r>
            <a:r>
              <a:rPr lang="en-US" sz="1600" dirty="0" err="1" smtClean="0"/>
              <a:t>penampilan</a:t>
            </a:r>
            <a:r>
              <a:rPr lang="en-US" sz="1600" dirty="0" smtClean="0"/>
              <a:t> </a:t>
            </a:r>
            <a:r>
              <a:rPr lang="en-US" sz="1600" dirty="0" err="1" smtClean="0"/>
              <a:t>dari</a:t>
            </a:r>
            <a:r>
              <a:rPr lang="en-US" sz="1600" dirty="0" smtClean="0"/>
              <a:t> </a:t>
            </a:r>
            <a:r>
              <a:rPr lang="en-US" sz="1600" dirty="0" err="1" smtClean="0"/>
              <a:t>penguacen</a:t>
            </a:r>
            <a:r>
              <a:rPr lang="en-US" sz="1600" dirty="0" smtClean="0"/>
              <a:t> (</a:t>
            </a:r>
            <a:r>
              <a:rPr lang="en-US" sz="1600" dirty="0" err="1" smtClean="0"/>
              <a:t>pembaca</a:t>
            </a:r>
            <a:r>
              <a:rPr lang="en-US" sz="1600" dirty="0" smtClean="0"/>
              <a:t>) </a:t>
            </a:r>
            <a:r>
              <a:rPr lang="en-US" sz="1600" dirty="0" err="1" smtClean="0"/>
              <a:t>dan</a:t>
            </a:r>
            <a:r>
              <a:rPr lang="en-US" sz="1600" dirty="0" smtClean="0"/>
              <a:t> </a:t>
            </a:r>
            <a:r>
              <a:rPr lang="en-US" sz="1600" dirty="0" err="1" smtClean="0"/>
              <a:t>peneges</a:t>
            </a:r>
            <a:r>
              <a:rPr lang="en-US" sz="1600" dirty="0" smtClean="0"/>
              <a:t> (</a:t>
            </a:r>
            <a:r>
              <a:rPr lang="en-US" sz="1600" dirty="0" err="1" smtClean="0"/>
              <a:t>penterjemah</a:t>
            </a:r>
            <a:r>
              <a:rPr lang="en-US" sz="1600" dirty="0" smtClean="0"/>
              <a:t>) </a:t>
            </a:r>
            <a:r>
              <a:rPr lang="en-US" sz="1600" dirty="0" err="1" smtClean="0"/>
              <a:t>dalam</a:t>
            </a:r>
            <a:r>
              <a:rPr lang="en-US" sz="1600" dirty="0" smtClean="0"/>
              <a:t> </a:t>
            </a:r>
            <a:r>
              <a:rPr lang="en-US" sz="1600" dirty="0" err="1" smtClean="0"/>
              <a:t>membawakan</a:t>
            </a:r>
            <a:r>
              <a:rPr lang="en-US" sz="1600" dirty="0" smtClean="0"/>
              <a:t> </a:t>
            </a:r>
            <a:r>
              <a:rPr lang="en-US" sz="1600" dirty="0" err="1" smtClean="0"/>
              <a:t>dan</a:t>
            </a:r>
            <a:r>
              <a:rPr lang="en-US" sz="1600" dirty="0" smtClean="0"/>
              <a:t> </a:t>
            </a:r>
            <a:r>
              <a:rPr lang="en-US" sz="1600" dirty="0" err="1" smtClean="0"/>
              <a:t>melagukan</a:t>
            </a:r>
            <a:r>
              <a:rPr lang="en-US" sz="1600" dirty="0" smtClean="0"/>
              <a:t> </a:t>
            </a:r>
            <a:r>
              <a:rPr lang="en-US" sz="1600" dirty="0" err="1" smtClean="0"/>
              <a:t>nyanyain</a:t>
            </a:r>
            <a:r>
              <a:rPr lang="en-US" sz="1600" dirty="0" smtClean="0"/>
              <a:t> </a:t>
            </a:r>
            <a:r>
              <a:rPr lang="en-US" sz="1600" dirty="0" err="1" smtClean="0"/>
              <a:t>teks</a:t>
            </a:r>
            <a:r>
              <a:rPr lang="en-US" sz="1600" dirty="0"/>
              <a:t>.</a:t>
            </a:r>
          </a:p>
          <a:p>
            <a:endParaRPr lang="en-US" sz="1600" dirty="0"/>
          </a:p>
        </p:txBody>
      </p:sp>
      <p:sp>
        <p:nvSpPr>
          <p:cNvPr id="26" name="Text Placeholder 25">
            <a:extLst>
              <a:ext uri="{FF2B5EF4-FFF2-40B4-BE49-F238E27FC236}">
                <a16:creationId xmlns:a16="http://schemas.microsoft.com/office/drawing/2014/main" id="{F36B5FCA-CC1E-4439-B960-8C8D685C529F}"/>
              </a:ext>
            </a:extLst>
          </p:cNvPr>
          <p:cNvSpPr>
            <a:spLocks noGrp="1"/>
          </p:cNvSpPr>
          <p:nvPr>
            <p:ph type="body" sz="quarter" idx="16"/>
          </p:nvPr>
        </p:nvSpPr>
        <p:spPr/>
        <p:txBody>
          <a:bodyPr/>
          <a:lstStyle/>
          <a:p>
            <a:r>
              <a:rPr lang="en-US" sz="1800" b="1" dirty="0" err="1" smtClean="0">
                <a:solidFill>
                  <a:srgbClr val="FFFF00"/>
                </a:solidFill>
              </a:rPr>
              <a:t>Wirama</a:t>
            </a:r>
            <a:endParaRPr lang="en-US" sz="1800" b="1" dirty="0" smtClean="0">
              <a:solidFill>
                <a:srgbClr val="FFFF00"/>
              </a:solidFill>
            </a:endParaRPr>
          </a:p>
          <a:p>
            <a:r>
              <a:rPr lang="en-US" sz="1600" dirty="0" err="1" smtClean="0"/>
              <a:t>Ketepatan</a:t>
            </a:r>
            <a:r>
              <a:rPr lang="en-US" sz="1600" dirty="0" smtClean="0"/>
              <a:t> </a:t>
            </a:r>
            <a:r>
              <a:rPr lang="en-US" sz="1600" dirty="0" err="1" smtClean="0"/>
              <a:t>meng-irama-kan</a:t>
            </a:r>
            <a:r>
              <a:rPr lang="en-US" sz="1600" dirty="0" smtClean="0"/>
              <a:t> </a:t>
            </a:r>
            <a:r>
              <a:rPr lang="en-US" sz="1600" dirty="0" err="1" smtClean="0"/>
              <a:t>karya</a:t>
            </a:r>
            <a:r>
              <a:rPr lang="en-US" sz="1600" dirty="0" smtClean="0"/>
              <a:t> </a:t>
            </a:r>
            <a:r>
              <a:rPr lang="en-US" sz="1600" dirty="0" err="1" smtClean="0"/>
              <a:t>satra</a:t>
            </a:r>
            <a:r>
              <a:rPr lang="en-US" sz="1600" dirty="0" smtClean="0"/>
              <a:t> (</a:t>
            </a:r>
            <a:r>
              <a:rPr lang="en-US" sz="1600" dirty="0" err="1" smtClean="0"/>
              <a:t>reng</a:t>
            </a:r>
            <a:r>
              <a:rPr lang="en-US" sz="1600" dirty="0" smtClean="0"/>
              <a:t>) </a:t>
            </a:r>
            <a:r>
              <a:rPr lang="en-US" sz="1600" dirty="0" err="1" smtClean="0"/>
              <a:t>sesuai</a:t>
            </a:r>
            <a:r>
              <a:rPr lang="en-US" sz="1600" dirty="0" smtClean="0"/>
              <a:t> </a:t>
            </a:r>
            <a:r>
              <a:rPr lang="en-US" sz="1600" dirty="0" err="1" smtClean="0"/>
              <a:t>dengan</a:t>
            </a:r>
            <a:r>
              <a:rPr lang="en-US" sz="1600" dirty="0" smtClean="0"/>
              <a:t> </a:t>
            </a:r>
            <a:r>
              <a:rPr lang="en-US" sz="1600" dirty="0" err="1" smtClean="0"/>
              <a:t>pola</a:t>
            </a:r>
            <a:r>
              <a:rPr lang="en-US" sz="1600" dirty="0" smtClean="0"/>
              <a:t> </a:t>
            </a:r>
            <a:r>
              <a:rPr lang="en-US" sz="1600" dirty="0" err="1" smtClean="0"/>
              <a:t>pupuh</a:t>
            </a:r>
            <a:r>
              <a:rPr lang="en-US" sz="1600" dirty="0" smtClean="0"/>
              <a:t> yang </a:t>
            </a:r>
            <a:r>
              <a:rPr lang="en-US" sz="1600" dirty="0" err="1" smtClean="0"/>
              <a:t>ditentukan</a:t>
            </a:r>
            <a:r>
              <a:rPr lang="en-US" sz="1600" dirty="0" smtClean="0"/>
              <a:t>, </a:t>
            </a:r>
            <a:r>
              <a:rPr lang="en-US" sz="1600" dirty="0" err="1" smtClean="0"/>
              <a:t>onek-onekan</a:t>
            </a:r>
            <a:r>
              <a:rPr lang="en-US" sz="1600" dirty="0" smtClean="0"/>
              <a:t> </a:t>
            </a:r>
            <a:r>
              <a:rPr lang="en-US" sz="1600" dirty="0" err="1" smtClean="0"/>
              <a:t>yaitu</a:t>
            </a:r>
            <a:r>
              <a:rPr lang="en-US" sz="1600" dirty="0" smtClean="0"/>
              <a:t> </a:t>
            </a:r>
            <a:r>
              <a:rPr lang="en-US" sz="1600" dirty="0" err="1" smtClean="0"/>
              <a:t>ketepatan</a:t>
            </a:r>
            <a:r>
              <a:rPr lang="en-US" sz="1600" dirty="0" smtClean="0"/>
              <a:t> </a:t>
            </a:r>
            <a:r>
              <a:rPr lang="en-US" sz="1600" dirty="0" err="1" smtClean="0"/>
              <a:t>dalam</a:t>
            </a:r>
            <a:r>
              <a:rPr lang="en-US" sz="1600" dirty="0" smtClean="0"/>
              <a:t> </a:t>
            </a:r>
            <a:r>
              <a:rPr lang="en-US" sz="1600" dirty="0" err="1" smtClean="0"/>
              <a:t>pembacaan</a:t>
            </a:r>
            <a:r>
              <a:rPr lang="en-US" sz="1600" dirty="0" smtClean="0"/>
              <a:t> </a:t>
            </a:r>
            <a:r>
              <a:rPr lang="en-US" sz="1600" dirty="0" err="1" smtClean="0"/>
              <a:t>teks</a:t>
            </a:r>
            <a:r>
              <a:rPr lang="en-US" sz="1600" dirty="0" smtClean="0"/>
              <a:t> </a:t>
            </a:r>
            <a:r>
              <a:rPr lang="en-US" sz="1600" dirty="0" err="1" smtClean="0"/>
              <a:t>serta</a:t>
            </a:r>
            <a:r>
              <a:rPr lang="en-US" sz="1600" dirty="0" smtClean="0"/>
              <a:t> nada </a:t>
            </a:r>
            <a:r>
              <a:rPr lang="en-US" sz="1600" dirty="0" err="1" smtClean="0"/>
              <a:t>suara</a:t>
            </a:r>
            <a:r>
              <a:rPr lang="en-US" sz="1600" dirty="0" smtClean="0"/>
              <a:t> yang </a:t>
            </a:r>
            <a:r>
              <a:rPr lang="en-US" sz="1600" dirty="0" err="1" smtClean="0"/>
              <a:t>indah</a:t>
            </a:r>
            <a:r>
              <a:rPr lang="en-US" sz="1600" dirty="0" smtClean="0"/>
              <a:t> (</a:t>
            </a:r>
            <a:r>
              <a:rPr lang="en-US" sz="1600" dirty="0" err="1" smtClean="0"/>
              <a:t>gregel</a:t>
            </a:r>
            <a:r>
              <a:rPr lang="en-US" sz="1600" dirty="0" smtClean="0"/>
              <a:t>) </a:t>
            </a:r>
            <a:endParaRPr lang="en-US" sz="1600" dirty="0"/>
          </a:p>
        </p:txBody>
      </p:sp>
      <p:sp>
        <p:nvSpPr>
          <p:cNvPr id="28" name="Text Placeholder 27">
            <a:extLst>
              <a:ext uri="{FF2B5EF4-FFF2-40B4-BE49-F238E27FC236}">
                <a16:creationId xmlns:a16="http://schemas.microsoft.com/office/drawing/2014/main" id="{F4FFB3F6-8A5B-43C1-8F54-D6D797695C5B}"/>
              </a:ext>
            </a:extLst>
          </p:cNvPr>
          <p:cNvSpPr>
            <a:spLocks noGrp="1"/>
          </p:cNvSpPr>
          <p:nvPr>
            <p:ph type="body" sz="quarter" idx="23"/>
          </p:nvPr>
        </p:nvSpPr>
        <p:spPr>
          <a:xfrm>
            <a:off x="2273452" y="227655"/>
            <a:ext cx="6987109" cy="1087050"/>
          </a:xfrm>
        </p:spPr>
        <p:txBody>
          <a:bodyPr/>
          <a:lstStyle/>
          <a:p>
            <a:r>
              <a:rPr lang="en-US" sz="2000" dirty="0" err="1" smtClean="0"/>
              <a:t>Unsur</a:t>
            </a:r>
            <a:r>
              <a:rPr lang="en-US" sz="2000" dirty="0" smtClean="0"/>
              <a:t> - </a:t>
            </a:r>
            <a:r>
              <a:rPr lang="en-US" sz="2000" dirty="0" err="1" smtClean="0"/>
              <a:t>unsur</a:t>
            </a:r>
            <a:r>
              <a:rPr lang="en-US" sz="2000" dirty="0" smtClean="0"/>
              <a:t> </a:t>
            </a:r>
            <a:r>
              <a:rPr lang="en-US" sz="2000" dirty="0" err="1" smtClean="0"/>
              <a:t>dalam</a:t>
            </a:r>
            <a:r>
              <a:rPr lang="en-US" sz="2000" dirty="0" smtClean="0"/>
              <a:t> </a:t>
            </a:r>
            <a:r>
              <a:rPr lang="en-US" sz="2000" dirty="0" err="1" smtClean="0"/>
              <a:t>mupuh</a:t>
            </a:r>
            <a:r>
              <a:rPr lang="en-US" sz="2000" dirty="0" smtClean="0"/>
              <a:t> yang </a:t>
            </a:r>
            <a:r>
              <a:rPr lang="en-US" sz="2000" dirty="0" err="1" smtClean="0"/>
              <a:t>perlu</a:t>
            </a:r>
            <a:r>
              <a:rPr lang="en-US" sz="2000" dirty="0" smtClean="0"/>
              <a:t> </a:t>
            </a:r>
            <a:r>
              <a:rPr lang="en-US" sz="2000" dirty="0" err="1" smtClean="0"/>
              <a:t>diperhatikan</a:t>
            </a:r>
            <a:endParaRPr lang="en-US" sz="2000" dirty="0"/>
          </a:p>
        </p:txBody>
      </p:sp>
      <p:graphicFrame>
        <p:nvGraphicFramePr>
          <p:cNvPr id="17" name="Picture Placeholder 16"/>
          <p:cNvGraphicFramePr>
            <a:graphicFrameLocks noGrp="1" noChangeAspect="1"/>
          </p:cNvGraphicFramePr>
          <p:nvPr>
            <p:ph type="pic" sz="quarter" idx="14"/>
            <p:extLst>
              <p:ext uri="{D42A27DB-BD31-4B8C-83A1-F6EECF244321}">
                <p14:modId xmlns:p14="http://schemas.microsoft.com/office/powerpoint/2010/main" val="1086742556"/>
              </p:ext>
            </p:extLst>
          </p:nvPr>
        </p:nvGraphicFramePr>
        <p:xfrm>
          <a:off x="771328" y="1182922"/>
          <a:ext cx="1829298" cy="2736343"/>
        </p:xfrm>
        <a:graphic>
          <a:graphicData uri="http://schemas.openxmlformats.org/presentationml/2006/ole">
            <mc:AlternateContent xmlns:mc="http://schemas.openxmlformats.org/markup-compatibility/2006">
              <mc:Choice xmlns:v="urn:schemas-microsoft-com:vml" Requires="v">
                <p:oleObj spid="_x0000_s1110" name="CorelDRAW" r:id="rId3" imgW="1527231" imgH="2284949" progId="CorelDraw.Graphic.17">
                  <p:embed/>
                </p:oleObj>
              </mc:Choice>
              <mc:Fallback>
                <p:oleObj name="CorelDRAW" r:id="rId3" imgW="1527231" imgH="2284949" progId="CorelDraw.Graphic.17">
                  <p:embed/>
                  <p:pic>
                    <p:nvPicPr>
                      <p:cNvPr id="5" name="Object 4"/>
                      <p:cNvPicPr/>
                      <p:nvPr/>
                    </p:nvPicPr>
                    <p:blipFill>
                      <a:blip r:embed="rId4"/>
                      <a:stretch>
                        <a:fillRect/>
                      </a:stretch>
                    </p:blipFill>
                    <p:spPr>
                      <a:xfrm>
                        <a:off x="771328" y="1182922"/>
                        <a:ext cx="1829298" cy="2736343"/>
                      </a:xfrm>
                      <a:prstGeom prst="rect">
                        <a:avLst/>
                      </a:prstGeom>
                    </p:spPr>
                  </p:pic>
                </p:oleObj>
              </mc:Fallback>
            </mc:AlternateContent>
          </a:graphicData>
        </a:graphic>
      </p:graphicFrame>
      <p:graphicFrame>
        <p:nvGraphicFramePr>
          <p:cNvPr id="21" name="Picture Placeholder 20"/>
          <p:cNvGraphicFramePr>
            <a:graphicFrameLocks noGrp="1" noChangeAspect="1"/>
          </p:cNvGraphicFramePr>
          <p:nvPr>
            <p:ph type="pic" sz="quarter" idx="17"/>
            <p:extLst>
              <p:ext uri="{D42A27DB-BD31-4B8C-83A1-F6EECF244321}">
                <p14:modId xmlns:p14="http://schemas.microsoft.com/office/powerpoint/2010/main" val="279007448"/>
              </p:ext>
            </p:extLst>
          </p:nvPr>
        </p:nvGraphicFramePr>
        <p:xfrm>
          <a:off x="3022997" y="1728647"/>
          <a:ext cx="2744010" cy="2256510"/>
        </p:xfrm>
        <a:graphic>
          <a:graphicData uri="http://schemas.openxmlformats.org/presentationml/2006/ole">
            <mc:AlternateContent xmlns:mc="http://schemas.openxmlformats.org/markup-compatibility/2006">
              <mc:Choice xmlns:v="urn:schemas-microsoft-com:vml" Requires="v">
                <p:oleObj spid="_x0000_s1111" name="CorelDRAW" r:id="rId5" imgW="1491861" imgH="1227188" progId="CorelDraw.Graphic.17">
                  <p:embed/>
                </p:oleObj>
              </mc:Choice>
              <mc:Fallback>
                <p:oleObj name="CorelDRAW" r:id="rId5" imgW="1491861" imgH="1227188" progId="CorelDraw.Graphic.17">
                  <p:embed/>
                  <p:pic>
                    <p:nvPicPr>
                      <p:cNvPr id="7" name="Object 6"/>
                      <p:cNvPicPr/>
                      <p:nvPr/>
                    </p:nvPicPr>
                    <p:blipFill>
                      <a:blip r:embed="rId6"/>
                      <a:stretch>
                        <a:fillRect/>
                      </a:stretch>
                    </p:blipFill>
                    <p:spPr>
                      <a:xfrm>
                        <a:off x="3022997" y="1728647"/>
                        <a:ext cx="2744010" cy="2256510"/>
                      </a:xfrm>
                      <a:prstGeom prst="rect">
                        <a:avLst/>
                      </a:prstGeom>
                    </p:spPr>
                  </p:pic>
                </p:oleObj>
              </mc:Fallback>
            </mc:AlternateContent>
          </a:graphicData>
        </a:graphic>
      </p:graphicFrame>
      <p:graphicFrame>
        <p:nvGraphicFramePr>
          <p:cNvPr id="23" name="Picture Placeholder 22"/>
          <p:cNvGraphicFramePr>
            <a:graphicFrameLocks noGrp="1" noChangeAspect="1"/>
          </p:cNvGraphicFramePr>
          <p:nvPr>
            <p:ph type="pic" sz="quarter" idx="18"/>
            <p:extLst>
              <p:ext uri="{D42A27DB-BD31-4B8C-83A1-F6EECF244321}">
                <p14:modId xmlns:p14="http://schemas.microsoft.com/office/powerpoint/2010/main" val="2860664203"/>
              </p:ext>
            </p:extLst>
          </p:nvPr>
        </p:nvGraphicFramePr>
        <p:xfrm>
          <a:off x="6558480" y="1380597"/>
          <a:ext cx="2142020" cy="2604560"/>
        </p:xfrm>
        <a:graphic>
          <a:graphicData uri="http://schemas.openxmlformats.org/presentationml/2006/ole">
            <mc:AlternateContent xmlns:mc="http://schemas.openxmlformats.org/markup-compatibility/2006">
              <mc:Choice xmlns:v="urn:schemas-microsoft-com:vml" Requires="v">
                <p:oleObj spid="_x0000_s1112" name="CorelDRAW" r:id="rId7" imgW="1375224" imgH="1672406" progId="CorelDraw.Graphic.17">
                  <p:embed/>
                </p:oleObj>
              </mc:Choice>
              <mc:Fallback>
                <p:oleObj name="CorelDRAW" r:id="rId7" imgW="1375224" imgH="1672406" progId="CorelDraw.Graphic.17">
                  <p:embed/>
                  <p:pic>
                    <p:nvPicPr>
                      <p:cNvPr id="9" name="Object 8"/>
                      <p:cNvPicPr/>
                      <p:nvPr/>
                    </p:nvPicPr>
                    <p:blipFill>
                      <a:blip r:embed="rId8"/>
                      <a:stretch>
                        <a:fillRect/>
                      </a:stretch>
                    </p:blipFill>
                    <p:spPr>
                      <a:xfrm>
                        <a:off x="6558480" y="1380597"/>
                        <a:ext cx="2142020" cy="2604560"/>
                      </a:xfrm>
                      <a:prstGeom prst="rect">
                        <a:avLst/>
                      </a:prstGeom>
                    </p:spPr>
                  </p:pic>
                </p:oleObj>
              </mc:Fallback>
            </mc:AlternateContent>
          </a:graphicData>
        </a:graphic>
      </p:graphicFrame>
      <p:graphicFrame>
        <p:nvGraphicFramePr>
          <p:cNvPr id="27" name="Picture Placeholder 26"/>
          <p:cNvGraphicFramePr>
            <a:graphicFrameLocks noGrp="1" noChangeAspect="1"/>
          </p:cNvGraphicFramePr>
          <p:nvPr>
            <p:ph type="pic" sz="quarter" idx="19"/>
            <p:extLst>
              <p:ext uri="{D42A27DB-BD31-4B8C-83A1-F6EECF244321}">
                <p14:modId xmlns:p14="http://schemas.microsoft.com/office/powerpoint/2010/main" val="1340714684"/>
              </p:ext>
            </p:extLst>
          </p:nvPr>
        </p:nvGraphicFramePr>
        <p:xfrm>
          <a:off x="9267310" y="1451571"/>
          <a:ext cx="1989886" cy="2533586"/>
        </p:xfrm>
        <a:graphic>
          <a:graphicData uri="http://schemas.openxmlformats.org/presentationml/2006/ole">
            <mc:AlternateContent xmlns:mc="http://schemas.openxmlformats.org/markup-compatibility/2006">
              <mc:Choice xmlns:v="urn:schemas-microsoft-com:vml" Requires="v">
                <p:oleObj spid="_x0000_s1113" name="CorelDRAW" r:id="rId9" imgW="1144897" imgH="1457995" progId="CorelDraw.Graphic.17">
                  <p:embed/>
                </p:oleObj>
              </mc:Choice>
              <mc:Fallback>
                <p:oleObj name="CorelDRAW" r:id="rId9" imgW="1144897" imgH="1457995" progId="CorelDraw.Graphic.17">
                  <p:embed/>
                  <p:pic>
                    <p:nvPicPr>
                      <p:cNvPr id="18" name="Object 17"/>
                      <p:cNvPicPr/>
                      <p:nvPr/>
                    </p:nvPicPr>
                    <p:blipFill>
                      <a:blip r:embed="rId10"/>
                      <a:stretch>
                        <a:fillRect/>
                      </a:stretch>
                    </p:blipFill>
                    <p:spPr>
                      <a:xfrm>
                        <a:off x="9267310" y="1451571"/>
                        <a:ext cx="1989886" cy="2533586"/>
                      </a:xfrm>
                      <a:prstGeom prst="rect">
                        <a:avLst/>
                      </a:prstGeom>
                    </p:spPr>
                  </p:pic>
                </p:oleObj>
              </mc:Fallback>
            </mc:AlternateContent>
          </a:graphicData>
        </a:graphic>
      </p:graphicFrame>
    </p:spTree>
    <p:extLst>
      <p:ext uri="{BB962C8B-B14F-4D97-AF65-F5344CB8AC3E}">
        <p14:creationId xmlns:p14="http://schemas.microsoft.com/office/powerpoint/2010/main" val="243222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4CB913-06B7-4BB7-A36C-6BB1B32EE14C}"/>
              </a:ext>
            </a:extLst>
          </p:cNvPr>
          <p:cNvSpPr>
            <a:spLocks noGrp="1"/>
          </p:cNvSpPr>
          <p:nvPr>
            <p:ph type="body" sz="quarter" idx="10"/>
          </p:nvPr>
        </p:nvSpPr>
        <p:spPr/>
        <p:txBody>
          <a:bodyPr/>
          <a:lstStyle/>
          <a:p>
            <a:r>
              <a:rPr lang="en-US" sz="6600" dirty="0" err="1" smtClean="0"/>
              <a:t>Suksme</a:t>
            </a:r>
            <a:endParaRPr lang="en-US" sz="6600" dirty="0"/>
          </a:p>
        </p:txBody>
      </p:sp>
    </p:spTree>
    <p:extLst>
      <p:ext uri="{BB962C8B-B14F-4D97-AF65-F5344CB8AC3E}">
        <p14:creationId xmlns:p14="http://schemas.microsoft.com/office/powerpoint/2010/main" val="3138552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32" r="2732"/>
          <a:stretch>
            <a:fillRect/>
          </a:stretch>
        </p:blipFill>
        <p:spPr/>
      </p:pic>
      <p:sp>
        <p:nvSpPr>
          <p:cNvPr id="7" name="Text Placeholder 6">
            <a:extLst>
              <a:ext uri="{FF2B5EF4-FFF2-40B4-BE49-F238E27FC236}">
                <a16:creationId xmlns:a16="http://schemas.microsoft.com/office/drawing/2014/main" id="{A7E7C97C-4806-4871-A473-3E8E4F35CF88}"/>
              </a:ext>
            </a:extLst>
          </p:cNvPr>
          <p:cNvSpPr>
            <a:spLocks noGrp="1"/>
          </p:cNvSpPr>
          <p:nvPr>
            <p:ph type="body" sz="quarter" idx="11"/>
          </p:nvPr>
        </p:nvSpPr>
        <p:spPr>
          <a:xfrm>
            <a:off x="6091002" y="1740090"/>
            <a:ext cx="5410196" cy="539088"/>
          </a:xfrm>
        </p:spPr>
        <p:txBody>
          <a:bodyPr/>
          <a:lstStyle/>
          <a:p>
            <a:r>
              <a:rPr lang="en-US" dirty="0" err="1" smtClean="0">
                <a:latin typeface="+mn-lt"/>
              </a:rPr>
              <a:t>Ketut</a:t>
            </a:r>
            <a:r>
              <a:rPr lang="en-US" dirty="0" smtClean="0">
                <a:latin typeface="+mn-lt"/>
              </a:rPr>
              <a:t> </a:t>
            </a:r>
            <a:r>
              <a:rPr lang="en-US" dirty="0" err="1" smtClean="0">
                <a:latin typeface="+mn-lt"/>
              </a:rPr>
              <a:t>Artaye</a:t>
            </a:r>
            <a:endParaRPr lang="en-US" dirty="0">
              <a:latin typeface="+mn-lt"/>
            </a:endParaRPr>
          </a:p>
        </p:txBody>
      </p:sp>
      <p:sp>
        <p:nvSpPr>
          <p:cNvPr id="10" name="Text Placeholder 9">
            <a:extLst>
              <a:ext uri="{FF2B5EF4-FFF2-40B4-BE49-F238E27FC236}">
                <a16:creationId xmlns:a16="http://schemas.microsoft.com/office/drawing/2014/main" id="{063A2F9B-311F-43F3-AE16-EC555BE67E0A}"/>
              </a:ext>
            </a:extLst>
          </p:cNvPr>
          <p:cNvSpPr>
            <a:spLocks noGrp="1"/>
          </p:cNvSpPr>
          <p:nvPr>
            <p:ph type="body" sz="quarter" idx="12"/>
          </p:nvPr>
        </p:nvSpPr>
        <p:spPr>
          <a:xfrm>
            <a:off x="6184064" y="2776910"/>
            <a:ext cx="5591482" cy="750626"/>
          </a:xfrm>
        </p:spPr>
        <p:txBody>
          <a:bodyPr>
            <a:noAutofit/>
          </a:bodyPr>
          <a:lstStyle/>
          <a:p>
            <a:r>
              <a:rPr lang="en-US" sz="2000" dirty="0" err="1" smtClean="0">
                <a:latin typeface="Poppins SemiBold" panose="00000700000000000000"/>
              </a:rPr>
              <a:t>Perumahan</a:t>
            </a:r>
            <a:r>
              <a:rPr lang="en-US" sz="2000" dirty="0" smtClean="0">
                <a:latin typeface="Poppins SemiBold" panose="00000700000000000000"/>
              </a:rPr>
              <a:t> </a:t>
            </a:r>
            <a:r>
              <a:rPr lang="en-US" sz="2000" dirty="0" err="1" smtClean="0">
                <a:latin typeface="Poppins SemiBold" panose="00000700000000000000"/>
              </a:rPr>
              <a:t>D’Hasanah</a:t>
            </a:r>
            <a:r>
              <a:rPr lang="en-US" sz="2000" dirty="0" smtClean="0">
                <a:latin typeface="Poppins SemiBold" panose="00000700000000000000"/>
              </a:rPr>
              <a:t> No.108, </a:t>
            </a:r>
            <a:r>
              <a:rPr lang="en-US" sz="2000" dirty="0" err="1" smtClean="0">
                <a:latin typeface="Poppins SemiBold" panose="00000700000000000000"/>
              </a:rPr>
              <a:t>Jati</a:t>
            </a:r>
            <a:r>
              <a:rPr lang="en-US" sz="2000" dirty="0" smtClean="0">
                <a:latin typeface="Poppins SemiBold" panose="00000700000000000000"/>
              </a:rPr>
              <a:t> </a:t>
            </a:r>
            <a:r>
              <a:rPr lang="en-US" sz="2000" dirty="0" err="1" smtClean="0">
                <a:latin typeface="Poppins SemiBold" panose="00000700000000000000"/>
              </a:rPr>
              <a:t>Agung,Lampung</a:t>
            </a:r>
            <a:r>
              <a:rPr lang="en-US" sz="2000" dirty="0" smtClean="0">
                <a:latin typeface="Poppins SemiBold" panose="00000700000000000000"/>
              </a:rPr>
              <a:t> Selatan</a:t>
            </a:r>
          </a:p>
          <a:p>
            <a:endParaRPr lang="en-US" sz="2000" dirty="0" smtClean="0">
              <a:latin typeface="Poppins SemiBold" panose="00000700000000000000"/>
            </a:endParaRPr>
          </a:p>
          <a:p>
            <a:endParaRPr lang="en-US" sz="1800" dirty="0" smtClean="0">
              <a:latin typeface="Poppins SemiBold" panose="00000700000000000000"/>
            </a:endParaRPr>
          </a:p>
        </p:txBody>
      </p:sp>
      <p:sp>
        <p:nvSpPr>
          <p:cNvPr id="4" name="Rectangle 3"/>
          <p:cNvSpPr/>
          <p:nvPr/>
        </p:nvSpPr>
        <p:spPr>
          <a:xfrm>
            <a:off x="7196810" y="5213494"/>
            <a:ext cx="1701107" cy="369332"/>
          </a:xfrm>
          <a:prstGeom prst="rect">
            <a:avLst/>
          </a:prstGeom>
        </p:spPr>
        <p:txBody>
          <a:bodyPr wrap="none">
            <a:spAutoFit/>
          </a:bodyPr>
          <a:lstStyle/>
          <a:p>
            <a:r>
              <a:rPr lang="en-US" dirty="0" err="1" smtClean="0">
                <a:latin typeface="Poppins SemiBold" panose="00000700000000000000"/>
              </a:rPr>
              <a:t>ketutartaye</a:t>
            </a:r>
            <a:endParaRPr lang="id-ID" dirty="0"/>
          </a:p>
        </p:txBody>
      </p:sp>
      <p:graphicFrame>
        <p:nvGraphicFramePr>
          <p:cNvPr id="5" name="Object 4"/>
          <p:cNvGraphicFramePr>
            <a:graphicFrameLocks noChangeAspect="1"/>
          </p:cNvGraphicFramePr>
          <p:nvPr>
            <p:extLst>
              <p:ext uri="{D42A27DB-BD31-4B8C-83A1-F6EECF244321}">
                <p14:modId xmlns:p14="http://schemas.microsoft.com/office/powerpoint/2010/main" val="907757442"/>
              </p:ext>
            </p:extLst>
          </p:nvPr>
        </p:nvGraphicFramePr>
        <p:xfrm>
          <a:off x="8979805" y="5260378"/>
          <a:ext cx="207187" cy="359849"/>
        </p:xfrm>
        <a:graphic>
          <a:graphicData uri="http://schemas.openxmlformats.org/presentationml/2006/ole">
            <mc:AlternateContent xmlns:mc="http://schemas.openxmlformats.org/markup-compatibility/2006">
              <mc:Choice xmlns:v="urn:schemas-microsoft-com:vml" Requires="v">
                <p:oleObj spid="_x0000_s3128" name="CorelDRAW" r:id="rId4" imgW="151165" imgH="261497" progId="CorelDraw.Graphic.17">
                  <p:embed/>
                </p:oleObj>
              </mc:Choice>
              <mc:Fallback>
                <p:oleObj name="CorelDRAW" r:id="rId4" imgW="151165" imgH="261497" progId="CorelDraw.Graphic.17">
                  <p:embed/>
                  <p:pic>
                    <p:nvPicPr>
                      <p:cNvPr id="0" name=""/>
                      <p:cNvPicPr/>
                      <p:nvPr/>
                    </p:nvPicPr>
                    <p:blipFill>
                      <a:blip r:embed="rId5"/>
                      <a:stretch>
                        <a:fillRect/>
                      </a:stretch>
                    </p:blipFill>
                    <p:spPr>
                      <a:xfrm>
                        <a:off x="8979805" y="5260378"/>
                        <a:ext cx="207187" cy="359849"/>
                      </a:xfrm>
                      <a:prstGeom prst="rect">
                        <a:avLst/>
                      </a:prstGeom>
                    </p:spPr>
                  </p:pic>
                </p:oleObj>
              </mc:Fallback>
            </mc:AlternateContent>
          </a:graphicData>
        </a:graphic>
      </p:graphicFrame>
      <p:sp>
        <p:nvSpPr>
          <p:cNvPr id="8" name="Rectangle 7"/>
          <p:cNvSpPr/>
          <p:nvPr/>
        </p:nvSpPr>
        <p:spPr>
          <a:xfrm>
            <a:off x="9186992" y="5231699"/>
            <a:ext cx="1838965" cy="369332"/>
          </a:xfrm>
          <a:prstGeom prst="rect">
            <a:avLst/>
          </a:prstGeom>
        </p:spPr>
        <p:txBody>
          <a:bodyPr wrap="none">
            <a:spAutoFit/>
          </a:bodyPr>
          <a:lstStyle/>
          <a:p>
            <a:r>
              <a:rPr lang="en-US" dirty="0" err="1" smtClean="0">
                <a:latin typeface="Poppins SemiBold" panose="00000700000000000000"/>
              </a:rPr>
              <a:t>Ketut</a:t>
            </a:r>
            <a:r>
              <a:rPr lang="en-US" dirty="0" smtClean="0">
                <a:latin typeface="Poppins SemiBold" panose="00000700000000000000"/>
              </a:rPr>
              <a:t> </a:t>
            </a:r>
            <a:r>
              <a:rPr lang="en-US" dirty="0" err="1">
                <a:latin typeface="Poppins SemiBold" panose="00000700000000000000"/>
              </a:rPr>
              <a:t>A</a:t>
            </a:r>
            <a:r>
              <a:rPr lang="en-US" dirty="0" err="1" smtClean="0">
                <a:latin typeface="Poppins SemiBold" panose="00000700000000000000"/>
              </a:rPr>
              <a:t>rtaye</a:t>
            </a:r>
            <a:endParaRPr lang="id-ID" dirty="0"/>
          </a:p>
        </p:txBody>
      </p:sp>
      <p:graphicFrame>
        <p:nvGraphicFramePr>
          <p:cNvPr id="6" name="Object 5"/>
          <p:cNvGraphicFramePr>
            <a:graphicFrameLocks noChangeAspect="1"/>
          </p:cNvGraphicFramePr>
          <p:nvPr>
            <p:extLst>
              <p:ext uri="{D42A27DB-BD31-4B8C-83A1-F6EECF244321}">
                <p14:modId xmlns:p14="http://schemas.microsoft.com/office/powerpoint/2010/main" val="3032049235"/>
              </p:ext>
            </p:extLst>
          </p:nvPr>
        </p:nvGraphicFramePr>
        <p:xfrm>
          <a:off x="6793186" y="5720187"/>
          <a:ext cx="394008" cy="394008"/>
        </p:xfrm>
        <a:graphic>
          <a:graphicData uri="http://schemas.openxmlformats.org/presentationml/2006/ole">
            <mc:AlternateContent xmlns:mc="http://schemas.openxmlformats.org/markup-compatibility/2006">
              <mc:Choice xmlns:v="urn:schemas-microsoft-com:vml" Requires="v">
                <p:oleObj spid="_x0000_s3129" name="CorelDRAW" r:id="rId6" imgW="275382" imgH="274951" progId="CorelDraw.Graphic.17">
                  <p:embed/>
                </p:oleObj>
              </mc:Choice>
              <mc:Fallback>
                <p:oleObj name="CorelDRAW" r:id="rId6" imgW="275382" imgH="274951" progId="CorelDraw.Graphic.17">
                  <p:embed/>
                  <p:pic>
                    <p:nvPicPr>
                      <p:cNvPr id="0" name=""/>
                      <p:cNvPicPr/>
                      <p:nvPr/>
                    </p:nvPicPr>
                    <p:blipFill>
                      <a:blip r:embed="rId7"/>
                      <a:stretch>
                        <a:fillRect/>
                      </a:stretch>
                    </p:blipFill>
                    <p:spPr>
                      <a:xfrm>
                        <a:off x="6793186" y="5720187"/>
                        <a:ext cx="394008" cy="394008"/>
                      </a:xfrm>
                      <a:prstGeom prst="rect">
                        <a:avLst/>
                      </a:prstGeom>
                    </p:spPr>
                  </p:pic>
                </p:oleObj>
              </mc:Fallback>
            </mc:AlternateContent>
          </a:graphicData>
        </a:graphic>
      </p:graphicFrame>
      <p:sp>
        <p:nvSpPr>
          <p:cNvPr id="9" name="Rectangle 8"/>
          <p:cNvSpPr/>
          <p:nvPr/>
        </p:nvSpPr>
        <p:spPr>
          <a:xfrm>
            <a:off x="7244433" y="5744863"/>
            <a:ext cx="1838965" cy="369332"/>
          </a:xfrm>
          <a:prstGeom prst="rect">
            <a:avLst/>
          </a:prstGeom>
        </p:spPr>
        <p:txBody>
          <a:bodyPr wrap="none">
            <a:spAutoFit/>
          </a:bodyPr>
          <a:lstStyle/>
          <a:p>
            <a:r>
              <a:rPr lang="en-US" dirty="0">
                <a:latin typeface="Poppins SemiBold" panose="00000700000000000000"/>
              </a:rPr>
              <a:t>085380350462</a:t>
            </a:r>
          </a:p>
        </p:txBody>
      </p:sp>
      <p:graphicFrame>
        <p:nvGraphicFramePr>
          <p:cNvPr id="11" name="Object 10"/>
          <p:cNvGraphicFramePr>
            <a:graphicFrameLocks noChangeAspect="1"/>
          </p:cNvGraphicFramePr>
          <p:nvPr>
            <p:extLst>
              <p:ext uri="{D42A27DB-BD31-4B8C-83A1-F6EECF244321}">
                <p14:modId xmlns:p14="http://schemas.microsoft.com/office/powerpoint/2010/main" val="133112085"/>
              </p:ext>
            </p:extLst>
          </p:nvPr>
        </p:nvGraphicFramePr>
        <p:xfrm>
          <a:off x="6791478" y="5213494"/>
          <a:ext cx="405332" cy="387537"/>
        </p:xfrm>
        <a:graphic>
          <a:graphicData uri="http://schemas.openxmlformats.org/presentationml/2006/ole">
            <mc:AlternateContent xmlns:mc="http://schemas.openxmlformats.org/markup-compatibility/2006">
              <mc:Choice xmlns:v="urn:schemas-microsoft-com:vml" Requires="v">
                <p:oleObj spid="_x0000_s3130" name="CorelDRAW" r:id="rId8" imgW="325489" imgH="311527" progId="CorelDraw.Graphic.17">
                  <p:embed/>
                </p:oleObj>
              </mc:Choice>
              <mc:Fallback>
                <p:oleObj name="CorelDRAW" r:id="rId8" imgW="325489" imgH="311527" progId="CorelDraw.Graphic.17">
                  <p:embed/>
                  <p:pic>
                    <p:nvPicPr>
                      <p:cNvPr id="3" name="Object 2"/>
                      <p:cNvPicPr/>
                      <p:nvPr/>
                    </p:nvPicPr>
                    <p:blipFill>
                      <a:blip r:embed="rId9"/>
                      <a:stretch>
                        <a:fillRect/>
                      </a:stretch>
                    </p:blipFill>
                    <p:spPr>
                      <a:xfrm>
                        <a:off x="6791478" y="5213494"/>
                        <a:ext cx="405332" cy="387537"/>
                      </a:xfrm>
                      <a:prstGeom prst="rect">
                        <a:avLst/>
                      </a:prstGeom>
                    </p:spPr>
                  </p:pic>
                </p:oleObj>
              </mc:Fallback>
            </mc:AlternateContent>
          </a:graphicData>
        </a:graphic>
      </p:graphicFrame>
    </p:spTree>
    <p:extLst>
      <p:ext uri="{BB962C8B-B14F-4D97-AF65-F5344CB8AC3E}">
        <p14:creationId xmlns:p14="http://schemas.microsoft.com/office/powerpoint/2010/main" val="223855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par>
                                <p:cTn id="15" presetID="5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Scale>
                                      <p:cBhvr>
                                        <p:cTn id="1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tgtEl>
                                        <p:attrNameLst>
                                          <p:attrName>ppt_x</p:attrName>
                                          <p:attrName>ppt_y</p:attrName>
                                        </p:attrNameLst>
                                      </p:cBhvr>
                                    </p:animMotion>
                                    <p:animEffect transition="in" filter="fade">
                                      <p:cBhvr>
                                        <p:cTn id="19" dur="1000"/>
                                        <p:tgtEl>
                                          <p:spTgt spid="5"/>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Scale>
                                      <p:cBhvr>
                                        <p:cTn id="2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8"/>
                                        </p:tgtEl>
                                        <p:attrNameLst>
                                          <p:attrName>ppt_x</p:attrName>
                                          <p:attrName>ppt_y</p:attrName>
                                        </p:attrNameLst>
                                      </p:cBhvr>
                                    </p:animMotion>
                                    <p:animEffect transition="in" filter="fade">
                                      <p:cBhvr>
                                        <p:cTn id="24" dur="1000"/>
                                        <p:tgtEl>
                                          <p:spTgt spid="8"/>
                                        </p:tgtEl>
                                      </p:cBhvr>
                                    </p:animEffect>
                                  </p:childTnLst>
                                </p:cTn>
                              </p:par>
                              <p:par>
                                <p:cTn id="25" presetID="5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Scale>
                                      <p:cBhvr>
                                        <p:cTn id="2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gtEl>
                                        <p:attrNameLst>
                                          <p:attrName>ppt_x</p:attrName>
                                          <p:attrName>ppt_y</p:attrName>
                                        </p:attrNameLst>
                                      </p:cBhvr>
                                    </p:animMotion>
                                    <p:animEffect transition="in" filter="fade">
                                      <p:cBhvr>
                                        <p:cTn id="29" dur="1000"/>
                                        <p:tgtEl>
                                          <p:spTgt spid="6"/>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Scale>
                                      <p:cBhvr>
                                        <p:cTn id="3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9"/>
                                        </p:tgtEl>
                                        <p:attrNameLst>
                                          <p:attrName>ppt_x</p:attrName>
                                          <p:attrName>ppt_y</p:attrName>
                                        </p:attrNameLst>
                                      </p:cBhvr>
                                    </p:animMotion>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750" r="23750"/>
          <a:stretch>
            <a:fillRect/>
          </a:stretch>
        </p:blipFill>
        <p:spPr/>
      </p:pic>
      <p:sp>
        <p:nvSpPr>
          <p:cNvPr id="8" name="Text Placeholder 7">
            <a:extLst>
              <a:ext uri="{FF2B5EF4-FFF2-40B4-BE49-F238E27FC236}">
                <a16:creationId xmlns:a16="http://schemas.microsoft.com/office/drawing/2014/main" id="{4FCC6886-E7FF-49A9-B3C4-FB96FDE55585}"/>
              </a:ext>
            </a:extLst>
          </p:cNvPr>
          <p:cNvSpPr>
            <a:spLocks noGrp="1"/>
          </p:cNvSpPr>
          <p:nvPr>
            <p:ph type="body" sz="quarter" idx="11"/>
          </p:nvPr>
        </p:nvSpPr>
        <p:spPr>
          <a:xfrm>
            <a:off x="6452952" y="832513"/>
            <a:ext cx="5410196" cy="596294"/>
          </a:xfrm>
          <a:noFill/>
        </p:spPr>
        <p:txBody>
          <a:bodyPr/>
          <a:lstStyle/>
          <a:p>
            <a:r>
              <a:rPr lang="en-US" b="1" dirty="0" smtClean="0">
                <a:latin typeface="+mj-lt"/>
              </a:rPr>
              <a:t>Dharma </a:t>
            </a:r>
            <a:r>
              <a:rPr lang="en-US" b="1" dirty="0">
                <a:latin typeface="+mj-lt"/>
              </a:rPr>
              <a:t>G</a:t>
            </a:r>
            <a:r>
              <a:rPr lang="en-US" b="1" dirty="0" smtClean="0">
                <a:latin typeface="+mj-lt"/>
              </a:rPr>
              <a:t>ita</a:t>
            </a:r>
            <a:endParaRPr lang="en-US" b="1" dirty="0">
              <a:latin typeface="+mj-lt"/>
            </a:endParaRPr>
          </a:p>
        </p:txBody>
      </p:sp>
      <p:sp>
        <p:nvSpPr>
          <p:cNvPr id="10" name="Text Placeholder 9">
            <a:extLst>
              <a:ext uri="{FF2B5EF4-FFF2-40B4-BE49-F238E27FC236}">
                <a16:creationId xmlns:a16="http://schemas.microsoft.com/office/drawing/2014/main" id="{8FE2213E-9B57-44D5-803E-89680FF74BCC}"/>
              </a:ext>
            </a:extLst>
          </p:cNvPr>
          <p:cNvSpPr>
            <a:spLocks noGrp="1"/>
          </p:cNvSpPr>
          <p:nvPr>
            <p:ph type="body" sz="quarter" idx="12"/>
          </p:nvPr>
        </p:nvSpPr>
        <p:spPr>
          <a:xfrm>
            <a:off x="6452952" y="2334370"/>
            <a:ext cx="5410196" cy="2769893"/>
          </a:xfrm>
        </p:spPr>
        <p:txBody>
          <a:bodyPr>
            <a:normAutofit lnSpcReduction="10000"/>
          </a:bodyPr>
          <a:lstStyle/>
          <a:p>
            <a:pPr marL="0" indent="0" algn="ctr">
              <a:buNone/>
            </a:pPr>
            <a:r>
              <a:rPr lang="id-ID" sz="2000" b="1" dirty="0">
                <a:solidFill>
                  <a:srgbClr val="FFFF00"/>
                </a:solidFill>
                <a:latin typeface="+mn-lt"/>
              </a:rPr>
              <a:t>Dharma Gita </a:t>
            </a:r>
            <a:r>
              <a:rPr lang="id-ID" sz="2000" dirty="0">
                <a:latin typeface="+mn-lt"/>
              </a:rPr>
              <a:t>berarti suatu lagu atau nyanyian kesucian yang secara khusus dilagukan pada saat-saat pelaksanaan upacara agama </a:t>
            </a:r>
            <a:r>
              <a:rPr lang="id-ID" sz="2000" dirty="0" smtClean="0">
                <a:latin typeface="+mn-lt"/>
              </a:rPr>
              <a:t>hindu</a:t>
            </a:r>
            <a:r>
              <a:rPr lang="en-US" sz="2000" dirty="0" smtClean="0">
                <a:latin typeface="+mn-lt"/>
              </a:rPr>
              <a:t>, </a:t>
            </a:r>
            <a:r>
              <a:rPr lang="en-US" sz="2000" dirty="0" err="1" smtClean="0">
                <a:latin typeface="+mn-lt"/>
              </a:rPr>
              <a:t>selain</a:t>
            </a:r>
            <a:r>
              <a:rPr lang="en-US" sz="2000" dirty="0" smtClean="0">
                <a:latin typeface="+mn-lt"/>
              </a:rPr>
              <a:t> </a:t>
            </a:r>
            <a:r>
              <a:rPr lang="en-US" sz="2000" dirty="0" err="1" smtClean="0">
                <a:latin typeface="+mn-lt"/>
              </a:rPr>
              <a:t>itu</a:t>
            </a:r>
            <a:r>
              <a:rPr lang="en-US" sz="2000" dirty="0" smtClean="0">
                <a:latin typeface="+mn-lt"/>
              </a:rPr>
              <a:t>.</a:t>
            </a:r>
          </a:p>
          <a:p>
            <a:pPr marL="0" indent="0" algn="ctr">
              <a:buNone/>
            </a:pPr>
            <a:endParaRPr lang="en-US" sz="2000" b="1" dirty="0" smtClean="0">
              <a:solidFill>
                <a:srgbClr val="FFFF00"/>
              </a:solidFill>
              <a:latin typeface="+mn-lt"/>
            </a:endParaRPr>
          </a:p>
          <a:p>
            <a:pPr marL="0" indent="0" algn="ctr">
              <a:buNone/>
            </a:pPr>
            <a:r>
              <a:rPr lang="id-ID" sz="2000" b="1" dirty="0" smtClean="0">
                <a:solidFill>
                  <a:srgbClr val="FFFF00"/>
                </a:solidFill>
                <a:latin typeface="+mn-lt"/>
              </a:rPr>
              <a:t>Dharma </a:t>
            </a:r>
            <a:r>
              <a:rPr lang="en-US" sz="2000" b="1" dirty="0">
                <a:solidFill>
                  <a:srgbClr val="FFFF00"/>
                </a:solidFill>
                <a:latin typeface="+mn-lt"/>
              </a:rPr>
              <a:t>G</a:t>
            </a:r>
            <a:r>
              <a:rPr lang="id-ID" sz="2000" b="1" dirty="0">
                <a:solidFill>
                  <a:srgbClr val="FFFF00"/>
                </a:solidFill>
                <a:latin typeface="+mn-lt"/>
              </a:rPr>
              <a:t>ita </a:t>
            </a:r>
            <a:r>
              <a:rPr lang="en-US" sz="2000" dirty="0" err="1" smtClean="0">
                <a:latin typeface="+mn-lt"/>
              </a:rPr>
              <a:t>juga</a:t>
            </a:r>
            <a:r>
              <a:rPr lang="en-US" sz="2000" dirty="0" smtClean="0">
                <a:latin typeface="+mn-lt"/>
              </a:rPr>
              <a:t> </a:t>
            </a:r>
            <a:r>
              <a:rPr lang="en-US" sz="2000" dirty="0" err="1" smtClean="0">
                <a:latin typeface="+mn-lt"/>
              </a:rPr>
              <a:t>berarti</a:t>
            </a:r>
            <a:r>
              <a:rPr lang="en-US" sz="2000" dirty="0" smtClean="0">
                <a:latin typeface="+mn-lt"/>
              </a:rPr>
              <a:t> </a:t>
            </a:r>
            <a:r>
              <a:rPr lang="id-ID" sz="2000" dirty="0" smtClean="0">
                <a:latin typeface="+mn-lt"/>
              </a:rPr>
              <a:t>nyanyian </a:t>
            </a:r>
            <a:r>
              <a:rPr lang="id-ID" sz="2000" dirty="0">
                <a:latin typeface="+mn-lt"/>
              </a:rPr>
              <a:t>keagamaan atau nyanyian kebenaran</a:t>
            </a:r>
            <a:r>
              <a:rPr lang="en-US" sz="2000" dirty="0">
                <a:latin typeface="+mn-lt"/>
              </a:rPr>
              <a:t>, d</a:t>
            </a:r>
            <a:r>
              <a:rPr lang="id-ID" sz="2000" dirty="0">
                <a:latin typeface="+mn-lt"/>
              </a:rPr>
              <a:t>isebut nyanyian kebenaran karena Dharma gita mengajarkan </a:t>
            </a:r>
            <a:r>
              <a:rPr lang="id-ID" sz="2000" dirty="0" smtClean="0">
                <a:latin typeface="+mn-lt"/>
              </a:rPr>
              <a:t>ajaran</a:t>
            </a:r>
            <a:r>
              <a:rPr lang="en-US" sz="2000" dirty="0" smtClean="0">
                <a:latin typeface="+mn-lt"/>
              </a:rPr>
              <a:t> </a:t>
            </a:r>
            <a:r>
              <a:rPr lang="en-US" sz="2000" dirty="0" err="1" smtClean="0">
                <a:latin typeface="+mn-lt"/>
              </a:rPr>
              <a:t>Weda</a:t>
            </a:r>
            <a:endParaRPr lang="en-US" sz="2000" dirty="0" smtClean="0">
              <a:latin typeface="+mn-lt"/>
            </a:endParaRPr>
          </a:p>
          <a:p>
            <a:pPr marL="0" indent="0" algn="ctr">
              <a:buNone/>
            </a:pPr>
            <a:endParaRPr lang="en-US" sz="2000" dirty="0">
              <a:latin typeface="+mn-lt"/>
            </a:endParaRPr>
          </a:p>
          <a:p>
            <a:pPr marL="0" indent="0" algn="ctr">
              <a:buNone/>
            </a:pPr>
            <a:r>
              <a:rPr lang="id-ID" sz="1700" i="1" dirty="0">
                <a:latin typeface="+mn-lt"/>
              </a:rPr>
              <a:t>Parmajaya ( 2007:4 )</a:t>
            </a:r>
          </a:p>
          <a:p>
            <a:pPr marL="0" indent="0" algn="ctr">
              <a:buNone/>
            </a:pPr>
            <a:endParaRPr lang="en-US" sz="2000" dirty="0" smtClean="0">
              <a:latin typeface="+mn-lt"/>
            </a:endParaRPr>
          </a:p>
        </p:txBody>
      </p:sp>
    </p:spTree>
    <p:extLst>
      <p:ext uri="{BB962C8B-B14F-4D97-AF65-F5344CB8AC3E}">
        <p14:creationId xmlns:p14="http://schemas.microsoft.com/office/powerpoint/2010/main" val="3354445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CF1047B-AEF4-46DF-B788-3A33BA92E855}"/>
              </a:ext>
            </a:extLst>
          </p:cNvPr>
          <p:cNvSpPr>
            <a:spLocks noGrp="1"/>
          </p:cNvSpPr>
          <p:nvPr>
            <p:ph type="body" sz="quarter" idx="11"/>
          </p:nvPr>
        </p:nvSpPr>
        <p:spPr>
          <a:xfrm>
            <a:off x="5467443" y="1564658"/>
            <a:ext cx="6038850" cy="1369610"/>
          </a:xfrm>
        </p:spPr>
        <p:txBody>
          <a:bodyPr>
            <a:normAutofit/>
          </a:bodyPr>
          <a:lstStyle/>
          <a:p>
            <a:pPr algn="just"/>
            <a:r>
              <a:rPr lang="en-US" sz="1800" b="1" i="1" dirty="0">
                <a:solidFill>
                  <a:srgbClr val="FFFF00"/>
                </a:solidFill>
              </a:rPr>
              <a:t>sari-</a:t>
            </a:r>
            <a:r>
              <a:rPr lang="en-US" sz="1800" b="1" i="1" dirty="0" err="1">
                <a:solidFill>
                  <a:srgbClr val="FFFF00"/>
                </a:solidFill>
              </a:rPr>
              <a:t>santun</a:t>
            </a:r>
            <a:r>
              <a:rPr lang="en-US" sz="1800" b="1" i="1" dirty="0">
                <a:solidFill>
                  <a:srgbClr val="FFFF00"/>
                </a:solidFill>
              </a:rPr>
              <a:t>-</a:t>
            </a:r>
            <a:r>
              <a:rPr lang="en-US" sz="1800" b="1" i="1" dirty="0" err="1">
                <a:solidFill>
                  <a:srgbClr val="FFFF00"/>
                </a:solidFill>
              </a:rPr>
              <a:t>sekar</a:t>
            </a:r>
            <a:r>
              <a:rPr lang="en-US" sz="1800" dirty="0"/>
              <a:t> </a:t>
            </a:r>
            <a:r>
              <a:rPr lang="en-US" sz="1800" dirty="0" err="1"/>
              <a:t>memiliki</a:t>
            </a:r>
            <a:r>
              <a:rPr lang="en-US" sz="1800" dirty="0"/>
              <a:t> </a:t>
            </a:r>
            <a:r>
              <a:rPr lang="en-US" sz="1800" dirty="0" err="1"/>
              <a:t>arti</a:t>
            </a:r>
            <a:r>
              <a:rPr lang="en-US" sz="1800" dirty="0"/>
              <a:t> yang </a:t>
            </a:r>
            <a:r>
              <a:rPr lang="en-US" sz="1800" dirty="0" err="1"/>
              <a:t>sama</a:t>
            </a:r>
            <a:r>
              <a:rPr lang="en-US" sz="1800" dirty="0"/>
              <a:t> </a:t>
            </a:r>
            <a:r>
              <a:rPr lang="en-US" sz="1800" dirty="0" err="1"/>
              <a:t>yaitu</a:t>
            </a:r>
            <a:r>
              <a:rPr lang="en-US" sz="1800" dirty="0"/>
              <a:t> </a:t>
            </a:r>
            <a:r>
              <a:rPr lang="en-US" sz="1800" b="1" dirty="0" err="1">
                <a:solidFill>
                  <a:srgbClr val="FFFF00"/>
                </a:solidFill>
              </a:rPr>
              <a:t>bunga</a:t>
            </a:r>
            <a:r>
              <a:rPr lang="en-US" sz="1800" dirty="0"/>
              <a:t>, </a:t>
            </a:r>
            <a:r>
              <a:rPr lang="en-US" sz="1800" dirty="0" err="1"/>
              <a:t>sekar</a:t>
            </a:r>
            <a:r>
              <a:rPr lang="en-US" sz="1800" dirty="0"/>
              <a:t> </a:t>
            </a:r>
            <a:r>
              <a:rPr lang="en-US" sz="1800" dirty="0" err="1"/>
              <a:t>atau</a:t>
            </a:r>
            <a:r>
              <a:rPr lang="en-US" sz="1800" dirty="0"/>
              <a:t> </a:t>
            </a:r>
            <a:r>
              <a:rPr lang="en-US" sz="1800" dirty="0" err="1"/>
              <a:t>bunga</a:t>
            </a:r>
            <a:r>
              <a:rPr lang="en-US" sz="1800" dirty="0"/>
              <a:t> </a:t>
            </a:r>
            <a:r>
              <a:rPr lang="en-US" sz="1800" dirty="0" err="1"/>
              <a:t>dalam</a:t>
            </a:r>
            <a:r>
              <a:rPr lang="en-US" sz="1800" dirty="0"/>
              <a:t> </a:t>
            </a:r>
            <a:r>
              <a:rPr lang="en-US" sz="1800" dirty="0" err="1"/>
              <a:t>tradisi</a:t>
            </a:r>
            <a:r>
              <a:rPr lang="en-US" sz="1800" dirty="0"/>
              <a:t> Bali </a:t>
            </a:r>
            <a:r>
              <a:rPr lang="en-US" sz="1800" dirty="0" err="1"/>
              <a:t>juga</a:t>
            </a:r>
            <a:r>
              <a:rPr lang="en-US" sz="1800" dirty="0"/>
              <a:t> </a:t>
            </a:r>
            <a:r>
              <a:rPr lang="en-US" sz="1800" dirty="0" err="1"/>
              <a:t>sering</a:t>
            </a:r>
            <a:r>
              <a:rPr lang="en-US" sz="1800" dirty="0"/>
              <a:t> </a:t>
            </a:r>
            <a:r>
              <a:rPr lang="en-US" sz="1800" dirty="0" err="1"/>
              <a:t>dianalogikan</a:t>
            </a:r>
            <a:r>
              <a:rPr lang="en-US" sz="1800" dirty="0"/>
              <a:t> </a:t>
            </a:r>
            <a:r>
              <a:rPr lang="en-US" sz="1800" dirty="0" err="1"/>
              <a:t>dengan</a:t>
            </a:r>
            <a:r>
              <a:rPr lang="en-US" sz="1800" dirty="0"/>
              <a:t> </a:t>
            </a:r>
            <a:r>
              <a:rPr lang="en-US" sz="1800" b="1" dirty="0" err="1">
                <a:solidFill>
                  <a:srgbClr val="FFFF00"/>
                </a:solidFill>
              </a:rPr>
              <a:t>tembang</a:t>
            </a:r>
            <a:r>
              <a:rPr lang="en-US" sz="1800" dirty="0"/>
              <a:t>, </a:t>
            </a:r>
            <a:r>
              <a:rPr lang="en-US" sz="1800" dirty="0" err="1"/>
              <a:t>dalam</a:t>
            </a:r>
            <a:r>
              <a:rPr lang="en-US" sz="1800" dirty="0"/>
              <a:t> </a:t>
            </a:r>
            <a:r>
              <a:rPr lang="en-US" sz="1800" dirty="0" err="1"/>
              <a:t>hal</a:t>
            </a:r>
            <a:r>
              <a:rPr lang="en-US" sz="1800" dirty="0"/>
              <a:t> </a:t>
            </a:r>
            <a:r>
              <a:rPr lang="en-US" sz="1800" dirty="0" err="1"/>
              <a:t>sekar</a:t>
            </a:r>
            <a:r>
              <a:rPr lang="en-US" sz="1800" dirty="0"/>
              <a:t> alit, </a:t>
            </a:r>
            <a:r>
              <a:rPr lang="en-US" sz="1800" dirty="0" err="1"/>
              <a:t>sekar</a:t>
            </a:r>
            <a:r>
              <a:rPr lang="en-US" sz="1800" dirty="0"/>
              <a:t> </a:t>
            </a:r>
            <a:r>
              <a:rPr lang="en-US" sz="1800" dirty="0" err="1"/>
              <a:t>madya</a:t>
            </a:r>
            <a:r>
              <a:rPr lang="en-US" sz="1800" dirty="0"/>
              <a:t>, </a:t>
            </a:r>
            <a:r>
              <a:rPr lang="en-US" sz="1800" dirty="0" err="1"/>
              <a:t>sekar</a:t>
            </a:r>
            <a:r>
              <a:rPr lang="en-US" sz="1800" dirty="0"/>
              <a:t> </a:t>
            </a:r>
            <a:r>
              <a:rPr lang="en-US" sz="1800" dirty="0" err="1"/>
              <a:t>agung</a:t>
            </a:r>
            <a:r>
              <a:rPr lang="en-US" sz="1800" dirty="0"/>
              <a:t>.</a:t>
            </a:r>
          </a:p>
        </p:txBody>
      </p:sp>
      <p:sp>
        <p:nvSpPr>
          <p:cNvPr id="3" name="Text Placeholder 6">
            <a:extLst>
              <a:ext uri="{FF2B5EF4-FFF2-40B4-BE49-F238E27FC236}">
                <a16:creationId xmlns:a16="http://schemas.microsoft.com/office/drawing/2014/main" id="{BCF1047B-AEF4-46DF-B788-3A33BA92E855}"/>
              </a:ext>
            </a:extLst>
          </p:cNvPr>
          <p:cNvSpPr>
            <a:spLocks noGrp="1"/>
          </p:cNvSpPr>
          <p:nvPr>
            <p:ph type="body" sz="quarter" idx="11"/>
          </p:nvPr>
        </p:nvSpPr>
        <p:spPr>
          <a:xfrm>
            <a:off x="5469716" y="2934268"/>
            <a:ext cx="6038850" cy="2756848"/>
          </a:xfrm>
        </p:spPr>
        <p:txBody>
          <a:bodyPr>
            <a:normAutofit/>
          </a:bodyPr>
          <a:lstStyle/>
          <a:p>
            <a:pPr algn="just"/>
            <a:r>
              <a:rPr lang="en-US" sz="1800" dirty="0" err="1"/>
              <a:t>Dalam</a:t>
            </a:r>
            <a:r>
              <a:rPr lang="en-US" sz="1800" dirty="0"/>
              <a:t> Kakawin </a:t>
            </a:r>
            <a:r>
              <a:rPr lang="en-US" sz="1800" dirty="0" err="1"/>
              <a:t>Aji</a:t>
            </a:r>
            <a:r>
              <a:rPr lang="en-US" sz="1800" dirty="0"/>
              <a:t> </a:t>
            </a:r>
            <a:r>
              <a:rPr lang="en-US" sz="1800" dirty="0" err="1"/>
              <a:t>Palayon</a:t>
            </a:r>
            <a:r>
              <a:rPr lang="en-US" sz="1800" dirty="0"/>
              <a:t> </a:t>
            </a:r>
            <a:r>
              <a:rPr lang="en-US" sz="1800" dirty="0" err="1"/>
              <a:t>menurut</a:t>
            </a:r>
            <a:r>
              <a:rPr lang="en-US" sz="1800" dirty="0"/>
              <a:t> </a:t>
            </a:r>
            <a:r>
              <a:rPr lang="en-US" sz="1800" dirty="0" err="1"/>
              <a:t>penelitian</a:t>
            </a:r>
            <a:r>
              <a:rPr lang="en-US" sz="1800" dirty="0"/>
              <a:t> yang </a:t>
            </a:r>
            <a:r>
              <a:rPr lang="en-US" sz="1800" dirty="0" err="1"/>
              <a:t>dilakukan</a:t>
            </a:r>
            <a:r>
              <a:rPr lang="en-US" sz="1800" dirty="0"/>
              <a:t> </a:t>
            </a:r>
            <a:r>
              <a:rPr lang="en-US" sz="1800" dirty="0" err="1"/>
              <a:t>oleh</a:t>
            </a:r>
            <a:r>
              <a:rPr lang="en-US" sz="1800" dirty="0"/>
              <a:t> </a:t>
            </a:r>
            <a:r>
              <a:rPr lang="en-US" sz="1800" dirty="0" err="1"/>
              <a:t>Suarka</a:t>
            </a:r>
            <a:r>
              <a:rPr lang="en-US" sz="1800" dirty="0"/>
              <a:t>, </a:t>
            </a:r>
            <a:r>
              <a:rPr lang="en-US" sz="1800" dirty="0" err="1"/>
              <a:t>bunga</a:t>
            </a:r>
            <a:r>
              <a:rPr lang="en-US" sz="1800" dirty="0"/>
              <a:t> </a:t>
            </a:r>
            <a:r>
              <a:rPr lang="en-US" sz="1800" dirty="0" err="1"/>
              <a:t>juga</a:t>
            </a:r>
            <a:r>
              <a:rPr lang="en-US" sz="1800" dirty="0"/>
              <a:t> </a:t>
            </a:r>
            <a:r>
              <a:rPr lang="en-US" sz="1800" dirty="0" err="1"/>
              <a:t>berarti</a:t>
            </a:r>
            <a:r>
              <a:rPr lang="en-US" sz="1800" dirty="0"/>
              <a:t> raga, </a:t>
            </a:r>
            <a:r>
              <a:rPr lang="en-US" sz="1800" dirty="0" err="1"/>
              <a:t>lebih</a:t>
            </a:r>
            <a:r>
              <a:rPr lang="en-US" sz="1800" dirty="0"/>
              <a:t> </a:t>
            </a:r>
            <a:r>
              <a:rPr lang="en-US" sz="1800" dirty="0" err="1"/>
              <a:t>jelasnya</a:t>
            </a:r>
            <a:r>
              <a:rPr lang="en-US" sz="1800" dirty="0"/>
              <a:t> </a:t>
            </a:r>
            <a:r>
              <a:rPr lang="en-US" sz="1800" dirty="0" err="1"/>
              <a:t>lagi</a:t>
            </a:r>
            <a:r>
              <a:rPr lang="en-US" sz="1800" dirty="0"/>
              <a:t> </a:t>
            </a:r>
            <a:r>
              <a:rPr lang="en-US" sz="1800" dirty="0" err="1"/>
              <a:t>pada</a:t>
            </a:r>
            <a:r>
              <a:rPr lang="en-US" sz="1800" dirty="0"/>
              <a:t> </a:t>
            </a:r>
            <a:r>
              <a:rPr lang="en-US" sz="1800" dirty="0" err="1"/>
              <a:t>tradisi</a:t>
            </a:r>
            <a:r>
              <a:rPr lang="en-US" sz="1800" dirty="0"/>
              <a:t> Bali </a:t>
            </a:r>
            <a:r>
              <a:rPr lang="en-US" sz="1800" dirty="0" err="1"/>
              <a:t>dalam</a:t>
            </a:r>
            <a:r>
              <a:rPr lang="en-US" sz="1800" dirty="0"/>
              <a:t> </a:t>
            </a:r>
            <a:r>
              <a:rPr lang="en-US" sz="1800" dirty="0" err="1"/>
              <a:t>rangkaian</a:t>
            </a:r>
            <a:r>
              <a:rPr lang="en-US" sz="1800" dirty="0"/>
              <a:t> </a:t>
            </a:r>
            <a:r>
              <a:rPr lang="en-US" sz="1800" dirty="0" err="1"/>
              <a:t>upacara</a:t>
            </a:r>
            <a:r>
              <a:rPr lang="en-US" sz="1800" dirty="0"/>
              <a:t> </a:t>
            </a:r>
            <a:r>
              <a:rPr lang="en-US" sz="1800" dirty="0" err="1"/>
              <a:t>kematian</a:t>
            </a:r>
            <a:r>
              <a:rPr lang="en-US" sz="1800" dirty="0"/>
              <a:t> </a:t>
            </a:r>
            <a:r>
              <a:rPr lang="en-US" sz="1800" dirty="0" err="1"/>
              <a:t>yaitu</a:t>
            </a:r>
            <a:r>
              <a:rPr lang="en-US" sz="1800" dirty="0"/>
              <a:t> </a:t>
            </a:r>
            <a:r>
              <a:rPr lang="en-US" sz="1800" dirty="0" err="1"/>
              <a:t>ngajum</a:t>
            </a:r>
            <a:r>
              <a:rPr lang="en-US" sz="1800" dirty="0"/>
              <a:t>, </a:t>
            </a:r>
            <a:r>
              <a:rPr lang="en-US" sz="1800" dirty="0" err="1"/>
              <a:t>membuat</a:t>
            </a:r>
            <a:r>
              <a:rPr lang="en-US" sz="1800" dirty="0"/>
              <a:t> </a:t>
            </a:r>
            <a:r>
              <a:rPr lang="en-US" sz="1800" dirty="0" err="1"/>
              <a:t>sekah</a:t>
            </a:r>
            <a:r>
              <a:rPr lang="en-US" sz="1800" dirty="0"/>
              <a:t> </a:t>
            </a:r>
            <a:r>
              <a:rPr lang="en-US" sz="1800" dirty="0" err="1"/>
              <a:t>atau</a:t>
            </a:r>
            <a:r>
              <a:rPr lang="en-US" sz="1800" dirty="0"/>
              <a:t> </a:t>
            </a:r>
            <a:r>
              <a:rPr lang="en-US" sz="1800" dirty="0" err="1"/>
              <a:t>puspa</a:t>
            </a:r>
            <a:r>
              <a:rPr lang="en-US" sz="1800" dirty="0"/>
              <a:t> </a:t>
            </a:r>
            <a:r>
              <a:rPr lang="en-US" sz="1800" dirty="0" err="1"/>
              <a:t>lingga</a:t>
            </a:r>
            <a:r>
              <a:rPr lang="en-US" sz="1800" dirty="0"/>
              <a:t>, </a:t>
            </a:r>
            <a:r>
              <a:rPr lang="en-US" sz="1800" dirty="0" err="1"/>
              <a:t>sebagai</a:t>
            </a:r>
            <a:r>
              <a:rPr lang="en-US" sz="1800" dirty="0"/>
              <a:t> </a:t>
            </a:r>
            <a:r>
              <a:rPr lang="en-US" sz="1800" dirty="0" err="1"/>
              <a:t>simbol</a:t>
            </a:r>
            <a:r>
              <a:rPr lang="en-US" sz="1800" dirty="0"/>
              <a:t> </a:t>
            </a:r>
            <a:r>
              <a:rPr lang="en-US" sz="1800" dirty="0" err="1"/>
              <a:t>badan</a:t>
            </a:r>
            <a:r>
              <a:rPr lang="en-US" sz="1800" dirty="0"/>
              <a:t>, </a:t>
            </a:r>
            <a:r>
              <a:rPr lang="en-US" sz="1800" dirty="0" err="1"/>
              <a:t>sekah</a:t>
            </a:r>
            <a:r>
              <a:rPr lang="en-US" sz="1800" dirty="0"/>
              <a:t> </a:t>
            </a:r>
            <a:r>
              <a:rPr lang="en-US" sz="1800" dirty="0" err="1"/>
              <a:t>dekat</a:t>
            </a:r>
            <a:r>
              <a:rPr lang="en-US" sz="1800" dirty="0"/>
              <a:t> </a:t>
            </a:r>
            <a:r>
              <a:rPr lang="en-US" sz="1800" dirty="0" err="1"/>
              <a:t>dengan</a:t>
            </a:r>
            <a:r>
              <a:rPr lang="en-US" sz="1800" dirty="0"/>
              <a:t> kata </a:t>
            </a:r>
            <a:r>
              <a:rPr lang="en-US" sz="1800" dirty="0" err="1"/>
              <a:t>sekar</a:t>
            </a:r>
            <a:r>
              <a:rPr lang="en-US" sz="1800" dirty="0"/>
              <a:t>, </a:t>
            </a:r>
            <a:r>
              <a:rPr lang="en-US" sz="1800" dirty="0" err="1"/>
              <a:t>kemudian</a:t>
            </a:r>
            <a:r>
              <a:rPr lang="en-US" sz="1800" dirty="0"/>
              <a:t> </a:t>
            </a:r>
            <a:r>
              <a:rPr lang="en-US" sz="1800" dirty="0" err="1"/>
              <a:t>puspa</a:t>
            </a:r>
            <a:r>
              <a:rPr lang="en-US" sz="1800" dirty="0"/>
              <a:t> </a:t>
            </a:r>
            <a:r>
              <a:rPr lang="en-US" sz="1800" dirty="0" err="1"/>
              <a:t>juga</a:t>
            </a:r>
            <a:r>
              <a:rPr lang="en-US" sz="1800" dirty="0"/>
              <a:t> </a:t>
            </a:r>
            <a:r>
              <a:rPr lang="en-US" sz="1800" dirty="0" err="1"/>
              <a:t>berarti</a:t>
            </a:r>
            <a:r>
              <a:rPr lang="en-US" sz="1800" dirty="0"/>
              <a:t> </a:t>
            </a:r>
            <a:r>
              <a:rPr lang="en-US" sz="1800" dirty="0" err="1"/>
              <a:t>bunga</a:t>
            </a:r>
            <a:r>
              <a:rPr lang="en-US" sz="1800" dirty="0"/>
              <a:t>. raga </a:t>
            </a:r>
            <a:r>
              <a:rPr lang="en-US" sz="1800" dirty="0" err="1"/>
              <a:t>sama</a:t>
            </a:r>
            <a:r>
              <a:rPr lang="en-US" sz="1800" dirty="0"/>
              <a:t> </a:t>
            </a:r>
            <a:r>
              <a:rPr lang="en-US" sz="1800" dirty="0" err="1"/>
              <a:t>seperti</a:t>
            </a:r>
            <a:r>
              <a:rPr lang="en-US" sz="1800" dirty="0"/>
              <a:t> </a:t>
            </a:r>
            <a:r>
              <a:rPr lang="en-US" sz="1800" dirty="0" err="1"/>
              <a:t>bunga</a:t>
            </a:r>
            <a:r>
              <a:rPr lang="en-US" sz="1800" dirty="0"/>
              <a:t> </a:t>
            </a:r>
            <a:r>
              <a:rPr lang="en-US" sz="1800" dirty="0" err="1"/>
              <a:t>akan</a:t>
            </a:r>
            <a:r>
              <a:rPr lang="en-US" sz="1800" dirty="0"/>
              <a:t> </a:t>
            </a:r>
            <a:r>
              <a:rPr lang="en-US" sz="1800" dirty="0" err="1"/>
              <a:t>mengalami</a:t>
            </a:r>
            <a:r>
              <a:rPr lang="en-US" sz="1800" dirty="0"/>
              <a:t> </a:t>
            </a:r>
            <a:r>
              <a:rPr lang="en-US" sz="1800" dirty="0" err="1"/>
              <a:t>kelayuan</a:t>
            </a:r>
            <a:r>
              <a:rPr lang="en-US" sz="1800" dirty="0"/>
              <a:t> </a:t>
            </a:r>
            <a:r>
              <a:rPr lang="en-US" sz="1800" dirty="0" err="1"/>
              <a:t>atau</a:t>
            </a:r>
            <a:r>
              <a:rPr lang="en-US" sz="1800" dirty="0"/>
              <a:t> </a:t>
            </a:r>
            <a:r>
              <a:rPr lang="en-US" sz="1800" dirty="0" err="1"/>
              <a:t>kematian</a:t>
            </a:r>
            <a:r>
              <a:rPr lang="en-US" sz="1800" dirty="0"/>
              <a:t>, </a:t>
            </a:r>
            <a:r>
              <a:rPr lang="en-US" sz="1800" dirty="0" err="1"/>
              <a:t>oleh</a:t>
            </a:r>
            <a:r>
              <a:rPr lang="en-US" sz="1800" dirty="0"/>
              <a:t> </a:t>
            </a:r>
            <a:r>
              <a:rPr lang="en-US" sz="1800" dirty="0" err="1"/>
              <a:t>sebab</a:t>
            </a:r>
            <a:r>
              <a:rPr lang="en-US" sz="1800" dirty="0"/>
              <a:t> </a:t>
            </a:r>
            <a:r>
              <a:rPr lang="en-US" sz="1800" dirty="0" err="1"/>
              <a:t>itu</a:t>
            </a:r>
            <a:r>
              <a:rPr lang="en-US" sz="1800" dirty="0"/>
              <a:t> Kakawin </a:t>
            </a:r>
            <a:r>
              <a:rPr lang="en-US" sz="1800" dirty="0" err="1"/>
              <a:t>Aji</a:t>
            </a:r>
            <a:r>
              <a:rPr lang="en-US" sz="1800" dirty="0"/>
              <a:t> </a:t>
            </a:r>
            <a:r>
              <a:rPr lang="en-US" sz="1800" dirty="0" err="1"/>
              <a:t>Palayon</a:t>
            </a:r>
            <a:r>
              <a:rPr lang="en-US" sz="1800" dirty="0"/>
              <a:t> </a:t>
            </a:r>
            <a:r>
              <a:rPr lang="en-US" sz="1800" dirty="0" err="1"/>
              <a:t>dinyanyikan</a:t>
            </a:r>
            <a:r>
              <a:rPr lang="en-US" sz="1800" dirty="0"/>
              <a:t> </a:t>
            </a:r>
            <a:r>
              <a:rPr lang="en-US" sz="1800" dirty="0" err="1"/>
              <a:t>pada</a:t>
            </a:r>
            <a:r>
              <a:rPr lang="en-US" sz="1800" dirty="0"/>
              <a:t> </a:t>
            </a:r>
            <a:r>
              <a:rPr lang="en-US" sz="1800" dirty="0" err="1"/>
              <a:t>upacara</a:t>
            </a:r>
            <a:r>
              <a:rPr lang="en-US" sz="1800" dirty="0"/>
              <a:t> </a:t>
            </a:r>
            <a:r>
              <a:rPr lang="en-US" sz="1800" dirty="0" err="1"/>
              <a:t>kematian</a:t>
            </a:r>
            <a:r>
              <a:rPr lang="en-US" sz="1800" dirty="0"/>
              <a:t>.</a:t>
            </a:r>
          </a:p>
        </p:txBody>
      </p:sp>
      <p:sp>
        <p:nvSpPr>
          <p:cNvPr id="2" name="TextBox 1"/>
          <p:cNvSpPr txBox="1"/>
          <p:nvPr/>
        </p:nvSpPr>
        <p:spPr>
          <a:xfrm>
            <a:off x="5467443" y="279689"/>
            <a:ext cx="5150515" cy="1200329"/>
          </a:xfrm>
          <a:prstGeom prst="rect">
            <a:avLst/>
          </a:prstGeom>
          <a:noFill/>
        </p:spPr>
        <p:txBody>
          <a:bodyPr wrap="square" rtlCol="0">
            <a:spAutoFit/>
          </a:bodyPr>
          <a:lstStyle/>
          <a:p>
            <a:r>
              <a:rPr lang="en-US" dirty="0" smtClean="0"/>
              <a:t>(</a:t>
            </a:r>
            <a:r>
              <a:rPr lang="en-US" dirty="0" err="1" smtClean="0"/>
              <a:t>Pendahuluan</a:t>
            </a:r>
            <a:r>
              <a:rPr lang="en-US" dirty="0" smtClean="0"/>
              <a:t> </a:t>
            </a:r>
            <a:r>
              <a:rPr lang="en-US" dirty="0" err="1" smtClean="0"/>
              <a:t>Dalam</a:t>
            </a:r>
            <a:r>
              <a:rPr lang="en-US" dirty="0" smtClean="0"/>
              <a:t> </a:t>
            </a:r>
            <a:r>
              <a:rPr lang="en-US" dirty="0" err="1" smtClean="0"/>
              <a:t>Penelitian</a:t>
            </a:r>
            <a:r>
              <a:rPr lang="en-US" dirty="0" smtClean="0"/>
              <a:t>) </a:t>
            </a:r>
          </a:p>
          <a:p>
            <a:r>
              <a:rPr lang="id-ID" dirty="0" smtClean="0"/>
              <a:t>MAKNA </a:t>
            </a:r>
            <a:r>
              <a:rPr lang="id-ID" dirty="0"/>
              <a:t>KIDUNG WARGASARI</a:t>
            </a:r>
          </a:p>
          <a:p>
            <a:r>
              <a:rPr lang="id-ID" dirty="0"/>
              <a:t>I Made Arik Wira Putra</a:t>
            </a:r>
          </a:p>
          <a:p>
            <a:r>
              <a:rPr lang="id-ID" dirty="0"/>
              <a:t>Program Studi Sastra Jawa Kuna FS UNUD</a:t>
            </a:r>
          </a:p>
        </p:txBody>
      </p:sp>
    </p:spTree>
    <p:extLst>
      <p:ext uri="{BB962C8B-B14F-4D97-AF65-F5344CB8AC3E}">
        <p14:creationId xmlns:p14="http://schemas.microsoft.com/office/powerpoint/2010/main" val="330255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44129" y="2939142"/>
            <a:ext cx="3300115" cy="1878518"/>
          </a:xfrm>
        </p:spPr>
        <p:txBody>
          <a:bodyPr>
            <a:normAutofit fontScale="47500" lnSpcReduction="20000"/>
          </a:bodyPr>
          <a:lstStyle/>
          <a:p>
            <a:r>
              <a:rPr lang="en-US" dirty="0" smtClean="0"/>
              <a:t>(</a:t>
            </a:r>
            <a:r>
              <a:rPr lang="en-US" dirty="0" err="1" smtClean="0"/>
              <a:t>Lanjutan</a:t>
            </a:r>
            <a:r>
              <a:rPr lang="en-US" dirty="0" smtClean="0"/>
              <a:t>)</a:t>
            </a:r>
          </a:p>
          <a:p>
            <a:r>
              <a:rPr lang="en-US" dirty="0" smtClean="0"/>
              <a:t> </a:t>
            </a:r>
            <a:endParaRPr lang="en-US" dirty="0"/>
          </a:p>
          <a:p>
            <a:r>
              <a:rPr lang="id-ID" dirty="0"/>
              <a:t>MAKNA KIDUNG WARGASARI</a:t>
            </a:r>
          </a:p>
          <a:p>
            <a:r>
              <a:rPr lang="id-ID" dirty="0"/>
              <a:t>I Made Arik Wira Putra</a:t>
            </a:r>
          </a:p>
          <a:p>
            <a:r>
              <a:rPr lang="id-ID" dirty="0"/>
              <a:t>Program Studi Sastra Jawa Kuna FS UNUD</a:t>
            </a:r>
          </a:p>
          <a:p>
            <a:endParaRPr lang="id-ID" dirty="0"/>
          </a:p>
        </p:txBody>
      </p:sp>
      <p:sp>
        <p:nvSpPr>
          <p:cNvPr id="3" name="Text Placeholder 2"/>
          <p:cNvSpPr>
            <a:spLocks noGrp="1"/>
          </p:cNvSpPr>
          <p:nvPr>
            <p:ph type="body" sz="quarter" idx="12"/>
          </p:nvPr>
        </p:nvSpPr>
        <p:spPr>
          <a:xfrm>
            <a:off x="6186841" y="253941"/>
            <a:ext cx="5497155" cy="1795983"/>
          </a:xfrm>
        </p:spPr>
        <p:txBody>
          <a:bodyPr>
            <a:normAutofit fontScale="47500" lnSpcReduction="20000"/>
          </a:bodyPr>
          <a:lstStyle/>
          <a:p>
            <a:pPr>
              <a:lnSpc>
                <a:spcPct val="120000"/>
              </a:lnSpc>
            </a:pPr>
            <a:r>
              <a:rPr lang="id-ID" dirty="0"/>
              <a:t>Pendapat dari Suarka, diatas dapat diacu untuk menginterpretasi Wargasari. </a:t>
            </a:r>
            <a:r>
              <a:rPr lang="en-US" dirty="0"/>
              <a:t> </a:t>
            </a:r>
            <a:r>
              <a:rPr lang="en-US" b="1" i="1" dirty="0" smtClean="0">
                <a:solidFill>
                  <a:srgbClr val="FFFF00"/>
                </a:solidFill>
              </a:rPr>
              <a:t>S</a:t>
            </a:r>
            <a:r>
              <a:rPr lang="id-ID" b="1" i="1" dirty="0" smtClean="0">
                <a:solidFill>
                  <a:srgbClr val="FFFF00"/>
                </a:solidFill>
              </a:rPr>
              <a:t>ari </a:t>
            </a:r>
            <a:r>
              <a:rPr lang="id-ID" b="1" i="1" dirty="0">
                <a:solidFill>
                  <a:srgbClr val="FFFF00"/>
                </a:solidFill>
              </a:rPr>
              <a:t>atau bunga identik sekali dengan raga,</a:t>
            </a:r>
            <a:r>
              <a:rPr lang="id-ID" dirty="0"/>
              <a:t> seperti dalam Kidung Aji Kembang, yang menyebutkan bunga-bunga yang ditempatkan di raga manusia, seperti bunga menur di hidung, bunga cina di pusar, nagasari di tangan, bunga bakung di jeriji</a:t>
            </a:r>
          </a:p>
        </p:txBody>
      </p:sp>
      <p:sp>
        <p:nvSpPr>
          <p:cNvPr id="4" name="Text Placeholder 3"/>
          <p:cNvSpPr>
            <a:spLocks noGrp="1"/>
          </p:cNvSpPr>
          <p:nvPr>
            <p:ph type="body" sz="quarter" idx="13"/>
          </p:nvPr>
        </p:nvSpPr>
        <p:spPr>
          <a:xfrm>
            <a:off x="6186841" y="2089899"/>
            <a:ext cx="5497155" cy="2459628"/>
          </a:xfrm>
        </p:spPr>
        <p:txBody>
          <a:bodyPr>
            <a:normAutofit fontScale="47500" lnSpcReduction="20000"/>
          </a:bodyPr>
          <a:lstStyle/>
          <a:p>
            <a:pPr>
              <a:lnSpc>
                <a:spcPct val="120000"/>
              </a:lnSpc>
            </a:pPr>
            <a:r>
              <a:rPr lang="en-US" dirty="0" err="1" smtClean="0"/>
              <a:t>Selain</a:t>
            </a:r>
            <a:r>
              <a:rPr lang="en-US" dirty="0" smtClean="0"/>
              <a:t> </a:t>
            </a:r>
            <a:r>
              <a:rPr lang="en-US" dirty="0" err="1" smtClean="0"/>
              <a:t>itu</a:t>
            </a:r>
            <a:r>
              <a:rPr lang="en-US" dirty="0" smtClean="0"/>
              <a:t>,</a:t>
            </a:r>
            <a:r>
              <a:rPr lang="id-ID" dirty="0" smtClean="0"/>
              <a:t>teratai </a:t>
            </a:r>
            <a:r>
              <a:rPr lang="id-ID" dirty="0"/>
              <a:t>berbagai warna dan dewata nawa sanga yang menempatinya, lalu </a:t>
            </a:r>
            <a:r>
              <a:rPr lang="id-ID" i="1" dirty="0">
                <a:solidFill>
                  <a:srgbClr val="FFFF00"/>
                </a:solidFill>
              </a:rPr>
              <a:t>kesembilan dewa tersebut menempati setiap organ penting dalam tubuh manusia seperti jantung, paru-paru, empedu, limpa dan sbagainya.</a:t>
            </a:r>
            <a:r>
              <a:rPr lang="id-ID" dirty="0"/>
              <a:t> Dari sana dapat dilihat bahwa Sari atau bunga merupakan lambang raga, dan juga merupakan lambang stana dari dewa sehingga Kidung Wargasari juga dipakai dalam upacara dewa yadnya, begitu pula raga merupakan stana dari percikan kecil dari Tuhan</a:t>
            </a:r>
          </a:p>
        </p:txBody>
      </p:sp>
      <p:sp>
        <p:nvSpPr>
          <p:cNvPr id="5" name="Text Placeholder 4"/>
          <p:cNvSpPr>
            <a:spLocks noGrp="1"/>
          </p:cNvSpPr>
          <p:nvPr>
            <p:ph type="body" sz="quarter" idx="14"/>
          </p:nvPr>
        </p:nvSpPr>
        <p:spPr>
          <a:xfrm>
            <a:off x="6186841" y="4512438"/>
            <a:ext cx="5497155" cy="2413589"/>
          </a:xfrm>
        </p:spPr>
        <p:txBody>
          <a:bodyPr>
            <a:normAutofit fontScale="47500" lnSpcReduction="20000"/>
          </a:bodyPr>
          <a:lstStyle/>
          <a:p>
            <a:pPr>
              <a:lnSpc>
                <a:spcPct val="120000"/>
              </a:lnSpc>
            </a:pPr>
            <a:r>
              <a:rPr lang="id-ID" dirty="0"/>
              <a:t>Selain itu dalam tataran religius yang lebih tinggi menurut Agastia (wawancara, 27-05-2013) mengatakan </a:t>
            </a:r>
            <a:r>
              <a:rPr lang="id-ID" i="1" dirty="0">
                <a:solidFill>
                  <a:srgbClr val="FFFF00"/>
                </a:solidFill>
              </a:rPr>
              <a:t>semua ajaran mengajarkan kita untuk senantiasa menjadi bunga, karena dalam diri terdapat tempat bersemayam tuhan yang disebut dengan Padma Hredaya,</a:t>
            </a:r>
            <a:r>
              <a:rPr lang="id-ID" dirty="0"/>
              <a:t> dan terdapat bunga dengan berbagai warna pada setiap organ, begitu pula dalam setiap ruas tulang belakang, dari muladara cakra sampai sahasra cakra, yang disimbolkan dengan bunga berkelopak seribu.</a:t>
            </a:r>
          </a:p>
        </p:txBody>
      </p:sp>
    </p:spTree>
    <p:extLst>
      <p:ext uri="{BB962C8B-B14F-4D97-AF65-F5344CB8AC3E}">
        <p14:creationId xmlns:p14="http://schemas.microsoft.com/office/powerpoint/2010/main" val="2280797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6B622B-A1A5-46CF-951C-E0D36B3AE0E3}"/>
              </a:ext>
            </a:extLst>
          </p:cNvPr>
          <p:cNvSpPr>
            <a:spLocks noGrp="1"/>
          </p:cNvSpPr>
          <p:nvPr>
            <p:ph type="body" sz="quarter" idx="11"/>
          </p:nvPr>
        </p:nvSpPr>
        <p:spPr>
          <a:xfrm>
            <a:off x="344129" y="2939142"/>
            <a:ext cx="3300115" cy="2533610"/>
          </a:xfrm>
        </p:spPr>
        <p:txBody>
          <a:bodyPr>
            <a:normAutofit fontScale="47500" lnSpcReduction="20000"/>
          </a:bodyPr>
          <a:lstStyle/>
          <a:p>
            <a:pPr>
              <a:lnSpc>
                <a:spcPct val="120000"/>
              </a:lnSpc>
            </a:pPr>
            <a:r>
              <a:rPr lang="en-US" dirty="0" err="1" smtClean="0"/>
              <a:t>Panca</a:t>
            </a:r>
            <a:r>
              <a:rPr lang="en-US" dirty="0" smtClean="0"/>
              <a:t> Nada </a:t>
            </a:r>
            <a:r>
              <a:rPr lang="en-US" dirty="0" err="1" smtClean="0"/>
              <a:t>Sebagai</a:t>
            </a:r>
            <a:r>
              <a:rPr lang="en-US" dirty="0" smtClean="0"/>
              <a:t> </a:t>
            </a:r>
            <a:r>
              <a:rPr lang="en-US" dirty="0" err="1" smtClean="0"/>
              <a:t>metode</a:t>
            </a:r>
            <a:r>
              <a:rPr lang="en-US" dirty="0" smtClean="0"/>
              <a:t> </a:t>
            </a:r>
            <a:r>
              <a:rPr lang="en-US" dirty="0" err="1" smtClean="0"/>
              <a:t>untuk</a:t>
            </a:r>
            <a:r>
              <a:rPr lang="en-US" dirty="0" smtClean="0"/>
              <a:t> </a:t>
            </a:r>
            <a:r>
              <a:rPr lang="en-US" dirty="0" err="1" smtClean="0"/>
              <a:t>pengendalian</a:t>
            </a:r>
            <a:r>
              <a:rPr lang="en-US" dirty="0" smtClean="0"/>
              <a:t> </a:t>
            </a:r>
            <a:r>
              <a:rPr lang="en-US" dirty="0" err="1" smtClean="0"/>
              <a:t>Pikiran</a:t>
            </a:r>
            <a:endParaRPr lang="en-US" dirty="0" smtClean="0"/>
          </a:p>
          <a:p>
            <a:pPr>
              <a:lnSpc>
                <a:spcPct val="120000"/>
              </a:lnSpc>
            </a:pPr>
            <a:endParaRPr lang="en-US" dirty="0" smtClean="0"/>
          </a:p>
          <a:p>
            <a:pPr>
              <a:lnSpc>
                <a:spcPct val="120000"/>
              </a:lnSpc>
            </a:pPr>
            <a:r>
              <a:rPr lang="en-US" dirty="0" smtClean="0"/>
              <a:t>(</a:t>
            </a:r>
            <a:r>
              <a:rPr lang="en-US" dirty="0" err="1" smtClean="0"/>
              <a:t>diambil</a:t>
            </a:r>
            <a:r>
              <a:rPr lang="en-US" dirty="0" smtClean="0"/>
              <a:t> </a:t>
            </a:r>
            <a:r>
              <a:rPr lang="en-US" dirty="0" err="1" smtClean="0"/>
              <a:t>dari</a:t>
            </a:r>
            <a:r>
              <a:rPr lang="en-US" dirty="0" smtClean="0"/>
              <a:t> </a:t>
            </a:r>
            <a:r>
              <a:rPr lang="en-US" dirty="0" err="1" smtClean="0"/>
              <a:t>Buku</a:t>
            </a:r>
            <a:r>
              <a:rPr lang="en-US" dirty="0" smtClean="0"/>
              <a:t> : </a:t>
            </a:r>
            <a:r>
              <a:rPr lang="en-US" dirty="0" err="1" smtClean="0"/>
              <a:t>unsur-unsur</a:t>
            </a:r>
            <a:r>
              <a:rPr lang="en-US" dirty="0" smtClean="0"/>
              <a:t> </a:t>
            </a:r>
            <a:r>
              <a:rPr lang="en-US" dirty="0" err="1" smtClean="0"/>
              <a:t>sains</a:t>
            </a:r>
            <a:r>
              <a:rPr lang="en-US" dirty="0" smtClean="0"/>
              <a:t> </a:t>
            </a:r>
            <a:r>
              <a:rPr lang="en-US" dirty="0" err="1" smtClean="0"/>
              <a:t>dan</a:t>
            </a:r>
            <a:r>
              <a:rPr lang="en-US" dirty="0" smtClean="0"/>
              <a:t> </a:t>
            </a:r>
            <a:r>
              <a:rPr lang="en-US" dirty="0" err="1" smtClean="0"/>
              <a:t>teknologi</a:t>
            </a:r>
            <a:r>
              <a:rPr lang="en-US" dirty="0" smtClean="0"/>
              <a:t> </a:t>
            </a:r>
            <a:r>
              <a:rPr lang="en-US" dirty="0" err="1" smtClean="0"/>
              <a:t>dalam</a:t>
            </a:r>
            <a:r>
              <a:rPr lang="en-US" dirty="0" smtClean="0"/>
              <a:t> ritual Hindu, </a:t>
            </a:r>
            <a:r>
              <a:rPr lang="en-US" dirty="0" err="1" smtClean="0"/>
              <a:t>Donder</a:t>
            </a:r>
            <a:r>
              <a:rPr lang="en-US" dirty="0" smtClean="0"/>
              <a:t> 2017)</a:t>
            </a:r>
          </a:p>
          <a:p>
            <a:endParaRPr lang="en-US" dirty="0"/>
          </a:p>
        </p:txBody>
      </p:sp>
      <p:sp>
        <p:nvSpPr>
          <p:cNvPr id="9" name="Text Placeholder 8">
            <a:extLst>
              <a:ext uri="{FF2B5EF4-FFF2-40B4-BE49-F238E27FC236}">
                <a16:creationId xmlns:a16="http://schemas.microsoft.com/office/drawing/2014/main" id="{F421568E-0D2C-46E5-BECB-BEAF453B099B}"/>
              </a:ext>
            </a:extLst>
          </p:cNvPr>
          <p:cNvSpPr>
            <a:spLocks noGrp="1"/>
          </p:cNvSpPr>
          <p:nvPr>
            <p:ph type="body" sz="quarter" idx="12"/>
          </p:nvPr>
        </p:nvSpPr>
        <p:spPr>
          <a:xfrm>
            <a:off x="6186844" y="728853"/>
            <a:ext cx="5497155" cy="1741392"/>
          </a:xfrm>
        </p:spPr>
        <p:txBody>
          <a:bodyPr>
            <a:normAutofit fontScale="55000" lnSpcReduction="20000"/>
          </a:bodyPr>
          <a:lstStyle/>
          <a:p>
            <a:pPr>
              <a:lnSpc>
                <a:spcPct val="120000"/>
              </a:lnSpc>
            </a:pPr>
            <a:r>
              <a:rPr lang="en-US" dirty="0" err="1" smtClean="0"/>
              <a:t>Pikiran</a:t>
            </a:r>
            <a:r>
              <a:rPr lang="en-US" dirty="0" smtClean="0"/>
              <a:t> </a:t>
            </a:r>
            <a:r>
              <a:rPr lang="en-US" dirty="0" err="1" smtClean="0"/>
              <a:t>adalah</a:t>
            </a:r>
            <a:r>
              <a:rPr lang="en-US" dirty="0" smtClean="0"/>
              <a:t> </a:t>
            </a:r>
            <a:r>
              <a:rPr lang="en-US" dirty="0" err="1" smtClean="0"/>
              <a:t>Anugrah</a:t>
            </a:r>
            <a:r>
              <a:rPr lang="en-US" dirty="0" smtClean="0"/>
              <a:t> </a:t>
            </a:r>
            <a:r>
              <a:rPr lang="en-US" dirty="0" err="1" smtClean="0"/>
              <a:t>Tuhan</a:t>
            </a:r>
            <a:r>
              <a:rPr lang="en-US" dirty="0" smtClean="0"/>
              <a:t> paling </a:t>
            </a:r>
            <a:r>
              <a:rPr lang="en-US" dirty="0" err="1" smtClean="0"/>
              <a:t>mulia</a:t>
            </a:r>
            <a:r>
              <a:rPr lang="en-US" dirty="0" smtClean="0"/>
              <a:t> </a:t>
            </a:r>
            <a:r>
              <a:rPr lang="en-US" dirty="0" err="1" smtClean="0"/>
              <a:t>bagi</a:t>
            </a:r>
            <a:r>
              <a:rPr lang="en-US" dirty="0" smtClean="0"/>
              <a:t> </a:t>
            </a:r>
            <a:r>
              <a:rPr lang="en-US" dirty="0" err="1" smtClean="0"/>
              <a:t>manusia,Namun</a:t>
            </a:r>
            <a:r>
              <a:rPr lang="en-US" dirty="0"/>
              <a:t> </a:t>
            </a:r>
            <a:r>
              <a:rPr lang="en-US" dirty="0" err="1" smtClean="0"/>
              <a:t>Pikiran</a:t>
            </a:r>
            <a:r>
              <a:rPr lang="en-US" dirty="0" smtClean="0"/>
              <a:t> </a:t>
            </a:r>
            <a:r>
              <a:rPr lang="en-US" dirty="0" err="1" smtClean="0"/>
              <a:t>juga</a:t>
            </a:r>
            <a:r>
              <a:rPr lang="en-US" dirty="0" smtClean="0"/>
              <a:t> </a:t>
            </a:r>
            <a:r>
              <a:rPr lang="en-US" dirty="0" err="1" smtClean="0"/>
              <a:t>merupakan</a:t>
            </a:r>
            <a:r>
              <a:rPr lang="en-US" dirty="0" smtClean="0"/>
              <a:t> </a:t>
            </a:r>
            <a:r>
              <a:rPr lang="en-US" dirty="0" err="1" smtClean="0"/>
              <a:t>titik</a:t>
            </a:r>
            <a:r>
              <a:rPr lang="en-US" dirty="0" smtClean="0"/>
              <a:t> </a:t>
            </a:r>
            <a:r>
              <a:rPr lang="en-US" dirty="0" err="1" smtClean="0"/>
              <a:t>kekuatan</a:t>
            </a:r>
            <a:r>
              <a:rPr lang="en-US" dirty="0" smtClean="0"/>
              <a:t> </a:t>
            </a:r>
            <a:r>
              <a:rPr lang="en-US" dirty="0" err="1" smtClean="0"/>
              <a:t>sekaligus</a:t>
            </a:r>
            <a:r>
              <a:rPr lang="en-US" dirty="0" smtClean="0"/>
              <a:t> </a:t>
            </a:r>
            <a:r>
              <a:rPr lang="en-US" dirty="0" err="1" smtClean="0"/>
              <a:t>titik</a:t>
            </a:r>
            <a:r>
              <a:rPr lang="en-US" dirty="0" smtClean="0"/>
              <a:t> </a:t>
            </a:r>
            <a:r>
              <a:rPr lang="en-US" dirty="0" err="1" smtClean="0"/>
              <a:t>kelemahan</a:t>
            </a:r>
            <a:r>
              <a:rPr lang="en-US" dirty="0" smtClean="0"/>
              <a:t> </a:t>
            </a:r>
            <a:r>
              <a:rPr lang="en-US" dirty="0" err="1" smtClean="0"/>
              <a:t>Manusia</a:t>
            </a:r>
            <a:r>
              <a:rPr lang="en-US" dirty="0"/>
              <a:t> </a:t>
            </a:r>
            <a:r>
              <a:rPr lang="en-US" dirty="0" err="1" smtClean="0"/>
              <a:t>apabila</a:t>
            </a:r>
            <a:r>
              <a:rPr lang="en-US" dirty="0" smtClean="0"/>
              <a:t> </a:t>
            </a:r>
            <a:r>
              <a:rPr lang="en-US" dirty="0" err="1" smtClean="0"/>
              <a:t>tak</a:t>
            </a:r>
            <a:r>
              <a:rPr lang="en-US" dirty="0" smtClean="0"/>
              <a:t> </a:t>
            </a:r>
            <a:r>
              <a:rPr lang="en-US" dirty="0" err="1" smtClean="0"/>
              <a:t>mampu</a:t>
            </a:r>
            <a:r>
              <a:rPr lang="en-US" dirty="0" smtClean="0"/>
              <a:t> </a:t>
            </a:r>
            <a:r>
              <a:rPr lang="en-US" dirty="0" err="1" smtClean="0"/>
              <a:t>dikendalikan</a:t>
            </a:r>
            <a:r>
              <a:rPr lang="en-US" dirty="0" smtClean="0"/>
              <a:t> </a:t>
            </a:r>
            <a:r>
              <a:rPr lang="en-US" dirty="0" err="1" smtClean="0"/>
              <a:t>dengan</a:t>
            </a:r>
            <a:r>
              <a:rPr lang="en-US" dirty="0" smtClean="0"/>
              <a:t> </a:t>
            </a:r>
            <a:r>
              <a:rPr lang="en-US" dirty="0" err="1" smtClean="0"/>
              <a:t>Baik</a:t>
            </a:r>
            <a:r>
              <a:rPr lang="en-US" dirty="0" smtClean="0"/>
              <a:t>  </a:t>
            </a:r>
            <a:endParaRPr lang="en-US" dirty="0"/>
          </a:p>
        </p:txBody>
      </p:sp>
      <p:sp>
        <p:nvSpPr>
          <p:cNvPr id="11" name="Text Placeholder 10">
            <a:extLst>
              <a:ext uri="{FF2B5EF4-FFF2-40B4-BE49-F238E27FC236}">
                <a16:creationId xmlns:a16="http://schemas.microsoft.com/office/drawing/2014/main" id="{5EB234C9-C1D6-4DD3-BFB1-D45052685566}"/>
              </a:ext>
            </a:extLst>
          </p:cNvPr>
          <p:cNvSpPr>
            <a:spLocks noGrp="1"/>
          </p:cNvSpPr>
          <p:nvPr>
            <p:ph type="body" sz="quarter" idx="13"/>
          </p:nvPr>
        </p:nvSpPr>
        <p:spPr>
          <a:xfrm>
            <a:off x="6186844" y="2470244"/>
            <a:ext cx="5497155" cy="1611951"/>
          </a:xfrm>
        </p:spPr>
        <p:txBody>
          <a:bodyPr>
            <a:normAutofit fontScale="55000" lnSpcReduction="20000"/>
          </a:bodyPr>
          <a:lstStyle/>
          <a:p>
            <a:pPr>
              <a:lnSpc>
                <a:spcPct val="120000"/>
              </a:lnSpc>
            </a:pPr>
            <a:r>
              <a:rPr lang="en-US" dirty="0" err="1" smtClean="0"/>
              <a:t>Pancanada</a:t>
            </a:r>
            <a:r>
              <a:rPr lang="en-US" dirty="0" smtClean="0"/>
              <a:t> </a:t>
            </a:r>
            <a:r>
              <a:rPr lang="en-US" dirty="0" err="1" smtClean="0"/>
              <a:t>adalah</a:t>
            </a:r>
            <a:r>
              <a:rPr lang="en-US" dirty="0" smtClean="0"/>
              <a:t> </a:t>
            </a:r>
            <a:r>
              <a:rPr lang="en-US" dirty="0" err="1" smtClean="0"/>
              <a:t>metode</a:t>
            </a:r>
            <a:r>
              <a:rPr lang="en-US" dirty="0" smtClean="0"/>
              <a:t> yang </a:t>
            </a:r>
            <a:r>
              <a:rPr lang="en-US" dirty="0" err="1" smtClean="0"/>
              <a:t>digunakan</a:t>
            </a:r>
            <a:r>
              <a:rPr lang="en-US" dirty="0" smtClean="0"/>
              <a:t> </a:t>
            </a:r>
            <a:r>
              <a:rPr lang="en-US" dirty="0" err="1" smtClean="0"/>
              <a:t>oleh</a:t>
            </a:r>
            <a:r>
              <a:rPr lang="en-US" dirty="0" smtClean="0"/>
              <a:t> para </a:t>
            </a:r>
            <a:r>
              <a:rPr lang="en-US" dirty="0" err="1" smtClean="0"/>
              <a:t>Bijak</a:t>
            </a:r>
            <a:r>
              <a:rPr lang="en-US" dirty="0" smtClean="0"/>
              <a:t> </a:t>
            </a:r>
            <a:r>
              <a:rPr lang="en-US" dirty="0" err="1" smtClean="0"/>
              <a:t>untuk</a:t>
            </a:r>
            <a:r>
              <a:rPr lang="en-US" dirty="0" smtClean="0"/>
              <a:t> </a:t>
            </a:r>
            <a:r>
              <a:rPr lang="en-US" dirty="0" err="1" smtClean="0"/>
              <a:t>mengendalikan</a:t>
            </a:r>
            <a:r>
              <a:rPr lang="en-US" dirty="0" smtClean="0"/>
              <a:t> </a:t>
            </a:r>
            <a:r>
              <a:rPr lang="en-US" dirty="0" err="1" smtClean="0"/>
              <a:t>pikiran</a:t>
            </a:r>
            <a:r>
              <a:rPr lang="en-US" dirty="0"/>
              <a:t>,</a:t>
            </a:r>
            <a:r>
              <a:rPr lang="en-US" dirty="0" smtClean="0"/>
              <a:t> </a:t>
            </a:r>
            <a:r>
              <a:rPr lang="en-US" dirty="0" err="1" smtClean="0"/>
              <a:t>karena</a:t>
            </a:r>
            <a:r>
              <a:rPr lang="en-US" dirty="0" smtClean="0"/>
              <a:t> </a:t>
            </a:r>
            <a:r>
              <a:rPr lang="en-US" dirty="0" err="1" smtClean="0"/>
              <a:t>mayoritas</a:t>
            </a:r>
            <a:r>
              <a:rPr lang="en-US" dirty="0" smtClean="0"/>
              <a:t> </a:t>
            </a:r>
            <a:r>
              <a:rPr lang="en-US" dirty="0" err="1" smtClean="0"/>
              <a:t>umat</a:t>
            </a:r>
            <a:r>
              <a:rPr lang="en-US" dirty="0" smtClean="0"/>
              <a:t> Hindu di </a:t>
            </a:r>
            <a:r>
              <a:rPr lang="en-US" dirty="0" err="1" smtClean="0"/>
              <a:t>bali</a:t>
            </a:r>
            <a:r>
              <a:rPr lang="en-US" dirty="0" smtClean="0"/>
              <a:t> </a:t>
            </a:r>
            <a:r>
              <a:rPr lang="en-US" dirty="0" err="1" smtClean="0"/>
              <a:t>merupakan</a:t>
            </a:r>
            <a:r>
              <a:rPr lang="en-US" dirty="0" smtClean="0"/>
              <a:t> </a:t>
            </a:r>
            <a:r>
              <a:rPr lang="en-US" dirty="0" err="1" smtClean="0"/>
              <a:t>golongan</a:t>
            </a:r>
            <a:r>
              <a:rPr lang="en-US" dirty="0" smtClean="0"/>
              <a:t> </a:t>
            </a:r>
            <a:r>
              <a:rPr lang="en-US" dirty="0" err="1" smtClean="0"/>
              <a:t>masyarakat</a:t>
            </a:r>
            <a:r>
              <a:rPr lang="en-US" dirty="0" smtClean="0"/>
              <a:t> </a:t>
            </a:r>
            <a:r>
              <a:rPr lang="en-US" i="1" dirty="0" err="1" smtClean="0"/>
              <a:t>karmamarga</a:t>
            </a:r>
            <a:endParaRPr lang="en-US" i="1" dirty="0"/>
          </a:p>
        </p:txBody>
      </p:sp>
      <p:sp>
        <p:nvSpPr>
          <p:cNvPr id="13" name="Text Placeholder 12">
            <a:extLst>
              <a:ext uri="{FF2B5EF4-FFF2-40B4-BE49-F238E27FC236}">
                <a16:creationId xmlns:a16="http://schemas.microsoft.com/office/drawing/2014/main" id="{460CA034-90C4-4A21-A228-4E8BED0D5BCA}"/>
              </a:ext>
            </a:extLst>
          </p:cNvPr>
          <p:cNvSpPr>
            <a:spLocks noGrp="1"/>
          </p:cNvSpPr>
          <p:nvPr>
            <p:ph type="body" sz="quarter" idx="14"/>
          </p:nvPr>
        </p:nvSpPr>
        <p:spPr>
          <a:xfrm>
            <a:off x="6186844" y="4258101"/>
            <a:ext cx="5497155" cy="2599899"/>
          </a:xfrm>
        </p:spPr>
        <p:txBody>
          <a:bodyPr>
            <a:normAutofit fontScale="55000" lnSpcReduction="20000"/>
          </a:bodyPr>
          <a:lstStyle/>
          <a:p>
            <a:pPr>
              <a:lnSpc>
                <a:spcPct val="120000"/>
              </a:lnSpc>
            </a:pPr>
            <a:r>
              <a:rPr lang="en-US" dirty="0" err="1" smtClean="0"/>
              <a:t>Pancanada</a:t>
            </a:r>
            <a:r>
              <a:rPr lang="en-US" dirty="0" smtClean="0"/>
              <a:t> </a:t>
            </a:r>
            <a:r>
              <a:rPr lang="en-US" dirty="0" err="1" smtClean="0"/>
              <a:t>tersebut</a:t>
            </a:r>
            <a:r>
              <a:rPr lang="en-US" dirty="0" smtClean="0"/>
              <a:t> </a:t>
            </a:r>
            <a:r>
              <a:rPr lang="en-US" dirty="0" err="1" smtClean="0"/>
              <a:t>yakni</a:t>
            </a:r>
            <a:r>
              <a:rPr lang="en-US" dirty="0" smtClean="0"/>
              <a:t>, </a:t>
            </a:r>
            <a:r>
              <a:rPr lang="en-US" dirty="0" err="1" smtClean="0"/>
              <a:t>Bunyi</a:t>
            </a:r>
            <a:r>
              <a:rPr lang="en-US" dirty="0" smtClean="0"/>
              <a:t> </a:t>
            </a:r>
            <a:r>
              <a:rPr lang="en-US" dirty="0" err="1" smtClean="0"/>
              <a:t>kulkul</a:t>
            </a:r>
            <a:r>
              <a:rPr lang="en-US" dirty="0" smtClean="0"/>
              <a:t>, gamelan, </a:t>
            </a:r>
            <a:r>
              <a:rPr lang="en-US" dirty="0" err="1" smtClean="0"/>
              <a:t>kidung,genta</a:t>
            </a:r>
            <a:r>
              <a:rPr lang="en-US" dirty="0" smtClean="0"/>
              <a:t> </a:t>
            </a:r>
            <a:r>
              <a:rPr lang="en-US" dirty="0" err="1" smtClean="0"/>
              <a:t>dan</a:t>
            </a:r>
            <a:r>
              <a:rPr lang="en-US" dirty="0" smtClean="0"/>
              <a:t> mantra. </a:t>
            </a:r>
            <a:r>
              <a:rPr lang="en-US" dirty="0" err="1" smtClean="0"/>
              <a:t>Berdasarkan</a:t>
            </a:r>
            <a:r>
              <a:rPr lang="en-US" dirty="0" smtClean="0"/>
              <a:t> </a:t>
            </a:r>
            <a:r>
              <a:rPr lang="en-US" dirty="0" err="1" smtClean="0"/>
              <a:t>teori</a:t>
            </a:r>
            <a:r>
              <a:rPr lang="en-US" dirty="0" smtClean="0"/>
              <a:t> </a:t>
            </a:r>
            <a:r>
              <a:rPr lang="en-US" dirty="0" err="1" smtClean="0"/>
              <a:t>gelombang</a:t>
            </a:r>
            <a:r>
              <a:rPr lang="en-US" dirty="0" smtClean="0"/>
              <a:t> yang </a:t>
            </a:r>
            <a:r>
              <a:rPr lang="en-US" dirty="0" err="1" smtClean="0"/>
              <a:t>diungkap</a:t>
            </a:r>
            <a:r>
              <a:rPr lang="en-US" dirty="0" smtClean="0"/>
              <a:t> </a:t>
            </a:r>
            <a:r>
              <a:rPr lang="en-US" dirty="0" err="1" smtClean="0"/>
              <a:t>oleh</a:t>
            </a:r>
            <a:r>
              <a:rPr lang="en-US" dirty="0" smtClean="0"/>
              <a:t> Louis de </a:t>
            </a:r>
            <a:r>
              <a:rPr lang="en-US" dirty="0" err="1" smtClean="0"/>
              <a:t>Brogile</a:t>
            </a:r>
            <a:r>
              <a:rPr lang="en-US" dirty="0" smtClean="0"/>
              <a:t> </a:t>
            </a:r>
            <a:r>
              <a:rPr lang="en-US" dirty="0" err="1" smtClean="0"/>
              <a:t>dari</a:t>
            </a:r>
            <a:r>
              <a:rPr lang="en-US" dirty="0" smtClean="0"/>
              <a:t> </a:t>
            </a:r>
            <a:r>
              <a:rPr lang="en-US" dirty="0" err="1" smtClean="0"/>
              <a:t>Prancis</a:t>
            </a:r>
            <a:r>
              <a:rPr lang="en-US" dirty="0" smtClean="0"/>
              <a:t> (</a:t>
            </a:r>
            <a:r>
              <a:rPr lang="en-US" dirty="0" err="1" smtClean="0"/>
              <a:t>dalam</a:t>
            </a:r>
            <a:r>
              <a:rPr lang="en-US" dirty="0" smtClean="0"/>
              <a:t> </a:t>
            </a:r>
            <a:r>
              <a:rPr lang="en-US" dirty="0" err="1" smtClean="0"/>
              <a:t>Penelitian</a:t>
            </a:r>
            <a:r>
              <a:rPr lang="en-US" dirty="0" smtClean="0"/>
              <a:t> </a:t>
            </a:r>
            <a:r>
              <a:rPr lang="en-US" dirty="0" err="1" smtClean="0"/>
              <a:t>Ketut</a:t>
            </a:r>
            <a:r>
              <a:rPr lang="en-US" dirty="0" smtClean="0"/>
              <a:t> </a:t>
            </a:r>
            <a:r>
              <a:rPr lang="en-US" dirty="0" err="1" smtClean="0"/>
              <a:t>Donder</a:t>
            </a:r>
            <a:r>
              <a:rPr lang="en-US" dirty="0" smtClean="0"/>
              <a:t>, 2017) </a:t>
            </a:r>
            <a:r>
              <a:rPr lang="en-US" dirty="0" err="1" smtClean="0"/>
              <a:t>bahwa</a:t>
            </a:r>
            <a:r>
              <a:rPr lang="en-US" dirty="0" smtClean="0"/>
              <a:t> </a:t>
            </a:r>
            <a:r>
              <a:rPr lang="en-US" dirty="0" err="1" smtClean="0"/>
              <a:t>Gelombang</a:t>
            </a:r>
            <a:r>
              <a:rPr lang="en-US" dirty="0" smtClean="0"/>
              <a:t> </a:t>
            </a:r>
            <a:r>
              <a:rPr lang="en-US" dirty="0" err="1" smtClean="0"/>
              <a:t>bunyi</a:t>
            </a:r>
            <a:r>
              <a:rPr lang="en-US" dirty="0" smtClean="0"/>
              <a:t> (</a:t>
            </a:r>
            <a:r>
              <a:rPr lang="en-US" dirty="0" err="1" smtClean="0"/>
              <a:t>pancanada</a:t>
            </a:r>
            <a:r>
              <a:rPr lang="en-US" dirty="0" smtClean="0"/>
              <a:t>) </a:t>
            </a:r>
            <a:r>
              <a:rPr lang="en-US" dirty="0" err="1" smtClean="0"/>
              <a:t>dapat</a:t>
            </a:r>
            <a:r>
              <a:rPr lang="en-US" dirty="0" smtClean="0"/>
              <a:t> </a:t>
            </a:r>
            <a:r>
              <a:rPr lang="en-US" dirty="0" err="1" smtClean="0"/>
              <a:t>berinteferensi</a:t>
            </a:r>
            <a:r>
              <a:rPr lang="en-US" dirty="0" smtClean="0"/>
              <a:t> </a:t>
            </a:r>
            <a:r>
              <a:rPr lang="en-US" dirty="0" err="1" smtClean="0"/>
              <a:t>dan</a:t>
            </a:r>
            <a:r>
              <a:rPr lang="en-US" dirty="0" smtClean="0"/>
              <a:t> </a:t>
            </a:r>
            <a:r>
              <a:rPr lang="en-US" dirty="0" err="1" smtClean="0"/>
              <a:t>saling</a:t>
            </a:r>
            <a:r>
              <a:rPr lang="en-US" dirty="0" smtClean="0"/>
              <a:t> </a:t>
            </a:r>
            <a:r>
              <a:rPr lang="en-US" dirty="0" err="1" smtClean="0"/>
              <a:t>bersuperposisi</a:t>
            </a:r>
            <a:r>
              <a:rPr lang="en-US" dirty="0" smtClean="0"/>
              <a:t> </a:t>
            </a:r>
            <a:r>
              <a:rPr lang="en-US" dirty="0" err="1" smtClean="0"/>
              <a:t>dengan</a:t>
            </a:r>
            <a:r>
              <a:rPr lang="en-US" dirty="0" smtClean="0"/>
              <a:t> </a:t>
            </a:r>
            <a:r>
              <a:rPr lang="en-US" dirty="0" err="1" smtClean="0"/>
              <a:t>gelombang</a:t>
            </a:r>
            <a:r>
              <a:rPr lang="en-US" dirty="0" smtClean="0"/>
              <a:t> yang </a:t>
            </a:r>
            <a:r>
              <a:rPr lang="en-US" dirty="0" err="1" smtClean="0"/>
              <a:t>dipacarkan</a:t>
            </a:r>
            <a:r>
              <a:rPr lang="en-US" dirty="0" smtClean="0"/>
              <a:t> </a:t>
            </a:r>
            <a:r>
              <a:rPr lang="en-US" dirty="0" err="1" smtClean="0"/>
              <a:t>oleh</a:t>
            </a:r>
            <a:r>
              <a:rPr lang="en-US" dirty="0" smtClean="0"/>
              <a:t> </a:t>
            </a:r>
            <a:r>
              <a:rPr lang="en-US" dirty="0" err="1" smtClean="0"/>
              <a:t>otak</a:t>
            </a:r>
            <a:r>
              <a:rPr lang="en-US" dirty="0" smtClean="0"/>
              <a:t> </a:t>
            </a:r>
            <a:r>
              <a:rPr lang="en-US" dirty="0" err="1" smtClean="0"/>
              <a:t>manusia</a:t>
            </a:r>
            <a:r>
              <a:rPr lang="en-US" dirty="0" smtClean="0"/>
              <a:t>. </a:t>
            </a:r>
            <a:endParaRPr lang="en-US" dirty="0"/>
          </a:p>
        </p:txBody>
      </p:sp>
    </p:spTree>
    <p:extLst>
      <p:ext uri="{BB962C8B-B14F-4D97-AF65-F5344CB8AC3E}">
        <p14:creationId xmlns:p14="http://schemas.microsoft.com/office/powerpoint/2010/main" val="375098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err="1" smtClean="0"/>
              <a:t>Pancanada</a:t>
            </a:r>
            <a:r>
              <a:rPr lang="en-US" dirty="0" smtClean="0"/>
              <a:t> </a:t>
            </a:r>
            <a:endParaRPr lang="id-ID" dirty="0"/>
          </a:p>
        </p:txBody>
      </p:sp>
      <p:sp>
        <p:nvSpPr>
          <p:cNvPr id="3" name="Text Placeholder 2"/>
          <p:cNvSpPr>
            <a:spLocks noGrp="1"/>
          </p:cNvSpPr>
          <p:nvPr>
            <p:ph type="body" sz="quarter" idx="12"/>
          </p:nvPr>
        </p:nvSpPr>
        <p:spPr>
          <a:xfrm>
            <a:off x="6466403" y="2241988"/>
            <a:ext cx="5019104" cy="908464"/>
          </a:xfrm>
        </p:spPr>
        <p:txBody>
          <a:bodyPr>
            <a:normAutofit fontScale="55000" lnSpcReduction="20000"/>
          </a:bodyPr>
          <a:lstStyle/>
          <a:p>
            <a:pPr>
              <a:lnSpc>
                <a:spcPct val="120000"/>
              </a:lnSpc>
            </a:pPr>
            <a:r>
              <a:rPr lang="en-US" dirty="0" err="1" smtClean="0"/>
              <a:t>Bunyi</a:t>
            </a:r>
            <a:r>
              <a:rPr lang="en-US" dirty="0" smtClean="0"/>
              <a:t> </a:t>
            </a:r>
            <a:r>
              <a:rPr lang="en-US" dirty="0" err="1" smtClean="0"/>
              <a:t>Kulkul</a:t>
            </a:r>
            <a:r>
              <a:rPr lang="en-US" dirty="0" smtClean="0"/>
              <a:t>, </a:t>
            </a:r>
            <a:r>
              <a:rPr lang="en-US" dirty="0" err="1" smtClean="0"/>
              <a:t>bertujuan</a:t>
            </a:r>
            <a:r>
              <a:rPr lang="en-US" dirty="0" smtClean="0"/>
              <a:t> </a:t>
            </a:r>
            <a:r>
              <a:rPr lang="en-US" dirty="0" err="1" smtClean="0"/>
              <a:t>untuk</a:t>
            </a:r>
            <a:r>
              <a:rPr lang="en-US" dirty="0" smtClean="0"/>
              <a:t> </a:t>
            </a:r>
            <a:r>
              <a:rPr lang="en-US" dirty="0" err="1" smtClean="0"/>
              <a:t>mengumpulkan</a:t>
            </a:r>
            <a:r>
              <a:rPr lang="en-US" dirty="0" smtClean="0"/>
              <a:t> </a:t>
            </a:r>
            <a:r>
              <a:rPr lang="en-US" dirty="0" err="1" smtClean="0"/>
              <a:t>umat</a:t>
            </a:r>
            <a:r>
              <a:rPr lang="en-US" dirty="0" smtClean="0"/>
              <a:t> Hindu agar </a:t>
            </a:r>
            <a:r>
              <a:rPr lang="en-US" dirty="0" err="1" smtClean="0"/>
              <a:t>datang</a:t>
            </a:r>
            <a:r>
              <a:rPr lang="en-US" dirty="0" smtClean="0"/>
              <a:t> </a:t>
            </a:r>
            <a:r>
              <a:rPr lang="en-US" dirty="0" err="1" smtClean="0"/>
              <a:t>ke</a:t>
            </a:r>
            <a:r>
              <a:rPr lang="en-US" dirty="0" smtClean="0"/>
              <a:t> areal </a:t>
            </a:r>
            <a:r>
              <a:rPr lang="en-US" dirty="0" err="1" smtClean="0"/>
              <a:t>tempat</a:t>
            </a:r>
            <a:r>
              <a:rPr lang="en-US" dirty="0" smtClean="0"/>
              <a:t> </a:t>
            </a:r>
            <a:r>
              <a:rPr lang="en-US" dirty="0" err="1" smtClean="0"/>
              <a:t>persembahyangan</a:t>
            </a:r>
            <a:endParaRPr lang="id-ID" dirty="0"/>
          </a:p>
        </p:txBody>
      </p:sp>
      <p:pic>
        <p:nvPicPr>
          <p:cNvPr id="16" name="Picture Placeholder 1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894" r="27894"/>
          <a:stretch>
            <a:fillRect/>
          </a:stretch>
        </p:blipFill>
        <p:spPr/>
      </p:pic>
      <p:sp>
        <p:nvSpPr>
          <p:cNvPr id="5" name="Text Placeholder 4"/>
          <p:cNvSpPr>
            <a:spLocks noGrp="1"/>
          </p:cNvSpPr>
          <p:nvPr>
            <p:ph type="body" sz="quarter" idx="14"/>
          </p:nvPr>
        </p:nvSpPr>
        <p:spPr>
          <a:xfrm>
            <a:off x="6466403" y="2991636"/>
            <a:ext cx="5379853" cy="1343465"/>
          </a:xfrm>
        </p:spPr>
        <p:txBody>
          <a:bodyPr>
            <a:normAutofit fontScale="47500" lnSpcReduction="20000"/>
          </a:bodyPr>
          <a:lstStyle/>
          <a:p>
            <a:pPr>
              <a:lnSpc>
                <a:spcPct val="120000"/>
              </a:lnSpc>
            </a:pPr>
            <a:r>
              <a:rPr lang="en-US" dirty="0" err="1" smtClean="0"/>
              <a:t>Bunyi</a:t>
            </a:r>
            <a:r>
              <a:rPr lang="en-US" dirty="0" smtClean="0"/>
              <a:t> Gamelan,(</a:t>
            </a:r>
            <a:r>
              <a:rPr lang="en-US" dirty="0" err="1" smtClean="0"/>
              <a:t>mulai</a:t>
            </a:r>
            <a:r>
              <a:rPr lang="en-US" dirty="0" smtClean="0"/>
              <a:t> </a:t>
            </a:r>
            <a:r>
              <a:rPr lang="en-US" dirty="0" err="1" smtClean="0"/>
              <a:t>dari</a:t>
            </a:r>
            <a:r>
              <a:rPr lang="en-US" dirty="0" smtClean="0"/>
              <a:t> </a:t>
            </a:r>
            <a:r>
              <a:rPr lang="en-US" dirty="0" err="1" smtClean="0"/>
              <a:t>bunyi</a:t>
            </a:r>
            <a:r>
              <a:rPr lang="en-US" dirty="0" smtClean="0"/>
              <a:t> gamelan </a:t>
            </a:r>
            <a:r>
              <a:rPr lang="en-US" dirty="0" err="1" smtClean="0"/>
              <a:t>baleganjur</a:t>
            </a:r>
            <a:r>
              <a:rPr lang="en-US" dirty="0" smtClean="0"/>
              <a:t> </a:t>
            </a:r>
            <a:r>
              <a:rPr lang="en-US" dirty="0" err="1" smtClean="0"/>
              <a:t>hingga</a:t>
            </a:r>
            <a:r>
              <a:rPr lang="en-US" dirty="0" smtClean="0"/>
              <a:t> </a:t>
            </a:r>
            <a:r>
              <a:rPr lang="en-US" dirty="0" err="1" smtClean="0"/>
              <a:t>lelambatan</a:t>
            </a:r>
            <a:r>
              <a:rPr lang="en-US" dirty="0" smtClean="0"/>
              <a:t>) </a:t>
            </a:r>
            <a:r>
              <a:rPr lang="en-US" dirty="0" err="1" smtClean="0"/>
              <a:t>bertujuan</a:t>
            </a:r>
            <a:r>
              <a:rPr lang="en-US" dirty="0" smtClean="0"/>
              <a:t> </a:t>
            </a:r>
            <a:r>
              <a:rPr lang="en-US" dirty="0" err="1" smtClean="0"/>
              <a:t>untuk</a:t>
            </a:r>
            <a:r>
              <a:rPr lang="en-US" dirty="0" smtClean="0"/>
              <a:t> </a:t>
            </a:r>
            <a:r>
              <a:rPr lang="en-US" dirty="0" err="1" smtClean="0"/>
              <a:t>mereduksi</a:t>
            </a:r>
            <a:r>
              <a:rPr lang="en-US" dirty="0" smtClean="0"/>
              <a:t> </a:t>
            </a:r>
            <a:r>
              <a:rPr lang="en-US" dirty="0" err="1" smtClean="0"/>
              <a:t>ketegangan</a:t>
            </a:r>
            <a:r>
              <a:rPr lang="en-US" dirty="0" smtClean="0"/>
              <a:t> </a:t>
            </a:r>
            <a:r>
              <a:rPr lang="en-US" dirty="0" err="1" smtClean="0"/>
              <a:t>pikiran</a:t>
            </a:r>
            <a:r>
              <a:rPr lang="en-US" dirty="0" smtClean="0"/>
              <a:t> yang </a:t>
            </a:r>
            <a:r>
              <a:rPr lang="en-US" dirty="0" err="1" smtClean="0"/>
              <a:t>berada</a:t>
            </a:r>
            <a:r>
              <a:rPr lang="en-US" dirty="0" smtClean="0"/>
              <a:t> </a:t>
            </a:r>
            <a:r>
              <a:rPr lang="en-US" dirty="0" err="1" smtClean="0"/>
              <a:t>pada</a:t>
            </a:r>
            <a:r>
              <a:rPr lang="en-US" dirty="0" smtClean="0"/>
              <a:t> level betta </a:t>
            </a:r>
            <a:r>
              <a:rPr lang="en-US" dirty="0" err="1" smtClean="0"/>
              <a:t>akibat</a:t>
            </a:r>
            <a:r>
              <a:rPr lang="en-US" dirty="0" smtClean="0"/>
              <a:t> </a:t>
            </a:r>
            <a:r>
              <a:rPr lang="en-US" dirty="0" err="1" smtClean="0"/>
              <a:t>berbagai</a:t>
            </a:r>
            <a:r>
              <a:rPr lang="en-US" dirty="0" smtClean="0"/>
              <a:t> </a:t>
            </a:r>
            <a:r>
              <a:rPr lang="en-US" dirty="0" err="1" smtClean="0"/>
              <a:t>persoalan</a:t>
            </a:r>
            <a:r>
              <a:rPr lang="en-US" dirty="0" smtClean="0"/>
              <a:t> </a:t>
            </a:r>
            <a:r>
              <a:rPr lang="en-US" dirty="0" err="1" smtClean="0"/>
              <a:t>dirumah</a:t>
            </a:r>
            <a:r>
              <a:rPr lang="en-US" dirty="0" smtClean="0"/>
              <a:t> </a:t>
            </a:r>
            <a:r>
              <a:rPr lang="en-US" dirty="0" err="1" smtClean="0"/>
              <a:t>tangga</a:t>
            </a:r>
            <a:r>
              <a:rPr lang="en-US" dirty="0" smtClean="0"/>
              <a:t> yang </a:t>
            </a:r>
            <a:r>
              <a:rPr lang="en-US" dirty="0" err="1" smtClean="0"/>
              <a:t>dibawa</a:t>
            </a:r>
            <a:r>
              <a:rPr lang="en-US" dirty="0" smtClean="0"/>
              <a:t> </a:t>
            </a:r>
            <a:r>
              <a:rPr lang="en-US" dirty="0" err="1" smtClean="0"/>
              <a:t>masuk</a:t>
            </a:r>
            <a:r>
              <a:rPr lang="en-US" dirty="0" smtClean="0"/>
              <a:t> </a:t>
            </a:r>
            <a:r>
              <a:rPr lang="en-US" dirty="0" err="1" smtClean="0"/>
              <a:t>ke</a:t>
            </a:r>
            <a:r>
              <a:rPr lang="en-US" dirty="0" smtClean="0"/>
              <a:t> areal </a:t>
            </a:r>
            <a:r>
              <a:rPr lang="en-US" dirty="0" err="1" smtClean="0"/>
              <a:t>tempat</a:t>
            </a:r>
            <a:r>
              <a:rPr lang="en-US" dirty="0" smtClean="0"/>
              <a:t> </a:t>
            </a:r>
            <a:r>
              <a:rPr lang="en-US" dirty="0" err="1" smtClean="0"/>
              <a:t>persembahyangan</a:t>
            </a:r>
            <a:r>
              <a:rPr lang="en-US" dirty="0" smtClean="0"/>
              <a:t> </a:t>
            </a:r>
            <a:endParaRPr lang="id-ID" dirty="0"/>
          </a:p>
        </p:txBody>
      </p:sp>
      <p:sp>
        <p:nvSpPr>
          <p:cNvPr id="6" name="Text Placeholder 5"/>
          <p:cNvSpPr>
            <a:spLocks noGrp="1"/>
          </p:cNvSpPr>
          <p:nvPr>
            <p:ph type="body" sz="quarter" idx="15"/>
          </p:nvPr>
        </p:nvSpPr>
        <p:spPr>
          <a:xfrm>
            <a:off x="6461173" y="4176216"/>
            <a:ext cx="5275902" cy="1335842"/>
          </a:xfrm>
        </p:spPr>
        <p:txBody>
          <a:bodyPr>
            <a:normAutofit fontScale="47500" lnSpcReduction="20000"/>
          </a:bodyPr>
          <a:lstStyle/>
          <a:p>
            <a:pPr>
              <a:lnSpc>
                <a:spcPct val="120000"/>
              </a:lnSpc>
            </a:pPr>
            <a:r>
              <a:rPr lang="en-US" sz="2900" b="1" i="1" dirty="0" err="1" smtClean="0">
                <a:solidFill>
                  <a:srgbClr val="FFFF00"/>
                </a:solidFill>
              </a:rPr>
              <a:t>Suara</a:t>
            </a:r>
            <a:r>
              <a:rPr lang="en-US" sz="2900" b="1" i="1" dirty="0" smtClean="0">
                <a:solidFill>
                  <a:srgbClr val="FFFF00"/>
                </a:solidFill>
              </a:rPr>
              <a:t> </a:t>
            </a:r>
            <a:r>
              <a:rPr lang="en-US" sz="2900" b="1" i="1" dirty="0" err="1" smtClean="0">
                <a:solidFill>
                  <a:srgbClr val="FFFF00"/>
                </a:solidFill>
              </a:rPr>
              <a:t>Kidung</a:t>
            </a:r>
            <a:r>
              <a:rPr lang="en-US" sz="2900" b="1" i="1" dirty="0" smtClean="0">
                <a:solidFill>
                  <a:srgbClr val="FFFF00"/>
                </a:solidFill>
              </a:rPr>
              <a:t>, </a:t>
            </a:r>
            <a:r>
              <a:rPr lang="en-US" dirty="0" err="1" smtClean="0"/>
              <a:t>selain</a:t>
            </a:r>
            <a:r>
              <a:rPr lang="en-US" dirty="0" smtClean="0"/>
              <a:t> </a:t>
            </a:r>
            <a:r>
              <a:rPr lang="en-US" dirty="0" err="1" smtClean="0"/>
              <a:t>bertujuan</a:t>
            </a:r>
            <a:r>
              <a:rPr lang="en-US" dirty="0" smtClean="0"/>
              <a:t> </a:t>
            </a:r>
            <a:r>
              <a:rPr lang="en-US" dirty="0" err="1" smtClean="0"/>
              <a:t>memuji</a:t>
            </a:r>
            <a:r>
              <a:rPr lang="en-US" dirty="0" smtClean="0"/>
              <a:t> </a:t>
            </a:r>
            <a:r>
              <a:rPr lang="en-US" dirty="0" err="1" smtClean="0"/>
              <a:t>Tuhan</a:t>
            </a:r>
            <a:r>
              <a:rPr lang="en-US" dirty="0" smtClean="0"/>
              <a:t>, </a:t>
            </a:r>
            <a:r>
              <a:rPr lang="en-US" dirty="0" err="1" smtClean="0"/>
              <a:t>dengan</a:t>
            </a:r>
            <a:r>
              <a:rPr lang="en-US" dirty="0" smtClean="0"/>
              <a:t> </a:t>
            </a:r>
            <a:r>
              <a:rPr lang="en-US" dirty="0" err="1" smtClean="0"/>
              <a:t>berbagai</a:t>
            </a:r>
            <a:r>
              <a:rPr lang="en-US" dirty="0" smtClean="0"/>
              <a:t> </a:t>
            </a:r>
            <a:r>
              <a:rPr lang="en-US" dirty="0" err="1" smtClean="0"/>
              <a:t>manifestasi-NYA,juga</a:t>
            </a:r>
            <a:r>
              <a:rPr lang="en-US" dirty="0" smtClean="0"/>
              <a:t> </a:t>
            </a:r>
            <a:r>
              <a:rPr lang="en-US" dirty="0" err="1" smtClean="0"/>
              <a:t>bertujuan</a:t>
            </a:r>
            <a:r>
              <a:rPr lang="en-US" dirty="0" smtClean="0"/>
              <a:t> </a:t>
            </a:r>
            <a:r>
              <a:rPr lang="en-US" dirty="0" err="1" smtClean="0"/>
              <a:t>untuk</a:t>
            </a:r>
            <a:r>
              <a:rPr lang="en-US" dirty="0" smtClean="0"/>
              <a:t> </a:t>
            </a:r>
            <a:r>
              <a:rPr lang="en-US" dirty="0" err="1" smtClean="0"/>
              <a:t>mereduksi</a:t>
            </a:r>
            <a:r>
              <a:rPr lang="en-US" dirty="0" smtClean="0"/>
              <a:t> </a:t>
            </a:r>
            <a:r>
              <a:rPr lang="en-US" dirty="0" err="1" smtClean="0"/>
              <a:t>atau</a:t>
            </a:r>
            <a:r>
              <a:rPr lang="en-US" dirty="0" smtClean="0"/>
              <a:t> </a:t>
            </a:r>
            <a:r>
              <a:rPr lang="en-US" dirty="0" err="1" smtClean="0"/>
              <a:t>memperkecil</a:t>
            </a:r>
            <a:r>
              <a:rPr lang="en-US" dirty="0" smtClean="0"/>
              <a:t> </a:t>
            </a:r>
            <a:r>
              <a:rPr lang="en-US" dirty="0" err="1" smtClean="0"/>
              <a:t>frekuensi</a:t>
            </a:r>
            <a:r>
              <a:rPr lang="en-US" dirty="0" smtClean="0"/>
              <a:t> </a:t>
            </a:r>
            <a:r>
              <a:rPr lang="en-US" dirty="0" err="1" smtClean="0"/>
              <a:t>gelombang</a:t>
            </a:r>
            <a:r>
              <a:rPr lang="en-US" dirty="0" smtClean="0"/>
              <a:t> </a:t>
            </a:r>
            <a:r>
              <a:rPr lang="en-US" dirty="0" err="1" smtClean="0"/>
              <a:t>pikiran</a:t>
            </a:r>
            <a:r>
              <a:rPr lang="en-US" dirty="0" smtClean="0"/>
              <a:t> yang </a:t>
            </a:r>
            <a:r>
              <a:rPr lang="en-US" dirty="0" err="1" smtClean="0"/>
              <a:t>disebabkan</a:t>
            </a:r>
            <a:r>
              <a:rPr lang="en-US" dirty="0" smtClean="0"/>
              <a:t> </a:t>
            </a:r>
            <a:r>
              <a:rPr lang="en-US" dirty="0" err="1" smtClean="0"/>
              <a:t>oleh</a:t>
            </a:r>
            <a:r>
              <a:rPr lang="en-US" dirty="0" smtClean="0"/>
              <a:t> </a:t>
            </a:r>
            <a:r>
              <a:rPr lang="en-US" dirty="0" err="1" smtClean="0"/>
              <a:t>bekas-bekas</a:t>
            </a:r>
            <a:r>
              <a:rPr lang="en-US" dirty="0" smtClean="0"/>
              <a:t> </a:t>
            </a:r>
            <a:r>
              <a:rPr lang="en-US" dirty="0" err="1" smtClean="0"/>
              <a:t>pengarus</a:t>
            </a:r>
            <a:r>
              <a:rPr lang="en-US" dirty="0" smtClean="0"/>
              <a:t> </a:t>
            </a:r>
            <a:r>
              <a:rPr lang="en-US" dirty="0" err="1" smtClean="0"/>
              <a:t>situasi</a:t>
            </a:r>
            <a:r>
              <a:rPr lang="en-US" dirty="0" smtClean="0"/>
              <a:t> </a:t>
            </a:r>
            <a:r>
              <a:rPr lang="en-US" dirty="0" err="1" smtClean="0"/>
              <a:t>sebelum</a:t>
            </a:r>
            <a:r>
              <a:rPr lang="en-US" dirty="0" smtClean="0"/>
              <a:t> </a:t>
            </a:r>
            <a:r>
              <a:rPr lang="en-US" dirty="0" err="1" smtClean="0"/>
              <a:t>mereka</a:t>
            </a:r>
            <a:r>
              <a:rPr lang="en-US" dirty="0" smtClean="0"/>
              <a:t> </a:t>
            </a:r>
            <a:r>
              <a:rPr lang="en-US" dirty="0" err="1" smtClean="0"/>
              <a:t>datang</a:t>
            </a:r>
            <a:r>
              <a:rPr lang="en-US" dirty="0" smtClean="0"/>
              <a:t> </a:t>
            </a:r>
            <a:r>
              <a:rPr lang="en-US" dirty="0" err="1" smtClean="0"/>
              <a:t>ketempat</a:t>
            </a:r>
            <a:r>
              <a:rPr lang="en-US" dirty="0" smtClean="0"/>
              <a:t> </a:t>
            </a:r>
            <a:r>
              <a:rPr lang="en-US" dirty="0" err="1" smtClean="0"/>
              <a:t>persembahyangan</a:t>
            </a:r>
            <a:r>
              <a:rPr lang="en-US" dirty="0" smtClean="0"/>
              <a:t> </a:t>
            </a:r>
            <a:endParaRPr lang="id-ID" dirty="0"/>
          </a:p>
        </p:txBody>
      </p:sp>
      <p:sp>
        <p:nvSpPr>
          <p:cNvPr id="7" name="Text Placeholder 6"/>
          <p:cNvSpPr>
            <a:spLocks noGrp="1"/>
          </p:cNvSpPr>
          <p:nvPr>
            <p:ph type="body" sz="quarter" idx="16"/>
          </p:nvPr>
        </p:nvSpPr>
        <p:spPr>
          <a:xfrm>
            <a:off x="6461173" y="5360865"/>
            <a:ext cx="5385083" cy="1184581"/>
          </a:xfrm>
        </p:spPr>
        <p:txBody>
          <a:bodyPr>
            <a:normAutofit fontScale="47500" lnSpcReduction="20000"/>
          </a:bodyPr>
          <a:lstStyle/>
          <a:p>
            <a:pPr>
              <a:lnSpc>
                <a:spcPct val="120000"/>
              </a:lnSpc>
            </a:pPr>
            <a:r>
              <a:rPr lang="en-US" dirty="0" err="1" smtClean="0"/>
              <a:t>Bunyi</a:t>
            </a:r>
            <a:r>
              <a:rPr lang="en-US" dirty="0" smtClean="0"/>
              <a:t> </a:t>
            </a:r>
            <a:r>
              <a:rPr lang="en-US" dirty="0" err="1" smtClean="0"/>
              <a:t>Genta</a:t>
            </a:r>
            <a:r>
              <a:rPr lang="en-US" dirty="0" smtClean="0"/>
              <a:t> </a:t>
            </a:r>
            <a:r>
              <a:rPr lang="en-US" dirty="0" err="1" smtClean="0"/>
              <a:t>dan</a:t>
            </a:r>
            <a:r>
              <a:rPr lang="en-US" dirty="0" smtClean="0"/>
              <a:t> </a:t>
            </a:r>
            <a:r>
              <a:rPr lang="en-US" dirty="0" err="1" smtClean="0"/>
              <a:t>Suara</a:t>
            </a:r>
            <a:r>
              <a:rPr lang="en-US" dirty="0" smtClean="0"/>
              <a:t> Mantra, </a:t>
            </a:r>
            <a:r>
              <a:rPr lang="en-US" dirty="0" err="1" smtClean="0"/>
              <a:t>sebagai</a:t>
            </a:r>
            <a:r>
              <a:rPr lang="en-US" dirty="0" smtClean="0"/>
              <a:t> </a:t>
            </a:r>
            <a:r>
              <a:rPr lang="en-US" dirty="0" err="1" smtClean="0"/>
              <a:t>metode</a:t>
            </a:r>
            <a:r>
              <a:rPr lang="en-US" dirty="0" smtClean="0"/>
              <a:t> </a:t>
            </a:r>
            <a:r>
              <a:rPr lang="en-US" dirty="0" err="1" smtClean="0"/>
              <a:t>tahap</a:t>
            </a:r>
            <a:r>
              <a:rPr lang="en-US" dirty="0" smtClean="0"/>
              <a:t> </a:t>
            </a:r>
            <a:r>
              <a:rPr lang="en-US" dirty="0" err="1" smtClean="0"/>
              <a:t>akhir</a:t>
            </a:r>
            <a:r>
              <a:rPr lang="en-US" dirty="0" smtClean="0"/>
              <a:t> </a:t>
            </a:r>
            <a:r>
              <a:rPr lang="en-US" dirty="0" err="1" smtClean="0"/>
              <a:t>dalam</a:t>
            </a:r>
            <a:r>
              <a:rPr lang="en-US" dirty="0" smtClean="0"/>
              <a:t> proses </a:t>
            </a:r>
            <a:r>
              <a:rPr lang="en-US" dirty="0" err="1" smtClean="0"/>
              <a:t>mereduksi</a:t>
            </a:r>
            <a:r>
              <a:rPr lang="en-US" dirty="0" smtClean="0"/>
              <a:t> </a:t>
            </a:r>
            <a:r>
              <a:rPr lang="en-US" dirty="0" err="1" smtClean="0"/>
              <a:t>frekuensi</a:t>
            </a:r>
            <a:r>
              <a:rPr lang="en-US" dirty="0" smtClean="0"/>
              <a:t> </a:t>
            </a:r>
            <a:r>
              <a:rPr lang="en-US" dirty="0" err="1" smtClean="0"/>
              <a:t>gelombang</a:t>
            </a:r>
            <a:r>
              <a:rPr lang="en-US" dirty="0" smtClean="0"/>
              <a:t> </a:t>
            </a:r>
            <a:r>
              <a:rPr lang="en-US" dirty="0" err="1" smtClean="0"/>
              <a:t>pikiran</a:t>
            </a:r>
            <a:r>
              <a:rPr lang="en-US" dirty="0" smtClean="0"/>
              <a:t>, agar </a:t>
            </a:r>
            <a:r>
              <a:rPr lang="en-US" dirty="0" err="1" smtClean="0"/>
              <a:t>pikiran</a:t>
            </a:r>
            <a:r>
              <a:rPr lang="en-US" dirty="0" smtClean="0"/>
              <a:t> focus </a:t>
            </a:r>
            <a:r>
              <a:rPr lang="en-US" dirty="0" err="1" smtClean="0"/>
              <a:t>terhadap</a:t>
            </a:r>
            <a:r>
              <a:rPr lang="en-US" dirty="0" smtClean="0"/>
              <a:t> </a:t>
            </a:r>
            <a:r>
              <a:rPr lang="en-US" dirty="0" err="1" smtClean="0"/>
              <a:t>kesucian</a:t>
            </a:r>
            <a:r>
              <a:rPr lang="en-US" dirty="0" smtClean="0"/>
              <a:t> </a:t>
            </a:r>
            <a:r>
              <a:rPr lang="en-US" dirty="0" err="1" smtClean="0"/>
              <a:t>dan</a:t>
            </a:r>
            <a:r>
              <a:rPr lang="en-US" dirty="0" smtClean="0"/>
              <a:t> </a:t>
            </a:r>
            <a:r>
              <a:rPr lang="en-US" dirty="0" err="1" smtClean="0"/>
              <a:t>keheningan</a:t>
            </a:r>
            <a:r>
              <a:rPr lang="en-US" dirty="0" smtClean="0"/>
              <a:t> </a:t>
            </a:r>
            <a:r>
              <a:rPr lang="en-US" dirty="0" err="1" smtClean="0"/>
              <a:t>dalam</a:t>
            </a:r>
            <a:r>
              <a:rPr lang="en-US" dirty="0" smtClean="0"/>
              <a:t> </a:t>
            </a:r>
            <a:r>
              <a:rPr lang="en-US" dirty="0" err="1" smtClean="0"/>
              <a:t>persembahyangan</a:t>
            </a:r>
            <a:r>
              <a:rPr lang="en-US" dirty="0" smtClean="0"/>
              <a:t> </a:t>
            </a:r>
            <a:endParaRPr lang="id-ID" dirty="0"/>
          </a:p>
        </p:txBody>
      </p:sp>
      <p:pic>
        <p:nvPicPr>
          <p:cNvPr id="15" name="Picture Placeholder 14"/>
          <p:cNvPicPr>
            <a:picLocks noGrp="1" noChangeAspect="1"/>
          </p:cNvPicPr>
          <p:nvPr>
            <p:ph type="pic" sz="quarter" idx="17"/>
          </p:nvPr>
        </p:nvPicPr>
        <p:blipFill>
          <a:blip r:embed="rId3" cstate="hqprint">
            <a:extLst>
              <a:ext uri="{28A0092B-C50C-407E-A947-70E740481C1C}">
                <a14:useLocalDpi xmlns:a14="http://schemas.microsoft.com/office/drawing/2010/main" val="0"/>
              </a:ext>
            </a:extLst>
          </a:blip>
          <a:srcRect l="132" r="132"/>
          <a:stretch>
            <a:fillRect/>
          </a:stretch>
        </p:blipFill>
        <p:spPr>
          <a:xfrm>
            <a:off x="5632450" y="5511800"/>
            <a:ext cx="601663" cy="603250"/>
          </a:xfrm>
        </p:spPr>
      </p:pic>
      <p:pic>
        <p:nvPicPr>
          <p:cNvPr id="14" name="Picture Placeholder 13"/>
          <p:cNvPicPr>
            <a:picLocks noGrp="1" noChangeAspect="1"/>
          </p:cNvPicPr>
          <p:nvPr>
            <p:ph type="pic" sz="quarter" idx="18"/>
          </p:nvPr>
        </p:nvPicPr>
        <p:blipFill>
          <a:blip r:embed="rId3" cstate="hqprint">
            <a:extLst>
              <a:ext uri="{28A0092B-C50C-407E-A947-70E740481C1C}">
                <a14:useLocalDpi xmlns:a14="http://schemas.microsoft.com/office/drawing/2010/main" val="0"/>
              </a:ext>
            </a:extLst>
          </a:blip>
          <a:srcRect l="132" r="132"/>
          <a:stretch>
            <a:fillRect/>
          </a:stretch>
        </p:blipFill>
        <p:spPr>
          <a:xfrm>
            <a:off x="5629275" y="4441825"/>
            <a:ext cx="601663" cy="603250"/>
          </a:xfrm>
        </p:spPr>
      </p:pic>
      <p:pic>
        <p:nvPicPr>
          <p:cNvPr id="13" name="Picture Placeholder 12"/>
          <p:cNvPicPr>
            <a:picLocks noGrp="1" noChangeAspect="1"/>
          </p:cNvPicPr>
          <p:nvPr>
            <p:ph type="pic" sz="quarter" idx="19"/>
          </p:nvPr>
        </p:nvPicPr>
        <p:blipFill>
          <a:blip r:embed="rId3" cstate="hqprint">
            <a:extLst>
              <a:ext uri="{28A0092B-C50C-407E-A947-70E740481C1C}">
                <a14:useLocalDpi xmlns:a14="http://schemas.microsoft.com/office/drawing/2010/main" val="0"/>
              </a:ext>
            </a:extLst>
          </a:blip>
          <a:srcRect l="132" r="132"/>
          <a:stretch>
            <a:fillRect/>
          </a:stretch>
        </p:blipFill>
        <p:spPr>
          <a:xfrm>
            <a:off x="5635625" y="3381375"/>
            <a:ext cx="601663" cy="603250"/>
          </a:xfrm>
        </p:spPr>
      </p:pic>
      <p:pic>
        <p:nvPicPr>
          <p:cNvPr id="12" name="Picture Placeholder 11"/>
          <p:cNvPicPr>
            <a:picLocks noGrp="1" noChangeAspect="1"/>
          </p:cNvPicPr>
          <p:nvPr>
            <p:ph type="pic" sz="quarter" idx="20"/>
          </p:nvPr>
        </p:nvPicPr>
        <p:blipFill>
          <a:blip r:embed="rId3" cstate="hqprint">
            <a:extLst>
              <a:ext uri="{28A0092B-C50C-407E-A947-70E740481C1C}">
                <a14:useLocalDpi xmlns:a14="http://schemas.microsoft.com/office/drawing/2010/main" val="0"/>
              </a:ext>
            </a:extLst>
          </a:blip>
          <a:srcRect l="5827" r="5827"/>
          <a:stretch>
            <a:fillRect/>
          </a:stretch>
        </p:blipFill>
        <p:spPr>
          <a:xfrm>
            <a:off x="5632450" y="2239963"/>
            <a:ext cx="601663" cy="681037"/>
          </a:xfrm>
        </p:spPr>
      </p:pic>
    </p:spTree>
    <p:extLst>
      <p:ext uri="{BB962C8B-B14F-4D97-AF65-F5344CB8AC3E}">
        <p14:creationId xmlns:p14="http://schemas.microsoft.com/office/powerpoint/2010/main" val="2092874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852" r="27852"/>
          <a:stretch>
            <a:fillRect/>
          </a:stretch>
        </p:blipFill>
        <p:spPr/>
      </p:pic>
      <p:sp>
        <p:nvSpPr>
          <p:cNvPr id="10" name="Text Placeholder 9">
            <a:extLst>
              <a:ext uri="{FF2B5EF4-FFF2-40B4-BE49-F238E27FC236}">
                <a16:creationId xmlns:a16="http://schemas.microsoft.com/office/drawing/2014/main" id="{E67F0A4E-B1C2-488C-9DA6-5F984FEC8B5D}"/>
              </a:ext>
            </a:extLst>
          </p:cNvPr>
          <p:cNvSpPr>
            <a:spLocks noGrp="1"/>
          </p:cNvSpPr>
          <p:nvPr>
            <p:ph type="body" sz="quarter" idx="11"/>
          </p:nvPr>
        </p:nvSpPr>
        <p:spPr/>
        <p:txBody>
          <a:bodyPr>
            <a:normAutofit/>
          </a:bodyPr>
          <a:lstStyle/>
          <a:p>
            <a:r>
              <a:rPr lang="en-US" sz="2800" b="1" dirty="0" err="1" smtClean="0">
                <a:latin typeface="Poppins SemiBold" panose="00000700000000000000"/>
              </a:rPr>
              <a:t>Jenis</a:t>
            </a:r>
            <a:r>
              <a:rPr lang="en-US" sz="2800" b="1" dirty="0" smtClean="0">
                <a:latin typeface="Poppins SemiBold" panose="00000700000000000000"/>
              </a:rPr>
              <a:t> -</a:t>
            </a:r>
            <a:r>
              <a:rPr lang="en-US" sz="2800" b="1" dirty="0" err="1" smtClean="0">
                <a:latin typeface="Poppins SemiBold" panose="00000700000000000000"/>
              </a:rPr>
              <a:t>jenis</a:t>
            </a:r>
            <a:r>
              <a:rPr lang="en-US" sz="2800" b="1" dirty="0" smtClean="0">
                <a:latin typeface="Poppins SemiBold" panose="00000700000000000000"/>
              </a:rPr>
              <a:t> Dharma Gita</a:t>
            </a:r>
            <a:endParaRPr lang="en-US" sz="2800" b="1" dirty="0">
              <a:latin typeface="Poppins SemiBold" panose="00000700000000000000"/>
            </a:endParaRPr>
          </a:p>
        </p:txBody>
      </p:sp>
      <p:sp>
        <p:nvSpPr>
          <p:cNvPr id="14" name="Text Placeholder 13">
            <a:extLst>
              <a:ext uri="{FF2B5EF4-FFF2-40B4-BE49-F238E27FC236}">
                <a16:creationId xmlns:a16="http://schemas.microsoft.com/office/drawing/2014/main" id="{9D4968C2-21B9-4269-B6B2-D5A3A2A7111B}"/>
              </a:ext>
            </a:extLst>
          </p:cNvPr>
          <p:cNvSpPr>
            <a:spLocks noGrp="1"/>
          </p:cNvSpPr>
          <p:nvPr>
            <p:ph type="body" sz="quarter" idx="12"/>
          </p:nvPr>
        </p:nvSpPr>
        <p:spPr/>
        <p:txBody>
          <a:bodyPr/>
          <a:lstStyle/>
          <a:p>
            <a:r>
              <a:rPr lang="en-US" dirty="0" err="1" smtClean="0"/>
              <a:t>Sekar</a:t>
            </a:r>
            <a:r>
              <a:rPr lang="en-US" dirty="0" smtClean="0"/>
              <a:t> Rare</a:t>
            </a:r>
            <a:endParaRPr lang="en-US" dirty="0"/>
          </a:p>
        </p:txBody>
      </p:sp>
      <p:pic>
        <p:nvPicPr>
          <p:cNvPr id="3" name="Picture Placeholder 2"/>
          <p:cNvPicPr>
            <a:picLocks noGrp="1" noChangeAspect="1"/>
          </p:cNvPicPr>
          <p:nvPr>
            <p:ph type="pic" sz="quarter" idx="20"/>
          </p:nvPr>
        </p:nvPicPr>
        <p:blipFill>
          <a:blip r:embed="rId3" cstate="hqprint">
            <a:extLst>
              <a:ext uri="{28A0092B-C50C-407E-A947-70E740481C1C}">
                <a14:useLocalDpi xmlns:a14="http://schemas.microsoft.com/office/drawing/2010/main" val="0"/>
              </a:ext>
            </a:extLst>
          </a:blip>
          <a:srcRect l="132" r="132"/>
          <a:stretch>
            <a:fillRect/>
          </a:stretch>
        </p:blipFill>
        <p:spPr/>
      </p:pic>
      <p:sp>
        <p:nvSpPr>
          <p:cNvPr id="23" name="Text Placeholder 22">
            <a:extLst>
              <a:ext uri="{FF2B5EF4-FFF2-40B4-BE49-F238E27FC236}">
                <a16:creationId xmlns:a16="http://schemas.microsoft.com/office/drawing/2014/main" id="{F13B1D11-F133-48CB-8FF0-B909FA6883E4}"/>
              </a:ext>
            </a:extLst>
          </p:cNvPr>
          <p:cNvSpPr>
            <a:spLocks noGrp="1"/>
          </p:cNvSpPr>
          <p:nvPr>
            <p:ph type="body" sz="quarter" idx="14"/>
          </p:nvPr>
        </p:nvSpPr>
        <p:spPr/>
        <p:txBody>
          <a:bodyPr/>
          <a:lstStyle/>
          <a:p>
            <a:r>
              <a:rPr lang="en-US" dirty="0" err="1" smtClean="0"/>
              <a:t>Sekar</a:t>
            </a:r>
            <a:r>
              <a:rPr lang="en-US" dirty="0" smtClean="0"/>
              <a:t> Alit</a:t>
            </a:r>
            <a:endParaRPr lang="en-US" dirty="0"/>
          </a:p>
        </p:txBody>
      </p:sp>
      <p:sp>
        <p:nvSpPr>
          <p:cNvPr id="27" name="Text Placeholder 26">
            <a:extLst>
              <a:ext uri="{FF2B5EF4-FFF2-40B4-BE49-F238E27FC236}">
                <a16:creationId xmlns:a16="http://schemas.microsoft.com/office/drawing/2014/main" id="{57534BF6-A8C5-40C2-B3A8-8B72669EEE38}"/>
              </a:ext>
            </a:extLst>
          </p:cNvPr>
          <p:cNvSpPr>
            <a:spLocks noGrp="1"/>
          </p:cNvSpPr>
          <p:nvPr>
            <p:ph type="body" sz="quarter" idx="15"/>
          </p:nvPr>
        </p:nvSpPr>
        <p:spPr/>
        <p:txBody>
          <a:bodyPr/>
          <a:lstStyle/>
          <a:p>
            <a:r>
              <a:rPr lang="en-US" dirty="0" err="1" smtClean="0"/>
              <a:t>Sekar</a:t>
            </a:r>
            <a:r>
              <a:rPr lang="en-US" dirty="0" smtClean="0"/>
              <a:t> </a:t>
            </a:r>
            <a:r>
              <a:rPr lang="en-US" dirty="0" err="1" smtClean="0"/>
              <a:t>Madya</a:t>
            </a:r>
            <a:endParaRPr lang="en-US" dirty="0"/>
          </a:p>
        </p:txBody>
      </p:sp>
      <p:sp>
        <p:nvSpPr>
          <p:cNvPr id="31" name="Text Placeholder 30">
            <a:extLst>
              <a:ext uri="{FF2B5EF4-FFF2-40B4-BE49-F238E27FC236}">
                <a16:creationId xmlns:a16="http://schemas.microsoft.com/office/drawing/2014/main" id="{87684840-BFEE-4C53-9A0A-4EA814807CB2}"/>
              </a:ext>
            </a:extLst>
          </p:cNvPr>
          <p:cNvSpPr>
            <a:spLocks noGrp="1"/>
          </p:cNvSpPr>
          <p:nvPr>
            <p:ph type="body" sz="quarter" idx="16"/>
          </p:nvPr>
        </p:nvSpPr>
        <p:spPr/>
        <p:txBody>
          <a:bodyPr/>
          <a:lstStyle/>
          <a:p>
            <a:r>
              <a:rPr lang="en-US" dirty="0" err="1" smtClean="0"/>
              <a:t>Sekar</a:t>
            </a:r>
            <a:r>
              <a:rPr lang="en-US" dirty="0" smtClean="0"/>
              <a:t> </a:t>
            </a:r>
            <a:r>
              <a:rPr lang="en-US" dirty="0" err="1" smtClean="0"/>
              <a:t>Agung</a:t>
            </a:r>
            <a:endParaRPr lang="en-US" dirty="0"/>
          </a:p>
        </p:txBody>
      </p:sp>
      <p:pic>
        <p:nvPicPr>
          <p:cNvPr id="15" name="Picture Placeholder 2"/>
          <p:cNvPicPr>
            <a:picLocks noGrp="1" noChangeAspect="1"/>
          </p:cNvPicPr>
          <p:nvPr>
            <p:ph type="pic" sz="quarter" idx="19"/>
          </p:nvPr>
        </p:nvPicPr>
        <p:blipFill>
          <a:blip r:embed="rId3" cstate="hqprint">
            <a:extLst>
              <a:ext uri="{28A0092B-C50C-407E-A947-70E740481C1C}">
                <a14:useLocalDpi xmlns:a14="http://schemas.microsoft.com/office/drawing/2010/main" val="0"/>
              </a:ext>
            </a:extLst>
          </a:blip>
          <a:srcRect/>
          <a:stretch>
            <a:fillRect/>
          </a:stretch>
        </p:blipFill>
        <p:spPr/>
      </p:pic>
      <p:pic>
        <p:nvPicPr>
          <p:cNvPr id="16" name="Picture Placeholder 2"/>
          <p:cNvPicPr>
            <a:picLocks noGrp="1" noChangeAspect="1"/>
          </p:cNvPicPr>
          <p:nvPr>
            <p:ph type="pic" sz="quarter" idx="18"/>
          </p:nvPr>
        </p:nvPicPr>
        <p:blipFill>
          <a:blip r:embed="rId3" cstate="hqprint">
            <a:extLst>
              <a:ext uri="{28A0092B-C50C-407E-A947-70E740481C1C}">
                <a14:useLocalDpi xmlns:a14="http://schemas.microsoft.com/office/drawing/2010/main" val="0"/>
              </a:ext>
            </a:extLst>
          </a:blip>
          <a:srcRect l="132" r="132"/>
          <a:stretch>
            <a:fillRect/>
          </a:stretch>
        </p:blipFill>
        <p:spPr/>
      </p:pic>
      <p:pic>
        <p:nvPicPr>
          <p:cNvPr id="17" name="Picture Placeholder 2"/>
          <p:cNvPicPr>
            <a:picLocks noGrp="1" noChangeAspect="1"/>
          </p:cNvPicPr>
          <p:nvPr>
            <p:ph type="pic" sz="quarter" idx="17"/>
          </p:nvPr>
        </p:nvPicPr>
        <p:blipFill>
          <a:blip r:embed="rId3" cstate="hqprint">
            <a:extLst>
              <a:ext uri="{28A0092B-C50C-407E-A947-70E740481C1C}">
                <a14:useLocalDpi xmlns:a14="http://schemas.microsoft.com/office/drawing/2010/main" val="0"/>
              </a:ext>
            </a:extLst>
          </a:blip>
          <a:srcRect l="132" r="132"/>
          <a:stretch>
            <a:fillRect/>
          </a:stretch>
        </p:blipFill>
        <p:spPr/>
      </p:pic>
    </p:spTree>
    <p:extLst>
      <p:ext uri="{BB962C8B-B14F-4D97-AF65-F5344CB8AC3E}">
        <p14:creationId xmlns:p14="http://schemas.microsoft.com/office/powerpoint/2010/main" val="228355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C2DB71-386C-4CAC-9EA9-9A530D65B81D}"/>
              </a:ext>
            </a:extLst>
          </p:cNvPr>
          <p:cNvSpPr>
            <a:spLocks noGrp="1"/>
          </p:cNvSpPr>
          <p:nvPr>
            <p:ph type="body" sz="quarter" idx="11"/>
          </p:nvPr>
        </p:nvSpPr>
        <p:spPr>
          <a:xfrm>
            <a:off x="520128" y="1064525"/>
            <a:ext cx="5634285" cy="650219"/>
          </a:xfrm>
        </p:spPr>
        <p:txBody>
          <a:bodyPr>
            <a:normAutofit/>
          </a:bodyPr>
          <a:lstStyle/>
          <a:p>
            <a:r>
              <a:rPr lang="en-US" sz="3200" dirty="0" err="1" smtClean="0">
                <a:latin typeface="+mj-lt"/>
              </a:rPr>
              <a:t>Sekar</a:t>
            </a:r>
            <a:r>
              <a:rPr lang="en-US" sz="3200" dirty="0" smtClean="0">
                <a:latin typeface="+mj-lt"/>
              </a:rPr>
              <a:t> Alit</a:t>
            </a:r>
            <a:endParaRPr lang="en-US" sz="3200" dirty="0">
              <a:latin typeface="+mj-lt"/>
            </a:endParaRPr>
          </a:p>
        </p:txBody>
      </p:sp>
      <p:sp>
        <p:nvSpPr>
          <p:cNvPr id="8" name="Text Placeholder 7">
            <a:extLst>
              <a:ext uri="{FF2B5EF4-FFF2-40B4-BE49-F238E27FC236}">
                <a16:creationId xmlns:a16="http://schemas.microsoft.com/office/drawing/2014/main" id="{E3F2DE93-0D36-4B53-B881-C498B1A23A4B}"/>
              </a:ext>
            </a:extLst>
          </p:cNvPr>
          <p:cNvSpPr>
            <a:spLocks noGrp="1"/>
          </p:cNvSpPr>
          <p:nvPr>
            <p:ph type="body" sz="quarter" idx="12"/>
          </p:nvPr>
        </p:nvSpPr>
        <p:spPr>
          <a:xfrm>
            <a:off x="820379" y="2374710"/>
            <a:ext cx="5634285" cy="4144077"/>
          </a:xfrm>
        </p:spPr>
        <p:txBody>
          <a:bodyPr>
            <a:normAutofit fontScale="92500" lnSpcReduction="20000"/>
          </a:bodyPr>
          <a:lstStyle/>
          <a:p>
            <a:r>
              <a:rPr lang="id-ID" b="1" dirty="0">
                <a:solidFill>
                  <a:srgbClr val="FFFF00"/>
                </a:solidFill>
              </a:rPr>
              <a:t>Sekar Alit </a:t>
            </a:r>
            <a:r>
              <a:rPr lang="id-ID" sz="1600" dirty="0"/>
              <a:t>sering disebut juga geguritan, pupuh atau tembang. Isinya mengandung pengetahuan, kesusilaan, kerohanian, ataupun yang bersifat romantis</a:t>
            </a:r>
            <a:r>
              <a:rPr lang="id-ID" sz="1600" dirty="0" smtClean="0"/>
              <a:t>.</a:t>
            </a:r>
            <a:endParaRPr lang="en-US" sz="1600" dirty="0" smtClean="0"/>
          </a:p>
          <a:p>
            <a:endParaRPr lang="en-US" sz="1600" dirty="0"/>
          </a:p>
          <a:p>
            <a:r>
              <a:rPr lang="en-US" sz="1600" b="1" i="1" dirty="0" err="1">
                <a:solidFill>
                  <a:srgbClr val="FFFF00"/>
                </a:solidFill>
              </a:rPr>
              <a:t>Gaguritan</a:t>
            </a:r>
            <a:r>
              <a:rPr lang="en-US" sz="1600" dirty="0"/>
              <a:t> </a:t>
            </a:r>
            <a:r>
              <a:rPr lang="en-US" sz="1600" dirty="0" err="1"/>
              <a:t>merupakan</a:t>
            </a:r>
            <a:r>
              <a:rPr lang="en-US" sz="1600" dirty="0"/>
              <a:t> </a:t>
            </a:r>
            <a:r>
              <a:rPr lang="en-US" sz="1600" dirty="0" err="1"/>
              <a:t>salah</a:t>
            </a:r>
            <a:r>
              <a:rPr lang="en-US" sz="1600" dirty="0"/>
              <a:t> </a:t>
            </a:r>
            <a:r>
              <a:rPr lang="en-US" sz="1600" dirty="0" err="1"/>
              <a:t>satu</a:t>
            </a:r>
            <a:r>
              <a:rPr lang="en-US" sz="1600" dirty="0"/>
              <a:t> </a:t>
            </a:r>
            <a:r>
              <a:rPr lang="en-US" sz="1600" dirty="0" err="1"/>
              <a:t>bentuk</a:t>
            </a:r>
            <a:r>
              <a:rPr lang="en-US" sz="1600" dirty="0"/>
              <a:t> </a:t>
            </a:r>
            <a:r>
              <a:rPr lang="en-US" sz="1600" dirty="0" err="1"/>
              <a:t>dari</a:t>
            </a:r>
            <a:r>
              <a:rPr lang="en-US" sz="1600" dirty="0"/>
              <a:t> </a:t>
            </a:r>
            <a:r>
              <a:rPr lang="en-US" sz="1600" dirty="0" err="1"/>
              <a:t>karya</a:t>
            </a:r>
            <a:r>
              <a:rPr lang="en-US" sz="1600" dirty="0"/>
              <a:t> </a:t>
            </a:r>
            <a:r>
              <a:rPr lang="en-US" sz="1600" dirty="0" err="1"/>
              <a:t>sastra</a:t>
            </a:r>
            <a:r>
              <a:rPr lang="en-US" sz="1600" dirty="0"/>
              <a:t> Bali </a:t>
            </a:r>
            <a:r>
              <a:rPr lang="en-US" sz="1600" dirty="0" err="1"/>
              <a:t>klasik</a:t>
            </a:r>
            <a:r>
              <a:rPr lang="en-US" sz="1600" dirty="0"/>
              <a:t> yang </a:t>
            </a:r>
            <a:r>
              <a:rPr lang="en-US" sz="1600" dirty="0" err="1"/>
              <a:t>sampai</a:t>
            </a:r>
            <a:r>
              <a:rPr lang="en-US" sz="1600" dirty="0"/>
              <a:t> </a:t>
            </a:r>
            <a:r>
              <a:rPr lang="en-US" sz="1600" dirty="0" err="1"/>
              <a:t>saat</a:t>
            </a:r>
            <a:r>
              <a:rPr lang="en-US" sz="1600" dirty="0"/>
              <a:t> </a:t>
            </a:r>
            <a:r>
              <a:rPr lang="en-US" sz="1600" dirty="0" err="1"/>
              <a:t>ini</a:t>
            </a:r>
            <a:r>
              <a:rPr lang="en-US" sz="1600" dirty="0"/>
              <a:t> </a:t>
            </a:r>
            <a:r>
              <a:rPr lang="en-US" sz="1600" dirty="0" err="1"/>
              <a:t>masih</a:t>
            </a:r>
            <a:r>
              <a:rPr lang="en-US" sz="1600" dirty="0"/>
              <a:t> </a:t>
            </a:r>
            <a:r>
              <a:rPr lang="en-US" sz="1600" dirty="0" err="1"/>
              <a:t>mendapat</a:t>
            </a:r>
            <a:r>
              <a:rPr lang="en-US" sz="1600" dirty="0"/>
              <a:t> </a:t>
            </a:r>
            <a:r>
              <a:rPr lang="en-US" sz="1600" dirty="0" err="1"/>
              <a:t>tempat</a:t>
            </a:r>
            <a:r>
              <a:rPr lang="en-US" sz="1600" dirty="0"/>
              <a:t> di </a:t>
            </a:r>
            <a:r>
              <a:rPr lang="en-US" sz="1600" dirty="0" err="1"/>
              <a:t>hati</a:t>
            </a:r>
            <a:r>
              <a:rPr lang="en-US" sz="1600" dirty="0"/>
              <a:t> </a:t>
            </a:r>
            <a:r>
              <a:rPr lang="en-US" sz="1600" dirty="0" err="1"/>
              <a:t>masyarakat</a:t>
            </a:r>
            <a:r>
              <a:rPr lang="en-US" sz="1600" dirty="0"/>
              <a:t> Bali</a:t>
            </a:r>
            <a:r>
              <a:rPr lang="en-US" sz="1600" dirty="0" smtClean="0"/>
              <a:t>. (Made </a:t>
            </a:r>
            <a:r>
              <a:rPr lang="en-US" sz="1600" dirty="0" err="1" smtClean="0"/>
              <a:t>Surada</a:t>
            </a:r>
            <a:r>
              <a:rPr lang="en-US" sz="1600" dirty="0" smtClean="0"/>
              <a:t>, 2009).</a:t>
            </a:r>
          </a:p>
          <a:p>
            <a:endParaRPr lang="en-US" sz="1600" dirty="0"/>
          </a:p>
          <a:p>
            <a:r>
              <a:rPr lang="en-US" sz="1700" i="1" dirty="0" err="1" smtClean="0"/>
              <a:t>Gaguritan</a:t>
            </a:r>
            <a:r>
              <a:rPr lang="en-US" sz="1700" dirty="0" smtClean="0"/>
              <a:t> </a:t>
            </a:r>
            <a:r>
              <a:rPr lang="en-US" sz="1700" dirty="0" err="1"/>
              <a:t>berasal</a:t>
            </a:r>
            <a:r>
              <a:rPr lang="en-US" sz="1700" dirty="0"/>
              <a:t> </a:t>
            </a:r>
            <a:r>
              <a:rPr lang="en-US" sz="1700" dirty="0" err="1"/>
              <a:t>dari</a:t>
            </a:r>
            <a:r>
              <a:rPr lang="en-US" sz="1700" dirty="0"/>
              <a:t> kata "</a:t>
            </a:r>
            <a:r>
              <a:rPr lang="en-US" sz="1700" i="1" dirty="0" err="1"/>
              <a:t>gurit</a:t>
            </a:r>
            <a:r>
              <a:rPr lang="en-US" sz="1700" dirty="0"/>
              <a:t>" yang </a:t>
            </a:r>
            <a:r>
              <a:rPr lang="en-US" sz="1700" dirty="0" err="1"/>
              <a:t>mengalami</a:t>
            </a:r>
            <a:r>
              <a:rPr lang="en-US" sz="1700" dirty="0"/>
              <a:t> proses </a:t>
            </a:r>
            <a:r>
              <a:rPr lang="en-US" sz="1700" dirty="0" err="1"/>
              <a:t>reduplikasi</a:t>
            </a:r>
            <a:r>
              <a:rPr lang="en-US" sz="1700" dirty="0"/>
              <a:t> </a:t>
            </a:r>
            <a:r>
              <a:rPr lang="en-US" sz="1700" dirty="0" err="1"/>
              <a:t>menjadi</a:t>
            </a:r>
            <a:r>
              <a:rPr lang="en-US" sz="1700" dirty="0"/>
              <a:t> </a:t>
            </a:r>
            <a:r>
              <a:rPr lang="en-US" sz="1700" i="1" dirty="0" err="1"/>
              <a:t>gaguritan</a:t>
            </a:r>
            <a:r>
              <a:rPr lang="en-US" sz="1700" dirty="0"/>
              <a:t> yang </a:t>
            </a:r>
            <a:r>
              <a:rPr lang="en-US" sz="1700" dirty="0" err="1"/>
              <a:t>berarti</a:t>
            </a:r>
            <a:r>
              <a:rPr lang="en-US" sz="1700" dirty="0"/>
              <a:t> </a:t>
            </a:r>
            <a:r>
              <a:rPr lang="en-US" sz="1700" dirty="0" err="1"/>
              <a:t>gubahan</a:t>
            </a:r>
            <a:r>
              <a:rPr lang="en-US" sz="1700" dirty="0"/>
              <a:t> </a:t>
            </a:r>
            <a:r>
              <a:rPr lang="en-US" sz="1700" dirty="0" err="1"/>
              <a:t>atau</a:t>
            </a:r>
            <a:r>
              <a:rPr lang="en-US" sz="1700" dirty="0"/>
              <a:t> </a:t>
            </a:r>
            <a:r>
              <a:rPr lang="en-US" sz="1700" dirty="0" err="1"/>
              <a:t>karangan</a:t>
            </a:r>
            <a:r>
              <a:rPr lang="en-US" sz="1700" dirty="0"/>
              <a:t> </a:t>
            </a:r>
            <a:r>
              <a:rPr lang="en-US" sz="1700" dirty="0" err="1"/>
              <a:t>dalam</a:t>
            </a:r>
            <a:r>
              <a:rPr lang="en-US" sz="1700" dirty="0"/>
              <a:t> </a:t>
            </a:r>
            <a:r>
              <a:rPr lang="en-US" sz="1700" dirty="0" err="1"/>
              <a:t>bentuk</a:t>
            </a:r>
            <a:r>
              <a:rPr lang="en-US" sz="1700" dirty="0"/>
              <a:t> </a:t>
            </a:r>
            <a:r>
              <a:rPr lang="en-US" sz="1700" i="1" dirty="0" err="1"/>
              <a:t>pupuh</a:t>
            </a:r>
            <a:r>
              <a:rPr lang="en-US" sz="1700" dirty="0"/>
              <a:t> yang </a:t>
            </a:r>
            <a:r>
              <a:rPr lang="en-US" sz="1700" dirty="0" err="1"/>
              <a:t>dapat</a:t>
            </a:r>
            <a:r>
              <a:rPr lang="en-US" sz="1700" dirty="0"/>
              <a:t> </a:t>
            </a:r>
            <a:r>
              <a:rPr lang="en-US" sz="1700" dirty="0" err="1" smtClean="0"/>
              <a:t>dinyanyikan</a:t>
            </a:r>
            <a:r>
              <a:rPr lang="en-US" sz="1700" dirty="0" smtClean="0"/>
              <a:t>.</a:t>
            </a:r>
          </a:p>
          <a:p>
            <a:endParaRPr lang="en-US" sz="1700" dirty="0" smtClean="0"/>
          </a:p>
          <a:p>
            <a:r>
              <a:rPr lang="en-US" sz="1700" b="1" i="1" dirty="0" err="1">
                <a:solidFill>
                  <a:srgbClr val="FFFF00"/>
                </a:solidFill>
              </a:rPr>
              <a:t>P</a:t>
            </a:r>
            <a:r>
              <a:rPr lang="en-US" sz="1700" b="1" i="1" dirty="0" err="1" smtClean="0">
                <a:solidFill>
                  <a:srgbClr val="FFFF00"/>
                </a:solidFill>
              </a:rPr>
              <a:t>upuh</a:t>
            </a:r>
            <a:r>
              <a:rPr lang="en-US" sz="1700" dirty="0" smtClean="0"/>
              <a:t> </a:t>
            </a:r>
            <a:r>
              <a:rPr lang="en-US" sz="1700" dirty="0" err="1"/>
              <a:t>adalah</a:t>
            </a:r>
            <a:r>
              <a:rPr lang="en-US" sz="1700" dirty="0"/>
              <a:t> </a:t>
            </a:r>
            <a:r>
              <a:rPr lang="en-US" sz="1700" dirty="0" err="1"/>
              <a:t>bentuk</a:t>
            </a:r>
            <a:r>
              <a:rPr lang="en-US" sz="1700" dirty="0"/>
              <a:t> </a:t>
            </a:r>
            <a:r>
              <a:rPr lang="en-US" sz="1700" dirty="0" err="1"/>
              <a:t>lagu</a:t>
            </a:r>
            <a:r>
              <a:rPr lang="en-US" sz="1700" dirty="0"/>
              <a:t> yang </a:t>
            </a:r>
            <a:r>
              <a:rPr lang="en-US" sz="1700" dirty="0" err="1"/>
              <a:t>terikat</a:t>
            </a:r>
            <a:r>
              <a:rPr lang="en-US" sz="1700" dirty="0"/>
              <a:t> </a:t>
            </a:r>
            <a:r>
              <a:rPr lang="en-US" sz="1700" dirty="0" err="1"/>
              <a:t>oleh</a:t>
            </a:r>
            <a:r>
              <a:rPr lang="en-US" sz="1700" dirty="0"/>
              <a:t> </a:t>
            </a:r>
            <a:r>
              <a:rPr lang="en-US" sz="1700" i="1" dirty="0" err="1"/>
              <a:t>pada</a:t>
            </a:r>
            <a:r>
              <a:rPr lang="en-US" sz="1700" i="1" dirty="0"/>
              <a:t> </a:t>
            </a:r>
            <a:r>
              <a:rPr lang="en-US" sz="1700" i="1" dirty="0" err="1" smtClean="0"/>
              <a:t>lingsa</a:t>
            </a:r>
            <a:r>
              <a:rPr lang="en-US" sz="1700" i="1" dirty="0" smtClean="0"/>
              <a:t> (</a:t>
            </a:r>
            <a:r>
              <a:rPr lang="en-US" sz="1700" i="1" dirty="0" err="1"/>
              <a:t>Pada</a:t>
            </a:r>
            <a:r>
              <a:rPr lang="en-US" sz="1700" dirty="0"/>
              <a:t> </a:t>
            </a:r>
            <a:r>
              <a:rPr lang="en-US" sz="1700" dirty="0" err="1"/>
              <a:t>artinya</a:t>
            </a:r>
            <a:r>
              <a:rPr lang="en-US" sz="1700" dirty="0"/>
              <a:t> </a:t>
            </a:r>
            <a:r>
              <a:rPr lang="en-US" sz="1700" dirty="0" err="1"/>
              <a:t>banyaknya</a:t>
            </a:r>
            <a:r>
              <a:rPr lang="en-US" sz="1700" dirty="0"/>
              <a:t> </a:t>
            </a:r>
            <a:r>
              <a:rPr lang="en-US" sz="1700" dirty="0" err="1"/>
              <a:t>bilangan</a:t>
            </a:r>
            <a:r>
              <a:rPr lang="en-US" sz="1700" dirty="0"/>
              <a:t> </a:t>
            </a:r>
            <a:r>
              <a:rPr lang="en-US" sz="1700" dirty="0" err="1"/>
              <a:t>suku</a:t>
            </a:r>
            <a:r>
              <a:rPr lang="en-US" sz="1700" dirty="0"/>
              <a:t> kata </a:t>
            </a:r>
            <a:r>
              <a:rPr lang="en-US" sz="1700" dirty="0" err="1"/>
              <a:t>dalam</a:t>
            </a:r>
            <a:r>
              <a:rPr lang="en-US" sz="1700" dirty="0"/>
              <a:t> </a:t>
            </a:r>
            <a:r>
              <a:rPr lang="en-US" sz="1700" dirty="0" err="1"/>
              <a:t>satu</a:t>
            </a:r>
            <a:r>
              <a:rPr lang="en-US" sz="1700" dirty="0"/>
              <a:t> </a:t>
            </a:r>
            <a:r>
              <a:rPr lang="en-US" sz="1700" dirty="0" err="1"/>
              <a:t>baris</a:t>
            </a:r>
            <a:r>
              <a:rPr lang="en-US" sz="1700" dirty="0"/>
              <a:t> (</a:t>
            </a:r>
            <a:r>
              <a:rPr lang="en-US" sz="1700" i="1" dirty="0" err="1"/>
              <a:t>carik</a:t>
            </a:r>
            <a:r>
              <a:rPr lang="en-US" sz="1700" dirty="0"/>
              <a:t>), </a:t>
            </a:r>
            <a:r>
              <a:rPr lang="en-US" sz="1700" i="1" dirty="0" err="1"/>
              <a:t>lingsa</a:t>
            </a:r>
            <a:r>
              <a:rPr lang="en-US" sz="1700" dirty="0"/>
              <a:t> </a:t>
            </a:r>
            <a:r>
              <a:rPr lang="en-US" sz="1700" dirty="0" err="1"/>
              <a:t>artinya</a:t>
            </a:r>
            <a:r>
              <a:rPr lang="en-US" sz="1700" dirty="0"/>
              <a:t> </a:t>
            </a:r>
            <a:r>
              <a:rPr lang="en-US" sz="1700" dirty="0" err="1"/>
              <a:t>bunyi</a:t>
            </a:r>
            <a:r>
              <a:rPr lang="en-US" sz="1700" dirty="0"/>
              <a:t> </a:t>
            </a:r>
            <a:r>
              <a:rPr lang="en-US" sz="1700" dirty="0" err="1"/>
              <a:t>akhir</a:t>
            </a:r>
            <a:r>
              <a:rPr lang="en-US" sz="1700" dirty="0"/>
              <a:t> </a:t>
            </a:r>
            <a:r>
              <a:rPr lang="en-US" sz="1700" dirty="0" err="1"/>
              <a:t>masing-masing</a:t>
            </a:r>
            <a:r>
              <a:rPr lang="en-US" sz="1700" dirty="0"/>
              <a:t> </a:t>
            </a:r>
            <a:r>
              <a:rPr lang="en-US" sz="1700" dirty="0" err="1"/>
              <a:t>baris</a:t>
            </a:r>
            <a:r>
              <a:rPr lang="en-US" sz="1700" dirty="0"/>
              <a:t> </a:t>
            </a:r>
            <a:r>
              <a:rPr lang="en-US" sz="1700" dirty="0" err="1"/>
              <a:t>dalam</a:t>
            </a:r>
            <a:r>
              <a:rPr lang="en-US" sz="1700" dirty="0"/>
              <a:t> </a:t>
            </a:r>
            <a:r>
              <a:rPr lang="en-US" sz="1700" dirty="0" err="1"/>
              <a:t>satu</a:t>
            </a:r>
            <a:r>
              <a:rPr lang="en-US" sz="1700" dirty="0"/>
              <a:t> bait </a:t>
            </a:r>
            <a:r>
              <a:rPr lang="en-US" sz="1700" i="1" dirty="0" err="1"/>
              <a:t>pupuh</a:t>
            </a:r>
            <a:r>
              <a:rPr lang="en-US" sz="1700" dirty="0" smtClean="0"/>
              <a:t> </a:t>
            </a:r>
          </a:p>
          <a:p>
            <a:endParaRPr lang="en-US" sz="1700" dirty="0"/>
          </a:p>
          <a:p>
            <a:endParaRPr lang="id-ID" sz="1700" dirty="0"/>
          </a:p>
          <a:p>
            <a:endParaRPr lang="en-US" sz="1600" dirty="0" smtClean="0"/>
          </a:p>
          <a:p>
            <a:endParaRPr lang="en-US" sz="1600" dirty="0"/>
          </a:p>
          <a:p>
            <a:endParaRPr lang="en-US" sz="1600" dirty="0"/>
          </a:p>
        </p:txBody>
      </p:sp>
      <p:pic>
        <p:nvPicPr>
          <p:cNvPr id="2" name="Picture Placeholder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750" r="23750"/>
          <a:stretch>
            <a:fillRect/>
          </a:stretch>
        </p:blipFill>
        <p:spPr/>
      </p:pic>
    </p:spTree>
    <p:extLst>
      <p:ext uri="{BB962C8B-B14F-4D97-AF65-F5344CB8AC3E}">
        <p14:creationId xmlns:p14="http://schemas.microsoft.com/office/powerpoint/2010/main" val="258162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reak Slide">
  <a:themeElements>
    <a:clrScheme name="Green">
      <a:dk1>
        <a:srgbClr val="0F0F0F"/>
      </a:dk1>
      <a:lt1>
        <a:srgbClr val="F9F9F9"/>
      </a:lt1>
      <a:dk2>
        <a:srgbClr val="033F11"/>
      </a:dk2>
      <a:lt2>
        <a:srgbClr val="0FC718"/>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Sejarah">
  <a:themeElements>
    <a:clrScheme name="Green">
      <a:dk1>
        <a:srgbClr val="0F0F0F"/>
      </a:dk1>
      <a:lt1>
        <a:srgbClr val="F9F9F9"/>
      </a:lt1>
      <a:dk2>
        <a:srgbClr val="033F11"/>
      </a:dk2>
      <a:lt2>
        <a:srgbClr val="0FC718"/>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Infografis/konten">
  <a:themeElements>
    <a:clrScheme name="Green">
      <a:dk1>
        <a:srgbClr val="0F0F0F"/>
      </a:dk1>
      <a:lt1>
        <a:srgbClr val="F9F9F9"/>
      </a:lt1>
      <a:dk2>
        <a:srgbClr val="033F11"/>
      </a:dk2>
      <a:lt2>
        <a:srgbClr val="0FC718"/>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hart">
  <a:themeElements>
    <a:clrScheme name="Green">
      <a:dk1>
        <a:srgbClr val="0F0F0F"/>
      </a:dk1>
      <a:lt1>
        <a:srgbClr val="F9F9F9"/>
      </a:lt1>
      <a:dk2>
        <a:srgbClr val="033F11"/>
      </a:dk2>
      <a:lt2>
        <a:srgbClr val="0FC718"/>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Kamus">
  <a:themeElements>
    <a:clrScheme name="Green">
      <a:dk1>
        <a:srgbClr val="0F0F0F"/>
      </a:dk1>
      <a:lt1>
        <a:srgbClr val="F9F9F9"/>
      </a:lt1>
      <a:dk2>
        <a:srgbClr val="033F11"/>
      </a:dk2>
      <a:lt2>
        <a:srgbClr val="0FC718"/>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ext dan gambar">
  <a:themeElements>
    <a:clrScheme name="Green">
      <a:dk1>
        <a:srgbClr val="0F0F0F"/>
      </a:dk1>
      <a:lt1>
        <a:srgbClr val="F9F9F9"/>
      </a:lt1>
      <a:dk2>
        <a:srgbClr val="033F11"/>
      </a:dk2>
      <a:lt2>
        <a:srgbClr val="0FC718"/>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abel">
  <a:themeElements>
    <a:clrScheme name="Green">
      <a:dk1>
        <a:srgbClr val="0F0F0F"/>
      </a:dk1>
      <a:lt1>
        <a:srgbClr val="F9F9F9"/>
      </a:lt1>
      <a:dk2>
        <a:srgbClr val="033F11"/>
      </a:dk2>
      <a:lt2>
        <a:srgbClr val="0FC718"/>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Video dan gambar">
  <a:themeElements>
    <a:clrScheme name="Green">
      <a:dk1>
        <a:srgbClr val="0F0F0F"/>
      </a:dk1>
      <a:lt1>
        <a:srgbClr val="F9F9F9"/>
      </a:lt1>
      <a:dk2>
        <a:srgbClr val="033F11"/>
      </a:dk2>
      <a:lt2>
        <a:srgbClr val="0FC718"/>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Pertanyaan">
  <a:themeElements>
    <a:clrScheme name="Green">
      <a:dk1>
        <a:srgbClr val="0F0F0F"/>
      </a:dk1>
      <a:lt1>
        <a:srgbClr val="F9F9F9"/>
      </a:lt1>
      <a:dk2>
        <a:srgbClr val="033F11"/>
      </a:dk2>
      <a:lt2>
        <a:srgbClr val="0FC718"/>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Galeri">
  <a:themeElements>
    <a:clrScheme name="Green">
      <a:dk1>
        <a:srgbClr val="0F0F0F"/>
      </a:dk1>
      <a:lt1>
        <a:srgbClr val="F9F9F9"/>
      </a:lt1>
      <a:dk2>
        <a:srgbClr val="033F11"/>
      </a:dk2>
      <a:lt2>
        <a:srgbClr val="0FC718"/>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Referensi Buku">
  <a:themeElements>
    <a:clrScheme name="Green">
      <a:dk1>
        <a:srgbClr val="0F0F0F"/>
      </a:dk1>
      <a:lt1>
        <a:srgbClr val="F9F9F9"/>
      </a:lt1>
      <a:dk2>
        <a:srgbClr val="033F11"/>
      </a:dk2>
      <a:lt2>
        <a:srgbClr val="0FC718"/>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Quote">
  <a:themeElements>
    <a:clrScheme name="Green">
      <a:dk1>
        <a:srgbClr val="0F0F0F"/>
      </a:dk1>
      <a:lt1>
        <a:srgbClr val="F9F9F9"/>
      </a:lt1>
      <a:dk2>
        <a:srgbClr val="033F11"/>
      </a:dk2>
      <a:lt2>
        <a:srgbClr val="0FC718"/>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nghargaan">
  <a:themeElements>
    <a:clrScheme name="Green">
      <a:dk1>
        <a:srgbClr val="0F0F0F"/>
      </a:dk1>
      <a:lt1>
        <a:srgbClr val="F9F9F9"/>
      </a:lt1>
      <a:dk2>
        <a:srgbClr val="033F11"/>
      </a:dk2>
      <a:lt2>
        <a:srgbClr val="0FC718"/>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erbandingan">
  <a:themeElements>
    <a:clrScheme name="Green">
      <a:dk1>
        <a:srgbClr val="0F0F0F"/>
      </a:dk1>
      <a:lt1>
        <a:srgbClr val="F9F9F9"/>
      </a:lt1>
      <a:dk2>
        <a:srgbClr val="033F11"/>
      </a:dk2>
      <a:lt2>
        <a:srgbClr val="0FC718"/>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enutupan">
  <a:themeElements>
    <a:clrScheme name="Green">
      <a:dk1>
        <a:srgbClr val="0F0F0F"/>
      </a:dk1>
      <a:lt1>
        <a:srgbClr val="F9F9F9"/>
      </a:lt1>
      <a:dk2>
        <a:srgbClr val="033F11"/>
      </a:dk2>
      <a:lt2>
        <a:srgbClr val="0FC718"/>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onten">
  <a:themeElements>
    <a:clrScheme name="Green">
      <a:dk1>
        <a:srgbClr val="0F0F0F"/>
      </a:dk1>
      <a:lt1>
        <a:srgbClr val="F9F9F9"/>
      </a:lt1>
      <a:dk2>
        <a:srgbClr val="033F11"/>
      </a:dk2>
      <a:lt2>
        <a:srgbClr val="0FC718"/>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imeline">
  <a:themeElements>
    <a:clrScheme name="Green">
      <a:dk1>
        <a:srgbClr val="0F0F0F"/>
      </a:dk1>
      <a:lt1>
        <a:srgbClr val="F9F9F9"/>
      </a:lt1>
      <a:dk2>
        <a:srgbClr val="033F11"/>
      </a:dk2>
      <a:lt2>
        <a:srgbClr val="0FC718"/>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embukaan">
  <a:themeElements>
    <a:clrScheme name="Green">
      <a:dk1>
        <a:srgbClr val="0F0F0F"/>
      </a:dk1>
      <a:lt1>
        <a:srgbClr val="F9F9F9"/>
      </a:lt1>
      <a:dk2>
        <a:srgbClr val="033F11"/>
      </a:dk2>
      <a:lt2>
        <a:srgbClr val="0FC718"/>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Profil">
  <a:themeElements>
    <a:clrScheme name="Green">
      <a:dk1>
        <a:srgbClr val="0F0F0F"/>
      </a:dk1>
      <a:lt1>
        <a:srgbClr val="F9F9F9"/>
      </a:lt1>
      <a:dk2>
        <a:srgbClr val="033F11"/>
      </a:dk2>
      <a:lt2>
        <a:srgbClr val="0FC718"/>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921</TotalTime>
  <Words>1530</Words>
  <Application>Microsoft Office PowerPoint</Application>
  <PresentationFormat>Widescreen</PresentationFormat>
  <Paragraphs>140</Paragraphs>
  <Slides>16</Slides>
  <Notes>0</Notes>
  <HiddenSlides>0</HiddenSlides>
  <MMClips>0</MMClips>
  <ScaleCrop>false</ScaleCrop>
  <HeadingPairs>
    <vt:vector size="8" baseType="variant">
      <vt:variant>
        <vt:lpstr>Fonts Used</vt:lpstr>
      </vt:variant>
      <vt:variant>
        <vt:i4>7</vt:i4>
      </vt:variant>
      <vt:variant>
        <vt:lpstr>Theme</vt:lpstr>
      </vt:variant>
      <vt:variant>
        <vt:i4>19</vt:i4>
      </vt:variant>
      <vt:variant>
        <vt:lpstr>Embedded OLE Servers</vt:lpstr>
      </vt:variant>
      <vt:variant>
        <vt:i4>1</vt:i4>
      </vt:variant>
      <vt:variant>
        <vt:lpstr>Slide Titles</vt:lpstr>
      </vt:variant>
      <vt:variant>
        <vt:i4>16</vt:i4>
      </vt:variant>
    </vt:vector>
  </HeadingPairs>
  <TitlesOfParts>
    <vt:vector size="43" baseType="lpstr">
      <vt:lpstr>Arial</vt:lpstr>
      <vt:lpstr>Calibri</vt:lpstr>
      <vt:lpstr>Calibri Light</vt:lpstr>
      <vt:lpstr>Poppins</vt:lpstr>
      <vt:lpstr>Poppins SemiBold</vt:lpstr>
      <vt:lpstr>Roboto</vt:lpstr>
      <vt:lpstr>Wingdings</vt:lpstr>
      <vt:lpstr>Break Slide</vt:lpstr>
      <vt:lpstr>Quote</vt:lpstr>
      <vt:lpstr>Penghargaan</vt:lpstr>
      <vt:lpstr>Perbandingan</vt:lpstr>
      <vt:lpstr>Penutupan</vt:lpstr>
      <vt:lpstr>Konten</vt:lpstr>
      <vt:lpstr>Timeline</vt:lpstr>
      <vt:lpstr>Pembukaan</vt:lpstr>
      <vt:lpstr>Profil</vt:lpstr>
      <vt:lpstr>Sejarah</vt:lpstr>
      <vt:lpstr>Infografis/konten</vt:lpstr>
      <vt:lpstr>Chart</vt:lpstr>
      <vt:lpstr>Kamus</vt:lpstr>
      <vt:lpstr>Text dan gambar</vt:lpstr>
      <vt:lpstr>Tabel</vt:lpstr>
      <vt:lpstr>Video dan gambar</vt:lpstr>
      <vt:lpstr>Pertanyaan</vt:lpstr>
      <vt:lpstr>Galeri</vt:lpstr>
      <vt:lpstr>Referensi Buku</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r</dc:creator>
  <cp:lastModifiedBy>Artajaya</cp:lastModifiedBy>
  <cp:revision>116</cp:revision>
  <dcterms:created xsi:type="dcterms:W3CDTF">2019-08-27T13:19:45Z</dcterms:created>
  <dcterms:modified xsi:type="dcterms:W3CDTF">2020-10-30T03:49:45Z</dcterms:modified>
</cp:coreProperties>
</file>