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5" r:id="rId2"/>
    <p:sldId id="305" r:id="rId3"/>
    <p:sldId id="392" r:id="rId4"/>
    <p:sldId id="393" r:id="rId5"/>
    <p:sldId id="398" r:id="rId6"/>
    <p:sldId id="399" r:id="rId7"/>
    <p:sldId id="400" r:id="rId8"/>
    <p:sldId id="401" r:id="rId9"/>
    <p:sldId id="402" r:id="rId10"/>
    <p:sldId id="391" r:id="rId11"/>
  </p:sldIdLst>
  <p:sldSz cx="9144000" cy="6858000" type="screen4x3"/>
  <p:notesSz cx="7315200" cy="96012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SISTEM &amp; TEKNOLOGI INFORMASI</a:t>
            </a:r>
            <a:endParaRPr kumimoji="0" lang="en-US" sz="5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PERTEMUAN </a:t>
            </a: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6</a:t>
            </a:r>
            <a:endParaRPr kumimoji="0" lang="en-US" sz="51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cs typeface="+mn-cs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+mj-ea"/>
                <a:cs typeface="+mj-cs"/>
              </a:rPr>
              <a:t>SIKLUS HIDUP SISTEM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Materi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3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Pokok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:</a:t>
            </a:r>
            <a:endParaRPr kumimoji="0" lang="en-US" sz="3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Siklus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Hidup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Pengembangan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Sistem</a:t>
            </a: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smtClean="0">
                <a:latin typeface="+mj-lt"/>
                <a:ea typeface="+mj-ea"/>
                <a:cs typeface="+mj-cs"/>
              </a:rPr>
              <a:t>Audit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Siklus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Hidup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Pengembangan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Sistem</a:t>
            </a:r>
            <a:endParaRPr lang="en-US" sz="3300" dirty="0" smtClean="0"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300" dirty="0" smtClean="0"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SIKLUS</a:t>
            </a:r>
            <a:r>
              <a:rPr kumimoji="0" lang="en-US" sz="28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 HIDUP PENGEMBANGAN SISTEM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era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teknologi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dewasa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aplikasi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adalah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alat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bantu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pemenuhan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informasi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menjadi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hal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kritis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mendukung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sehingga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seharusnya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dipertimbangkan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sebagai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aset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perlu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dikontrol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secara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efektif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Georgia" pitchFamily="18" charset="0"/>
              <a:ea typeface="+mj-ea"/>
              <a:cs typeface="+mj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IT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untuk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pengontrolan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sumber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IT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terkait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adalah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bagian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siklus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hidup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pengembangan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(SDLC).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Georgia" pitchFamily="18" charset="0"/>
              <a:ea typeface="+mj-ea"/>
              <a:cs typeface="+mj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Penggunaan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siklus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hidup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pengembangan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sistem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sebagai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suatu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kebutuhan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didorong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oleh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adanya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faktor-faktor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berikut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:</a:t>
            </a:r>
          </a:p>
          <a:p>
            <a:pPr marL="914400" lvl="1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Peluang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baru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berhubungan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proses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bisnis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baru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atau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sudah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ada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;</a:t>
            </a: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Georgia" pitchFamily="18" charset="0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15216" y="1071546"/>
            <a:ext cx="8534400" cy="528641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914400" lvl="1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Peluang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baru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berhubungan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proses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bisnis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baru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atau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sudah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ada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;</a:t>
            </a:r>
          </a:p>
          <a:p>
            <a:pPr marL="914400" lvl="1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Permasalahan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dengan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proses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bisnis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ada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;</a:t>
            </a:r>
          </a:p>
          <a:p>
            <a:pPr marL="914400" lvl="1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Kesempatan-kesempatan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baru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memungkinkan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perusahaan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memperoleh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keuntungan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keberadaan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Sistem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Informasi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(SI)/TI;</a:t>
            </a:r>
          </a:p>
          <a:p>
            <a:pPr marL="914400" lvl="1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Permasalah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an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terkait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SI/TI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eksisting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457200" indent="-457200" algn="just" fontAlgn="auto">
              <a:spcAft>
                <a:spcPts val="0"/>
              </a:spcAft>
              <a:defRPr/>
            </a:pP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Penggunaan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SDLC yang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tertua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adalah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teknik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i="1" dirty="0" smtClean="0">
                <a:latin typeface="Georgia" pitchFamily="18" charset="0"/>
                <a:ea typeface="+mj-ea"/>
                <a:cs typeface="+mj-cs"/>
              </a:rPr>
              <a:t>waterfall.</a:t>
            </a:r>
          </a:p>
          <a:p>
            <a:pPr marL="457200" indent="-457200" algn="just" fontAlgn="auto">
              <a:spcAft>
                <a:spcPts val="0"/>
              </a:spcAft>
              <a:defRPr/>
            </a:pPr>
            <a:endParaRPr kumimoji="0" lang="en-US" sz="2400" b="0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id-ID" sz="2400" dirty="0" smtClean="0">
                <a:latin typeface="Georgia" pitchFamily="18" charset="0"/>
              </a:rPr>
              <a:t>Siklus </a:t>
            </a:r>
            <a:r>
              <a:rPr lang="id-ID" sz="2400" dirty="0" smtClean="0">
                <a:latin typeface="Georgia" pitchFamily="18" charset="0"/>
              </a:rPr>
              <a:t>Hidup Pengembangan Sistem dapat didefinisikan sebagai serangkaian aktivitas yang dilaksanakan oleh profesional dan pemakai sistem informasi untuk mengembangkan dan mengimplementasikan sistem informasi. </a:t>
            </a:r>
          </a:p>
          <a:p>
            <a:pPr marL="457200" indent="-457200" algn="just" fontAlgn="auto">
              <a:spcAft>
                <a:spcPts val="0"/>
              </a:spcAft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Georgia" pitchFamily="18" charset="0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1752" y="142852"/>
            <a:ext cx="8534400" cy="5715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SIKLUS</a:t>
            </a:r>
            <a:r>
              <a:rPr kumimoji="0" lang="en-US" sz="28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 HIDUP PENGEMBANGAN SISTEM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FASE SDLC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420833"/>
            <a:ext cx="8229600" cy="4937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/>
              <a:buNone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Siklus hidup pengembangan sistem informasi saat ini terbagi atas enam fase, yaitu :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Perencanaan sistem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Analisis sistem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Perancangan sistem secara umum / konseptual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Evaluasi dan seleksi sistem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Perancangan sistem secara detail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Implementasi sistem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Pemeliharaan / Perawatan Sistem 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GAMBAR FASE SDLC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7500" y="1219200"/>
            <a:ext cx="5969000" cy="49371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AUDIT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SIKLUS HIDUP PENGEMBANGAN SISTEM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214422"/>
            <a:ext cx="8229600" cy="4937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/>
              <a:buNone/>
              <a:tabLst/>
              <a:defRPr/>
            </a:pPr>
            <a:r>
              <a:rPr lang="en-US" sz="2400" dirty="0" smtClean="0">
                <a:latin typeface="Georgia" pitchFamily="18" charset="0"/>
                <a:cs typeface="+mn-cs"/>
              </a:rPr>
              <a:t>Audit SI/TI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terhadap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siklus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hidup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pengembangan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merupakan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aktivitas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penting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karena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terkait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dengan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penyesuaian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proses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pengembangan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terhadap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standar</a:t>
            </a:r>
            <a:r>
              <a:rPr lang="en-US" sz="2400" dirty="0" smtClean="0">
                <a:latin typeface="Georgia" pitchFamily="18" charset="0"/>
                <a:cs typeface="+mn-cs"/>
              </a:rPr>
              <a:t> yang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dapat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diketahui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dari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uji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kepatutan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maupun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efektivitas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proses</a:t>
            </a:r>
            <a:r>
              <a:rPr lang="en-US" sz="2400" dirty="0" smtClean="0">
                <a:latin typeface="Georgia" pitchFamily="18" charset="0"/>
                <a:cs typeface="+mn-cs"/>
              </a:rPr>
              <a:t> yang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dilakukan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melalui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uji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secara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substantif</a:t>
            </a:r>
            <a:r>
              <a:rPr lang="en-US" sz="2400" dirty="0" smtClean="0">
                <a:latin typeface="Georgia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/>
              <a:buNone/>
              <a:tabLst/>
              <a:defRPr/>
            </a:pPr>
            <a:r>
              <a:rPr lang="en-US" sz="2400" dirty="0" smtClean="0">
                <a:latin typeface="Georgia" pitchFamily="18" charset="0"/>
                <a:cs typeface="+mn-cs"/>
              </a:rPr>
              <a:t>Hal-</a:t>
            </a:r>
            <a:r>
              <a:rPr lang="en-US" sz="2400" dirty="0" err="1" smtClean="0">
                <a:latin typeface="Georgia" pitchFamily="18" charset="0"/>
                <a:cs typeface="+mn-cs"/>
              </a:rPr>
              <a:t>hal</a:t>
            </a:r>
            <a:r>
              <a:rPr lang="en-US" sz="2400" dirty="0" smtClean="0">
                <a:latin typeface="Georgia" pitchFamily="18" charset="0"/>
                <a:cs typeface="+mn-cs"/>
              </a:rPr>
              <a:t> yang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perlu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dilakukan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dalam</a:t>
            </a:r>
            <a:r>
              <a:rPr lang="en-US" sz="2400" dirty="0" smtClean="0">
                <a:latin typeface="Georgia" pitchFamily="18" charset="0"/>
                <a:cs typeface="+mn-cs"/>
              </a:rPr>
              <a:t> audit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implementasi</a:t>
            </a:r>
            <a:r>
              <a:rPr lang="en-US" sz="2400" dirty="0" smtClean="0">
                <a:latin typeface="Georgia" pitchFamily="18" charset="0"/>
                <a:cs typeface="+mn-cs"/>
              </a:rPr>
              <a:t> SDLC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sebagai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berikut</a:t>
            </a:r>
            <a:r>
              <a:rPr lang="en-US" sz="2400" dirty="0" smtClean="0">
                <a:latin typeface="Georgia" pitchFamily="18" charset="0"/>
                <a:cs typeface="+mn-cs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Identifikasi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awal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dengan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menentukan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komponen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utama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tujuan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kebutuhan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pengguna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sistem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untuk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mengetahui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area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membutuhkan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kontrol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;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AUDIT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SIKLUS HIDUP PENGEMBANGAN SISTEM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214422"/>
            <a:ext cx="8229600" cy="49371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Penentuan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pengurutan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resiko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utama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identifikasi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awal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melalui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diskusi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dengan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anggota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kunci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tim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pengembangan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end user;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24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Pengidentifikasian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kontrol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untuk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pengurangan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resiko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terkait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dengan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mempertimbangkan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standar</a:t>
            </a:r>
            <a:r>
              <a:rPr lang="en-US" sz="2400" dirty="0" smtClean="0">
                <a:latin typeface="Georgia" pitchFamily="18" charset="0"/>
                <a:cs typeface="+mn-cs"/>
              </a:rPr>
              <a:t>,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regulasi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maupun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hukum</a:t>
            </a:r>
            <a:r>
              <a:rPr lang="en-US" sz="2400" dirty="0" smtClean="0">
                <a:latin typeface="Georgia" pitchFamily="18" charset="0"/>
                <a:cs typeface="+mn-cs"/>
              </a:rPr>
              <a:t> yang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berlaku</a:t>
            </a:r>
            <a:r>
              <a:rPr lang="en-US" sz="2400" dirty="0" smtClean="0">
                <a:latin typeface="Georgia" pitchFamily="18" charset="0"/>
                <a:cs typeface="+mn-cs"/>
              </a:rPr>
              <a:t>,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termasuk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arahan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manajemen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terhadap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pengembangan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tersebut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Pemberian</a:t>
            </a:r>
            <a:r>
              <a:rPr lang="en-US" sz="2400" dirty="0" smtClean="0">
                <a:latin typeface="Georgia" pitchFamily="18" charset="0"/>
                <a:cs typeface="+mn-cs"/>
              </a:rPr>
              <a:t> saran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kepada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tim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pengembangan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dari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hasil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pengujian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kesesuaian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kontrol</a:t>
            </a:r>
            <a:r>
              <a:rPr lang="en-US" sz="2400" dirty="0" smtClean="0">
                <a:latin typeface="Georgia" pitchFamily="18" charset="0"/>
                <a:cs typeface="+mn-cs"/>
              </a:rPr>
              <a:t> yang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ada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Pemonitoran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proses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pengembangan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  <a:endParaRPr kumimoji="0" lang="id-ID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AUDIT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SIKLUS HIDUP PENGEMBANGAN SISTEM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214422"/>
            <a:ext cx="8229600" cy="4937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Berpartisipasi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dalam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peninjauan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pasca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implementasi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  <a:endParaRPr kumimoji="0" lang="en-US" sz="24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kumimoji="0" lang="en-US" sz="24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Pengevaluasian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standar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dan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pemeliharaan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sistem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Georgia" pitchFamily="18" charset="0"/>
                <a:cs typeface="+mn-cs"/>
              </a:rPr>
              <a:t>Pengujian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terhadap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prosedur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pelaksanaan</a:t>
            </a:r>
            <a:r>
              <a:rPr lang="en-US" sz="2400" dirty="0" smtClean="0">
                <a:latin typeface="Georgia" pitchFamily="18" charset="0"/>
                <a:cs typeface="+mn-cs"/>
              </a:rPr>
              <a:t> </a:t>
            </a:r>
            <a:r>
              <a:rPr lang="en-US" sz="2400" dirty="0" err="1" smtClean="0">
                <a:latin typeface="Georgia" pitchFamily="18" charset="0"/>
                <a:cs typeface="+mn-cs"/>
              </a:rPr>
              <a:t>pemeliharaan</a:t>
            </a:r>
            <a:r>
              <a:rPr lang="en-US" sz="2400" dirty="0" smtClean="0">
                <a:latin typeface="Georgia" pitchFamily="18" charset="0"/>
                <a:cs typeface="+mn-cs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Pengevaluasian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proses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pemeliharaan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sistem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cs typeface="+mn-cs"/>
              </a:rPr>
              <a:t>;</a:t>
            </a:r>
            <a:endParaRPr kumimoji="0" lang="id-ID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405</Words>
  <Application>Microsoft Office PowerPoint</Application>
  <PresentationFormat>On-screen Show (4:3)</PresentationFormat>
  <Paragraphs>60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152</cp:revision>
  <dcterms:created xsi:type="dcterms:W3CDTF">2010-04-18T12:06:30Z</dcterms:created>
  <dcterms:modified xsi:type="dcterms:W3CDTF">2016-01-24T05:34:12Z</dcterms:modified>
</cp:coreProperties>
</file>