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18" r:id="rId3"/>
    <p:sldId id="331" r:id="rId4"/>
    <p:sldId id="325" r:id="rId5"/>
    <p:sldId id="357" r:id="rId6"/>
    <p:sldId id="358" r:id="rId7"/>
    <p:sldId id="329" r:id="rId8"/>
    <p:sldId id="328" r:id="rId9"/>
    <p:sldId id="360" r:id="rId10"/>
    <p:sldId id="361" r:id="rId11"/>
    <p:sldId id="321" r:id="rId12"/>
    <p:sldId id="362" r:id="rId13"/>
    <p:sldId id="359" r:id="rId14"/>
    <p:sldId id="322" r:id="rId15"/>
    <p:sldId id="323" r:id="rId16"/>
    <p:sldId id="363" r:id="rId17"/>
    <p:sldId id="364" r:id="rId18"/>
    <p:sldId id="306" r:id="rId19"/>
    <p:sldId id="320" r:id="rId20"/>
    <p:sldId id="365" r:id="rId21"/>
    <p:sldId id="366" r:id="rId22"/>
    <p:sldId id="307" r:id="rId23"/>
    <p:sldId id="300" r:id="rId24"/>
  </p:sldIdLst>
  <p:sldSz cx="9144000" cy="6858000" type="screen4x3"/>
  <p:notesSz cx="7045325" cy="9345613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50EBC2-E79C-44E7-A381-0367A620FC6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28DB3FC-54DA-4E7F-8925-78F6E93F1FD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Memberikan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113A033-F8B3-4DF7-901B-29D475254351}" type="parTrans" cxnId="{3CD0B118-01B6-4E1B-A80D-E5A16A07C8A6}">
      <dgm:prSet/>
      <dgm:spPr/>
      <dgm:t>
        <a:bodyPr/>
        <a:lstStyle/>
        <a:p>
          <a:endParaRPr lang="en-ID"/>
        </a:p>
      </dgm:t>
    </dgm:pt>
    <dgm:pt modelId="{AC4D6F87-1FC6-4014-B3F8-5F598007578E}" type="sibTrans" cxnId="{3CD0B118-01B6-4E1B-A80D-E5A16A07C8A6}">
      <dgm:prSet/>
      <dgm:spPr/>
      <dgm:t>
        <a:bodyPr/>
        <a:lstStyle/>
        <a:p>
          <a:endParaRPr lang="en-ID"/>
        </a:p>
      </dgm:t>
    </dgm:pt>
    <dgm:pt modelId="{7A67F623-4832-4EC6-B8D1-71DDEA9399E5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E6D091C-21CE-4CE1-BE62-7B287526D4A1}" type="parTrans" cxnId="{802F18DF-58BA-4C21-A5A9-72B56623E423}">
      <dgm:prSet/>
      <dgm:spPr/>
      <dgm:t>
        <a:bodyPr/>
        <a:lstStyle/>
        <a:p>
          <a:endParaRPr lang="en-ID"/>
        </a:p>
      </dgm:t>
    </dgm:pt>
    <dgm:pt modelId="{DE668E8E-4A90-4488-8E8E-1CA438080210}" type="sibTrans" cxnId="{802F18DF-58BA-4C21-A5A9-72B56623E423}">
      <dgm:prSet/>
      <dgm:spPr/>
      <dgm:t>
        <a:bodyPr/>
        <a:lstStyle/>
        <a:p>
          <a:endParaRPr lang="en-ID"/>
        </a:p>
      </dgm:t>
    </dgm:pt>
    <dgm:pt modelId="{E6132EAB-2538-4916-AFA7-31FFE6C85C32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A0F014-0FEF-4F3E-B6C4-0C69E8432D0F}" type="parTrans" cxnId="{B318D668-5F7D-4FB8-B670-0C36D6C64364}">
      <dgm:prSet/>
      <dgm:spPr/>
      <dgm:t>
        <a:bodyPr/>
        <a:lstStyle/>
        <a:p>
          <a:endParaRPr lang="en-ID"/>
        </a:p>
      </dgm:t>
    </dgm:pt>
    <dgm:pt modelId="{9639943E-F1BD-4EE1-944F-7B663ACBD4FD}" type="sibTrans" cxnId="{B318D668-5F7D-4FB8-B670-0C36D6C64364}">
      <dgm:prSet/>
      <dgm:spPr/>
      <dgm:t>
        <a:bodyPr/>
        <a:lstStyle/>
        <a:p>
          <a:endParaRPr lang="en-ID"/>
        </a:p>
      </dgm:t>
    </dgm:pt>
    <dgm:pt modelId="{53C70D95-D0BC-4FFC-9B11-BF5417D9BA6E}" type="pres">
      <dgm:prSet presAssocID="{F050EBC2-E79C-44E7-A381-0367A620FC6D}" presName="Name0" presStyleCnt="0">
        <dgm:presLayoutVars>
          <dgm:chMax val="7"/>
          <dgm:chPref val="7"/>
          <dgm:dir/>
        </dgm:presLayoutVars>
      </dgm:prSet>
      <dgm:spPr/>
    </dgm:pt>
    <dgm:pt modelId="{0223C812-8BA3-484B-A76E-150385CC8C99}" type="pres">
      <dgm:prSet presAssocID="{F050EBC2-E79C-44E7-A381-0367A620FC6D}" presName="Name1" presStyleCnt="0"/>
      <dgm:spPr/>
    </dgm:pt>
    <dgm:pt modelId="{11DEBBB1-F6BB-4685-A08A-897040358E3E}" type="pres">
      <dgm:prSet presAssocID="{F050EBC2-E79C-44E7-A381-0367A620FC6D}" presName="cycle" presStyleCnt="0"/>
      <dgm:spPr/>
    </dgm:pt>
    <dgm:pt modelId="{0B74BBDE-029B-436C-B9AD-24054CA71F41}" type="pres">
      <dgm:prSet presAssocID="{F050EBC2-E79C-44E7-A381-0367A620FC6D}" presName="srcNode" presStyleLbl="node1" presStyleIdx="0" presStyleCnt="3"/>
      <dgm:spPr/>
    </dgm:pt>
    <dgm:pt modelId="{E7971814-A88B-49D3-B659-85656E4C663F}" type="pres">
      <dgm:prSet presAssocID="{F050EBC2-E79C-44E7-A381-0367A620FC6D}" presName="conn" presStyleLbl="parChTrans1D2" presStyleIdx="0" presStyleCnt="1"/>
      <dgm:spPr/>
    </dgm:pt>
    <dgm:pt modelId="{D7A4BAAA-30AE-44B5-80E1-A8B93CEA70F1}" type="pres">
      <dgm:prSet presAssocID="{F050EBC2-E79C-44E7-A381-0367A620FC6D}" presName="extraNode" presStyleLbl="node1" presStyleIdx="0" presStyleCnt="3"/>
      <dgm:spPr/>
    </dgm:pt>
    <dgm:pt modelId="{86E54881-7F37-46C8-B64C-987EE0295DE0}" type="pres">
      <dgm:prSet presAssocID="{F050EBC2-E79C-44E7-A381-0367A620FC6D}" presName="dstNode" presStyleLbl="node1" presStyleIdx="0" presStyleCnt="3"/>
      <dgm:spPr/>
    </dgm:pt>
    <dgm:pt modelId="{7F4ABD70-4678-488E-AAE5-6FC91DE3F867}" type="pres">
      <dgm:prSet presAssocID="{828DB3FC-54DA-4E7F-8925-78F6E93F1FD8}" presName="text_1" presStyleLbl="node1" presStyleIdx="0" presStyleCnt="3">
        <dgm:presLayoutVars>
          <dgm:bulletEnabled val="1"/>
        </dgm:presLayoutVars>
      </dgm:prSet>
      <dgm:spPr/>
    </dgm:pt>
    <dgm:pt modelId="{9C8A807A-4AC1-469D-8AF2-D650C15A66CC}" type="pres">
      <dgm:prSet presAssocID="{828DB3FC-54DA-4E7F-8925-78F6E93F1FD8}" presName="accent_1" presStyleCnt="0"/>
      <dgm:spPr/>
    </dgm:pt>
    <dgm:pt modelId="{0CF4BD7E-1226-4874-89CF-7D7A9E41BC38}" type="pres">
      <dgm:prSet presAssocID="{828DB3FC-54DA-4E7F-8925-78F6E93F1FD8}" presName="accentRepeatNode" presStyleLbl="solidFgAcc1" presStyleIdx="0" presStyleCnt="3"/>
      <dgm:spPr/>
    </dgm:pt>
    <dgm:pt modelId="{45EA4027-143C-4C17-8B81-907D3C02750E}" type="pres">
      <dgm:prSet presAssocID="{7A67F623-4832-4EC6-B8D1-71DDEA9399E5}" presName="text_2" presStyleLbl="node1" presStyleIdx="1" presStyleCnt="3">
        <dgm:presLayoutVars>
          <dgm:bulletEnabled val="1"/>
        </dgm:presLayoutVars>
      </dgm:prSet>
      <dgm:spPr/>
    </dgm:pt>
    <dgm:pt modelId="{FC906B2A-3745-419F-BE15-C06F52093442}" type="pres">
      <dgm:prSet presAssocID="{7A67F623-4832-4EC6-B8D1-71DDEA9399E5}" presName="accent_2" presStyleCnt="0"/>
      <dgm:spPr/>
    </dgm:pt>
    <dgm:pt modelId="{A8C81F7D-EC21-4BD3-9E91-A0140EE7A75F}" type="pres">
      <dgm:prSet presAssocID="{7A67F623-4832-4EC6-B8D1-71DDEA9399E5}" presName="accentRepeatNode" presStyleLbl="solidFgAcc1" presStyleIdx="1" presStyleCnt="3"/>
      <dgm:spPr/>
    </dgm:pt>
    <dgm:pt modelId="{4083095E-01E4-455C-97DD-46AC0988C2E9}" type="pres">
      <dgm:prSet presAssocID="{E6132EAB-2538-4916-AFA7-31FFE6C85C32}" presName="text_3" presStyleLbl="node1" presStyleIdx="2" presStyleCnt="3">
        <dgm:presLayoutVars>
          <dgm:bulletEnabled val="1"/>
        </dgm:presLayoutVars>
      </dgm:prSet>
      <dgm:spPr/>
    </dgm:pt>
    <dgm:pt modelId="{5D1F1655-275D-4EE6-B3D0-2DF6DC688E71}" type="pres">
      <dgm:prSet presAssocID="{E6132EAB-2538-4916-AFA7-31FFE6C85C32}" presName="accent_3" presStyleCnt="0"/>
      <dgm:spPr/>
    </dgm:pt>
    <dgm:pt modelId="{FA15CE42-2E49-4E68-AC1E-2259F59E86E1}" type="pres">
      <dgm:prSet presAssocID="{E6132EAB-2538-4916-AFA7-31FFE6C85C32}" presName="accentRepeatNode" presStyleLbl="solidFgAcc1" presStyleIdx="2" presStyleCnt="3"/>
      <dgm:spPr/>
    </dgm:pt>
  </dgm:ptLst>
  <dgm:cxnLst>
    <dgm:cxn modelId="{3CD0B118-01B6-4E1B-A80D-E5A16A07C8A6}" srcId="{F050EBC2-E79C-44E7-A381-0367A620FC6D}" destId="{828DB3FC-54DA-4E7F-8925-78F6E93F1FD8}" srcOrd="0" destOrd="0" parTransId="{8113A033-F8B3-4DF7-901B-29D475254351}" sibTransId="{AC4D6F87-1FC6-4014-B3F8-5F598007578E}"/>
    <dgm:cxn modelId="{0C81E132-92BB-41DE-8862-DE5C99CAA55F}" type="presOf" srcId="{828DB3FC-54DA-4E7F-8925-78F6E93F1FD8}" destId="{7F4ABD70-4678-488E-AAE5-6FC91DE3F867}" srcOrd="0" destOrd="0" presId="urn:microsoft.com/office/officeart/2008/layout/VerticalCurvedList"/>
    <dgm:cxn modelId="{52837560-B2D8-4B94-8404-2192FE89029B}" type="presOf" srcId="{7A67F623-4832-4EC6-B8D1-71DDEA9399E5}" destId="{45EA4027-143C-4C17-8B81-907D3C02750E}" srcOrd="0" destOrd="0" presId="urn:microsoft.com/office/officeart/2008/layout/VerticalCurvedList"/>
    <dgm:cxn modelId="{426E6363-954B-446E-B472-AC7C4EDD2CC3}" type="presOf" srcId="{F050EBC2-E79C-44E7-A381-0367A620FC6D}" destId="{53C70D95-D0BC-4FFC-9B11-BF5417D9BA6E}" srcOrd="0" destOrd="0" presId="urn:microsoft.com/office/officeart/2008/layout/VerticalCurvedList"/>
    <dgm:cxn modelId="{B318D668-5F7D-4FB8-B670-0C36D6C64364}" srcId="{F050EBC2-E79C-44E7-A381-0367A620FC6D}" destId="{E6132EAB-2538-4916-AFA7-31FFE6C85C32}" srcOrd="2" destOrd="0" parTransId="{5CA0F014-0FEF-4F3E-B6C4-0C69E8432D0F}" sibTransId="{9639943E-F1BD-4EE1-944F-7B663ACBD4FD}"/>
    <dgm:cxn modelId="{19BFC452-8CD4-4FA6-8B0D-4CF31CAC5FF7}" type="presOf" srcId="{E6132EAB-2538-4916-AFA7-31FFE6C85C32}" destId="{4083095E-01E4-455C-97DD-46AC0988C2E9}" srcOrd="0" destOrd="0" presId="urn:microsoft.com/office/officeart/2008/layout/VerticalCurvedList"/>
    <dgm:cxn modelId="{67AA3E94-A878-4E80-BF0D-A0619D575FB0}" type="presOf" srcId="{AC4D6F87-1FC6-4014-B3F8-5F598007578E}" destId="{E7971814-A88B-49D3-B659-85656E4C663F}" srcOrd="0" destOrd="0" presId="urn:microsoft.com/office/officeart/2008/layout/VerticalCurvedList"/>
    <dgm:cxn modelId="{802F18DF-58BA-4C21-A5A9-72B56623E423}" srcId="{F050EBC2-E79C-44E7-A381-0367A620FC6D}" destId="{7A67F623-4832-4EC6-B8D1-71DDEA9399E5}" srcOrd="1" destOrd="0" parTransId="{0E6D091C-21CE-4CE1-BE62-7B287526D4A1}" sibTransId="{DE668E8E-4A90-4488-8E8E-1CA438080210}"/>
    <dgm:cxn modelId="{F120D451-C6F2-4B23-B138-F5D126476AC9}" type="presParOf" srcId="{53C70D95-D0BC-4FFC-9B11-BF5417D9BA6E}" destId="{0223C812-8BA3-484B-A76E-150385CC8C99}" srcOrd="0" destOrd="0" presId="urn:microsoft.com/office/officeart/2008/layout/VerticalCurvedList"/>
    <dgm:cxn modelId="{49D7AB51-CA07-4A75-AC7B-F2B5A7EEB8D2}" type="presParOf" srcId="{0223C812-8BA3-484B-A76E-150385CC8C99}" destId="{11DEBBB1-F6BB-4685-A08A-897040358E3E}" srcOrd="0" destOrd="0" presId="urn:microsoft.com/office/officeart/2008/layout/VerticalCurvedList"/>
    <dgm:cxn modelId="{451A3D42-0379-4B7C-9D58-8F7E781DB8B9}" type="presParOf" srcId="{11DEBBB1-F6BB-4685-A08A-897040358E3E}" destId="{0B74BBDE-029B-436C-B9AD-24054CA71F41}" srcOrd="0" destOrd="0" presId="urn:microsoft.com/office/officeart/2008/layout/VerticalCurvedList"/>
    <dgm:cxn modelId="{213CEB08-AD6E-4441-A03D-1C3C5A374229}" type="presParOf" srcId="{11DEBBB1-F6BB-4685-A08A-897040358E3E}" destId="{E7971814-A88B-49D3-B659-85656E4C663F}" srcOrd="1" destOrd="0" presId="urn:microsoft.com/office/officeart/2008/layout/VerticalCurvedList"/>
    <dgm:cxn modelId="{CDA2555D-D316-47FF-B361-E31521FFD35E}" type="presParOf" srcId="{11DEBBB1-F6BB-4685-A08A-897040358E3E}" destId="{D7A4BAAA-30AE-44B5-80E1-A8B93CEA70F1}" srcOrd="2" destOrd="0" presId="urn:microsoft.com/office/officeart/2008/layout/VerticalCurvedList"/>
    <dgm:cxn modelId="{CD8D8DBC-1017-4473-B11A-589FAE46E85B}" type="presParOf" srcId="{11DEBBB1-F6BB-4685-A08A-897040358E3E}" destId="{86E54881-7F37-46C8-B64C-987EE0295DE0}" srcOrd="3" destOrd="0" presId="urn:microsoft.com/office/officeart/2008/layout/VerticalCurvedList"/>
    <dgm:cxn modelId="{55756719-92ED-497F-97B3-B67DA26A1F41}" type="presParOf" srcId="{0223C812-8BA3-484B-A76E-150385CC8C99}" destId="{7F4ABD70-4678-488E-AAE5-6FC91DE3F867}" srcOrd="1" destOrd="0" presId="urn:microsoft.com/office/officeart/2008/layout/VerticalCurvedList"/>
    <dgm:cxn modelId="{99B050D2-688A-48A4-BC22-B0EE1D8D5D5B}" type="presParOf" srcId="{0223C812-8BA3-484B-A76E-150385CC8C99}" destId="{9C8A807A-4AC1-469D-8AF2-D650C15A66CC}" srcOrd="2" destOrd="0" presId="urn:microsoft.com/office/officeart/2008/layout/VerticalCurvedList"/>
    <dgm:cxn modelId="{3897D8B1-9921-419D-8C66-3C6F9D567281}" type="presParOf" srcId="{9C8A807A-4AC1-469D-8AF2-D650C15A66CC}" destId="{0CF4BD7E-1226-4874-89CF-7D7A9E41BC38}" srcOrd="0" destOrd="0" presId="urn:microsoft.com/office/officeart/2008/layout/VerticalCurvedList"/>
    <dgm:cxn modelId="{CCBAF74D-7A0A-4864-90DC-8DDC48C5A76A}" type="presParOf" srcId="{0223C812-8BA3-484B-A76E-150385CC8C99}" destId="{45EA4027-143C-4C17-8B81-907D3C02750E}" srcOrd="3" destOrd="0" presId="urn:microsoft.com/office/officeart/2008/layout/VerticalCurvedList"/>
    <dgm:cxn modelId="{0AAB2139-3E74-4E4B-912A-49F66994A10B}" type="presParOf" srcId="{0223C812-8BA3-484B-A76E-150385CC8C99}" destId="{FC906B2A-3745-419F-BE15-C06F52093442}" srcOrd="4" destOrd="0" presId="urn:microsoft.com/office/officeart/2008/layout/VerticalCurvedList"/>
    <dgm:cxn modelId="{11198547-67EA-4027-AFB6-3CB69253D1F2}" type="presParOf" srcId="{FC906B2A-3745-419F-BE15-C06F52093442}" destId="{A8C81F7D-EC21-4BD3-9E91-A0140EE7A75F}" srcOrd="0" destOrd="0" presId="urn:microsoft.com/office/officeart/2008/layout/VerticalCurvedList"/>
    <dgm:cxn modelId="{D9D39BAE-19D4-4426-BFDE-8B91983CE476}" type="presParOf" srcId="{0223C812-8BA3-484B-A76E-150385CC8C99}" destId="{4083095E-01E4-455C-97DD-46AC0988C2E9}" srcOrd="5" destOrd="0" presId="urn:microsoft.com/office/officeart/2008/layout/VerticalCurvedList"/>
    <dgm:cxn modelId="{A5D34C04-4D7D-480E-80D0-36429D60B022}" type="presParOf" srcId="{0223C812-8BA3-484B-A76E-150385CC8C99}" destId="{5D1F1655-275D-4EE6-B3D0-2DF6DC688E71}" srcOrd="6" destOrd="0" presId="urn:microsoft.com/office/officeart/2008/layout/VerticalCurvedList"/>
    <dgm:cxn modelId="{E2899CFE-56AE-4CFC-89CB-58FD7361A40C}" type="presParOf" srcId="{5D1F1655-275D-4EE6-B3D0-2DF6DC688E71}" destId="{FA15CE42-2E49-4E68-AC1E-2259F59E86E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3616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916" y="492868"/>
        <a:ext cx="1512624" cy="1102494"/>
      </dsp:txXfrm>
    </dsp:sp>
    <dsp:sp modelId="{9CF451D8-9866-4C8C-AAFB-409B663D0B29}">
      <dsp:nvSpPr>
        <dsp:cNvPr id="0" name=""/>
        <dsp:cNvSpPr/>
      </dsp:nvSpPr>
      <dsp:spPr>
        <a:xfrm>
          <a:off x="1742963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42963" y="926473"/>
        <a:ext cx="234653" cy="235285"/>
      </dsp:txXfrm>
    </dsp:sp>
    <dsp:sp modelId="{77AAE780-C31B-4601-AA93-3E41D147F050}">
      <dsp:nvSpPr>
        <dsp:cNvPr id="0" name=""/>
        <dsp:cNvSpPr/>
      </dsp:nvSpPr>
      <dsp:spPr>
        <a:xfrm>
          <a:off x="2217330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51630" y="492868"/>
        <a:ext cx="1512624" cy="1102494"/>
      </dsp:txXfrm>
    </dsp:sp>
    <dsp:sp modelId="{BBE15FEC-A314-43C3-AFA3-6AED392D0E0B}">
      <dsp:nvSpPr>
        <dsp:cNvPr id="0" name=""/>
        <dsp:cNvSpPr/>
      </dsp:nvSpPr>
      <dsp:spPr>
        <a:xfrm>
          <a:off x="3956677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677" y="926473"/>
        <a:ext cx="234653" cy="235285"/>
      </dsp:txXfrm>
    </dsp:sp>
    <dsp:sp modelId="{69DB9BB6-9DDC-451E-BF24-338356D9673F}">
      <dsp:nvSpPr>
        <dsp:cNvPr id="0" name=""/>
        <dsp:cNvSpPr/>
      </dsp:nvSpPr>
      <dsp:spPr>
        <a:xfrm>
          <a:off x="4431044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18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18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65344" y="492868"/>
        <a:ext cx="1512624" cy="1102494"/>
      </dsp:txXfrm>
    </dsp:sp>
    <dsp:sp modelId="{A476DBB3-992A-439F-A6AF-63FB2FF3D656}">
      <dsp:nvSpPr>
        <dsp:cNvPr id="0" name=""/>
        <dsp:cNvSpPr/>
      </dsp:nvSpPr>
      <dsp:spPr>
        <a:xfrm>
          <a:off x="6170390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/>
        </a:p>
      </dsp:txBody>
      <dsp:txXfrm>
        <a:off x="6170390" y="926473"/>
        <a:ext cx="234653" cy="235285"/>
      </dsp:txXfrm>
    </dsp:sp>
    <dsp:sp modelId="{BD3E463C-8D1E-407D-A338-6F44382F9C82}">
      <dsp:nvSpPr>
        <dsp:cNvPr id="0" name=""/>
        <dsp:cNvSpPr/>
      </dsp:nvSpPr>
      <dsp:spPr>
        <a:xfrm>
          <a:off x="6644758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679058" y="492868"/>
        <a:ext cx="1512624" cy="1102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71814-A88B-49D3-B659-85656E4C663F}">
      <dsp:nvSpPr>
        <dsp:cNvPr id="0" name=""/>
        <dsp:cNvSpPr/>
      </dsp:nvSpPr>
      <dsp:spPr>
        <a:xfrm>
          <a:off x="-3680333" y="-565455"/>
          <a:ext cx="4387046" cy="4387046"/>
        </a:xfrm>
        <a:prstGeom prst="blockArc">
          <a:avLst>
            <a:gd name="adj1" fmla="val 18900000"/>
            <a:gd name="adj2" fmla="val 2700000"/>
            <a:gd name="adj3" fmla="val 49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ABD70-4678-488E-AAE5-6FC91DE3F867}">
      <dsp:nvSpPr>
        <dsp:cNvPr id="0" name=""/>
        <dsp:cNvSpPr/>
      </dsp:nvSpPr>
      <dsp:spPr>
        <a:xfrm>
          <a:off x="454459" y="325613"/>
          <a:ext cx="5287417" cy="651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6912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Memberikan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54459" y="325613"/>
        <a:ext cx="5287417" cy="651227"/>
      </dsp:txXfrm>
    </dsp:sp>
    <dsp:sp modelId="{0CF4BD7E-1226-4874-89CF-7D7A9E41BC38}">
      <dsp:nvSpPr>
        <dsp:cNvPr id="0" name=""/>
        <dsp:cNvSpPr/>
      </dsp:nvSpPr>
      <dsp:spPr>
        <a:xfrm>
          <a:off x="47442" y="244210"/>
          <a:ext cx="814034" cy="8140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EA4027-143C-4C17-8B81-907D3C02750E}">
      <dsp:nvSpPr>
        <dsp:cNvPr id="0" name=""/>
        <dsp:cNvSpPr/>
      </dsp:nvSpPr>
      <dsp:spPr>
        <a:xfrm>
          <a:off x="691180" y="1302454"/>
          <a:ext cx="5050696" cy="651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6912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91180" y="1302454"/>
        <a:ext cx="5050696" cy="651227"/>
      </dsp:txXfrm>
    </dsp:sp>
    <dsp:sp modelId="{A8C81F7D-EC21-4BD3-9E91-A0140EE7A75F}">
      <dsp:nvSpPr>
        <dsp:cNvPr id="0" name=""/>
        <dsp:cNvSpPr/>
      </dsp:nvSpPr>
      <dsp:spPr>
        <a:xfrm>
          <a:off x="284163" y="1221051"/>
          <a:ext cx="814034" cy="8140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83095E-01E4-455C-97DD-46AC0988C2E9}">
      <dsp:nvSpPr>
        <dsp:cNvPr id="0" name=""/>
        <dsp:cNvSpPr/>
      </dsp:nvSpPr>
      <dsp:spPr>
        <a:xfrm>
          <a:off x="454459" y="2279295"/>
          <a:ext cx="5287417" cy="651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6912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54459" y="2279295"/>
        <a:ext cx="5287417" cy="651227"/>
      </dsp:txXfrm>
    </dsp:sp>
    <dsp:sp modelId="{FA15CE42-2E49-4E68-AC1E-2259F59E86E1}">
      <dsp:nvSpPr>
        <dsp:cNvPr id="0" name=""/>
        <dsp:cNvSpPr/>
      </dsp:nvSpPr>
      <dsp:spPr>
        <a:xfrm>
          <a:off x="47442" y="2197891"/>
          <a:ext cx="814034" cy="8140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180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97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387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Pada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setiap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demikian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analogi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diartikan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menutup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kemungkinan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beberapa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lebih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sautu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para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pihaknya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yaitu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persetujuan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sedangkan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sepihak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saja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248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Pada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setiap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demikian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analogi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diartikan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menutup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kemungkinan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beberapa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lebih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sautu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para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pihaknya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yaitu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persetujuan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sedangkan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sepihak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saja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410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311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337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Schuld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merupakan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menyerahkan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prestasi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utang,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disamping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membiarkan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kekayaannya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diambil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pelunasan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jika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memenuhi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</a:t>
            </a:r>
            <a:r>
              <a:rPr lang="en-ID" sz="2800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53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dikatakan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diberi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arti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sebagai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kepentingan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perlindungan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ilmu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dimaksud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dan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sehingga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</a:t>
            </a:r>
            <a:b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kekeluargaan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pergaulan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masyarakat</a:t>
            </a:r>
            <a:r>
              <a:rPr lang="en-ID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710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Schuld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merupakan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menyerahkan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prestasi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utang,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disamping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membiarkan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kekayaannya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diambil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pelunasan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jika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memenuhi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</a:t>
            </a:r>
            <a:r>
              <a:rPr lang="en-ID" sz="2800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309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1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83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orang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mengesampingkan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peraturan-peraturan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termuat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Buku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III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KUHPerdata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dikatakan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peraturan-peraturan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ditetapkan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Buku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III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KUHPerdata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disediakan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para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terlibat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peraturan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sendiri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3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32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34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SISTEMATIKA BUKU III KUHPDT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SISTEMATIKA BUKU III KUHPDT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SISTEMATIKA BUKU III KUHPDT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4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pemindahan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Pengakhiran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sebab-sebab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41624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Penjelasan umum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 III BW tentang perikatan (van verbintenis) tidak mendefinisikan perikatan, namun para ahli hukum memberikan ciri-ciri utama dari perikatan berdasarkan Pasal 1233 BW.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 utama perikatan: masing-masing pihak terikat kewajiban/prestasi.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karena itu, perikatan adl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Penjelasan umum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0464" y="1880828"/>
            <a:ext cx="6563072" cy="30963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 Subekti:</a:t>
            </a:r>
          </a:p>
          <a:p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”bahwa perikatan adalah suatu hubungan hukum dalam lapangan hukum kekayaan antara dua orang / lebih atau dua pihak, di mana pihak yang satu berhak menuntut sesuatu hal dari pihak lain, dan pihak lain berkewajiban untuk memenuhi tuntutan itu.”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01163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Penjelasan umum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 dalam pengertian perikatan: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 hukum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bentuk hubungan hukum yang menimbulkan akibat hukum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 harta kekayaan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hubungan yg terjalin antar para pihak berorientasi pd harta kekayaan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pihak: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 hukum melibatkan pihak-pihak sbg subyek hukum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 yang harus dipenuhi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memberikan sesuatu, untuk berbuat sesuatu, atau untuk tdk berbuat sesuatu</a:t>
            </a:r>
            <a:endParaRPr lang="sv-SE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9513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30424" y="1772816"/>
            <a:ext cx="7283152" cy="2952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5427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lain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jual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lahirnya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matinya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berdekatan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Subyek dalam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pihak (subyek) dalam hukum perikatan ada 2 (dua) yaitu :</a:t>
            </a:r>
          </a:p>
          <a:p>
            <a:pPr marL="514350" indent="-514350" algn="l">
              <a:buAutoNum type="arabicPeriod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 yang berhak atas sesuatu, disebut sebagai </a:t>
            </a:r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 yang berkewajiban melaksanakan atas sesuatu, disebut </a:t>
            </a:r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cakap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776499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Obyek dalam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 perikatan ialah prestasi. Prestasi ialah isi perjanjian, atau dengan perkataan lain kewajiban yang harus dipenuhi oleh debitur dalam setiap perikatan/perjanjian.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pihak debitur tidak melaksanakan kewajibannya, maka ia dikatakan dalam keadaan wanprestasi.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perbuatan wanprestasi baik yang dilakukan oleh kreditur maupun oleh debitur dapat diajukan tuntutan seperti ganti rugi ditambah bunga, ganti tugi saja atau bahkan pembatalan perjanjian.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42399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4114800" cy="532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1234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0ED59AE-B375-5ADE-8BE3-BEE92D448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677490"/>
              </p:ext>
            </p:extLst>
          </p:nvPr>
        </p:nvGraphicFramePr>
        <p:xfrm>
          <a:off x="1679848" y="1800932"/>
          <a:ext cx="5784304" cy="325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507242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(ps. 1235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KUHPdt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menyerahkan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spt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jual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(ps. 1239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KUHPdt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membangun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rumah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membangun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spt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(ps. 1242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KUHPdt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membangun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tembok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tinggi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mengganggu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menghalangi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pemandangan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lain-lain.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07366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mahluk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Schuld dan Haftung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 yang berkaitan dengan kewajiban yang harus dipenuhi dalam suatu perjanjian.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 adl ps. 1131 KUHPdt, bhw segala kekayaan debitur menjadi jaminan atas utang atau perikatan yang dibuatnya dengan orang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Schuld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terlepas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dipertaruhkannya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Haftung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yuridis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terlepas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57746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Sumber-sumber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yang bersumber dari perjanjian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yang bersumber dari perjanjian ditegaskan dalam pasal 1233 KUH Perdata, bahwa tiap-tiap perikatan dilahirkan baik karena persetujuan (perjanjian), maupun karena undang-undang”. Perjanjian adalah sumber perikatan paling penting.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yang bersumber dari Undang-undang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853128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1352 KUH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diperinci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</a:p>
          <a:p>
            <a:pPr marL="514350" indent="-514350" algn="l"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semata-mata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•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matigdaad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•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Onrecht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matigdaad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8880813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7104" y="1034397"/>
            <a:ext cx="4496944" cy="21785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Sudikno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Mertokusumo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“Hukum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kekeluargaan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pergaulan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B0706C-89B9-F9DF-EE9E-F2969CFA37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83" b="94922" l="8594" r="90039">
                        <a14:foregroundMark x1="8789" y1="5078" x2="8789" y2="5078"/>
                        <a14:foregroundMark x1="45703" y1="16602" x2="45703" y2="16602"/>
                        <a14:foregroundMark x1="44531" y1="94922" x2="44531" y2="94922"/>
                        <a14:foregroundMark x1="90039" y1="94336" x2="90039" y2="943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443" y="2400028"/>
            <a:ext cx="3518520" cy="351852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AADC50-923A-0E3B-53D1-03D92D909CBA}"/>
              </a:ext>
            </a:extLst>
          </p:cNvPr>
          <p:cNvSpPr txBox="1">
            <a:spLocks/>
          </p:cNvSpPr>
          <p:nvPr/>
        </p:nvSpPr>
        <p:spPr>
          <a:xfrm>
            <a:off x="507104" y="3645025"/>
            <a:ext cx="4496944" cy="15344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Soebekti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“Hukum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kepentingan-kepentingan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77026201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Keberlakuan KUHPerdata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pada 1 Mei 1848,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dipisahkan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Belanda.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peralihan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1945 (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diamandemen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negara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/>
        </p:nvGraphicFramePr>
        <p:xfrm>
          <a:off x="437864" y="1389449"/>
          <a:ext cx="822959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3486902"/>
            <a:ext cx="8229600" cy="230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IV: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27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jual-beli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tukar-menukar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sewa-menyewa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perseroan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specialis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hibah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pinjam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pinjam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untung-untungan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15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leluasa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memperjanjikan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pelengkap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(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aanvullend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dwingend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kebalikannya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diperkenankan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memperjanjikan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479564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dasar-dasar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2969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5861</TotalTime>
  <Words>1650</Words>
  <Application>Microsoft Office PowerPoint</Application>
  <PresentationFormat>On-screen Show (4:3)</PresentationFormat>
  <Paragraphs>98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489</cp:revision>
  <cp:lastPrinted>2017-08-29T02:54:51Z</cp:lastPrinted>
  <dcterms:created xsi:type="dcterms:W3CDTF">2010-04-18T12:06:30Z</dcterms:created>
  <dcterms:modified xsi:type="dcterms:W3CDTF">2024-09-29T15:45:03Z</dcterms:modified>
</cp:coreProperties>
</file>