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8"/>
  </p:normalViewPr>
  <p:slideViewPr>
    <p:cSldViewPr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8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83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6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8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5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7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2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6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6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11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07/12/23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79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533014"/>
            <a:ext cx="3960440" cy="160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3200" b="1" dirty="0"/>
              <a:t>Seni : Konseptual dan </a:t>
            </a:r>
          </a:p>
          <a:p>
            <a:pPr algn="r"/>
            <a:r>
              <a:rPr lang="id-ID" sz="3200" b="1" dirty="0"/>
              <a:t>Kontekstual</a:t>
            </a:r>
          </a:p>
        </p:txBody>
      </p:sp>
      <p:pic>
        <p:nvPicPr>
          <p:cNvPr id="1027" name="Picture 3" descr="D:\dkv\perkulihaan\Sumber\4bb1c16997a77209941ade0a0bc7b82f.jpg"/>
          <p:cNvPicPr>
            <a:picLocks noChangeAspect="1" noChangeArrowheads="1"/>
          </p:cNvPicPr>
          <p:nvPr/>
        </p:nvPicPr>
        <p:blipFill>
          <a:blip r:embed="rId2"/>
          <a:srcRect l="15714" t="15178" r="15714" b="15714"/>
          <a:stretch>
            <a:fillRect/>
          </a:stretch>
        </p:blipFill>
        <p:spPr bwMode="auto">
          <a:xfrm>
            <a:off x="0" y="2610232"/>
            <a:ext cx="4214810" cy="4247768"/>
          </a:xfrm>
          <a:prstGeom prst="rect">
            <a:avLst/>
          </a:prstGeom>
          <a:noFill/>
        </p:spPr>
      </p:pic>
      <p:pic>
        <p:nvPicPr>
          <p:cNvPr id="1028" name="Picture 4" descr="D:\dkv\lainya\space-travel-vertical-banner-set_1284-22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14810" cy="3487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657568" cy="844660"/>
          </a:xfrm>
        </p:spPr>
        <p:txBody>
          <a:bodyPr>
            <a:noAutofit/>
          </a:bodyPr>
          <a:lstStyle/>
          <a:p>
            <a:pPr algn="r"/>
            <a:br>
              <a:rPr lang="id-ID" sz="2800" b="1" dirty="0"/>
            </a:br>
            <a:r>
              <a:rPr lang="id-ID" sz="2800" b="1" dirty="0"/>
              <a:t>Pengaruh Seni Minimal</a:t>
            </a:r>
            <a:br>
              <a:rPr lang="id-ID" sz="2800" b="1" dirty="0"/>
            </a:br>
            <a:endParaRPr lang="id-ID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1500174"/>
            <a:ext cx="50720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Pemikiran  Seni Minimal :</a:t>
            </a:r>
            <a:r>
              <a:rPr lang="id-ID" b="1" dirty="0"/>
              <a:t> </a:t>
            </a:r>
          </a:p>
          <a:p>
            <a:endParaRPr lang="id-ID" b="1" i="1" dirty="0"/>
          </a:p>
          <a:p>
            <a:r>
              <a:rPr lang="id-ID" sz="4000" b="1" dirty="0"/>
              <a:t>Minimalis adalah Seni</a:t>
            </a:r>
          </a:p>
        </p:txBody>
      </p:sp>
      <p:pic>
        <p:nvPicPr>
          <p:cNvPr id="6147" name="Picture 3" descr="D:\Project Design Ade\lainna\Screen-Shot-2019-03-10-at-20.29.29.jpg"/>
          <p:cNvPicPr>
            <a:picLocks noChangeAspect="1" noChangeArrowheads="1"/>
          </p:cNvPicPr>
          <p:nvPr/>
        </p:nvPicPr>
        <p:blipFill>
          <a:blip r:embed="rId2"/>
          <a:srcRect l="14541" t="33333" r="15584" b="35417"/>
          <a:stretch>
            <a:fillRect/>
          </a:stretch>
        </p:blipFill>
        <p:spPr bwMode="auto">
          <a:xfrm>
            <a:off x="2921750" y="4071918"/>
            <a:ext cx="622225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24" y="2406560"/>
            <a:ext cx="242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Seni Minimal tidak memanipulasi material industri dan mengukuhkan seni pada ambang batas tapi mendorong seni ke seluruh </a:t>
            </a:r>
            <a:r>
              <a:rPr lang="id-ID" i="1" dirty="0"/>
              <a:t>subject-matter</a:t>
            </a:r>
            <a:r>
              <a:rPr lang="id-ID" dirty="0"/>
              <a:t>. </a:t>
            </a:r>
          </a:p>
          <a:p>
            <a:endParaRPr lang="id-ID" dirty="0"/>
          </a:p>
        </p:txBody>
      </p:sp>
      <p:pic>
        <p:nvPicPr>
          <p:cNvPr id="7170" name="Picture 2" descr="E:\bahan ajar referensi\copi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-1"/>
            <a:ext cx="4857752" cy="680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Project Design Ade\Desain Kemasan\10-Pottery-Packaging_pizza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7867"/>
            <a:ext cx="9144001" cy="610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749546" cy="1252728"/>
          </a:xfrm>
        </p:spPr>
        <p:txBody>
          <a:bodyPr>
            <a:noAutofit/>
          </a:bodyPr>
          <a:lstStyle/>
          <a:p>
            <a:pPr algn="l"/>
            <a:r>
              <a:rPr lang="id-ID" sz="2800" b="1" dirty="0"/>
              <a:t>Pengaruh gaya Expresioness - Abstrak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900" y="3074915"/>
            <a:ext cx="50720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b="1" dirty="0"/>
              <a:t>Pemikiran  Expresioness - Abstrak:</a:t>
            </a:r>
            <a:r>
              <a:rPr lang="id-ID" b="1" dirty="0"/>
              <a:t> </a:t>
            </a:r>
          </a:p>
          <a:p>
            <a:pPr algn="r"/>
            <a:endParaRPr lang="id-ID" b="1" i="1" dirty="0"/>
          </a:p>
          <a:p>
            <a:pPr algn="r"/>
            <a:r>
              <a:rPr lang="id-ID" sz="4000" b="1" dirty="0"/>
              <a:t>Proses adalah Seni</a:t>
            </a:r>
          </a:p>
        </p:txBody>
      </p:sp>
      <p:pic>
        <p:nvPicPr>
          <p:cNvPr id="8194" name="Picture 2" descr="D:\Project Design Ade\lainna\6a00d834c0d2aa69e201116865b8f3970c-800w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659858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4"/>
          <a:stretch/>
        </p:blipFill>
        <p:spPr bwMode="auto">
          <a:xfrm>
            <a:off x="0" y="-70435"/>
            <a:ext cx="9144000" cy="692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29058" y="155448"/>
            <a:ext cx="4757742" cy="1252728"/>
          </a:xfrm>
        </p:spPr>
        <p:txBody>
          <a:bodyPr>
            <a:noAutofit/>
          </a:bodyPr>
          <a:lstStyle/>
          <a:p>
            <a:pPr algn="r"/>
            <a:br>
              <a:rPr lang="id-ID" sz="3600" b="1" dirty="0"/>
            </a:br>
            <a:r>
              <a:rPr lang="id-ID" sz="3600" b="1" dirty="0"/>
              <a:t>Seni secara kontekstual</a:t>
            </a:r>
            <a:br>
              <a:rPr lang="id-ID" sz="3600" b="1" dirty="0"/>
            </a:br>
            <a:endParaRPr lang="id-ID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071966" y="15001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dirty="0"/>
              <a:t>Seni secara kontekstual karya seni yang dibuat berdasarkan maksud  tujuan karya seni itu diciptakan. </a:t>
            </a:r>
          </a:p>
          <a:p>
            <a:pPr algn="just"/>
            <a:endParaRPr lang="id-ID" dirty="0"/>
          </a:p>
          <a:p>
            <a:r>
              <a:rPr lang="id-ID"/>
              <a:t>Misalnya : Desainer yang meng-angkat nilai-nilai kearifan  lokal sebagai konsep rancangannya dengan tujuan memperkenalkan kearifan lokal  tersebut.</a:t>
            </a:r>
            <a:endParaRPr lang="id-ID" dirty="0"/>
          </a:p>
        </p:txBody>
      </p:sp>
      <p:pic>
        <p:nvPicPr>
          <p:cNvPr id="6" name="Picture 2" descr="8 Logo Design Types - Zeka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628649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8662" y="1142984"/>
            <a:ext cx="7186634" cy="462560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id-ID" sz="3600" dirty="0"/>
              <a:t>Yang lokal yang global :</a:t>
            </a:r>
          </a:p>
          <a:p>
            <a:pPr marL="118872" indent="0" algn="just">
              <a:buNone/>
            </a:pPr>
            <a:r>
              <a:rPr lang="id-ID" sz="3600" dirty="0"/>
              <a:t>Berkarya-lah dengan ide-ide lokal, karena kearifan lokal memiliki daya tarik bagi masyarakat universal (Global)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-5363"/>
            <a:ext cx="4857784" cy="68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4480" y="1676206"/>
            <a:ext cx="5657832" cy="966976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Seni Secara </a:t>
            </a:r>
            <a:br>
              <a:rPr lang="id-ID" b="1" dirty="0"/>
            </a:br>
            <a:r>
              <a:rPr lang="id-ID" sz="6700" b="1" dirty="0"/>
              <a:t>Konseptual</a:t>
            </a:r>
          </a:p>
        </p:txBody>
      </p:sp>
      <p:pic>
        <p:nvPicPr>
          <p:cNvPr id="2050" name="Picture 2" descr="E:\Referensi Untuk Karya\images (7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</p:spPr>
      </p:pic>
      <p:pic>
        <p:nvPicPr>
          <p:cNvPr id="2051" name="Picture 3" descr="E:\Referensi Untuk Karya\images (79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8"/>
            <a:ext cx="3071802" cy="3071802"/>
          </a:xfrm>
          <a:prstGeom prst="rect">
            <a:avLst/>
          </a:prstGeom>
          <a:noFill/>
        </p:spPr>
      </p:pic>
      <p:pic>
        <p:nvPicPr>
          <p:cNvPr id="2052" name="Picture 4" descr="E:\Referensi Untuk Karya\images (8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86190"/>
            <a:ext cx="3071834" cy="30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Project Design Ade\lainna\314e8eb52cc4f0b009870d12800b268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" y="0"/>
            <a:ext cx="91454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roject Design Ade 2021\Logo Sumbar Madani\Terbaru\revisi 3\logo dan netral logo.jpg"/>
          <p:cNvPicPr>
            <a:picLocks noChangeAspect="1" noChangeArrowheads="1"/>
          </p:cNvPicPr>
          <p:nvPr/>
        </p:nvPicPr>
        <p:blipFill>
          <a:blip r:embed="rId2"/>
          <a:srcRect l="22093" t="22898" r="20930" b="51044"/>
          <a:stretch>
            <a:fillRect/>
          </a:stretch>
        </p:blipFill>
        <p:spPr bwMode="auto">
          <a:xfrm>
            <a:off x="1500166" y="1857364"/>
            <a:ext cx="6020795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id-ID" sz="3200" b="1" dirty="0"/>
              <a:t>Fungsi Seni Konseptual </a:t>
            </a:r>
            <a:br>
              <a:rPr lang="id-ID" sz="3200" b="1" dirty="0"/>
            </a:br>
            <a:r>
              <a:rPr lang="id-ID" sz="3200" b="1" dirty="0"/>
              <a:t>dan  Kontekstual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4257676" cy="3082569"/>
          </a:xfrm>
        </p:spPr>
        <p:txBody>
          <a:bodyPr>
            <a:normAutofit fontScale="85000" lnSpcReduction="10000"/>
          </a:bodyPr>
          <a:lstStyle/>
          <a:p>
            <a:r>
              <a:rPr lang="id-ID" sz="1800" u="sng" dirty="0"/>
              <a:t>Pemenuh kebutuhan fisik</a:t>
            </a:r>
          </a:p>
          <a:p>
            <a:pPr marL="118872" indent="0">
              <a:buNone/>
            </a:pPr>
            <a:endParaRPr lang="id-ID" sz="1800" dirty="0"/>
          </a:p>
          <a:p>
            <a:pPr marL="118872" indent="0">
              <a:buNone/>
            </a:pPr>
            <a:r>
              <a:rPr lang="id-ID" sz="1800" dirty="0"/>
              <a:t>Manusia mengapresiasi  seni  setelah merasakan </a:t>
            </a:r>
          </a:p>
          <a:p>
            <a:pPr marL="118872" indent="0">
              <a:buNone/>
            </a:pPr>
            <a:r>
              <a:rPr lang="id-ID" sz="1800" dirty="0"/>
              <a:t>pengalaman estetis dan fungsionalnya. </a:t>
            </a:r>
          </a:p>
          <a:p>
            <a:pPr marL="118872" indent="0">
              <a:buNone/>
            </a:pPr>
            <a:endParaRPr lang="id-ID" sz="1800" dirty="0"/>
          </a:p>
          <a:p>
            <a:pPr marL="118872" indent="0">
              <a:buNone/>
            </a:pPr>
            <a:r>
              <a:rPr lang="id-ID" sz="1800" dirty="0"/>
              <a:t>Karena itulah Seni terapan mengacu kepada </a:t>
            </a:r>
          </a:p>
          <a:p>
            <a:pPr marL="118872" indent="0">
              <a:buNone/>
            </a:pPr>
            <a:r>
              <a:rPr lang="id-ID" sz="1800" dirty="0"/>
              <a:t>pemuasan kebutuhan fisik sehingga segi </a:t>
            </a:r>
          </a:p>
          <a:p>
            <a:pPr marL="118872" indent="0">
              <a:buNone/>
            </a:pPr>
            <a:r>
              <a:rPr lang="id-ID" sz="1800" dirty="0"/>
              <a:t>kenyamanan menjadi suatu hal penting. </a:t>
            </a:r>
          </a:p>
        </p:txBody>
      </p:sp>
      <p:pic>
        <p:nvPicPr>
          <p:cNvPr id="12290" name="Picture 2" descr="E:\Project Design Ade 2021\Logo Sumbar Madani\Terbaru\revisi 3\Visual Interface.jpg"/>
          <p:cNvPicPr>
            <a:picLocks noChangeAspect="1" noChangeArrowheads="1"/>
          </p:cNvPicPr>
          <p:nvPr/>
        </p:nvPicPr>
        <p:blipFill>
          <a:blip r:embed="rId2"/>
          <a:srcRect l="54807" t="9145" r="14244" b="10141"/>
          <a:stretch>
            <a:fillRect/>
          </a:stretch>
        </p:blipFill>
        <p:spPr bwMode="auto">
          <a:xfrm>
            <a:off x="5572132" y="642918"/>
            <a:ext cx="321471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596" y="2071678"/>
            <a:ext cx="3043230" cy="2725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sz="1800" u="sng" dirty="0"/>
              <a:t>Pemenuh kebutuhan sosial</a:t>
            </a:r>
          </a:p>
          <a:p>
            <a:endParaRPr lang="id-ID" sz="1800" dirty="0"/>
          </a:p>
          <a:p>
            <a:r>
              <a:rPr lang="id-ID" sz="1800" dirty="0"/>
              <a:t>Keagamaan </a:t>
            </a:r>
          </a:p>
          <a:p>
            <a:r>
              <a:rPr lang="id-ID" sz="1800" dirty="0"/>
              <a:t>Pendidikan</a:t>
            </a:r>
          </a:p>
          <a:p>
            <a:r>
              <a:rPr lang="id-ID" sz="1800" dirty="0"/>
              <a:t>Hiburan</a:t>
            </a:r>
          </a:p>
          <a:p>
            <a:r>
              <a:rPr lang="id-ID" sz="1800" dirty="0"/>
              <a:t>Kesehatan</a:t>
            </a:r>
          </a:p>
          <a:p>
            <a:r>
              <a:rPr lang="id-ID" sz="1800" dirty="0"/>
              <a:t>Artistik</a:t>
            </a:r>
          </a:p>
        </p:txBody>
      </p:sp>
      <p:pic>
        <p:nvPicPr>
          <p:cNvPr id="13314" name="Picture 2" descr="E:\Design Prodi\Yuk Daftar D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kv\b.jpg"/>
          <p:cNvPicPr>
            <a:picLocks noChangeAspect="1" noChangeArrowheads="1"/>
          </p:cNvPicPr>
          <p:nvPr/>
        </p:nvPicPr>
        <p:blipFill>
          <a:blip r:embed="rId2" cstate="print"/>
          <a:srcRect l="11894" t="15043" r="11784" b="11107"/>
          <a:stretch>
            <a:fillRect/>
          </a:stretch>
        </p:blipFill>
        <p:spPr bwMode="auto">
          <a:xfrm>
            <a:off x="2182152" y="-928"/>
            <a:ext cx="4890178" cy="685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Grafis Ade\MEROKOK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8" y="357166"/>
            <a:ext cx="2400288" cy="582594"/>
          </a:xfrm>
        </p:spPr>
        <p:txBody>
          <a:bodyPr>
            <a:normAutofit fontScale="90000"/>
          </a:bodyPr>
          <a:lstStyle/>
          <a:p>
            <a:pPr algn="l"/>
            <a:r>
              <a:rPr lang="id-ID" sz="2400" dirty="0"/>
              <a:t>Study Case</a:t>
            </a:r>
            <a:br>
              <a:rPr lang="id-ID" sz="2400" dirty="0"/>
            </a:br>
            <a:endParaRPr lang="id-ID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eferensi Untuk Karya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300" y="1857364"/>
            <a:ext cx="3856700" cy="50006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1285860"/>
            <a:ext cx="54292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i="1" dirty="0"/>
              <a:t>conceptual art</a:t>
            </a:r>
            <a:endParaRPr lang="id-ID" sz="3200" dirty="0"/>
          </a:p>
          <a:p>
            <a:endParaRPr lang="id-ID" dirty="0"/>
          </a:p>
          <a:p>
            <a:r>
              <a:rPr lang="id-ID" dirty="0"/>
              <a:t>Seni yang berkaitan dengan konsep. </a:t>
            </a:r>
          </a:p>
          <a:p>
            <a:endParaRPr lang="id-ID" dirty="0"/>
          </a:p>
          <a:p>
            <a:r>
              <a:rPr lang="id-ID" dirty="0"/>
              <a:t>Konsep berasal dari bahasa Latin </a:t>
            </a:r>
            <a:r>
              <a:rPr lang="id-ID" i="1" dirty="0"/>
              <a:t>Conceptus</a:t>
            </a:r>
            <a:r>
              <a:rPr lang="id-ID" dirty="0"/>
              <a:t> berarti pikiran, gagasan atau ide. </a:t>
            </a:r>
          </a:p>
          <a:p>
            <a:endParaRPr lang="id-ID" dirty="0"/>
          </a:p>
          <a:p>
            <a:endParaRPr lang="id-ID" dirty="0"/>
          </a:p>
          <a:p>
            <a:r>
              <a:rPr lang="id-ID" sz="4400" b="1" dirty="0"/>
              <a:t>Jadi apa itu Seni Konseptual ?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857364"/>
            <a:ext cx="32861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Seni konseptual </a:t>
            </a:r>
          </a:p>
          <a:p>
            <a:endParaRPr lang="id-ID" sz="2800" dirty="0"/>
          </a:p>
          <a:p>
            <a:r>
              <a:rPr lang="id-ID" sz="2800" dirty="0"/>
              <a:t>Seni yang lebih menekankan pada gagasan atau ide seninya, daripada perupaan karyanya. </a:t>
            </a:r>
          </a:p>
        </p:txBody>
      </p:sp>
      <p:pic>
        <p:nvPicPr>
          <p:cNvPr id="4098" name="Picture 2" descr="E:\Referensi Untuk Karya\images (7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-1230"/>
            <a:ext cx="4857752" cy="685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8884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id-ID" sz="3100" b="1" dirty="0"/>
              <a:t>Perkembangan </a:t>
            </a:r>
            <a:br>
              <a:rPr lang="id-ID" b="1" dirty="0"/>
            </a:br>
            <a:r>
              <a:rPr lang="id-ID" b="1" dirty="0"/>
              <a:t>Seni Konseptual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2071678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1. Pengaruh Dadaisme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3038773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2. Pengaruh Pop Art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4038905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3. Pengaruh Seni Minimal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5072074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4. Pengaruh Seni Gaya Abstrak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7686" y="428604"/>
            <a:ext cx="40005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d-ID" sz="2800" b="1" dirty="0"/>
              <a:t>Pengaruh  Dadaisme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8" y="192880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b="1" dirty="0"/>
              <a:t>Pemikiran  Dadaisme :</a:t>
            </a:r>
            <a:r>
              <a:rPr lang="id-ID" b="1" dirty="0"/>
              <a:t> </a:t>
            </a:r>
          </a:p>
          <a:p>
            <a:endParaRPr lang="id-ID" b="1" i="1" dirty="0"/>
          </a:p>
          <a:p>
            <a:r>
              <a:rPr lang="id-ID" sz="4000" b="1" dirty="0"/>
              <a:t>Ide adalah Seni</a:t>
            </a:r>
          </a:p>
        </p:txBody>
      </p:sp>
      <p:pic>
        <p:nvPicPr>
          <p:cNvPr id="5124" name="Picture 4" descr="E:\Referensi Untuk Karya\images (7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500306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 algn="just">
              <a:buNone/>
            </a:pPr>
            <a:r>
              <a:rPr lang="id-ID" dirty="0"/>
              <a:t>Seni itu lebih erat berhubungan dengan identitas seniman daripada yang lainnya. </a:t>
            </a:r>
            <a:r>
              <a:rPr lang="id-ID" i="1" dirty="0"/>
              <a:t>Duchamp</a:t>
            </a:r>
            <a:r>
              <a:rPr lang="id-ID" dirty="0"/>
              <a:t> juga mengatakan bahwa ia sangat suka dengan gagasan daripada karya akhir.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97" y="0"/>
            <a:ext cx="44393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57166"/>
            <a:ext cx="40005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sz="2800" b="1" dirty="0"/>
              <a:t>Pengaruh  Pop Art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116" y="1643050"/>
            <a:ext cx="5072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b="1" dirty="0"/>
              <a:t>Pemikiran  Pop Art :</a:t>
            </a:r>
            <a:r>
              <a:rPr lang="id-ID" b="1" dirty="0"/>
              <a:t> </a:t>
            </a:r>
          </a:p>
          <a:p>
            <a:pPr algn="r"/>
            <a:endParaRPr lang="id-ID" b="1" i="1" dirty="0"/>
          </a:p>
          <a:p>
            <a:pPr algn="r"/>
            <a:r>
              <a:rPr lang="id-ID" sz="4000" b="1" dirty="0"/>
              <a:t>Media massa dan warna komplementer  adalah Seni</a:t>
            </a:r>
          </a:p>
        </p:txBody>
      </p:sp>
      <p:pic>
        <p:nvPicPr>
          <p:cNvPr id="6" name="Picture 2" descr="Andy Warhol poster : Campbell&amp;#39;s Soup Can, 1965 (blue &amp;amp; purple)"/>
          <p:cNvPicPr>
            <a:picLocks noChangeAspect="1" noChangeArrowheads="1"/>
          </p:cNvPicPr>
          <p:nvPr/>
        </p:nvPicPr>
        <p:blipFill>
          <a:blip r:embed="rId2"/>
          <a:srcRect l="13822" t="8081" r="15178" b="8238"/>
          <a:stretch>
            <a:fillRect/>
          </a:stretch>
        </p:blipFill>
        <p:spPr bwMode="auto">
          <a:xfrm>
            <a:off x="0" y="1714488"/>
            <a:ext cx="3412984" cy="51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p Art, Tilman Osterwold | 9783822839454 | Boeken | bol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925" y="0"/>
            <a:ext cx="53730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8596" y="2714620"/>
            <a:ext cx="300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/>
              <a:t>Seni adalah bagaimana mengkombinasikan kata/huruf dengan aspek visual lainnya termasuk warna </a:t>
            </a:r>
          </a:p>
          <a:p>
            <a:r>
              <a:rPr lang="id-ID" dirty="0"/>
              <a:t>yang bersebrangan (komplementer)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205</TotalTime>
  <Words>292</Words>
  <Application>Microsoft Macintosh PowerPoint</Application>
  <PresentationFormat>On-screen Show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Seni Secara  Konseptual</vt:lpstr>
      <vt:lpstr>PowerPoint Presentation</vt:lpstr>
      <vt:lpstr>PowerPoint Presentation</vt:lpstr>
      <vt:lpstr>Perkembangan  Seni Konseptual </vt:lpstr>
      <vt:lpstr>PowerPoint Presentation</vt:lpstr>
      <vt:lpstr>PowerPoint Presentation</vt:lpstr>
      <vt:lpstr>PowerPoint Presentation</vt:lpstr>
      <vt:lpstr>PowerPoint Presentation</vt:lpstr>
      <vt:lpstr> Pengaruh Seni Minimal </vt:lpstr>
      <vt:lpstr>PowerPoint Presentation</vt:lpstr>
      <vt:lpstr>PowerPoint Presentation</vt:lpstr>
      <vt:lpstr>Pengaruh gaya Expresioness - Abstrak </vt:lpstr>
      <vt:lpstr>PowerPoint Presentation</vt:lpstr>
      <vt:lpstr>PowerPoint Presentation</vt:lpstr>
      <vt:lpstr> Seni secara kontekstual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Fungsi Seni Konseptual  dan  Kontekstual</vt:lpstr>
      <vt:lpstr>PowerPoint Presentation</vt:lpstr>
      <vt:lpstr>PowerPoint Presentation</vt:lpstr>
      <vt:lpstr>Study Case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16</cp:revision>
  <dcterms:created xsi:type="dcterms:W3CDTF">2021-11-06T05:46:52Z</dcterms:created>
  <dcterms:modified xsi:type="dcterms:W3CDTF">2023-12-07T04:07:45Z</dcterms:modified>
</cp:coreProperties>
</file>