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01" r:id="rId4"/>
    <p:sldId id="302" r:id="rId5"/>
    <p:sldId id="304" r:id="rId6"/>
    <p:sldId id="303" r:id="rId7"/>
    <p:sldId id="305" r:id="rId8"/>
    <p:sldId id="306" r:id="rId9"/>
    <p:sldId id="307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5" d="100"/>
          <a:sy n="75" d="100"/>
        </p:scale>
        <p:origin x="5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PENGERTIAN HUKUM PERUSAHAAN DAN RUANG LINGKUP HUKUM PERUSAHAAN</a:t>
            </a:r>
            <a:endParaRPr lang="id-ID" sz="32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Perusahaan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&gt;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Prof. Mr. W.I.P.A.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Molengraff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sudut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menerus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penghasilan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menyerahkan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1993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R.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Soerjatin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berjudul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catatan-catatan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sedemikian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sewaktu-waktu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diketahui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segala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kewajibannya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KUHD)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menyimpan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surat-surat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Dijalankan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teratur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domisili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didaftarkan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Perindustrian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tanggal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1958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4293/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Perind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488832" cy="2520280"/>
          </a:xfrm>
        </p:spPr>
        <p:txBody>
          <a:bodyPr>
            <a:no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ekonomi,yang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memproduksi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469890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208912" cy="4248472"/>
          </a:xfrm>
        </p:spPr>
        <p:txBody>
          <a:bodyPr>
            <a:normAutofit/>
          </a:bodyPr>
          <a:lstStyle/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Perusahaan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meliputi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Keseluruhan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disebut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(enterprise law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menjalankan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perorangan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diakui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perundangan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perorangan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perundang-undangan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ditulis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hadapan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notaris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perundangan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Firma (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Persekutuan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Komanditer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(CV)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KUHD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Yayasan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2001.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BUMN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2003.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Perseroan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(PT)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UU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2007. 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1992 yang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diperbarui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Nomor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2012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4596" y="764704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RUANG LINGKUP PERUSAHAAN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4883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15616" y="126876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macam-macam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perindustrian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pertanian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pembiayaan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ekstratif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berbeda-beda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swalayan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ekspor-impor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99818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47664" y="692696"/>
            <a:ext cx="6112768" cy="186184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 HUKUM PERUSAHAAN 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124744"/>
            <a:ext cx="79928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meliputi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perundang-undangan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yurisprudensi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konvensi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Perundang-undangan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mencakup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Hindia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modern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perindustrian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perdagangan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pembiayaan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BW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KUHD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berperan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generalis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specialis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Perusahaan: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sengketa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arbitrase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pengadilan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bank,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ekspedisi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asuransi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terikat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Yurisprudensi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pengadilan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sengketa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pedoman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diikuti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pihak-pihak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kebiasaan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praktik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diikuti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kepatutan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internasional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854464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59632" y="608484"/>
            <a:ext cx="64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PERUSAHAAN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5616" y="1340768"/>
            <a:ext cx="74888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Legalitas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peraturan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perundang-undangan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Perseroan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(PT)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Pendirian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Menteri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Pemisahan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Kekayaan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Kekayaan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dipisahkan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kekayaan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pribadi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pendirinya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kekayaan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pemegang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bertanggung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pribadi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dimilikinya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Tanggung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Pemegang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Perseroan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bertanggung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Tanggung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melindungi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pribadi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pemegang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klaim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99131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8136904" cy="1752600"/>
          </a:xfrm>
        </p:spPr>
        <p:txBody>
          <a:bodyPr>
            <a:no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Kelangsungan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Usaha (Going Concern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beroperasi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terus-menerus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jangka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keberadaannya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berakhir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komposisi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kepemilikan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memperhatikan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pemegang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karyawan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kreditur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mitra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Transparansi</a:t>
            </a:r>
            <a:endParaRPr lang="en-US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mengungkapkan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pihak-pihak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berkepentingan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pemegang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terutama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laporan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856160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3021</TotalTime>
  <Words>751</Words>
  <Application>Microsoft Office PowerPoint</Application>
  <PresentationFormat>On-screen Show (4:3)</PresentationFormat>
  <Paragraphs>55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StevenAlpha</cp:lastModifiedBy>
  <cp:revision>449</cp:revision>
  <cp:lastPrinted>2017-08-29T02:54:51Z</cp:lastPrinted>
  <dcterms:created xsi:type="dcterms:W3CDTF">2010-04-18T12:06:30Z</dcterms:created>
  <dcterms:modified xsi:type="dcterms:W3CDTF">2024-10-02T15:22:28Z</dcterms:modified>
</cp:coreProperties>
</file>