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99" r:id="rId3"/>
    <p:sldId id="301" r:id="rId4"/>
    <p:sldId id="302" r:id="rId5"/>
    <p:sldId id="304" r:id="rId6"/>
    <p:sldId id="303" r:id="rId7"/>
    <p:sldId id="305" r:id="rId8"/>
    <p:sldId id="306" r:id="rId9"/>
    <p:sldId id="307" r:id="rId10"/>
    <p:sldId id="300" r:id="rId11"/>
  </p:sldIdLst>
  <p:sldSz cx="9144000" cy="6858000" type="screen4x3"/>
  <p:notesSz cx="7045325" cy="9345613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75" d="100"/>
          <a:sy n="75" d="100"/>
        </p:scale>
        <p:origin x="59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=""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=""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=""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PENGERTIAN HUKUM PERUSAHAAN DAN RUANG LINGKUP HUKUM PERUSAHAAN</a:t>
            </a:r>
            <a:endParaRPr lang="id-ID" sz="32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Pengertian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3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Perusahaan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26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&gt; </a:t>
            </a:r>
            <a:r>
              <a:rPr lang="en-US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US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Prof. Mr. W.I.P.A. </a:t>
            </a:r>
            <a:r>
              <a:rPr lang="en-US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Molengraff</a:t>
            </a:r>
            <a:r>
              <a:rPr lang="en-US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pengertian</a:t>
            </a:r>
            <a:r>
              <a:rPr lang="en-US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perusahaan</a:t>
            </a:r>
            <a:r>
              <a:rPr lang="en-US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sudut</a:t>
            </a:r>
            <a:r>
              <a:rPr lang="en-US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pandang</a:t>
            </a:r>
            <a:r>
              <a:rPr lang="en-US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ekonomi</a:t>
            </a:r>
            <a:r>
              <a:rPr lang="en-US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US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keseluruhan</a:t>
            </a:r>
            <a:r>
              <a:rPr lang="en-US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US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US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terus</a:t>
            </a:r>
            <a:r>
              <a:rPr lang="en-US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menerus</a:t>
            </a:r>
            <a:r>
              <a:rPr lang="en-US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bertindak</a:t>
            </a:r>
            <a:r>
              <a:rPr lang="en-US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keluar</a:t>
            </a:r>
            <a:r>
              <a:rPr lang="en-US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mendapatkan</a:t>
            </a:r>
            <a:r>
              <a:rPr lang="en-US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penghasilan</a:t>
            </a:r>
            <a:r>
              <a:rPr lang="en-US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US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menyerahkan</a:t>
            </a:r>
            <a:r>
              <a:rPr lang="en-US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US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mengadakan</a:t>
            </a:r>
            <a:r>
              <a:rPr lang="en-US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perdagangan</a:t>
            </a:r>
            <a:r>
              <a:rPr lang="en-US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19932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buku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R.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Soerjatin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berjudul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Dagang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II,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Ia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menyatakan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sesuatu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dikatakan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apabila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Wajib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membuat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catatan-catatan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cara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sedemikian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hingga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sewaktu-waktu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catatan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diketahui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segala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hak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kewajibannya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(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Pasal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 KUHD) </a:t>
            </a:r>
            <a:endParaRPr lang="en-US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Wajib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menyimpan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surat-surat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Dijalankan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teratur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Mempunyai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domisili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didaftarkan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Surat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Keputusan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Bersama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Menteri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Perindustrian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Menteri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Perdagangan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tanggal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Juni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1958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Nomor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4293/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Perind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  <a:endParaRPr lang="id-ID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3568" y="1124744"/>
            <a:ext cx="7488832" cy="2520280"/>
          </a:xfrm>
        </p:spPr>
        <p:txBody>
          <a:bodyPr>
            <a:noAutofit/>
          </a:bodyPr>
          <a:lstStyle/>
          <a:p>
            <a:pPr algn="just"/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samping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istilah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terdapat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istilah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lain yang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terkait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pelaku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Istilah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Pelaku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sepadan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istilah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pelaku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pelaku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ekonomi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Pelaku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subjek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kegiatan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kegiatan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ekonomi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Pelaku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subjek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kegiatan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sama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pelaku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ekonomi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Pelaku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ekonomi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subjek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menjalankan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kegiatan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ekonomi,yang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berupa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memproduksi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barang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distribusi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barang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84698904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467544" y="1556792"/>
            <a:ext cx="8208912" cy="4248472"/>
          </a:xfrm>
        </p:spPr>
        <p:txBody>
          <a:bodyPr>
            <a:normAutofit/>
          </a:bodyPr>
          <a:lstStyle/>
          <a:p>
            <a:pPr algn="just"/>
            <a:r>
              <a:rPr lang="en-US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Perusahaan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meliputi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bentuk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kegiatan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Keseluruhan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aturan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mengatur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bentuk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kegiatan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disebut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(enterprise law</a:t>
            </a:r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algn="just"/>
            <a:endPara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 </a:t>
            </a:r>
            <a:r>
              <a:rPr lang="en-US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Bentuk</a:t>
            </a:r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Usaha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Bentuk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bentuk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badan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menjalankan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jenis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perorangan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maupun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kelompok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Bentuk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diakui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peraturan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perundangan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berlaku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Bentuk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perorangan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belum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peraturan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perundang-undangan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tapi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teknis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ditulis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hadapan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notaris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Sedangkan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bentuk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aturan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perundangan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sz="1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Firma (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Persekutuan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Komanditer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(CV) yang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diatur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KUHD</a:t>
            </a:r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b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Yayasan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diatur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Undang-undang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Nomor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16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Tahun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2001. </a:t>
            </a:r>
            <a:endParaRPr lang="en-US" sz="1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c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BUMN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diatur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Undang-undang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Nomor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19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Tahun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2003. </a:t>
            </a:r>
            <a:endParaRPr lang="en-US" sz="1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d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Perseroan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Terbatas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(PT) yang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diatur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UU </a:t>
            </a:r>
            <a:r>
              <a:rPr lang="en-US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Nomor</a:t>
            </a:r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Tahun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2007. </a:t>
            </a:r>
            <a:endParaRPr lang="en-US" sz="1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e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Koperasi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diatur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Undang-undang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Nomor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25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Tahun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1992 yang 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diperbarui</a:t>
            </a:r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Undang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undang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Nomor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17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Tahun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2012</a:t>
            </a:r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24596" y="764704"/>
            <a:ext cx="71287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RUANG LINGKUP PERUSAHAAN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4848834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115616" y="1268760"/>
            <a:ext cx="6400800" cy="1752600"/>
          </a:xfrm>
        </p:spPr>
        <p:txBody>
          <a:bodyPr>
            <a:noAutofit/>
          </a:bodyPr>
          <a:lstStyle/>
          <a:p>
            <a:pPr algn="l"/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Jenis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Usaha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Jenis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macam-macam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kegiatan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berkaitan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bidang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Jenis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meliputi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bidang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perindustrian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pertanian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perdagangan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pembiayaan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ekstratif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bidang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sama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kegiatan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berbeda-beda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bidang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perdagangan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kegiatan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berupa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toko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swalayan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ekspor-impor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5998189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547664" y="692696"/>
            <a:ext cx="6112768" cy="186184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SUMBER HUKUM PERUSAHAAN </a:t>
            </a:r>
            <a:endParaRPr 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3568" y="1124744"/>
            <a:ext cx="799288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di Indonesia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meliputi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perundang-undangan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kontrak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yurisprudensi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kebiasaan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konvensi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Perundang-undangan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mencakup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undang-undang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masa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Hindia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Belanda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undang-undang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modern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mengatur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jenis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perindustrian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perdagangan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pembiayaan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BW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KUHD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juga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berperan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umum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lex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generalis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khusus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lex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specialis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Kontrak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Perusahaan: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Kontrak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utama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kewajiban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terjadi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sengketa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penyelesaian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melalui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arbitrase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pengadilan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Kontrak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melibatkan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pihak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ketiga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bank,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ekspedisi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asuransi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kontrak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terikat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undang-undang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Yurisprudensi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Putusan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pengadilan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berkaitan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sengketa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merek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jual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pedoman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diikuti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pihak-pihak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terkait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Kebiasaan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aturan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undang-undang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kontrak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kebiasaan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berkembang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praktik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diikuti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selama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bertentangan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kepatutan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skala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nasional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maupun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internasional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818544646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259632" y="608484"/>
            <a:ext cx="6400800" cy="1752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ASAS </a:t>
            </a:r>
            <a:r>
              <a:rPr lang="en-US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ASAS</a:t>
            </a:r>
            <a:r>
              <a:rPr 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HUKUM PERUSAHAAN</a:t>
            </a:r>
            <a:endParaRPr lang="en-US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15616" y="1340768"/>
            <a:ext cx="748883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Asas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Legalitas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di Indonesia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dibentuk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peraturan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perundang-undangan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berlaku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Perseroan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Terbatas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(PT)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Akta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Pendirian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disahkan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Menteri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memperoleh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status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Asas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Pemisahan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Kekayaan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Kekayaan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dipisahkan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kekayaan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pribadi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para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pendirinya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berarti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kewajiban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terbatas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kekayaan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pemegang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saham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bertanggung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jawab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pribadi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utang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luar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saham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dimilikinya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Asas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Tanggung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Jawab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Terbatas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Pemegang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saham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Perseroan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Terbatas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bertanggung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jawab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sebesar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jumlah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saham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dimiliki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Tanggung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jawab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terbatas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melindungi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aset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pribadi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pemegang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saham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klaim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pihak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ketiga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6991316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3568" y="620688"/>
            <a:ext cx="8136904" cy="1752600"/>
          </a:xfrm>
        </p:spPr>
        <p:txBody>
          <a:bodyPr>
            <a:no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Asas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Kelangsungan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Usaha (Going Concern</a:t>
            </a:r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Perusahaan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diharapkan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beroperasi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terus-menerus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jangka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panjang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keberadaannya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berakhir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hanya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perubahan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komposisi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kepemilikan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Asas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Keadilan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2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Kegiatan</a:t>
            </a:r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memperhatikan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prinsip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keadilan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pemegang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saham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maupun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ketiga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kreditur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mitra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n-US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Asas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Transparansi</a:t>
            </a:r>
            <a:endParaRPr lang="en-US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Perusahaan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wajib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mengungkapkan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informasi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relevan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benar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pihak-pihak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berkepentingan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pemegang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saham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ketiga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terutama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laporan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pengelolaan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88561608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3021</TotalTime>
  <Words>751</Words>
  <Application>Microsoft Office PowerPoint</Application>
  <PresentationFormat>On-screen Show (4:3)</PresentationFormat>
  <Paragraphs>55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StevenAlpha</cp:lastModifiedBy>
  <cp:revision>449</cp:revision>
  <cp:lastPrinted>2017-08-29T02:54:51Z</cp:lastPrinted>
  <dcterms:created xsi:type="dcterms:W3CDTF">2010-04-18T12:06:30Z</dcterms:created>
  <dcterms:modified xsi:type="dcterms:W3CDTF">2024-10-02T15:22:28Z</dcterms:modified>
</cp:coreProperties>
</file>