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74" r:id="rId1"/>
  </p:sldMasterIdLst>
  <p:notesMasterIdLst>
    <p:notesMasterId r:id="rId28"/>
  </p:notesMasterIdLst>
  <p:sldIdLst>
    <p:sldId id="256" r:id="rId2"/>
    <p:sldId id="257" r:id="rId3"/>
    <p:sldId id="308" r:id="rId4"/>
    <p:sldId id="296" r:id="rId5"/>
    <p:sldId id="259" r:id="rId6"/>
    <p:sldId id="297" r:id="rId7"/>
    <p:sldId id="298" r:id="rId8"/>
    <p:sldId id="299" r:id="rId9"/>
    <p:sldId id="300" r:id="rId10"/>
    <p:sldId id="301" r:id="rId11"/>
    <p:sldId id="302" r:id="rId12"/>
    <p:sldId id="303" r:id="rId13"/>
    <p:sldId id="304" r:id="rId14"/>
    <p:sldId id="261" r:id="rId15"/>
    <p:sldId id="305" r:id="rId16"/>
    <p:sldId id="306" r:id="rId17"/>
    <p:sldId id="307" r:id="rId18"/>
    <p:sldId id="262" r:id="rId19"/>
    <p:sldId id="318" r:id="rId20"/>
    <p:sldId id="319" r:id="rId21"/>
    <p:sldId id="320" r:id="rId22"/>
    <p:sldId id="321" r:id="rId23"/>
    <p:sldId id="322" r:id="rId24"/>
    <p:sldId id="323" r:id="rId25"/>
    <p:sldId id="324" r:id="rId26"/>
    <p:sldId id="325" r:id="rId27"/>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6EE30F23-CD50-401E-BFD8-5032A136F852}">
  <a:tblStyle styleId="{6EE30F23-CD50-401E-BFD8-5032A136F852}" styleName="Table_0">
    <a:wholeTbl>
      <a:tcTxStyle>
        <a:font>
          <a:latin typeface="Arial"/>
          <a:ea typeface="Arial"/>
          <a:cs typeface="Arial"/>
        </a:font>
        <a:srgbClr val="000000"/>
      </a:tcTxStyle>
      <a:tcStyle>
        <a:tcBdr>
          <a:left>
            <a:ln w="9525" cap="flat" cmpd="sng">
              <a:solidFill>
                <a:srgbClr val="9E9E9E"/>
              </a:solidFill>
              <a:prstDash val="solid"/>
              <a:round/>
              <a:headEnd type="none" w="sm" len="sm"/>
              <a:tailEnd type="none" w="sm" len="sm"/>
            </a:ln>
          </a:left>
          <a:right>
            <a:ln w="9525" cap="flat" cmpd="sng">
              <a:solidFill>
                <a:srgbClr val="9E9E9E"/>
              </a:solidFill>
              <a:prstDash val="solid"/>
              <a:round/>
              <a:headEnd type="none" w="sm" len="sm"/>
              <a:tailEnd type="none" w="sm" len="sm"/>
            </a:ln>
          </a:right>
          <a:top>
            <a:ln w="9525" cap="flat" cmpd="sng">
              <a:solidFill>
                <a:srgbClr val="9E9E9E"/>
              </a:solidFill>
              <a:prstDash val="solid"/>
              <a:round/>
              <a:headEnd type="none" w="sm" len="sm"/>
              <a:tailEnd type="none" w="sm" len="sm"/>
            </a:ln>
          </a:top>
          <a:bottom>
            <a:ln w="9525" cap="flat" cmpd="sng">
              <a:solidFill>
                <a:srgbClr val="9E9E9E"/>
              </a:solidFill>
              <a:prstDash val="solid"/>
              <a:round/>
              <a:headEnd type="none" w="sm" len="sm"/>
              <a:tailEnd type="none" w="sm" len="sm"/>
            </a:ln>
          </a:bottom>
          <a:insideH>
            <a:ln w="9525" cap="flat" cmpd="sng">
              <a:solidFill>
                <a:srgbClr val="9E9E9E"/>
              </a:solidFill>
              <a:prstDash val="solid"/>
              <a:round/>
              <a:headEnd type="none" w="sm" len="sm"/>
              <a:tailEnd type="none" w="sm" len="sm"/>
            </a:ln>
          </a:insideH>
          <a:insideV>
            <a:ln w="9525" cap="flat" cmpd="sng">
              <a:solidFill>
                <a:srgbClr val="9E9E9E"/>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 styleId="{07672AB2-22AF-4643-8D38-25BAA5E212D9}" styleName="Table_1">
    <a:wholeTbl>
      <a:tcTxStyle>
        <a:font>
          <a:latin typeface="Arial"/>
          <a:ea typeface="Arial"/>
          <a:cs typeface="Arial"/>
        </a:font>
        <a:srgbClr val="000000"/>
      </a:tcTxStyle>
      <a:tcStyle>
        <a:tcBdr>
          <a:left>
            <a:ln w="9525" cap="flat" cmpd="sng">
              <a:solidFill>
                <a:srgbClr val="000000"/>
              </a:solidFill>
              <a:prstDash val="solid"/>
              <a:round/>
              <a:headEnd type="none" w="sm" len="sm"/>
              <a:tailEnd type="none" w="sm" len="sm"/>
            </a:ln>
          </a:left>
          <a:right>
            <a:ln w="9525" cap="flat" cmpd="sng">
              <a:solidFill>
                <a:srgbClr val="000000"/>
              </a:solidFill>
              <a:prstDash val="solid"/>
              <a:round/>
              <a:headEnd type="none" w="sm" len="sm"/>
              <a:tailEnd type="none" w="sm" len="sm"/>
            </a:ln>
          </a:right>
          <a:top>
            <a:ln w="9525" cap="flat" cmpd="sng">
              <a:solidFill>
                <a:srgbClr val="000000"/>
              </a:solidFill>
              <a:prstDash val="solid"/>
              <a:round/>
              <a:headEnd type="none" w="sm" len="sm"/>
              <a:tailEnd type="none" w="sm" len="sm"/>
            </a:ln>
          </a:top>
          <a:bottom>
            <a:ln w="9525" cap="flat" cmpd="sng">
              <a:solidFill>
                <a:srgbClr val="000000"/>
              </a:solidFill>
              <a:prstDash val="solid"/>
              <a:round/>
              <a:headEnd type="none" w="sm" len="sm"/>
              <a:tailEnd type="none" w="sm" len="sm"/>
            </a:ln>
          </a:bottom>
          <a:insideH>
            <a:ln w="9525" cap="flat" cmpd="sng">
              <a:solidFill>
                <a:srgbClr val="000000"/>
              </a:solidFill>
              <a:prstDash val="solid"/>
              <a:round/>
              <a:headEnd type="none" w="sm" len="sm"/>
              <a:tailEnd type="none" w="sm" len="sm"/>
            </a:ln>
          </a:insideH>
          <a:insideV>
            <a:ln w="9525" cap="flat" cmpd="sng">
              <a:solidFill>
                <a:srgbClr val="000000"/>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90" d="100"/>
          <a:sy n="90" d="100"/>
        </p:scale>
        <p:origin x="816"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725"/>
        <p:cNvGrpSpPr/>
        <p:nvPr/>
      </p:nvGrpSpPr>
      <p:grpSpPr>
        <a:xfrm>
          <a:off x="0" y="0"/>
          <a:ext cx="0" cy="0"/>
          <a:chOff x="0" y="0"/>
          <a:chExt cx="0" cy="0"/>
        </a:xfrm>
      </p:grpSpPr>
      <p:sp>
        <p:nvSpPr>
          <p:cNvPr id="3726" name="Google Shape;3726;p: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727" name="Google Shape;3727;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589"/>
        <p:cNvGrpSpPr/>
        <p:nvPr/>
      </p:nvGrpSpPr>
      <p:grpSpPr>
        <a:xfrm>
          <a:off x="0" y="0"/>
          <a:ext cx="0" cy="0"/>
          <a:chOff x="0" y="0"/>
          <a:chExt cx="0" cy="0"/>
        </a:xfrm>
      </p:grpSpPr>
      <p:sp>
        <p:nvSpPr>
          <p:cNvPr id="5590" name="Google Shape;5590;g244676206d7_0_5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591" name="Google Shape;5591;g244676206d7_0_5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56562688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589"/>
        <p:cNvGrpSpPr/>
        <p:nvPr/>
      </p:nvGrpSpPr>
      <p:grpSpPr>
        <a:xfrm>
          <a:off x="0" y="0"/>
          <a:ext cx="0" cy="0"/>
          <a:chOff x="0" y="0"/>
          <a:chExt cx="0" cy="0"/>
        </a:xfrm>
      </p:grpSpPr>
      <p:sp>
        <p:nvSpPr>
          <p:cNvPr id="5590" name="Google Shape;5590;g244676206d7_0_5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591" name="Google Shape;5591;g244676206d7_0_5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93767892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589"/>
        <p:cNvGrpSpPr/>
        <p:nvPr/>
      </p:nvGrpSpPr>
      <p:grpSpPr>
        <a:xfrm>
          <a:off x="0" y="0"/>
          <a:ext cx="0" cy="0"/>
          <a:chOff x="0" y="0"/>
          <a:chExt cx="0" cy="0"/>
        </a:xfrm>
      </p:grpSpPr>
      <p:sp>
        <p:nvSpPr>
          <p:cNvPr id="5590" name="Google Shape;5590;g244676206d7_0_5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591" name="Google Shape;5591;g244676206d7_0_5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05183682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646"/>
        <p:cNvGrpSpPr/>
        <p:nvPr/>
      </p:nvGrpSpPr>
      <p:grpSpPr>
        <a:xfrm>
          <a:off x="0" y="0"/>
          <a:ext cx="0" cy="0"/>
          <a:chOff x="0" y="0"/>
          <a:chExt cx="0" cy="0"/>
        </a:xfrm>
      </p:grpSpPr>
      <p:sp>
        <p:nvSpPr>
          <p:cNvPr id="5647" name="Google Shape;5647;g244930fdae6_0_1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648" name="Google Shape;5648;g244930fdae6_0_1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646"/>
        <p:cNvGrpSpPr/>
        <p:nvPr/>
      </p:nvGrpSpPr>
      <p:grpSpPr>
        <a:xfrm>
          <a:off x="0" y="0"/>
          <a:ext cx="0" cy="0"/>
          <a:chOff x="0" y="0"/>
          <a:chExt cx="0" cy="0"/>
        </a:xfrm>
      </p:grpSpPr>
      <p:sp>
        <p:nvSpPr>
          <p:cNvPr id="5647" name="Google Shape;5647;g244930fdae6_0_1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648" name="Google Shape;5648;g244930fdae6_0_1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57533977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589"/>
        <p:cNvGrpSpPr/>
        <p:nvPr/>
      </p:nvGrpSpPr>
      <p:grpSpPr>
        <a:xfrm>
          <a:off x="0" y="0"/>
          <a:ext cx="0" cy="0"/>
          <a:chOff x="0" y="0"/>
          <a:chExt cx="0" cy="0"/>
        </a:xfrm>
      </p:grpSpPr>
      <p:sp>
        <p:nvSpPr>
          <p:cNvPr id="5590" name="Google Shape;5590;g244676206d7_0_5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591" name="Google Shape;5591;g244676206d7_0_5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95910449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589"/>
        <p:cNvGrpSpPr/>
        <p:nvPr/>
      </p:nvGrpSpPr>
      <p:grpSpPr>
        <a:xfrm>
          <a:off x="0" y="0"/>
          <a:ext cx="0" cy="0"/>
          <a:chOff x="0" y="0"/>
          <a:chExt cx="0" cy="0"/>
        </a:xfrm>
      </p:grpSpPr>
      <p:sp>
        <p:nvSpPr>
          <p:cNvPr id="5590" name="Google Shape;5590;g244676206d7_0_5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591" name="Google Shape;5591;g244676206d7_0_5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413568822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589"/>
        <p:cNvGrpSpPr/>
        <p:nvPr/>
      </p:nvGrpSpPr>
      <p:grpSpPr>
        <a:xfrm>
          <a:off x="0" y="0"/>
          <a:ext cx="0" cy="0"/>
          <a:chOff x="0" y="0"/>
          <a:chExt cx="0" cy="0"/>
        </a:xfrm>
      </p:grpSpPr>
      <p:sp>
        <p:nvSpPr>
          <p:cNvPr id="5590" name="Google Shape;5590;g244676206d7_0_5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591" name="Google Shape;5591;g244676206d7_0_5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73327108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589"/>
        <p:cNvGrpSpPr/>
        <p:nvPr/>
      </p:nvGrpSpPr>
      <p:grpSpPr>
        <a:xfrm>
          <a:off x="0" y="0"/>
          <a:ext cx="0" cy="0"/>
          <a:chOff x="0" y="0"/>
          <a:chExt cx="0" cy="0"/>
        </a:xfrm>
      </p:grpSpPr>
      <p:sp>
        <p:nvSpPr>
          <p:cNvPr id="5590" name="Google Shape;5590;g244676206d7_0_5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591" name="Google Shape;5591;g244676206d7_0_5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418599235"/>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589"/>
        <p:cNvGrpSpPr/>
        <p:nvPr/>
      </p:nvGrpSpPr>
      <p:grpSpPr>
        <a:xfrm>
          <a:off x="0" y="0"/>
          <a:ext cx="0" cy="0"/>
          <a:chOff x="0" y="0"/>
          <a:chExt cx="0" cy="0"/>
        </a:xfrm>
      </p:grpSpPr>
      <p:sp>
        <p:nvSpPr>
          <p:cNvPr id="5590" name="Google Shape;5590;g244676206d7_0_5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591" name="Google Shape;5591;g244676206d7_0_5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28293058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395"/>
        <p:cNvGrpSpPr/>
        <p:nvPr/>
      </p:nvGrpSpPr>
      <p:grpSpPr>
        <a:xfrm>
          <a:off x="0" y="0"/>
          <a:ext cx="0" cy="0"/>
          <a:chOff x="0" y="0"/>
          <a:chExt cx="0" cy="0"/>
        </a:xfrm>
      </p:grpSpPr>
      <p:sp>
        <p:nvSpPr>
          <p:cNvPr id="4396" name="Google Shape;4396;g13ce2af5b70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4397" name="Google Shape;4397;g13ce2af5b70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589"/>
        <p:cNvGrpSpPr/>
        <p:nvPr/>
      </p:nvGrpSpPr>
      <p:grpSpPr>
        <a:xfrm>
          <a:off x="0" y="0"/>
          <a:ext cx="0" cy="0"/>
          <a:chOff x="0" y="0"/>
          <a:chExt cx="0" cy="0"/>
        </a:xfrm>
      </p:grpSpPr>
      <p:sp>
        <p:nvSpPr>
          <p:cNvPr id="5590" name="Google Shape;5590;g244676206d7_0_5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591" name="Google Shape;5591;g244676206d7_0_5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14067345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589"/>
        <p:cNvGrpSpPr/>
        <p:nvPr/>
      </p:nvGrpSpPr>
      <p:grpSpPr>
        <a:xfrm>
          <a:off x="0" y="0"/>
          <a:ext cx="0" cy="0"/>
          <a:chOff x="0" y="0"/>
          <a:chExt cx="0" cy="0"/>
        </a:xfrm>
      </p:grpSpPr>
      <p:sp>
        <p:nvSpPr>
          <p:cNvPr id="5590" name="Google Shape;5590;g244676206d7_0_5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591" name="Google Shape;5591;g244676206d7_0_5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37122541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62"/>
        <p:cNvGrpSpPr/>
        <p:nvPr/>
      </p:nvGrpSpPr>
      <p:grpSpPr>
        <a:xfrm>
          <a:off x="0" y="0"/>
          <a:ext cx="0" cy="0"/>
          <a:chOff x="0" y="0"/>
          <a:chExt cx="0" cy="0"/>
        </a:xfrm>
      </p:grpSpPr>
      <p:sp>
        <p:nvSpPr>
          <p:cNvPr id="5763" name="Google Shape;5763;g244930fdae6_0_8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764" name="Google Shape;5764;g244930fdae6_0_8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38211671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688"/>
        <p:cNvGrpSpPr/>
        <p:nvPr/>
      </p:nvGrpSpPr>
      <p:grpSpPr>
        <a:xfrm>
          <a:off x="0" y="0"/>
          <a:ext cx="0" cy="0"/>
          <a:chOff x="0" y="0"/>
          <a:chExt cx="0" cy="0"/>
        </a:xfrm>
      </p:grpSpPr>
      <p:sp>
        <p:nvSpPr>
          <p:cNvPr id="6689" name="Google Shape;6689;g244930fdae6_0_11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690" name="Google Shape;6690;g244930fdae6_0_11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45721852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431"/>
        <p:cNvGrpSpPr/>
        <p:nvPr/>
      </p:nvGrpSpPr>
      <p:grpSpPr>
        <a:xfrm>
          <a:off x="0" y="0"/>
          <a:ext cx="0" cy="0"/>
          <a:chOff x="0" y="0"/>
          <a:chExt cx="0" cy="0"/>
        </a:xfrm>
      </p:grpSpPr>
      <p:sp>
        <p:nvSpPr>
          <p:cNvPr id="4432" name="Google Shape;4432;g244676206d7_0_3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4433" name="Google Shape;4433;g244676206d7_0_3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431"/>
        <p:cNvGrpSpPr/>
        <p:nvPr/>
      </p:nvGrpSpPr>
      <p:grpSpPr>
        <a:xfrm>
          <a:off x="0" y="0"/>
          <a:ext cx="0" cy="0"/>
          <a:chOff x="0" y="0"/>
          <a:chExt cx="0" cy="0"/>
        </a:xfrm>
      </p:grpSpPr>
      <p:sp>
        <p:nvSpPr>
          <p:cNvPr id="4432" name="Google Shape;4432;g244676206d7_0_3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4433" name="Google Shape;4433;g244676206d7_0_3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8245851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395"/>
        <p:cNvGrpSpPr/>
        <p:nvPr/>
      </p:nvGrpSpPr>
      <p:grpSpPr>
        <a:xfrm>
          <a:off x="0" y="0"/>
          <a:ext cx="0" cy="0"/>
          <a:chOff x="0" y="0"/>
          <a:chExt cx="0" cy="0"/>
        </a:xfrm>
      </p:grpSpPr>
      <p:sp>
        <p:nvSpPr>
          <p:cNvPr id="4396" name="Google Shape;4396;g13ce2af5b70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4397" name="Google Shape;4397;g13ce2af5b70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7087607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62"/>
        <p:cNvGrpSpPr/>
        <p:nvPr/>
      </p:nvGrpSpPr>
      <p:grpSpPr>
        <a:xfrm>
          <a:off x="0" y="0"/>
          <a:ext cx="0" cy="0"/>
          <a:chOff x="0" y="0"/>
          <a:chExt cx="0" cy="0"/>
        </a:xfrm>
      </p:grpSpPr>
      <p:sp>
        <p:nvSpPr>
          <p:cNvPr id="5763" name="Google Shape;5763;g244930fdae6_0_8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764" name="Google Shape;5764;g244930fdae6_0_8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98552634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589"/>
        <p:cNvGrpSpPr/>
        <p:nvPr/>
      </p:nvGrpSpPr>
      <p:grpSpPr>
        <a:xfrm>
          <a:off x="0" y="0"/>
          <a:ext cx="0" cy="0"/>
          <a:chOff x="0" y="0"/>
          <a:chExt cx="0" cy="0"/>
        </a:xfrm>
      </p:grpSpPr>
      <p:sp>
        <p:nvSpPr>
          <p:cNvPr id="5590" name="Google Shape;5590;g244676206d7_0_5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591" name="Google Shape;5591;g244676206d7_0_5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8"/>
        <p:cNvGrpSpPr/>
        <p:nvPr/>
      </p:nvGrpSpPr>
      <p:grpSpPr>
        <a:xfrm>
          <a:off x="0" y="0"/>
          <a:ext cx="0" cy="0"/>
          <a:chOff x="0" y="0"/>
          <a:chExt cx="0" cy="0"/>
        </a:xfrm>
      </p:grpSpPr>
      <p:sp>
        <p:nvSpPr>
          <p:cNvPr id="9" name="Google Shape;9;p2"/>
          <p:cNvSpPr txBox="1">
            <a:spLocks noGrp="1"/>
          </p:cNvSpPr>
          <p:nvPr>
            <p:ph type="ctrTitle"/>
          </p:nvPr>
        </p:nvSpPr>
        <p:spPr>
          <a:xfrm>
            <a:off x="1941075" y="1768589"/>
            <a:ext cx="5261700" cy="1542900"/>
          </a:xfrm>
          <a:prstGeom prst="rect">
            <a:avLst/>
          </a:prstGeom>
        </p:spPr>
        <p:txBody>
          <a:bodyPr spcFirstLastPara="1" wrap="square" lIns="91425" tIns="91425" rIns="91425" bIns="91425" anchor="b" anchorCtr="0">
            <a:no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a:endParaRPr/>
          </a:p>
        </p:txBody>
      </p:sp>
      <p:sp>
        <p:nvSpPr>
          <p:cNvPr id="10" name="Google Shape;10;p2"/>
          <p:cNvSpPr txBox="1">
            <a:spLocks noGrp="1"/>
          </p:cNvSpPr>
          <p:nvPr>
            <p:ph type="subTitle" idx="1"/>
          </p:nvPr>
        </p:nvSpPr>
        <p:spPr>
          <a:xfrm>
            <a:off x="2178750" y="3614450"/>
            <a:ext cx="4786500" cy="444600"/>
          </a:xfrm>
          <a:prstGeom prst="rect">
            <a:avLst/>
          </a:prstGeom>
          <a:solidFill>
            <a:schemeClr val="lt2"/>
          </a:solidFill>
        </p:spPr>
        <p:txBody>
          <a:bodyPr spcFirstLastPara="1" wrap="square" lIns="91425" tIns="91425" rIns="91425" bIns="91425" anchor="t" anchorCtr="0">
            <a:noAutofit/>
          </a:bodyPr>
          <a:lstStyle>
            <a:lvl1pPr lvl="0" algn="ctr">
              <a:lnSpc>
                <a:spcPct val="100000"/>
              </a:lnSpc>
              <a:spcBef>
                <a:spcPts val="0"/>
              </a:spcBef>
              <a:spcAft>
                <a:spcPts val="0"/>
              </a:spcAft>
              <a:buSzPts val="1800"/>
              <a:buNone/>
              <a:defRPr sz="1800">
                <a:solidFill>
                  <a:schemeClr val="accent2"/>
                </a:solidFill>
              </a:defRPr>
            </a:lvl1pPr>
            <a:lvl2pPr lvl="1" algn="ctr">
              <a:lnSpc>
                <a:spcPct val="100000"/>
              </a:lnSpc>
              <a:spcBef>
                <a:spcPts val="0"/>
              </a:spcBef>
              <a:spcAft>
                <a:spcPts val="0"/>
              </a:spcAft>
              <a:buSzPts val="1800"/>
              <a:buNone/>
              <a:defRPr sz="1800"/>
            </a:lvl2pPr>
            <a:lvl3pPr lvl="2" algn="ctr">
              <a:lnSpc>
                <a:spcPct val="100000"/>
              </a:lnSpc>
              <a:spcBef>
                <a:spcPts val="0"/>
              </a:spcBef>
              <a:spcAft>
                <a:spcPts val="0"/>
              </a:spcAft>
              <a:buSzPts val="1800"/>
              <a:buNone/>
              <a:defRPr sz="1800"/>
            </a:lvl3pPr>
            <a:lvl4pPr lvl="3" algn="ctr">
              <a:lnSpc>
                <a:spcPct val="100000"/>
              </a:lnSpc>
              <a:spcBef>
                <a:spcPts val="0"/>
              </a:spcBef>
              <a:spcAft>
                <a:spcPts val="0"/>
              </a:spcAft>
              <a:buSzPts val="1800"/>
              <a:buNone/>
              <a:defRPr sz="1800"/>
            </a:lvl4pPr>
            <a:lvl5pPr lvl="4" algn="ctr">
              <a:lnSpc>
                <a:spcPct val="100000"/>
              </a:lnSpc>
              <a:spcBef>
                <a:spcPts val="0"/>
              </a:spcBef>
              <a:spcAft>
                <a:spcPts val="0"/>
              </a:spcAft>
              <a:buSzPts val="1800"/>
              <a:buNone/>
              <a:defRPr sz="1800"/>
            </a:lvl5pPr>
            <a:lvl6pPr lvl="5" algn="ctr">
              <a:lnSpc>
                <a:spcPct val="100000"/>
              </a:lnSpc>
              <a:spcBef>
                <a:spcPts val="0"/>
              </a:spcBef>
              <a:spcAft>
                <a:spcPts val="0"/>
              </a:spcAft>
              <a:buSzPts val="1800"/>
              <a:buNone/>
              <a:defRPr sz="1800"/>
            </a:lvl6pPr>
            <a:lvl7pPr lvl="6" algn="ctr">
              <a:lnSpc>
                <a:spcPct val="100000"/>
              </a:lnSpc>
              <a:spcBef>
                <a:spcPts val="0"/>
              </a:spcBef>
              <a:spcAft>
                <a:spcPts val="0"/>
              </a:spcAft>
              <a:buSzPts val="1800"/>
              <a:buNone/>
              <a:defRPr sz="1800"/>
            </a:lvl7pPr>
            <a:lvl8pPr lvl="7" algn="ctr">
              <a:lnSpc>
                <a:spcPct val="100000"/>
              </a:lnSpc>
              <a:spcBef>
                <a:spcPts val="0"/>
              </a:spcBef>
              <a:spcAft>
                <a:spcPts val="0"/>
              </a:spcAft>
              <a:buSzPts val="1800"/>
              <a:buNone/>
              <a:defRPr sz="1800"/>
            </a:lvl8pPr>
            <a:lvl9pPr lvl="8" algn="ctr">
              <a:lnSpc>
                <a:spcPct val="100000"/>
              </a:lnSpc>
              <a:spcBef>
                <a:spcPts val="0"/>
              </a:spcBef>
              <a:spcAft>
                <a:spcPts val="0"/>
              </a:spcAft>
              <a:buSzPts val="1800"/>
              <a:buNone/>
              <a:defRPr sz="1800"/>
            </a:lvl9pPr>
          </a:lstStyle>
          <a:p>
            <a:endParaRPr/>
          </a:p>
        </p:txBody>
      </p:sp>
      <p:sp>
        <p:nvSpPr>
          <p:cNvPr id="11" name="Google Shape;11;p2"/>
          <p:cNvSpPr txBox="1">
            <a:spLocks noGrp="1"/>
          </p:cNvSpPr>
          <p:nvPr>
            <p:ph type="title" idx="2" hasCustomPrompt="1"/>
          </p:nvPr>
        </p:nvSpPr>
        <p:spPr>
          <a:xfrm>
            <a:off x="7124725" y="545025"/>
            <a:ext cx="1296900" cy="4446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12000"/>
              <a:buNone/>
              <a:defRPr sz="1800">
                <a:latin typeface="Nunito"/>
                <a:ea typeface="Nunito"/>
                <a:cs typeface="Nunito"/>
                <a:sym typeface="Nunito"/>
              </a:defRPr>
            </a:lvl1pPr>
            <a:lvl2pPr lvl="1" algn="ctr" rtl="0">
              <a:spcBef>
                <a:spcPts val="0"/>
              </a:spcBef>
              <a:spcAft>
                <a:spcPts val="0"/>
              </a:spcAft>
              <a:buSzPts val="12000"/>
              <a:buNone/>
              <a:defRPr sz="12000"/>
            </a:lvl2pPr>
            <a:lvl3pPr lvl="2" algn="ctr" rtl="0">
              <a:spcBef>
                <a:spcPts val="0"/>
              </a:spcBef>
              <a:spcAft>
                <a:spcPts val="0"/>
              </a:spcAft>
              <a:buSzPts val="12000"/>
              <a:buNone/>
              <a:defRPr sz="12000"/>
            </a:lvl3pPr>
            <a:lvl4pPr lvl="3" algn="ctr" rtl="0">
              <a:spcBef>
                <a:spcPts val="0"/>
              </a:spcBef>
              <a:spcAft>
                <a:spcPts val="0"/>
              </a:spcAft>
              <a:buSzPts val="12000"/>
              <a:buNone/>
              <a:defRPr sz="12000"/>
            </a:lvl4pPr>
            <a:lvl5pPr lvl="4" algn="ctr" rtl="0">
              <a:spcBef>
                <a:spcPts val="0"/>
              </a:spcBef>
              <a:spcAft>
                <a:spcPts val="0"/>
              </a:spcAft>
              <a:buSzPts val="12000"/>
              <a:buNone/>
              <a:defRPr sz="12000"/>
            </a:lvl5pPr>
            <a:lvl6pPr lvl="5" algn="ctr" rtl="0">
              <a:spcBef>
                <a:spcPts val="0"/>
              </a:spcBef>
              <a:spcAft>
                <a:spcPts val="0"/>
              </a:spcAft>
              <a:buSzPts val="12000"/>
              <a:buNone/>
              <a:defRPr sz="12000"/>
            </a:lvl6pPr>
            <a:lvl7pPr lvl="6" algn="ctr" rtl="0">
              <a:spcBef>
                <a:spcPts val="0"/>
              </a:spcBef>
              <a:spcAft>
                <a:spcPts val="0"/>
              </a:spcAft>
              <a:buSzPts val="12000"/>
              <a:buNone/>
              <a:defRPr sz="12000"/>
            </a:lvl7pPr>
            <a:lvl8pPr lvl="7" algn="ctr" rtl="0">
              <a:spcBef>
                <a:spcPts val="0"/>
              </a:spcBef>
              <a:spcAft>
                <a:spcPts val="0"/>
              </a:spcAft>
              <a:buSzPts val="12000"/>
              <a:buNone/>
              <a:defRPr sz="12000"/>
            </a:lvl8pPr>
            <a:lvl9pPr lvl="8" algn="ctr" rtl="0">
              <a:spcBef>
                <a:spcPts val="0"/>
              </a:spcBef>
              <a:spcAft>
                <a:spcPts val="0"/>
              </a:spcAft>
              <a:buSzPts val="12000"/>
              <a:buNone/>
              <a:defRPr sz="12000"/>
            </a:lvl9pPr>
          </a:lstStyle>
          <a:p>
            <a:r>
              <a:t>xx%</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itle and three columns">
  <p:cSld name="CUSTOM_1">
    <p:spTree>
      <p:nvGrpSpPr>
        <p:cNvPr id="1" name="Shape 2146"/>
        <p:cNvGrpSpPr/>
        <p:nvPr/>
      </p:nvGrpSpPr>
      <p:grpSpPr>
        <a:xfrm>
          <a:off x="0" y="0"/>
          <a:ext cx="0" cy="0"/>
          <a:chOff x="0" y="0"/>
          <a:chExt cx="0" cy="0"/>
        </a:xfrm>
      </p:grpSpPr>
      <p:grpSp>
        <p:nvGrpSpPr>
          <p:cNvPr id="2147" name="Google Shape;2147;p18"/>
          <p:cNvGrpSpPr/>
          <p:nvPr/>
        </p:nvGrpSpPr>
        <p:grpSpPr>
          <a:xfrm flipH="1">
            <a:off x="8225198" y="78283"/>
            <a:ext cx="1704440" cy="1112358"/>
            <a:chOff x="7662600" y="-1843499"/>
            <a:chExt cx="1898252" cy="1238844"/>
          </a:xfrm>
        </p:grpSpPr>
        <p:sp>
          <p:nvSpPr>
            <p:cNvPr id="2148" name="Google Shape;2148;p18"/>
            <p:cNvSpPr/>
            <p:nvPr/>
          </p:nvSpPr>
          <p:spPr>
            <a:xfrm>
              <a:off x="7662600" y="-1843499"/>
              <a:ext cx="1898252" cy="1238844"/>
            </a:xfrm>
            <a:custGeom>
              <a:avLst/>
              <a:gdLst/>
              <a:ahLst/>
              <a:cxnLst/>
              <a:rect l="l" t="t" r="r" b="b"/>
              <a:pathLst>
                <a:path w="284809" h="185873" extrusionOk="0">
                  <a:moveTo>
                    <a:pt x="256265" y="0"/>
                  </a:moveTo>
                  <a:lnTo>
                    <a:pt x="9993" y="37998"/>
                  </a:lnTo>
                  <a:lnTo>
                    <a:pt x="0" y="39567"/>
                  </a:lnTo>
                  <a:cubicBezTo>
                    <a:pt x="1792" y="42793"/>
                    <a:pt x="3181" y="42703"/>
                    <a:pt x="4167" y="44630"/>
                  </a:cubicBezTo>
                  <a:cubicBezTo>
                    <a:pt x="5556" y="47453"/>
                    <a:pt x="7662" y="48887"/>
                    <a:pt x="9052" y="51710"/>
                  </a:cubicBezTo>
                  <a:cubicBezTo>
                    <a:pt x="10037" y="53682"/>
                    <a:pt x="11202" y="56012"/>
                    <a:pt x="12950" y="59283"/>
                  </a:cubicBezTo>
                  <a:cubicBezTo>
                    <a:pt x="14742" y="62509"/>
                    <a:pt x="15639" y="65018"/>
                    <a:pt x="16804" y="66856"/>
                  </a:cubicBezTo>
                  <a:cubicBezTo>
                    <a:pt x="18506" y="69499"/>
                    <a:pt x="20030" y="71202"/>
                    <a:pt x="21733" y="73846"/>
                  </a:cubicBezTo>
                  <a:cubicBezTo>
                    <a:pt x="22898" y="75683"/>
                    <a:pt x="24063" y="78103"/>
                    <a:pt x="25855" y="81329"/>
                  </a:cubicBezTo>
                  <a:cubicBezTo>
                    <a:pt x="27647" y="84645"/>
                    <a:pt x="28409" y="87244"/>
                    <a:pt x="28947" y="89440"/>
                  </a:cubicBezTo>
                  <a:cubicBezTo>
                    <a:pt x="29753" y="92487"/>
                    <a:pt x="29216" y="95086"/>
                    <a:pt x="29978" y="98133"/>
                  </a:cubicBezTo>
                  <a:cubicBezTo>
                    <a:pt x="30515" y="100328"/>
                    <a:pt x="32397" y="102524"/>
                    <a:pt x="34234" y="105840"/>
                  </a:cubicBezTo>
                  <a:cubicBezTo>
                    <a:pt x="35489" y="108170"/>
                    <a:pt x="37461" y="109649"/>
                    <a:pt x="39477" y="111396"/>
                  </a:cubicBezTo>
                  <a:cubicBezTo>
                    <a:pt x="41359" y="113099"/>
                    <a:pt x="43152" y="114981"/>
                    <a:pt x="45347" y="116415"/>
                  </a:cubicBezTo>
                  <a:cubicBezTo>
                    <a:pt x="47543" y="117894"/>
                    <a:pt x="49022" y="120313"/>
                    <a:pt x="51128" y="121837"/>
                  </a:cubicBezTo>
                  <a:cubicBezTo>
                    <a:pt x="53278" y="123405"/>
                    <a:pt x="56594" y="123674"/>
                    <a:pt x="58252" y="125601"/>
                  </a:cubicBezTo>
                  <a:cubicBezTo>
                    <a:pt x="59910" y="127528"/>
                    <a:pt x="61434" y="129903"/>
                    <a:pt x="62688" y="132277"/>
                  </a:cubicBezTo>
                  <a:cubicBezTo>
                    <a:pt x="63854" y="134563"/>
                    <a:pt x="63898" y="137520"/>
                    <a:pt x="65019" y="139850"/>
                  </a:cubicBezTo>
                  <a:cubicBezTo>
                    <a:pt x="66139" y="142270"/>
                    <a:pt x="67035" y="144824"/>
                    <a:pt x="68379" y="146930"/>
                  </a:cubicBezTo>
                  <a:cubicBezTo>
                    <a:pt x="69813" y="149171"/>
                    <a:pt x="72412" y="150291"/>
                    <a:pt x="74473" y="151859"/>
                  </a:cubicBezTo>
                  <a:cubicBezTo>
                    <a:pt x="76490" y="153383"/>
                    <a:pt x="77834" y="155937"/>
                    <a:pt x="79895" y="157505"/>
                  </a:cubicBezTo>
                  <a:cubicBezTo>
                    <a:pt x="82001" y="159029"/>
                    <a:pt x="84152" y="160463"/>
                    <a:pt x="86303" y="161941"/>
                  </a:cubicBezTo>
                  <a:cubicBezTo>
                    <a:pt x="88409" y="163375"/>
                    <a:pt x="90336" y="165257"/>
                    <a:pt x="92576" y="166557"/>
                  </a:cubicBezTo>
                  <a:cubicBezTo>
                    <a:pt x="94817" y="167901"/>
                    <a:pt x="97057" y="169380"/>
                    <a:pt x="99343" y="170500"/>
                  </a:cubicBezTo>
                  <a:cubicBezTo>
                    <a:pt x="100042" y="170830"/>
                    <a:pt x="100803" y="170942"/>
                    <a:pt x="101598" y="170942"/>
                  </a:cubicBezTo>
                  <a:cubicBezTo>
                    <a:pt x="103295" y="170942"/>
                    <a:pt x="105145" y="170430"/>
                    <a:pt x="106870" y="170430"/>
                  </a:cubicBezTo>
                  <a:cubicBezTo>
                    <a:pt x="107081" y="170430"/>
                    <a:pt x="107291" y="170438"/>
                    <a:pt x="107498" y="170455"/>
                  </a:cubicBezTo>
                  <a:cubicBezTo>
                    <a:pt x="109966" y="170672"/>
                    <a:pt x="112476" y="172478"/>
                    <a:pt x="115069" y="172478"/>
                  </a:cubicBezTo>
                  <a:cubicBezTo>
                    <a:pt x="115159" y="172478"/>
                    <a:pt x="115249" y="172476"/>
                    <a:pt x="115340" y="172472"/>
                  </a:cubicBezTo>
                  <a:cubicBezTo>
                    <a:pt x="117983" y="172337"/>
                    <a:pt x="120582" y="170948"/>
                    <a:pt x="123181" y="170903"/>
                  </a:cubicBezTo>
                  <a:cubicBezTo>
                    <a:pt x="123540" y="170903"/>
                    <a:pt x="123899" y="170902"/>
                    <a:pt x="124258" y="170902"/>
                  </a:cubicBezTo>
                  <a:cubicBezTo>
                    <a:pt x="126595" y="170902"/>
                    <a:pt x="128938" y="170936"/>
                    <a:pt x="131113" y="171441"/>
                  </a:cubicBezTo>
                  <a:cubicBezTo>
                    <a:pt x="133577" y="172023"/>
                    <a:pt x="136266" y="172561"/>
                    <a:pt x="138641" y="173681"/>
                  </a:cubicBezTo>
                  <a:cubicBezTo>
                    <a:pt x="140971" y="174802"/>
                    <a:pt x="142405" y="177804"/>
                    <a:pt x="144735" y="178969"/>
                  </a:cubicBezTo>
                  <a:cubicBezTo>
                    <a:pt x="147065" y="180134"/>
                    <a:pt x="149708" y="180851"/>
                    <a:pt x="152128" y="181702"/>
                  </a:cubicBezTo>
                  <a:cubicBezTo>
                    <a:pt x="152858" y="181954"/>
                    <a:pt x="153611" y="182041"/>
                    <a:pt x="154378" y="182041"/>
                  </a:cubicBezTo>
                  <a:cubicBezTo>
                    <a:pt x="156090" y="182041"/>
                    <a:pt x="157868" y="181607"/>
                    <a:pt x="159594" y="181607"/>
                  </a:cubicBezTo>
                  <a:cubicBezTo>
                    <a:pt x="159704" y="181607"/>
                    <a:pt x="159815" y="181609"/>
                    <a:pt x="159925" y="181613"/>
                  </a:cubicBezTo>
                  <a:cubicBezTo>
                    <a:pt x="162818" y="181653"/>
                    <a:pt x="165192" y="182583"/>
                    <a:pt x="167216" y="182583"/>
                  </a:cubicBezTo>
                  <a:cubicBezTo>
                    <a:pt x="167418" y="182583"/>
                    <a:pt x="167616" y="182574"/>
                    <a:pt x="167811" y="182554"/>
                  </a:cubicBezTo>
                  <a:cubicBezTo>
                    <a:pt x="170948" y="182240"/>
                    <a:pt x="173009" y="180582"/>
                    <a:pt x="175339" y="180044"/>
                  </a:cubicBezTo>
                  <a:cubicBezTo>
                    <a:pt x="175704" y="179960"/>
                    <a:pt x="176076" y="179925"/>
                    <a:pt x="176457" y="179925"/>
                  </a:cubicBezTo>
                  <a:cubicBezTo>
                    <a:pt x="178270" y="179925"/>
                    <a:pt x="180270" y="180716"/>
                    <a:pt x="182512" y="180716"/>
                  </a:cubicBezTo>
                  <a:cubicBezTo>
                    <a:pt x="182806" y="180716"/>
                    <a:pt x="183103" y="180702"/>
                    <a:pt x="183405" y="180672"/>
                  </a:cubicBezTo>
                  <a:cubicBezTo>
                    <a:pt x="184875" y="180519"/>
                    <a:pt x="186470" y="180449"/>
                    <a:pt x="188363" y="180449"/>
                  </a:cubicBezTo>
                  <a:cubicBezTo>
                    <a:pt x="189240" y="180449"/>
                    <a:pt x="190181" y="180464"/>
                    <a:pt x="191202" y="180492"/>
                  </a:cubicBezTo>
                  <a:cubicBezTo>
                    <a:pt x="191372" y="180497"/>
                    <a:pt x="191540" y="180499"/>
                    <a:pt x="191706" y="180499"/>
                  </a:cubicBezTo>
                  <a:cubicBezTo>
                    <a:pt x="194028" y="180499"/>
                    <a:pt x="196032" y="180065"/>
                    <a:pt x="197772" y="180065"/>
                  </a:cubicBezTo>
                  <a:cubicBezTo>
                    <a:pt x="198245" y="180065"/>
                    <a:pt x="198698" y="180097"/>
                    <a:pt x="199133" y="180179"/>
                  </a:cubicBezTo>
                  <a:cubicBezTo>
                    <a:pt x="202180" y="180761"/>
                    <a:pt x="204376" y="181881"/>
                    <a:pt x="206661" y="182688"/>
                  </a:cubicBezTo>
                  <a:cubicBezTo>
                    <a:pt x="208902" y="183539"/>
                    <a:pt x="211097" y="185063"/>
                    <a:pt x="214189" y="185645"/>
                  </a:cubicBezTo>
                  <a:cubicBezTo>
                    <a:pt x="214624" y="185727"/>
                    <a:pt x="215083" y="185759"/>
                    <a:pt x="215565" y="185759"/>
                  </a:cubicBezTo>
                  <a:cubicBezTo>
                    <a:pt x="217339" y="185759"/>
                    <a:pt x="219425" y="185325"/>
                    <a:pt x="221788" y="185325"/>
                  </a:cubicBezTo>
                  <a:cubicBezTo>
                    <a:pt x="221957" y="185325"/>
                    <a:pt x="222128" y="185327"/>
                    <a:pt x="222300" y="185332"/>
                  </a:cubicBezTo>
                  <a:cubicBezTo>
                    <a:pt x="225301" y="185418"/>
                    <a:pt x="227768" y="185872"/>
                    <a:pt x="229820" y="185872"/>
                  </a:cubicBezTo>
                  <a:cubicBezTo>
                    <a:pt x="229913" y="185872"/>
                    <a:pt x="230005" y="185871"/>
                    <a:pt x="230097" y="185870"/>
                  </a:cubicBezTo>
                  <a:cubicBezTo>
                    <a:pt x="233278" y="185780"/>
                    <a:pt x="235519" y="184480"/>
                    <a:pt x="237849" y="184301"/>
                  </a:cubicBezTo>
                  <a:cubicBezTo>
                    <a:pt x="238166" y="184271"/>
                    <a:pt x="238485" y="184258"/>
                    <a:pt x="238806" y="184258"/>
                  </a:cubicBezTo>
                  <a:cubicBezTo>
                    <a:pt x="240700" y="184258"/>
                    <a:pt x="242687" y="184712"/>
                    <a:pt x="245140" y="184712"/>
                  </a:cubicBezTo>
                  <a:cubicBezTo>
                    <a:pt x="245321" y="184712"/>
                    <a:pt x="245504" y="184710"/>
                    <a:pt x="245690" y="184704"/>
                  </a:cubicBezTo>
                  <a:cubicBezTo>
                    <a:pt x="245809" y="184700"/>
                    <a:pt x="245930" y="184697"/>
                    <a:pt x="246051" y="184697"/>
                  </a:cubicBezTo>
                  <a:cubicBezTo>
                    <a:pt x="248121" y="184697"/>
                    <a:pt x="250524" y="185382"/>
                    <a:pt x="253487" y="185466"/>
                  </a:cubicBezTo>
                  <a:cubicBezTo>
                    <a:pt x="253674" y="185472"/>
                    <a:pt x="253859" y="185474"/>
                    <a:pt x="254042" y="185474"/>
                  </a:cubicBezTo>
                  <a:cubicBezTo>
                    <a:pt x="256963" y="185474"/>
                    <a:pt x="259305" y="184839"/>
                    <a:pt x="261329" y="184839"/>
                  </a:cubicBezTo>
                  <a:cubicBezTo>
                    <a:pt x="261622" y="184835"/>
                    <a:pt x="261909" y="184833"/>
                    <a:pt x="262190" y="184833"/>
                  </a:cubicBezTo>
                  <a:cubicBezTo>
                    <a:pt x="264200" y="184833"/>
                    <a:pt x="265899" y="184927"/>
                    <a:pt x="267501" y="184927"/>
                  </a:cubicBezTo>
                  <a:cubicBezTo>
                    <a:pt x="268066" y="184927"/>
                    <a:pt x="268620" y="184916"/>
                    <a:pt x="269171" y="184884"/>
                  </a:cubicBezTo>
                  <a:cubicBezTo>
                    <a:pt x="271501" y="184749"/>
                    <a:pt x="273786" y="183584"/>
                    <a:pt x="276923" y="183539"/>
                  </a:cubicBezTo>
                  <a:cubicBezTo>
                    <a:pt x="276952" y="183539"/>
                    <a:pt x="276982" y="183539"/>
                    <a:pt x="277011" y="183539"/>
                  </a:cubicBezTo>
                  <a:cubicBezTo>
                    <a:pt x="279145" y="183539"/>
                    <a:pt x="281715" y="185109"/>
                    <a:pt x="284809" y="185197"/>
                  </a:cubicBezTo>
                  <a:lnTo>
                    <a:pt x="283913" y="179372"/>
                  </a:lnTo>
                  <a:lnTo>
                    <a:pt x="284182" y="179372"/>
                  </a:lnTo>
                  <a:lnTo>
                    <a:pt x="256265" y="0"/>
                  </a:lnTo>
                  <a:close/>
                </a:path>
              </a:pathLst>
            </a:custGeom>
            <a:solidFill>
              <a:schemeClr val="accent3"/>
            </a:solidFill>
            <a:ln>
              <a:noFill/>
            </a:ln>
            <a:effectLst>
              <a:outerShdw blurRad="57150" dist="19050" dir="5400000" algn="bl" rotWithShape="0">
                <a:srgbClr val="000000">
                  <a:alpha val="2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49" name="Google Shape;2149;p18"/>
            <p:cNvSpPr/>
            <p:nvPr/>
          </p:nvSpPr>
          <p:spPr>
            <a:xfrm>
              <a:off x="7662600" y="-1843499"/>
              <a:ext cx="1898252" cy="1238844"/>
            </a:xfrm>
            <a:custGeom>
              <a:avLst/>
              <a:gdLst/>
              <a:ahLst/>
              <a:cxnLst/>
              <a:rect l="l" t="t" r="r" b="b"/>
              <a:pathLst>
                <a:path w="284809" h="185873" extrusionOk="0">
                  <a:moveTo>
                    <a:pt x="256265" y="0"/>
                  </a:moveTo>
                  <a:lnTo>
                    <a:pt x="9993" y="37998"/>
                  </a:lnTo>
                  <a:lnTo>
                    <a:pt x="0" y="39567"/>
                  </a:lnTo>
                  <a:cubicBezTo>
                    <a:pt x="1792" y="42793"/>
                    <a:pt x="3181" y="42703"/>
                    <a:pt x="4167" y="44630"/>
                  </a:cubicBezTo>
                  <a:cubicBezTo>
                    <a:pt x="5556" y="47453"/>
                    <a:pt x="7662" y="48887"/>
                    <a:pt x="9052" y="51710"/>
                  </a:cubicBezTo>
                  <a:cubicBezTo>
                    <a:pt x="10037" y="53682"/>
                    <a:pt x="11202" y="56012"/>
                    <a:pt x="12950" y="59283"/>
                  </a:cubicBezTo>
                  <a:cubicBezTo>
                    <a:pt x="14742" y="62509"/>
                    <a:pt x="15639" y="65018"/>
                    <a:pt x="16804" y="66856"/>
                  </a:cubicBezTo>
                  <a:cubicBezTo>
                    <a:pt x="18506" y="69499"/>
                    <a:pt x="20030" y="71202"/>
                    <a:pt x="21733" y="73846"/>
                  </a:cubicBezTo>
                  <a:cubicBezTo>
                    <a:pt x="22898" y="75683"/>
                    <a:pt x="24063" y="78103"/>
                    <a:pt x="25855" y="81329"/>
                  </a:cubicBezTo>
                  <a:cubicBezTo>
                    <a:pt x="27647" y="84645"/>
                    <a:pt x="28409" y="87244"/>
                    <a:pt x="28947" y="89440"/>
                  </a:cubicBezTo>
                  <a:cubicBezTo>
                    <a:pt x="29753" y="92487"/>
                    <a:pt x="29216" y="95086"/>
                    <a:pt x="29978" y="98133"/>
                  </a:cubicBezTo>
                  <a:cubicBezTo>
                    <a:pt x="30515" y="100328"/>
                    <a:pt x="32397" y="102524"/>
                    <a:pt x="34234" y="105840"/>
                  </a:cubicBezTo>
                  <a:cubicBezTo>
                    <a:pt x="35489" y="108170"/>
                    <a:pt x="37461" y="109649"/>
                    <a:pt x="39477" y="111396"/>
                  </a:cubicBezTo>
                  <a:cubicBezTo>
                    <a:pt x="41359" y="113099"/>
                    <a:pt x="43152" y="114981"/>
                    <a:pt x="45347" y="116415"/>
                  </a:cubicBezTo>
                  <a:cubicBezTo>
                    <a:pt x="47543" y="117894"/>
                    <a:pt x="49022" y="120313"/>
                    <a:pt x="51128" y="121837"/>
                  </a:cubicBezTo>
                  <a:cubicBezTo>
                    <a:pt x="53278" y="123405"/>
                    <a:pt x="56594" y="123674"/>
                    <a:pt x="58252" y="125601"/>
                  </a:cubicBezTo>
                  <a:cubicBezTo>
                    <a:pt x="59910" y="127528"/>
                    <a:pt x="61434" y="129903"/>
                    <a:pt x="62688" y="132277"/>
                  </a:cubicBezTo>
                  <a:cubicBezTo>
                    <a:pt x="63854" y="134563"/>
                    <a:pt x="63898" y="137520"/>
                    <a:pt x="65019" y="139850"/>
                  </a:cubicBezTo>
                  <a:cubicBezTo>
                    <a:pt x="66139" y="142270"/>
                    <a:pt x="67035" y="144824"/>
                    <a:pt x="68379" y="146930"/>
                  </a:cubicBezTo>
                  <a:cubicBezTo>
                    <a:pt x="69813" y="149171"/>
                    <a:pt x="72412" y="150291"/>
                    <a:pt x="74473" y="151859"/>
                  </a:cubicBezTo>
                  <a:cubicBezTo>
                    <a:pt x="76490" y="153383"/>
                    <a:pt x="77834" y="155937"/>
                    <a:pt x="79895" y="157505"/>
                  </a:cubicBezTo>
                  <a:cubicBezTo>
                    <a:pt x="82001" y="159029"/>
                    <a:pt x="84152" y="160463"/>
                    <a:pt x="86303" y="161941"/>
                  </a:cubicBezTo>
                  <a:cubicBezTo>
                    <a:pt x="88409" y="163375"/>
                    <a:pt x="90336" y="165257"/>
                    <a:pt x="92576" y="166557"/>
                  </a:cubicBezTo>
                  <a:cubicBezTo>
                    <a:pt x="94817" y="167901"/>
                    <a:pt x="97057" y="169380"/>
                    <a:pt x="99343" y="170500"/>
                  </a:cubicBezTo>
                  <a:cubicBezTo>
                    <a:pt x="100042" y="170830"/>
                    <a:pt x="100803" y="170942"/>
                    <a:pt x="101598" y="170942"/>
                  </a:cubicBezTo>
                  <a:cubicBezTo>
                    <a:pt x="103295" y="170942"/>
                    <a:pt x="105145" y="170430"/>
                    <a:pt x="106870" y="170430"/>
                  </a:cubicBezTo>
                  <a:cubicBezTo>
                    <a:pt x="107081" y="170430"/>
                    <a:pt x="107291" y="170438"/>
                    <a:pt x="107498" y="170455"/>
                  </a:cubicBezTo>
                  <a:cubicBezTo>
                    <a:pt x="109966" y="170672"/>
                    <a:pt x="112476" y="172478"/>
                    <a:pt x="115069" y="172478"/>
                  </a:cubicBezTo>
                  <a:cubicBezTo>
                    <a:pt x="115159" y="172478"/>
                    <a:pt x="115249" y="172476"/>
                    <a:pt x="115340" y="172472"/>
                  </a:cubicBezTo>
                  <a:cubicBezTo>
                    <a:pt x="117983" y="172337"/>
                    <a:pt x="120582" y="170948"/>
                    <a:pt x="123181" y="170903"/>
                  </a:cubicBezTo>
                  <a:cubicBezTo>
                    <a:pt x="123540" y="170903"/>
                    <a:pt x="123899" y="170902"/>
                    <a:pt x="124258" y="170902"/>
                  </a:cubicBezTo>
                  <a:cubicBezTo>
                    <a:pt x="126595" y="170902"/>
                    <a:pt x="128938" y="170936"/>
                    <a:pt x="131113" y="171441"/>
                  </a:cubicBezTo>
                  <a:cubicBezTo>
                    <a:pt x="133577" y="172023"/>
                    <a:pt x="136266" y="172561"/>
                    <a:pt x="138641" y="173681"/>
                  </a:cubicBezTo>
                  <a:cubicBezTo>
                    <a:pt x="140971" y="174802"/>
                    <a:pt x="142405" y="177804"/>
                    <a:pt x="144735" y="178969"/>
                  </a:cubicBezTo>
                  <a:cubicBezTo>
                    <a:pt x="147065" y="180134"/>
                    <a:pt x="149708" y="180851"/>
                    <a:pt x="152128" y="181702"/>
                  </a:cubicBezTo>
                  <a:cubicBezTo>
                    <a:pt x="152858" y="181954"/>
                    <a:pt x="153611" y="182041"/>
                    <a:pt x="154378" y="182041"/>
                  </a:cubicBezTo>
                  <a:cubicBezTo>
                    <a:pt x="156090" y="182041"/>
                    <a:pt x="157868" y="181607"/>
                    <a:pt x="159594" y="181607"/>
                  </a:cubicBezTo>
                  <a:cubicBezTo>
                    <a:pt x="159704" y="181607"/>
                    <a:pt x="159815" y="181609"/>
                    <a:pt x="159925" y="181613"/>
                  </a:cubicBezTo>
                  <a:cubicBezTo>
                    <a:pt x="162818" y="181653"/>
                    <a:pt x="165192" y="182583"/>
                    <a:pt x="167216" y="182583"/>
                  </a:cubicBezTo>
                  <a:cubicBezTo>
                    <a:pt x="167418" y="182583"/>
                    <a:pt x="167616" y="182574"/>
                    <a:pt x="167811" y="182554"/>
                  </a:cubicBezTo>
                  <a:cubicBezTo>
                    <a:pt x="170948" y="182240"/>
                    <a:pt x="173009" y="180582"/>
                    <a:pt x="175339" y="180044"/>
                  </a:cubicBezTo>
                  <a:cubicBezTo>
                    <a:pt x="175704" y="179960"/>
                    <a:pt x="176076" y="179925"/>
                    <a:pt x="176457" y="179925"/>
                  </a:cubicBezTo>
                  <a:cubicBezTo>
                    <a:pt x="178270" y="179925"/>
                    <a:pt x="180270" y="180716"/>
                    <a:pt x="182512" y="180716"/>
                  </a:cubicBezTo>
                  <a:cubicBezTo>
                    <a:pt x="182806" y="180716"/>
                    <a:pt x="183103" y="180702"/>
                    <a:pt x="183405" y="180672"/>
                  </a:cubicBezTo>
                  <a:cubicBezTo>
                    <a:pt x="184875" y="180519"/>
                    <a:pt x="186470" y="180449"/>
                    <a:pt x="188363" y="180449"/>
                  </a:cubicBezTo>
                  <a:cubicBezTo>
                    <a:pt x="189240" y="180449"/>
                    <a:pt x="190181" y="180464"/>
                    <a:pt x="191202" y="180492"/>
                  </a:cubicBezTo>
                  <a:cubicBezTo>
                    <a:pt x="191372" y="180497"/>
                    <a:pt x="191540" y="180499"/>
                    <a:pt x="191706" y="180499"/>
                  </a:cubicBezTo>
                  <a:cubicBezTo>
                    <a:pt x="194028" y="180499"/>
                    <a:pt x="196032" y="180065"/>
                    <a:pt x="197772" y="180065"/>
                  </a:cubicBezTo>
                  <a:cubicBezTo>
                    <a:pt x="198245" y="180065"/>
                    <a:pt x="198698" y="180097"/>
                    <a:pt x="199133" y="180179"/>
                  </a:cubicBezTo>
                  <a:cubicBezTo>
                    <a:pt x="202180" y="180761"/>
                    <a:pt x="204376" y="181881"/>
                    <a:pt x="206661" y="182688"/>
                  </a:cubicBezTo>
                  <a:cubicBezTo>
                    <a:pt x="208902" y="183539"/>
                    <a:pt x="211097" y="185063"/>
                    <a:pt x="214189" y="185645"/>
                  </a:cubicBezTo>
                  <a:cubicBezTo>
                    <a:pt x="214624" y="185727"/>
                    <a:pt x="215083" y="185759"/>
                    <a:pt x="215565" y="185759"/>
                  </a:cubicBezTo>
                  <a:cubicBezTo>
                    <a:pt x="217339" y="185759"/>
                    <a:pt x="219425" y="185325"/>
                    <a:pt x="221788" y="185325"/>
                  </a:cubicBezTo>
                  <a:cubicBezTo>
                    <a:pt x="221957" y="185325"/>
                    <a:pt x="222128" y="185327"/>
                    <a:pt x="222300" y="185332"/>
                  </a:cubicBezTo>
                  <a:cubicBezTo>
                    <a:pt x="225301" y="185418"/>
                    <a:pt x="227768" y="185872"/>
                    <a:pt x="229820" y="185872"/>
                  </a:cubicBezTo>
                  <a:cubicBezTo>
                    <a:pt x="229913" y="185872"/>
                    <a:pt x="230005" y="185871"/>
                    <a:pt x="230097" y="185870"/>
                  </a:cubicBezTo>
                  <a:cubicBezTo>
                    <a:pt x="233278" y="185780"/>
                    <a:pt x="235519" y="184480"/>
                    <a:pt x="237849" y="184301"/>
                  </a:cubicBezTo>
                  <a:cubicBezTo>
                    <a:pt x="238166" y="184271"/>
                    <a:pt x="238485" y="184258"/>
                    <a:pt x="238806" y="184258"/>
                  </a:cubicBezTo>
                  <a:cubicBezTo>
                    <a:pt x="240700" y="184258"/>
                    <a:pt x="242687" y="184712"/>
                    <a:pt x="245140" y="184712"/>
                  </a:cubicBezTo>
                  <a:cubicBezTo>
                    <a:pt x="245321" y="184712"/>
                    <a:pt x="245504" y="184710"/>
                    <a:pt x="245690" y="184704"/>
                  </a:cubicBezTo>
                  <a:cubicBezTo>
                    <a:pt x="245809" y="184700"/>
                    <a:pt x="245930" y="184697"/>
                    <a:pt x="246051" y="184697"/>
                  </a:cubicBezTo>
                  <a:cubicBezTo>
                    <a:pt x="248121" y="184697"/>
                    <a:pt x="250524" y="185382"/>
                    <a:pt x="253487" y="185466"/>
                  </a:cubicBezTo>
                  <a:cubicBezTo>
                    <a:pt x="253674" y="185472"/>
                    <a:pt x="253859" y="185474"/>
                    <a:pt x="254042" y="185474"/>
                  </a:cubicBezTo>
                  <a:cubicBezTo>
                    <a:pt x="256963" y="185474"/>
                    <a:pt x="259305" y="184839"/>
                    <a:pt x="261329" y="184839"/>
                  </a:cubicBezTo>
                  <a:cubicBezTo>
                    <a:pt x="261622" y="184835"/>
                    <a:pt x="261909" y="184833"/>
                    <a:pt x="262190" y="184833"/>
                  </a:cubicBezTo>
                  <a:cubicBezTo>
                    <a:pt x="264200" y="184833"/>
                    <a:pt x="265899" y="184927"/>
                    <a:pt x="267501" y="184927"/>
                  </a:cubicBezTo>
                  <a:cubicBezTo>
                    <a:pt x="268066" y="184927"/>
                    <a:pt x="268620" y="184916"/>
                    <a:pt x="269171" y="184884"/>
                  </a:cubicBezTo>
                  <a:cubicBezTo>
                    <a:pt x="271501" y="184749"/>
                    <a:pt x="273786" y="183584"/>
                    <a:pt x="276923" y="183539"/>
                  </a:cubicBezTo>
                  <a:cubicBezTo>
                    <a:pt x="276952" y="183539"/>
                    <a:pt x="276982" y="183539"/>
                    <a:pt x="277011" y="183539"/>
                  </a:cubicBezTo>
                  <a:cubicBezTo>
                    <a:pt x="279145" y="183539"/>
                    <a:pt x="281715" y="185109"/>
                    <a:pt x="284809" y="185197"/>
                  </a:cubicBezTo>
                  <a:lnTo>
                    <a:pt x="283913" y="179372"/>
                  </a:lnTo>
                  <a:lnTo>
                    <a:pt x="284182" y="179372"/>
                  </a:lnTo>
                  <a:lnTo>
                    <a:pt x="256265" y="0"/>
                  </a:lnTo>
                  <a:close/>
                </a:path>
              </a:pathLst>
            </a:custGeom>
            <a:solidFill>
              <a:srgbClr val="F0EBA7">
                <a:alpha val="424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150" name="Google Shape;2150;p18"/>
          <p:cNvGrpSpPr/>
          <p:nvPr/>
        </p:nvGrpSpPr>
        <p:grpSpPr>
          <a:xfrm>
            <a:off x="-1911600" y="585316"/>
            <a:ext cx="2528195" cy="1883519"/>
            <a:chOff x="-2639312" y="-402259"/>
            <a:chExt cx="2528195" cy="1883519"/>
          </a:xfrm>
        </p:grpSpPr>
        <p:sp>
          <p:nvSpPr>
            <p:cNvPr id="2151" name="Google Shape;2151;p18"/>
            <p:cNvSpPr/>
            <p:nvPr/>
          </p:nvSpPr>
          <p:spPr>
            <a:xfrm>
              <a:off x="-2639312" y="-402259"/>
              <a:ext cx="2528195" cy="1883519"/>
            </a:xfrm>
            <a:custGeom>
              <a:avLst/>
              <a:gdLst/>
              <a:ahLst/>
              <a:cxnLst/>
              <a:rect l="l" t="t" r="r" b="b"/>
              <a:pathLst>
                <a:path w="280210" h="208758" extrusionOk="0">
                  <a:moveTo>
                    <a:pt x="21547" y="0"/>
                  </a:moveTo>
                  <a:lnTo>
                    <a:pt x="0" y="177494"/>
                  </a:lnTo>
                  <a:cubicBezTo>
                    <a:pt x="1532" y="177283"/>
                    <a:pt x="2746" y="176016"/>
                    <a:pt x="4225" y="175224"/>
                  </a:cubicBezTo>
                  <a:cubicBezTo>
                    <a:pt x="5545" y="174484"/>
                    <a:pt x="7446" y="174537"/>
                    <a:pt x="8767" y="173692"/>
                  </a:cubicBezTo>
                  <a:cubicBezTo>
                    <a:pt x="10087" y="172794"/>
                    <a:pt x="11407" y="172002"/>
                    <a:pt x="12780" y="171263"/>
                  </a:cubicBezTo>
                  <a:cubicBezTo>
                    <a:pt x="14206" y="170523"/>
                    <a:pt x="15421" y="168569"/>
                    <a:pt x="16899" y="168411"/>
                  </a:cubicBezTo>
                  <a:cubicBezTo>
                    <a:pt x="16970" y="168404"/>
                    <a:pt x="17040" y="168401"/>
                    <a:pt x="17110" y="168401"/>
                  </a:cubicBezTo>
                  <a:cubicBezTo>
                    <a:pt x="18629" y="168401"/>
                    <a:pt x="20191" y="169975"/>
                    <a:pt x="21705" y="170682"/>
                  </a:cubicBezTo>
                  <a:cubicBezTo>
                    <a:pt x="23131" y="171316"/>
                    <a:pt x="25085" y="171368"/>
                    <a:pt x="26511" y="172266"/>
                  </a:cubicBezTo>
                  <a:cubicBezTo>
                    <a:pt x="27989" y="173164"/>
                    <a:pt x="28887" y="174959"/>
                    <a:pt x="30313" y="175646"/>
                  </a:cubicBezTo>
                  <a:cubicBezTo>
                    <a:pt x="31721" y="176282"/>
                    <a:pt x="33168" y="176566"/>
                    <a:pt x="34519" y="176566"/>
                  </a:cubicBezTo>
                  <a:cubicBezTo>
                    <a:pt x="34739" y="176566"/>
                    <a:pt x="34957" y="176559"/>
                    <a:pt x="35172" y="176544"/>
                  </a:cubicBezTo>
                  <a:cubicBezTo>
                    <a:pt x="36756" y="176491"/>
                    <a:pt x="38604" y="176333"/>
                    <a:pt x="40083" y="175382"/>
                  </a:cubicBezTo>
                  <a:cubicBezTo>
                    <a:pt x="41403" y="174537"/>
                    <a:pt x="42354" y="172847"/>
                    <a:pt x="43674" y="171844"/>
                  </a:cubicBezTo>
                  <a:cubicBezTo>
                    <a:pt x="44994" y="170787"/>
                    <a:pt x="46737" y="170312"/>
                    <a:pt x="48057" y="169467"/>
                  </a:cubicBezTo>
                  <a:cubicBezTo>
                    <a:pt x="49589" y="168569"/>
                    <a:pt x="50803" y="167883"/>
                    <a:pt x="52335" y="167830"/>
                  </a:cubicBezTo>
                  <a:cubicBezTo>
                    <a:pt x="53736" y="167780"/>
                    <a:pt x="55137" y="167351"/>
                    <a:pt x="56538" y="167351"/>
                  </a:cubicBezTo>
                  <a:cubicBezTo>
                    <a:pt x="56616" y="167351"/>
                    <a:pt x="56693" y="167352"/>
                    <a:pt x="56771" y="167355"/>
                  </a:cubicBezTo>
                  <a:cubicBezTo>
                    <a:pt x="58249" y="167408"/>
                    <a:pt x="59728" y="167672"/>
                    <a:pt x="61207" y="167777"/>
                  </a:cubicBezTo>
                  <a:cubicBezTo>
                    <a:pt x="62685" y="167883"/>
                    <a:pt x="64111" y="168517"/>
                    <a:pt x="65590" y="168622"/>
                  </a:cubicBezTo>
                  <a:cubicBezTo>
                    <a:pt x="66329" y="168675"/>
                    <a:pt x="67082" y="168688"/>
                    <a:pt x="67828" y="168688"/>
                  </a:cubicBezTo>
                  <a:cubicBezTo>
                    <a:pt x="68574" y="168688"/>
                    <a:pt x="69313" y="168675"/>
                    <a:pt x="70026" y="168675"/>
                  </a:cubicBezTo>
                  <a:cubicBezTo>
                    <a:pt x="71610" y="168675"/>
                    <a:pt x="73195" y="168781"/>
                    <a:pt x="74726" y="169678"/>
                  </a:cubicBezTo>
                  <a:cubicBezTo>
                    <a:pt x="76099" y="170523"/>
                    <a:pt x="77631" y="171316"/>
                    <a:pt x="78951" y="172319"/>
                  </a:cubicBezTo>
                  <a:cubicBezTo>
                    <a:pt x="80324" y="173375"/>
                    <a:pt x="81380" y="174748"/>
                    <a:pt x="82753" y="175593"/>
                  </a:cubicBezTo>
                  <a:cubicBezTo>
                    <a:pt x="84285" y="176491"/>
                    <a:pt x="85816" y="177970"/>
                    <a:pt x="87401" y="178022"/>
                  </a:cubicBezTo>
                  <a:cubicBezTo>
                    <a:pt x="87419" y="178023"/>
                    <a:pt x="87437" y="178024"/>
                    <a:pt x="87455" y="178024"/>
                  </a:cubicBezTo>
                  <a:cubicBezTo>
                    <a:pt x="88700" y="178024"/>
                    <a:pt x="89796" y="176270"/>
                    <a:pt x="91097" y="175593"/>
                  </a:cubicBezTo>
                  <a:cubicBezTo>
                    <a:pt x="92259" y="175012"/>
                    <a:pt x="93315" y="174273"/>
                    <a:pt x="94477" y="173428"/>
                  </a:cubicBezTo>
                  <a:cubicBezTo>
                    <a:pt x="95586" y="172583"/>
                    <a:pt x="97487" y="172847"/>
                    <a:pt x="98596" y="172055"/>
                  </a:cubicBezTo>
                  <a:cubicBezTo>
                    <a:pt x="99758" y="171210"/>
                    <a:pt x="100233" y="169362"/>
                    <a:pt x="101342" y="168781"/>
                  </a:cubicBezTo>
                  <a:cubicBezTo>
                    <a:pt x="102682" y="168111"/>
                    <a:pt x="104173" y="167089"/>
                    <a:pt x="105422" y="167089"/>
                  </a:cubicBezTo>
                  <a:cubicBezTo>
                    <a:pt x="105453" y="167089"/>
                    <a:pt x="105484" y="167090"/>
                    <a:pt x="105514" y="167091"/>
                  </a:cubicBezTo>
                  <a:cubicBezTo>
                    <a:pt x="106993" y="167196"/>
                    <a:pt x="108366" y="168569"/>
                    <a:pt x="109845" y="168992"/>
                  </a:cubicBezTo>
                  <a:cubicBezTo>
                    <a:pt x="111271" y="169362"/>
                    <a:pt x="112432" y="170576"/>
                    <a:pt x="113858" y="171052"/>
                  </a:cubicBezTo>
                  <a:cubicBezTo>
                    <a:pt x="115284" y="171527"/>
                    <a:pt x="116974" y="171263"/>
                    <a:pt x="118400" y="171685"/>
                  </a:cubicBezTo>
                  <a:cubicBezTo>
                    <a:pt x="119879" y="172108"/>
                    <a:pt x="121252" y="173481"/>
                    <a:pt x="122677" y="173639"/>
                  </a:cubicBezTo>
                  <a:cubicBezTo>
                    <a:pt x="122773" y="173649"/>
                    <a:pt x="122869" y="173654"/>
                    <a:pt x="122965" y="173654"/>
                  </a:cubicBezTo>
                  <a:cubicBezTo>
                    <a:pt x="124185" y="173654"/>
                    <a:pt x="125497" y="172898"/>
                    <a:pt x="126729" y="172898"/>
                  </a:cubicBezTo>
                  <a:cubicBezTo>
                    <a:pt x="126912" y="172898"/>
                    <a:pt x="127093" y="172914"/>
                    <a:pt x="127272" y="172953"/>
                  </a:cubicBezTo>
                  <a:cubicBezTo>
                    <a:pt x="128698" y="173270"/>
                    <a:pt x="129860" y="174537"/>
                    <a:pt x="131285" y="174959"/>
                  </a:cubicBezTo>
                  <a:cubicBezTo>
                    <a:pt x="132711" y="175329"/>
                    <a:pt x="134296" y="175224"/>
                    <a:pt x="135722" y="175593"/>
                  </a:cubicBezTo>
                  <a:cubicBezTo>
                    <a:pt x="137147" y="175963"/>
                    <a:pt x="138520" y="176966"/>
                    <a:pt x="139946" y="177177"/>
                  </a:cubicBezTo>
                  <a:cubicBezTo>
                    <a:pt x="141425" y="177336"/>
                    <a:pt x="142904" y="177283"/>
                    <a:pt x="144330" y="177494"/>
                  </a:cubicBezTo>
                  <a:cubicBezTo>
                    <a:pt x="144708" y="177564"/>
                    <a:pt x="145098" y="177586"/>
                    <a:pt x="145493" y="177586"/>
                  </a:cubicBezTo>
                  <a:cubicBezTo>
                    <a:pt x="146135" y="177586"/>
                    <a:pt x="146792" y="177529"/>
                    <a:pt x="147437" y="177529"/>
                  </a:cubicBezTo>
                  <a:cubicBezTo>
                    <a:pt x="147888" y="177529"/>
                    <a:pt x="148334" y="177557"/>
                    <a:pt x="148766" y="177653"/>
                  </a:cubicBezTo>
                  <a:cubicBezTo>
                    <a:pt x="150191" y="177917"/>
                    <a:pt x="151406" y="179290"/>
                    <a:pt x="152885" y="179554"/>
                  </a:cubicBezTo>
                  <a:cubicBezTo>
                    <a:pt x="154311" y="179818"/>
                    <a:pt x="155842" y="179660"/>
                    <a:pt x="157268" y="179871"/>
                  </a:cubicBezTo>
                  <a:cubicBezTo>
                    <a:pt x="158747" y="180135"/>
                    <a:pt x="160014" y="180980"/>
                    <a:pt x="161440" y="181297"/>
                  </a:cubicBezTo>
                  <a:cubicBezTo>
                    <a:pt x="161630" y="181339"/>
                    <a:pt x="161825" y="181357"/>
                    <a:pt x="162025" y="181357"/>
                  </a:cubicBezTo>
                  <a:cubicBezTo>
                    <a:pt x="163125" y="181357"/>
                    <a:pt x="164350" y="180814"/>
                    <a:pt x="165450" y="180814"/>
                  </a:cubicBezTo>
                  <a:cubicBezTo>
                    <a:pt x="165649" y="180814"/>
                    <a:pt x="165845" y="180832"/>
                    <a:pt x="166034" y="180874"/>
                  </a:cubicBezTo>
                  <a:cubicBezTo>
                    <a:pt x="167460" y="181244"/>
                    <a:pt x="168939" y="181191"/>
                    <a:pt x="170365" y="181561"/>
                  </a:cubicBezTo>
                  <a:cubicBezTo>
                    <a:pt x="171843" y="181878"/>
                    <a:pt x="173005" y="183092"/>
                    <a:pt x="174484" y="183409"/>
                  </a:cubicBezTo>
                  <a:cubicBezTo>
                    <a:pt x="175771" y="183647"/>
                    <a:pt x="177144" y="184058"/>
                    <a:pt x="178564" y="184058"/>
                  </a:cubicBezTo>
                  <a:cubicBezTo>
                    <a:pt x="178718" y="184058"/>
                    <a:pt x="178871" y="184053"/>
                    <a:pt x="179026" y="184043"/>
                  </a:cubicBezTo>
                  <a:cubicBezTo>
                    <a:pt x="180504" y="183990"/>
                    <a:pt x="181983" y="183409"/>
                    <a:pt x="183514" y="183198"/>
                  </a:cubicBezTo>
                  <a:cubicBezTo>
                    <a:pt x="185046" y="183039"/>
                    <a:pt x="186525" y="182617"/>
                    <a:pt x="188056" y="182564"/>
                  </a:cubicBezTo>
                  <a:cubicBezTo>
                    <a:pt x="189210" y="182524"/>
                    <a:pt x="190454" y="182245"/>
                    <a:pt x="191629" y="182245"/>
                  </a:cubicBezTo>
                  <a:cubicBezTo>
                    <a:pt x="192014" y="182245"/>
                    <a:pt x="192391" y="182275"/>
                    <a:pt x="192756" y="182353"/>
                  </a:cubicBezTo>
                  <a:cubicBezTo>
                    <a:pt x="194182" y="182723"/>
                    <a:pt x="195449" y="183990"/>
                    <a:pt x="196770" y="184729"/>
                  </a:cubicBezTo>
                  <a:cubicBezTo>
                    <a:pt x="198090" y="185469"/>
                    <a:pt x="199146" y="186578"/>
                    <a:pt x="200466" y="187423"/>
                  </a:cubicBezTo>
                  <a:cubicBezTo>
                    <a:pt x="201734" y="188268"/>
                    <a:pt x="203213" y="188796"/>
                    <a:pt x="204480" y="189535"/>
                  </a:cubicBezTo>
                  <a:cubicBezTo>
                    <a:pt x="205853" y="190274"/>
                    <a:pt x="207173" y="191014"/>
                    <a:pt x="208599" y="191436"/>
                  </a:cubicBezTo>
                  <a:cubicBezTo>
                    <a:pt x="209972" y="191806"/>
                    <a:pt x="211451" y="192070"/>
                    <a:pt x="212824" y="192545"/>
                  </a:cubicBezTo>
                  <a:cubicBezTo>
                    <a:pt x="214197" y="193020"/>
                    <a:pt x="215253" y="194446"/>
                    <a:pt x="216626" y="194974"/>
                  </a:cubicBezTo>
                  <a:cubicBezTo>
                    <a:pt x="217999" y="195503"/>
                    <a:pt x="219689" y="195133"/>
                    <a:pt x="221062" y="195608"/>
                  </a:cubicBezTo>
                  <a:cubicBezTo>
                    <a:pt x="222435" y="196136"/>
                    <a:pt x="223544" y="197351"/>
                    <a:pt x="224970" y="197826"/>
                  </a:cubicBezTo>
                  <a:cubicBezTo>
                    <a:pt x="226343" y="198249"/>
                    <a:pt x="227875" y="198301"/>
                    <a:pt x="229195" y="199041"/>
                  </a:cubicBezTo>
                  <a:cubicBezTo>
                    <a:pt x="230462" y="199727"/>
                    <a:pt x="231255" y="201206"/>
                    <a:pt x="232469" y="202051"/>
                  </a:cubicBezTo>
                  <a:cubicBezTo>
                    <a:pt x="233737" y="202896"/>
                    <a:pt x="235057" y="203688"/>
                    <a:pt x="236324" y="204427"/>
                  </a:cubicBezTo>
                  <a:cubicBezTo>
                    <a:pt x="237592" y="205167"/>
                    <a:pt x="239546" y="204586"/>
                    <a:pt x="240919" y="205114"/>
                  </a:cubicBezTo>
                  <a:cubicBezTo>
                    <a:pt x="242299" y="205574"/>
                    <a:pt x="243630" y="206331"/>
                    <a:pt x="245199" y="206331"/>
                  </a:cubicBezTo>
                  <a:cubicBezTo>
                    <a:pt x="245250" y="206331"/>
                    <a:pt x="245302" y="206330"/>
                    <a:pt x="245355" y="206329"/>
                  </a:cubicBezTo>
                  <a:cubicBezTo>
                    <a:pt x="246886" y="206276"/>
                    <a:pt x="248471" y="206065"/>
                    <a:pt x="250055" y="205853"/>
                  </a:cubicBezTo>
                  <a:cubicBezTo>
                    <a:pt x="250300" y="205821"/>
                    <a:pt x="250545" y="205807"/>
                    <a:pt x="250788" y="205807"/>
                  </a:cubicBezTo>
                  <a:cubicBezTo>
                    <a:pt x="252045" y="205807"/>
                    <a:pt x="253274" y="206174"/>
                    <a:pt x="254501" y="206174"/>
                  </a:cubicBezTo>
                  <a:cubicBezTo>
                    <a:pt x="254568" y="206174"/>
                    <a:pt x="254635" y="206172"/>
                    <a:pt x="254702" y="206170"/>
                  </a:cubicBezTo>
                  <a:cubicBezTo>
                    <a:pt x="254722" y="206170"/>
                    <a:pt x="254742" y="206169"/>
                    <a:pt x="254762" y="206169"/>
                  </a:cubicBezTo>
                  <a:cubicBezTo>
                    <a:pt x="256364" y="206169"/>
                    <a:pt x="257360" y="208236"/>
                    <a:pt x="258768" y="208758"/>
                  </a:cubicBezTo>
                  <a:lnTo>
                    <a:pt x="280209" y="31316"/>
                  </a:lnTo>
                  <a:lnTo>
                    <a:pt x="21547" y="0"/>
                  </a:lnTo>
                  <a:close/>
                </a:path>
              </a:pathLst>
            </a:custGeom>
            <a:solidFill>
              <a:schemeClr val="accent2"/>
            </a:solidFill>
            <a:ln>
              <a:noFill/>
            </a:ln>
            <a:effectLst>
              <a:outerShdw blurRad="57150" dist="19050" dir="5400000" algn="bl" rotWithShape="0">
                <a:srgbClr val="000000">
                  <a:alpha val="23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52" name="Google Shape;2152;p18"/>
            <p:cNvSpPr/>
            <p:nvPr/>
          </p:nvSpPr>
          <p:spPr>
            <a:xfrm>
              <a:off x="-2631219" y="-402259"/>
              <a:ext cx="2520102" cy="1822536"/>
            </a:xfrm>
            <a:custGeom>
              <a:avLst/>
              <a:gdLst/>
              <a:ahLst/>
              <a:cxnLst/>
              <a:rect l="l" t="t" r="r" b="b"/>
              <a:pathLst>
                <a:path w="279313" h="201999" extrusionOk="0">
                  <a:moveTo>
                    <a:pt x="258664" y="201945"/>
                  </a:moveTo>
                  <a:cubicBezTo>
                    <a:pt x="257291" y="201417"/>
                    <a:pt x="251429" y="201945"/>
                    <a:pt x="249844" y="201945"/>
                  </a:cubicBezTo>
                  <a:cubicBezTo>
                    <a:pt x="248419" y="201998"/>
                    <a:pt x="245672" y="199939"/>
                    <a:pt x="244194" y="200150"/>
                  </a:cubicBezTo>
                  <a:cubicBezTo>
                    <a:pt x="242662" y="200361"/>
                    <a:pt x="241712" y="197985"/>
                    <a:pt x="240233" y="198037"/>
                  </a:cubicBezTo>
                  <a:cubicBezTo>
                    <a:pt x="238649" y="198090"/>
                    <a:pt x="237328" y="200044"/>
                    <a:pt x="235955" y="199569"/>
                  </a:cubicBezTo>
                  <a:cubicBezTo>
                    <a:pt x="234635" y="199094"/>
                    <a:pt x="232787" y="196928"/>
                    <a:pt x="231519" y="196242"/>
                  </a:cubicBezTo>
                  <a:cubicBezTo>
                    <a:pt x="230305" y="195503"/>
                    <a:pt x="229090" y="194710"/>
                    <a:pt x="227875" y="193918"/>
                  </a:cubicBezTo>
                  <a:cubicBezTo>
                    <a:pt x="226661" y="193126"/>
                    <a:pt x="225922" y="193126"/>
                    <a:pt x="224707" y="192440"/>
                  </a:cubicBezTo>
                  <a:cubicBezTo>
                    <a:pt x="223439" y="191700"/>
                    <a:pt x="222014" y="192704"/>
                    <a:pt x="220641" y="192281"/>
                  </a:cubicBezTo>
                  <a:cubicBezTo>
                    <a:pt x="219320" y="191859"/>
                    <a:pt x="218211" y="192651"/>
                    <a:pt x="216891" y="192176"/>
                  </a:cubicBezTo>
                  <a:cubicBezTo>
                    <a:pt x="215571" y="191700"/>
                    <a:pt x="213934" y="187634"/>
                    <a:pt x="212613" y="187159"/>
                  </a:cubicBezTo>
                  <a:cubicBezTo>
                    <a:pt x="211346" y="186683"/>
                    <a:pt x="210343" y="188373"/>
                    <a:pt x="209022" y="187951"/>
                  </a:cubicBezTo>
                  <a:cubicBezTo>
                    <a:pt x="207702" y="187475"/>
                    <a:pt x="206276" y="187528"/>
                    <a:pt x="204956" y="187159"/>
                  </a:cubicBezTo>
                  <a:cubicBezTo>
                    <a:pt x="203583" y="186789"/>
                    <a:pt x="202844" y="183937"/>
                    <a:pt x="201523" y="183198"/>
                  </a:cubicBezTo>
                  <a:cubicBezTo>
                    <a:pt x="200309" y="182511"/>
                    <a:pt x="200098" y="183462"/>
                    <a:pt x="198883" y="182670"/>
                  </a:cubicBezTo>
                  <a:cubicBezTo>
                    <a:pt x="197668" y="181878"/>
                    <a:pt x="195503" y="181772"/>
                    <a:pt x="194236" y="181085"/>
                  </a:cubicBezTo>
                  <a:cubicBezTo>
                    <a:pt x="192915" y="180399"/>
                    <a:pt x="191120" y="180346"/>
                    <a:pt x="189747" y="179976"/>
                  </a:cubicBezTo>
                  <a:cubicBezTo>
                    <a:pt x="188321" y="179660"/>
                    <a:pt x="186737" y="181138"/>
                    <a:pt x="185205" y="181191"/>
                  </a:cubicBezTo>
                  <a:cubicBezTo>
                    <a:pt x="183779" y="181244"/>
                    <a:pt x="182353" y="177125"/>
                    <a:pt x="180875" y="177336"/>
                  </a:cubicBezTo>
                  <a:cubicBezTo>
                    <a:pt x="179449" y="177494"/>
                    <a:pt x="177970" y="178656"/>
                    <a:pt x="176544" y="178762"/>
                  </a:cubicBezTo>
                  <a:cubicBezTo>
                    <a:pt x="175066" y="178815"/>
                    <a:pt x="173587" y="176333"/>
                    <a:pt x="172214" y="176016"/>
                  </a:cubicBezTo>
                  <a:cubicBezTo>
                    <a:pt x="170841" y="175752"/>
                    <a:pt x="169679" y="174590"/>
                    <a:pt x="168306" y="174273"/>
                  </a:cubicBezTo>
                  <a:cubicBezTo>
                    <a:pt x="166933" y="173956"/>
                    <a:pt x="165454" y="176333"/>
                    <a:pt x="164134" y="176016"/>
                  </a:cubicBezTo>
                  <a:cubicBezTo>
                    <a:pt x="162761" y="175646"/>
                    <a:pt x="161071" y="177072"/>
                    <a:pt x="159698" y="176755"/>
                  </a:cubicBezTo>
                  <a:cubicBezTo>
                    <a:pt x="158325" y="176491"/>
                    <a:pt x="156582" y="175699"/>
                    <a:pt x="155209" y="175435"/>
                  </a:cubicBezTo>
                  <a:cubicBezTo>
                    <a:pt x="153836" y="175224"/>
                    <a:pt x="152833" y="172636"/>
                    <a:pt x="151460" y="172372"/>
                  </a:cubicBezTo>
                  <a:cubicBezTo>
                    <a:pt x="150087" y="172108"/>
                    <a:pt x="148925" y="173903"/>
                    <a:pt x="147552" y="173639"/>
                  </a:cubicBezTo>
                  <a:cubicBezTo>
                    <a:pt x="146179" y="173375"/>
                    <a:pt x="144647" y="173481"/>
                    <a:pt x="143274" y="173217"/>
                  </a:cubicBezTo>
                  <a:cubicBezTo>
                    <a:pt x="141901" y="173006"/>
                    <a:pt x="139683" y="171052"/>
                    <a:pt x="138257" y="170840"/>
                  </a:cubicBezTo>
                  <a:cubicBezTo>
                    <a:pt x="136884" y="170682"/>
                    <a:pt x="136409" y="168886"/>
                    <a:pt x="135036" y="168517"/>
                  </a:cubicBezTo>
                  <a:cubicBezTo>
                    <a:pt x="133663" y="168200"/>
                    <a:pt x="132131" y="170471"/>
                    <a:pt x="130811" y="170101"/>
                  </a:cubicBezTo>
                  <a:cubicBezTo>
                    <a:pt x="129438" y="169731"/>
                    <a:pt x="127801" y="170946"/>
                    <a:pt x="126428" y="170629"/>
                  </a:cubicBezTo>
                  <a:cubicBezTo>
                    <a:pt x="125002" y="170312"/>
                    <a:pt x="123312" y="168728"/>
                    <a:pt x="121939" y="168569"/>
                  </a:cubicBezTo>
                  <a:cubicBezTo>
                    <a:pt x="120513" y="168464"/>
                    <a:pt x="119087" y="168622"/>
                    <a:pt x="117661" y="168200"/>
                  </a:cubicBezTo>
                  <a:cubicBezTo>
                    <a:pt x="116288" y="167777"/>
                    <a:pt x="115443" y="164662"/>
                    <a:pt x="114070" y="164186"/>
                  </a:cubicBezTo>
                  <a:cubicBezTo>
                    <a:pt x="112697" y="163711"/>
                    <a:pt x="111535" y="166615"/>
                    <a:pt x="110215" y="166246"/>
                  </a:cubicBezTo>
                  <a:cubicBezTo>
                    <a:pt x="108789" y="165823"/>
                    <a:pt x="107469" y="163500"/>
                    <a:pt x="106043" y="163394"/>
                  </a:cubicBezTo>
                  <a:cubicBezTo>
                    <a:pt x="104776" y="163288"/>
                    <a:pt x="103297" y="164556"/>
                    <a:pt x="102030" y="165190"/>
                  </a:cubicBezTo>
                  <a:cubicBezTo>
                    <a:pt x="100973" y="165771"/>
                    <a:pt x="100498" y="164345"/>
                    <a:pt x="99389" y="165137"/>
                  </a:cubicBezTo>
                  <a:cubicBezTo>
                    <a:pt x="98333" y="165929"/>
                    <a:pt x="96485" y="167936"/>
                    <a:pt x="95428" y="168728"/>
                  </a:cubicBezTo>
                  <a:cubicBezTo>
                    <a:pt x="94319" y="169573"/>
                    <a:pt x="93316" y="167989"/>
                    <a:pt x="92207" y="168517"/>
                  </a:cubicBezTo>
                  <a:cubicBezTo>
                    <a:pt x="90940" y="169203"/>
                    <a:pt x="89883" y="172108"/>
                    <a:pt x="88616" y="172055"/>
                  </a:cubicBezTo>
                  <a:cubicBezTo>
                    <a:pt x="87137" y="172002"/>
                    <a:pt x="85659" y="169414"/>
                    <a:pt x="84180" y="168517"/>
                  </a:cubicBezTo>
                  <a:cubicBezTo>
                    <a:pt x="82860" y="167725"/>
                    <a:pt x="81223" y="168675"/>
                    <a:pt x="79902" y="167725"/>
                  </a:cubicBezTo>
                  <a:cubicBezTo>
                    <a:pt x="78635" y="166721"/>
                    <a:pt x="77790" y="169098"/>
                    <a:pt x="76470" y="168358"/>
                  </a:cubicBezTo>
                  <a:cubicBezTo>
                    <a:pt x="74991" y="167460"/>
                    <a:pt x="73512" y="166035"/>
                    <a:pt x="71981" y="166035"/>
                  </a:cubicBezTo>
                  <a:cubicBezTo>
                    <a:pt x="70608" y="166035"/>
                    <a:pt x="69129" y="163764"/>
                    <a:pt x="67703" y="163658"/>
                  </a:cubicBezTo>
                  <a:cubicBezTo>
                    <a:pt x="66277" y="163605"/>
                    <a:pt x="64904" y="165454"/>
                    <a:pt x="63478" y="165348"/>
                  </a:cubicBezTo>
                  <a:cubicBezTo>
                    <a:pt x="62105" y="165190"/>
                    <a:pt x="60679" y="162074"/>
                    <a:pt x="59254" y="162021"/>
                  </a:cubicBezTo>
                  <a:cubicBezTo>
                    <a:pt x="57828" y="161968"/>
                    <a:pt x="56455" y="163711"/>
                    <a:pt x="55029" y="163764"/>
                  </a:cubicBezTo>
                  <a:cubicBezTo>
                    <a:pt x="53550" y="163817"/>
                    <a:pt x="52336" y="161757"/>
                    <a:pt x="50910" y="162655"/>
                  </a:cubicBezTo>
                  <a:cubicBezTo>
                    <a:pt x="49589" y="163447"/>
                    <a:pt x="47952" y="165876"/>
                    <a:pt x="46685" y="166932"/>
                  </a:cubicBezTo>
                  <a:cubicBezTo>
                    <a:pt x="45417" y="167936"/>
                    <a:pt x="44520" y="166563"/>
                    <a:pt x="43252" y="167408"/>
                  </a:cubicBezTo>
                  <a:cubicBezTo>
                    <a:pt x="41774" y="168305"/>
                    <a:pt x="40031" y="170048"/>
                    <a:pt x="38552" y="170154"/>
                  </a:cubicBezTo>
                  <a:cubicBezTo>
                    <a:pt x="37073" y="170207"/>
                    <a:pt x="34750" y="171844"/>
                    <a:pt x="33166" y="171104"/>
                  </a:cubicBezTo>
                  <a:cubicBezTo>
                    <a:pt x="31792" y="170418"/>
                    <a:pt x="31634" y="166193"/>
                    <a:pt x="30208" y="165348"/>
                  </a:cubicBezTo>
                  <a:cubicBezTo>
                    <a:pt x="28835" y="164503"/>
                    <a:pt x="26987" y="168041"/>
                    <a:pt x="25614" y="167408"/>
                  </a:cubicBezTo>
                  <a:cubicBezTo>
                    <a:pt x="24082" y="166668"/>
                    <a:pt x="22498" y="166932"/>
                    <a:pt x="21019" y="167091"/>
                  </a:cubicBezTo>
                  <a:cubicBezTo>
                    <a:pt x="19541" y="167196"/>
                    <a:pt x="18432" y="165084"/>
                    <a:pt x="17006" y="165823"/>
                  </a:cubicBezTo>
                  <a:cubicBezTo>
                    <a:pt x="15738" y="166510"/>
                    <a:pt x="14418" y="165823"/>
                    <a:pt x="13151" y="166668"/>
                  </a:cubicBezTo>
                  <a:cubicBezTo>
                    <a:pt x="11883" y="167513"/>
                    <a:pt x="6813" y="170735"/>
                    <a:pt x="5546" y="171421"/>
                  </a:cubicBezTo>
                  <a:cubicBezTo>
                    <a:pt x="4120" y="172161"/>
                    <a:pt x="1480" y="170154"/>
                    <a:pt x="1" y="170312"/>
                  </a:cubicBezTo>
                  <a:lnTo>
                    <a:pt x="20650" y="0"/>
                  </a:lnTo>
                  <a:lnTo>
                    <a:pt x="279312" y="31316"/>
                  </a:lnTo>
                  <a:lnTo>
                    <a:pt x="258664" y="201945"/>
                  </a:lnTo>
                  <a:close/>
                </a:path>
              </a:pathLst>
            </a:custGeom>
            <a:solidFill>
              <a:srgbClr val="FABC93">
                <a:alpha val="379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2153" name="Google Shape;2153;p18"/>
          <p:cNvSpPr txBox="1">
            <a:spLocks noGrp="1"/>
          </p:cNvSpPr>
          <p:nvPr>
            <p:ph type="title"/>
          </p:nvPr>
        </p:nvSpPr>
        <p:spPr>
          <a:xfrm>
            <a:off x="722375" y="539500"/>
            <a:ext cx="7699200" cy="572700"/>
          </a:xfrm>
          <a:prstGeom prst="rect">
            <a:avLst/>
          </a:prstGeom>
        </p:spPr>
        <p:txBody>
          <a:bodyPr spcFirstLastPara="1" wrap="square" lIns="91425" tIns="91425" rIns="91425" bIns="91425" anchor="t" anchorCtr="0">
            <a:noAutofit/>
          </a:bodyPr>
          <a:lstStyle>
            <a:lvl1pPr lvl="0" rtl="0">
              <a:spcBef>
                <a:spcPts val="0"/>
              </a:spcBef>
              <a:spcAft>
                <a:spcPts val="0"/>
              </a:spcAft>
              <a:buClr>
                <a:schemeClr val="dk1"/>
              </a:buClr>
              <a:buSzPts val="2800"/>
              <a:buNone/>
              <a:defRPr>
                <a:solidFill>
                  <a:schemeClr val="dk1"/>
                </a:solidFill>
              </a:defRPr>
            </a:lvl1pPr>
            <a:lvl2pPr lvl="1" rtl="0">
              <a:spcBef>
                <a:spcPts val="0"/>
              </a:spcBef>
              <a:spcAft>
                <a:spcPts val="0"/>
              </a:spcAft>
              <a:buClr>
                <a:schemeClr val="dk1"/>
              </a:buClr>
              <a:buSzPts val="2800"/>
              <a:buNone/>
              <a:defRPr sz="2800">
                <a:solidFill>
                  <a:schemeClr val="dk1"/>
                </a:solidFill>
              </a:defRPr>
            </a:lvl2pPr>
            <a:lvl3pPr lvl="2" rtl="0">
              <a:spcBef>
                <a:spcPts val="0"/>
              </a:spcBef>
              <a:spcAft>
                <a:spcPts val="0"/>
              </a:spcAft>
              <a:buClr>
                <a:schemeClr val="dk1"/>
              </a:buClr>
              <a:buSzPts val="2800"/>
              <a:buNone/>
              <a:defRPr sz="2800">
                <a:solidFill>
                  <a:schemeClr val="dk1"/>
                </a:solidFill>
              </a:defRPr>
            </a:lvl3pPr>
            <a:lvl4pPr lvl="3" rtl="0">
              <a:spcBef>
                <a:spcPts val="0"/>
              </a:spcBef>
              <a:spcAft>
                <a:spcPts val="0"/>
              </a:spcAft>
              <a:buClr>
                <a:schemeClr val="dk1"/>
              </a:buClr>
              <a:buSzPts val="2800"/>
              <a:buNone/>
              <a:defRPr sz="2800">
                <a:solidFill>
                  <a:schemeClr val="dk1"/>
                </a:solidFill>
              </a:defRPr>
            </a:lvl4pPr>
            <a:lvl5pPr lvl="4" rtl="0">
              <a:spcBef>
                <a:spcPts val="0"/>
              </a:spcBef>
              <a:spcAft>
                <a:spcPts val="0"/>
              </a:spcAft>
              <a:buClr>
                <a:schemeClr val="dk1"/>
              </a:buClr>
              <a:buSzPts val="2800"/>
              <a:buNone/>
              <a:defRPr sz="2800">
                <a:solidFill>
                  <a:schemeClr val="dk1"/>
                </a:solidFill>
              </a:defRPr>
            </a:lvl5pPr>
            <a:lvl6pPr lvl="5" rtl="0">
              <a:spcBef>
                <a:spcPts val="0"/>
              </a:spcBef>
              <a:spcAft>
                <a:spcPts val="0"/>
              </a:spcAft>
              <a:buClr>
                <a:schemeClr val="dk1"/>
              </a:buClr>
              <a:buSzPts val="2800"/>
              <a:buNone/>
              <a:defRPr sz="2800">
                <a:solidFill>
                  <a:schemeClr val="dk1"/>
                </a:solidFill>
              </a:defRPr>
            </a:lvl6pPr>
            <a:lvl7pPr lvl="6" rtl="0">
              <a:spcBef>
                <a:spcPts val="0"/>
              </a:spcBef>
              <a:spcAft>
                <a:spcPts val="0"/>
              </a:spcAft>
              <a:buClr>
                <a:schemeClr val="dk1"/>
              </a:buClr>
              <a:buSzPts val="2800"/>
              <a:buNone/>
              <a:defRPr sz="2800">
                <a:solidFill>
                  <a:schemeClr val="dk1"/>
                </a:solidFill>
              </a:defRPr>
            </a:lvl7pPr>
            <a:lvl8pPr lvl="7" rtl="0">
              <a:spcBef>
                <a:spcPts val="0"/>
              </a:spcBef>
              <a:spcAft>
                <a:spcPts val="0"/>
              </a:spcAft>
              <a:buClr>
                <a:schemeClr val="dk1"/>
              </a:buClr>
              <a:buSzPts val="2800"/>
              <a:buNone/>
              <a:defRPr sz="2800">
                <a:solidFill>
                  <a:schemeClr val="dk1"/>
                </a:solidFill>
              </a:defRPr>
            </a:lvl8pPr>
            <a:lvl9pPr lvl="8" rtl="0">
              <a:spcBef>
                <a:spcPts val="0"/>
              </a:spcBef>
              <a:spcAft>
                <a:spcPts val="0"/>
              </a:spcAft>
              <a:buClr>
                <a:schemeClr val="dk1"/>
              </a:buClr>
              <a:buSzPts val="2800"/>
              <a:buNone/>
              <a:defRPr sz="2800">
                <a:solidFill>
                  <a:schemeClr val="dk1"/>
                </a:solidFill>
              </a:defRPr>
            </a:lvl9pPr>
          </a:lstStyle>
          <a:p>
            <a:endParaRPr/>
          </a:p>
        </p:txBody>
      </p:sp>
      <p:sp>
        <p:nvSpPr>
          <p:cNvPr id="2154" name="Google Shape;2154;p18"/>
          <p:cNvSpPr txBox="1">
            <a:spLocks noGrp="1"/>
          </p:cNvSpPr>
          <p:nvPr>
            <p:ph type="subTitle" idx="1"/>
          </p:nvPr>
        </p:nvSpPr>
        <p:spPr>
          <a:xfrm>
            <a:off x="722375" y="2933981"/>
            <a:ext cx="2377200" cy="11964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1200"/>
              <a:buNone/>
              <a:defRPr/>
            </a:lvl1pPr>
            <a:lvl2pPr lvl="1" algn="ctr" rtl="0">
              <a:spcBef>
                <a:spcPts val="0"/>
              </a:spcBef>
              <a:spcAft>
                <a:spcPts val="0"/>
              </a:spcAft>
              <a:buSzPts val="1200"/>
              <a:buNone/>
              <a:defRPr/>
            </a:lvl2pPr>
            <a:lvl3pPr lvl="2" algn="ctr" rtl="0">
              <a:spcBef>
                <a:spcPts val="0"/>
              </a:spcBef>
              <a:spcAft>
                <a:spcPts val="0"/>
              </a:spcAft>
              <a:buSzPts val="1200"/>
              <a:buNone/>
              <a:defRPr/>
            </a:lvl3pPr>
            <a:lvl4pPr lvl="3" algn="ctr" rtl="0">
              <a:spcBef>
                <a:spcPts val="0"/>
              </a:spcBef>
              <a:spcAft>
                <a:spcPts val="0"/>
              </a:spcAft>
              <a:buSzPts val="1200"/>
              <a:buNone/>
              <a:defRPr/>
            </a:lvl4pPr>
            <a:lvl5pPr lvl="4" algn="ctr" rtl="0">
              <a:spcBef>
                <a:spcPts val="0"/>
              </a:spcBef>
              <a:spcAft>
                <a:spcPts val="0"/>
              </a:spcAft>
              <a:buSzPts val="1200"/>
              <a:buNone/>
              <a:defRPr/>
            </a:lvl5pPr>
            <a:lvl6pPr lvl="5" algn="ctr" rtl="0">
              <a:spcBef>
                <a:spcPts val="0"/>
              </a:spcBef>
              <a:spcAft>
                <a:spcPts val="0"/>
              </a:spcAft>
              <a:buSzPts val="1200"/>
              <a:buNone/>
              <a:defRPr/>
            </a:lvl6pPr>
            <a:lvl7pPr lvl="6" algn="ctr" rtl="0">
              <a:spcBef>
                <a:spcPts val="0"/>
              </a:spcBef>
              <a:spcAft>
                <a:spcPts val="0"/>
              </a:spcAft>
              <a:buSzPts val="1200"/>
              <a:buNone/>
              <a:defRPr/>
            </a:lvl7pPr>
            <a:lvl8pPr lvl="7" algn="ctr" rtl="0">
              <a:spcBef>
                <a:spcPts val="0"/>
              </a:spcBef>
              <a:spcAft>
                <a:spcPts val="0"/>
              </a:spcAft>
              <a:buSzPts val="1200"/>
              <a:buNone/>
              <a:defRPr/>
            </a:lvl8pPr>
            <a:lvl9pPr lvl="8" algn="ctr" rtl="0">
              <a:spcBef>
                <a:spcPts val="0"/>
              </a:spcBef>
              <a:spcAft>
                <a:spcPts val="0"/>
              </a:spcAft>
              <a:buSzPts val="1200"/>
              <a:buNone/>
              <a:defRPr/>
            </a:lvl9pPr>
          </a:lstStyle>
          <a:p>
            <a:endParaRPr/>
          </a:p>
        </p:txBody>
      </p:sp>
      <p:sp>
        <p:nvSpPr>
          <p:cNvPr id="2155" name="Google Shape;2155;p18"/>
          <p:cNvSpPr txBox="1">
            <a:spLocks noGrp="1"/>
          </p:cNvSpPr>
          <p:nvPr>
            <p:ph type="subTitle" idx="2"/>
          </p:nvPr>
        </p:nvSpPr>
        <p:spPr>
          <a:xfrm>
            <a:off x="3383368" y="2933981"/>
            <a:ext cx="2377200" cy="11964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1200"/>
              <a:buNone/>
              <a:defRPr/>
            </a:lvl1pPr>
            <a:lvl2pPr lvl="1" algn="ctr" rtl="0">
              <a:spcBef>
                <a:spcPts val="0"/>
              </a:spcBef>
              <a:spcAft>
                <a:spcPts val="0"/>
              </a:spcAft>
              <a:buSzPts val="1200"/>
              <a:buNone/>
              <a:defRPr/>
            </a:lvl2pPr>
            <a:lvl3pPr lvl="2" algn="ctr" rtl="0">
              <a:spcBef>
                <a:spcPts val="0"/>
              </a:spcBef>
              <a:spcAft>
                <a:spcPts val="0"/>
              </a:spcAft>
              <a:buSzPts val="1200"/>
              <a:buNone/>
              <a:defRPr/>
            </a:lvl3pPr>
            <a:lvl4pPr lvl="3" algn="ctr" rtl="0">
              <a:spcBef>
                <a:spcPts val="0"/>
              </a:spcBef>
              <a:spcAft>
                <a:spcPts val="0"/>
              </a:spcAft>
              <a:buSzPts val="1200"/>
              <a:buNone/>
              <a:defRPr/>
            </a:lvl4pPr>
            <a:lvl5pPr lvl="4" algn="ctr" rtl="0">
              <a:spcBef>
                <a:spcPts val="0"/>
              </a:spcBef>
              <a:spcAft>
                <a:spcPts val="0"/>
              </a:spcAft>
              <a:buSzPts val="1200"/>
              <a:buNone/>
              <a:defRPr/>
            </a:lvl5pPr>
            <a:lvl6pPr lvl="5" algn="ctr" rtl="0">
              <a:spcBef>
                <a:spcPts val="0"/>
              </a:spcBef>
              <a:spcAft>
                <a:spcPts val="0"/>
              </a:spcAft>
              <a:buSzPts val="1200"/>
              <a:buNone/>
              <a:defRPr/>
            </a:lvl6pPr>
            <a:lvl7pPr lvl="6" algn="ctr" rtl="0">
              <a:spcBef>
                <a:spcPts val="0"/>
              </a:spcBef>
              <a:spcAft>
                <a:spcPts val="0"/>
              </a:spcAft>
              <a:buSzPts val="1200"/>
              <a:buNone/>
              <a:defRPr/>
            </a:lvl7pPr>
            <a:lvl8pPr lvl="7" algn="ctr" rtl="0">
              <a:spcBef>
                <a:spcPts val="0"/>
              </a:spcBef>
              <a:spcAft>
                <a:spcPts val="0"/>
              </a:spcAft>
              <a:buSzPts val="1200"/>
              <a:buNone/>
              <a:defRPr/>
            </a:lvl8pPr>
            <a:lvl9pPr lvl="8" algn="ctr" rtl="0">
              <a:spcBef>
                <a:spcPts val="0"/>
              </a:spcBef>
              <a:spcAft>
                <a:spcPts val="0"/>
              </a:spcAft>
              <a:buSzPts val="1200"/>
              <a:buNone/>
              <a:defRPr/>
            </a:lvl9pPr>
          </a:lstStyle>
          <a:p>
            <a:endParaRPr/>
          </a:p>
        </p:txBody>
      </p:sp>
      <p:sp>
        <p:nvSpPr>
          <p:cNvPr id="2156" name="Google Shape;2156;p18"/>
          <p:cNvSpPr txBox="1">
            <a:spLocks noGrp="1"/>
          </p:cNvSpPr>
          <p:nvPr>
            <p:ph type="subTitle" idx="3"/>
          </p:nvPr>
        </p:nvSpPr>
        <p:spPr>
          <a:xfrm>
            <a:off x="6044411" y="2933981"/>
            <a:ext cx="2377200" cy="11964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1200"/>
              <a:buNone/>
              <a:defRPr/>
            </a:lvl1pPr>
            <a:lvl2pPr lvl="1" algn="ctr" rtl="0">
              <a:spcBef>
                <a:spcPts val="0"/>
              </a:spcBef>
              <a:spcAft>
                <a:spcPts val="0"/>
              </a:spcAft>
              <a:buSzPts val="1200"/>
              <a:buNone/>
              <a:defRPr/>
            </a:lvl2pPr>
            <a:lvl3pPr lvl="2" algn="ctr" rtl="0">
              <a:spcBef>
                <a:spcPts val="0"/>
              </a:spcBef>
              <a:spcAft>
                <a:spcPts val="0"/>
              </a:spcAft>
              <a:buSzPts val="1200"/>
              <a:buNone/>
              <a:defRPr/>
            </a:lvl3pPr>
            <a:lvl4pPr lvl="3" algn="ctr" rtl="0">
              <a:spcBef>
                <a:spcPts val="0"/>
              </a:spcBef>
              <a:spcAft>
                <a:spcPts val="0"/>
              </a:spcAft>
              <a:buSzPts val="1200"/>
              <a:buNone/>
              <a:defRPr/>
            </a:lvl4pPr>
            <a:lvl5pPr lvl="4" algn="ctr" rtl="0">
              <a:spcBef>
                <a:spcPts val="0"/>
              </a:spcBef>
              <a:spcAft>
                <a:spcPts val="0"/>
              </a:spcAft>
              <a:buSzPts val="1200"/>
              <a:buNone/>
              <a:defRPr/>
            </a:lvl5pPr>
            <a:lvl6pPr lvl="5" algn="ctr" rtl="0">
              <a:spcBef>
                <a:spcPts val="0"/>
              </a:spcBef>
              <a:spcAft>
                <a:spcPts val="0"/>
              </a:spcAft>
              <a:buSzPts val="1200"/>
              <a:buNone/>
              <a:defRPr/>
            </a:lvl6pPr>
            <a:lvl7pPr lvl="6" algn="ctr" rtl="0">
              <a:spcBef>
                <a:spcPts val="0"/>
              </a:spcBef>
              <a:spcAft>
                <a:spcPts val="0"/>
              </a:spcAft>
              <a:buSzPts val="1200"/>
              <a:buNone/>
              <a:defRPr/>
            </a:lvl7pPr>
            <a:lvl8pPr lvl="7" algn="ctr" rtl="0">
              <a:spcBef>
                <a:spcPts val="0"/>
              </a:spcBef>
              <a:spcAft>
                <a:spcPts val="0"/>
              </a:spcAft>
              <a:buSzPts val="1200"/>
              <a:buNone/>
              <a:defRPr/>
            </a:lvl8pPr>
            <a:lvl9pPr lvl="8" algn="ctr" rtl="0">
              <a:spcBef>
                <a:spcPts val="0"/>
              </a:spcBef>
              <a:spcAft>
                <a:spcPts val="0"/>
              </a:spcAft>
              <a:buSzPts val="1200"/>
              <a:buNone/>
              <a:defRPr/>
            </a:lvl9pPr>
          </a:lstStyle>
          <a:p>
            <a:endParaRPr/>
          </a:p>
        </p:txBody>
      </p:sp>
      <p:sp>
        <p:nvSpPr>
          <p:cNvPr id="2157" name="Google Shape;2157;p18"/>
          <p:cNvSpPr txBox="1">
            <a:spLocks noGrp="1"/>
          </p:cNvSpPr>
          <p:nvPr>
            <p:ph type="subTitle" idx="4"/>
          </p:nvPr>
        </p:nvSpPr>
        <p:spPr>
          <a:xfrm>
            <a:off x="722375" y="2509200"/>
            <a:ext cx="2377200" cy="465900"/>
          </a:xfrm>
          <a:prstGeom prst="rect">
            <a:avLst/>
          </a:prstGeom>
        </p:spPr>
        <p:txBody>
          <a:bodyPr spcFirstLastPara="1" wrap="square" lIns="91425" tIns="91425" rIns="91425" bIns="91425" anchor="b" anchorCtr="0">
            <a:noAutofit/>
          </a:bodyPr>
          <a:lstStyle>
            <a:lvl1pPr lvl="0" algn="ctr" rtl="0">
              <a:spcBef>
                <a:spcPts val="0"/>
              </a:spcBef>
              <a:spcAft>
                <a:spcPts val="0"/>
              </a:spcAft>
              <a:buSzPts val="1200"/>
              <a:buFont typeface="Caveat"/>
              <a:buNone/>
              <a:defRPr sz="2600" b="1">
                <a:highlight>
                  <a:schemeClr val="dk2"/>
                </a:highlight>
                <a:latin typeface="Caveat"/>
                <a:ea typeface="Caveat"/>
                <a:cs typeface="Caveat"/>
                <a:sym typeface="Caveat"/>
              </a:defRPr>
            </a:lvl1pPr>
            <a:lvl2pPr lvl="1" algn="ctr" rtl="0">
              <a:spcBef>
                <a:spcPts val="0"/>
              </a:spcBef>
              <a:spcAft>
                <a:spcPts val="0"/>
              </a:spcAft>
              <a:buSzPts val="1200"/>
              <a:buFont typeface="Caveat"/>
              <a:buNone/>
              <a:defRPr b="1">
                <a:latin typeface="Caveat"/>
                <a:ea typeface="Caveat"/>
                <a:cs typeface="Caveat"/>
                <a:sym typeface="Caveat"/>
              </a:defRPr>
            </a:lvl2pPr>
            <a:lvl3pPr lvl="2" algn="ctr" rtl="0">
              <a:spcBef>
                <a:spcPts val="0"/>
              </a:spcBef>
              <a:spcAft>
                <a:spcPts val="0"/>
              </a:spcAft>
              <a:buSzPts val="1200"/>
              <a:buFont typeface="Caveat"/>
              <a:buNone/>
              <a:defRPr b="1">
                <a:latin typeface="Caveat"/>
                <a:ea typeface="Caveat"/>
                <a:cs typeface="Caveat"/>
                <a:sym typeface="Caveat"/>
              </a:defRPr>
            </a:lvl3pPr>
            <a:lvl4pPr lvl="3" algn="ctr" rtl="0">
              <a:spcBef>
                <a:spcPts val="0"/>
              </a:spcBef>
              <a:spcAft>
                <a:spcPts val="0"/>
              </a:spcAft>
              <a:buSzPts val="1200"/>
              <a:buFont typeface="Caveat"/>
              <a:buNone/>
              <a:defRPr b="1">
                <a:latin typeface="Caveat"/>
                <a:ea typeface="Caveat"/>
                <a:cs typeface="Caveat"/>
                <a:sym typeface="Caveat"/>
              </a:defRPr>
            </a:lvl4pPr>
            <a:lvl5pPr lvl="4" algn="ctr" rtl="0">
              <a:spcBef>
                <a:spcPts val="0"/>
              </a:spcBef>
              <a:spcAft>
                <a:spcPts val="0"/>
              </a:spcAft>
              <a:buSzPts val="1200"/>
              <a:buFont typeface="Caveat"/>
              <a:buNone/>
              <a:defRPr b="1">
                <a:latin typeface="Caveat"/>
                <a:ea typeface="Caveat"/>
                <a:cs typeface="Caveat"/>
                <a:sym typeface="Caveat"/>
              </a:defRPr>
            </a:lvl5pPr>
            <a:lvl6pPr lvl="5" algn="ctr" rtl="0">
              <a:spcBef>
                <a:spcPts val="0"/>
              </a:spcBef>
              <a:spcAft>
                <a:spcPts val="0"/>
              </a:spcAft>
              <a:buSzPts val="1200"/>
              <a:buFont typeface="Caveat"/>
              <a:buNone/>
              <a:defRPr b="1">
                <a:latin typeface="Caveat"/>
                <a:ea typeface="Caveat"/>
                <a:cs typeface="Caveat"/>
                <a:sym typeface="Caveat"/>
              </a:defRPr>
            </a:lvl6pPr>
            <a:lvl7pPr lvl="6" algn="ctr" rtl="0">
              <a:spcBef>
                <a:spcPts val="0"/>
              </a:spcBef>
              <a:spcAft>
                <a:spcPts val="0"/>
              </a:spcAft>
              <a:buSzPts val="1200"/>
              <a:buFont typeface="Caveat"/>
              <a:buNone/>
              <a:defRPr b="1">
                <a:latin typeface="Caveat"/>
                <a:ea typeface="Caveat"/>
                <a:cs typeface="Caveat"/>
                <a:sym typeface="Caveat"/>
              </a:defRPr>
            </a:lvl7pPr>
            <a:lvl8pPr lvl="7" algn="ctr" rtl="0">
              <a:spcBef>
                <a:spcPts val="0"/>
              </a:spcBef>
              <a:spcAft>
                <a:spcPts val="0"/>
              </a:spcAft>
              <a:buSzPts val="1200"/>
              <a:buFont typeface="Caveat"/>
              <a:buNone/>
              <a:defRPr b="1">
                <a:latin typeface="Caveat"/>
                <a:ea typeface="Caveat"/>
                <a:cs typeface="Caveat"/>
                <a:sym typeface="Caveat"/>
              </a:defRPr>
            </a:lvl8pPr>
            <a:lvl9pPr lvl="8" algn="ctr" rtl="0">
              <a:spcBef>
                <a:spcPts val="0"/>
              </a:spcBef>
              <a:spcAft>
                <a:spcPts val="0"/>
              </a:spcAft>
              <a:buSzPts val="1200"/>
              <a:buFont typeface="Caveat"/>
              <a:buNone/>
              <a:defRPr b="1">
                <a:latin typeface="Caveat"/>
                <a:ea typeface="Caveat"/>
                <a:cs typeface="Caveat"/>
                <a:sym typeface="Caveat"/>
              </a:defRPr>
            </a:lvl9pPr>
          </a:lstStyle>
          <a:p>
            <a:endParaRPr/>
          </a:p>
        </p:txBody>
      </p:sp>
      <p:sp>
        <p:nvSpPr>
          <p:cNvPr id="2158" name="Google Shape;2158;p18"/>
          <p:cNvSpPr txBox="1">
            <a:spLocks noGrp="1"/>
          </p:cNvSpPr>
          <p:nvPr>
            <p:ph type="subTitle" idx="5"/>
          </p:nvPr>
        </p:nvSpPr>
        <p:spPr>
          <a:xfrm>
            <a:off x="3383368" y="2509200"/>
            <a:ext cx="2377200" cy="465900"/>
          </a:xfrm>
          <a:prstGeom prst="rect">
            <a:avLst/>
          </a:prstGeom>
        </p:spPr>
        <p:txBody>
          <a:bodyPr spcFirstLastPara="1" wrap="square" lIns="91425" tIns="91425" rIns="91425" bIns="91425" anchor="b" anchorCtr="0">
            <a:noAutofit/>
          </a:bodyPr>
          <a:lstStyle>
            <a:lvl1pPr lvl="0" algn="ctr" rtl="0">
              <a:spcBef>
                <a:spcPts val="0"/>
              </a:spcBef>
              <a:spcAft>
                <a:spcPts val="0"/>
              </a:spcAft>
              <a:buSzPts val="1200"/>
              <a:buFont typeface="Caveat"/>
              <a:buNone/>
              <a:defRPr sz="2600" b="1">
                <a:highlight>
                  <a:schemeClr val="dk2"/>
                </a:highlight>
                <a:latin typeface="Caveat"/>
                <a:ea typeface="Caveat"/>
                <a:cs typeface="Caveat"/>
                <a:sym typeface="Caveat"/>
              </a:defRPr>
            </a:lvl1pPr>
            <a:lvl2pPr lvl="1" algn="ctr" rtl="0">
              <a:spcBef>
                <a:spcPts val="0"/>
              </a:spcBef>
              <a:spcAft>
                <a:spcPts val="0"/>
              </a:spcAft>
              <a:buSzPts val="1200"/>
              <a:buFont typeface="Caveat"/>
              <a:buNone/>
              <a:defRPr b="1">
                <a:latin typeface="Caveat"/>
                <a:ea typeface="Caveat"/>
                <a:cs typeface="Caveat"/>
                <a:sym typeface="Caveat"/>
              </a:defRPr>
            </a:lvl2pPr>
            <a:lvl3pPr lvl="2" algn="ctr" rtl="0">
              <a:spcBef>
                <a:spcPts val="0"/>
              </a:spcBef>
              <a:spcAft>
                <a:spcPts val="0"/>
              </a:spcAft>
              <a:buSzPts val="1200"/>
              <a:buFont typeface="Caveat"/>
              <a:buNone/>
              <a:defRPr b="1">
                <a:latin typeface="Caveat"/>
                <a:ea typeface="Caveat"/>
                <a:cs typeface="Caveat"/>
                <a:sym typeface="Caveat"/>
              </a:defRPr>
            </a:lvl3pPr>
            <a:lvl4pPr lvl="3" algn="ctr" rtl="0">
              <a:spcBef>
                <a:spcPts val="0"/>
              </a:spcBef>
              <a:spcAft>
                <a:spcPts val="0"/>
              </a:spcAft>
              <a:buSzPts val="1200"/>
              <a:buFont typeface="Caveat"/>
              <a:buNone/>
              <a:defRPr b="1">
                <a:latin typeface="Caveat"/>
                <a:ea typeface="Caveat"/>
                <a:cs typeface="Caveat"/>
                <a:sym typeface="Caveat"/>
              </a:defRPr>
            </a:lvl4pPr>
            <a:lvl5pPr lvl="4" algn="ctr" rtl="0">
              <a:spcBef>
                <a:spcPts val="0"/>
              </a:spcBef>
              <a:spcAft>
                <a:spcPts val="0"/>
              </a:spcAft>
              <a:buSzPts val="1200"/>
              <a:buFont typeface="Caveat"/>
              <a:buNone/>
              <a:defRPr b="1">
                <a:latin typeface="Caveat"/>
                <a:ea typeface="Caveat"/>
                <a:cs typeface="Caveat"/>
                <a:sym typeface="Caveat"/>
              </a:defRPr>
            </a:lvl5pPr>
            <a:lvl6pPr lvl="5" algn="ctr" rtl="0">
              <a:spcBef>
                <a:spcPts val="0"/>
              </a:spcBef>
              <a:spcAft>
                <a:spcPts val="0"/>
              </a:spcAft>
              <a:buSzPts val="1200"/>
              <a:buFont typeface="Caveat"/>
              <a:buNone/>
              <a:defRPr b="1">
                <a:latin typeface="Caveat"/>
                <a:ea typeface="Caveat"/>
                <a:cs typeface="Caveat"/>
                <a:sym typeface="Caveat"/>
              </a:defRPr>
            </a:lvl6pPr>
            <a:lvl7pPr lvl="6" algn="ctr" rtl="0">
              <a:spcBef>
                <a:spcPts val="0"/>
              </a:spcBef>
              <a:spcAft>
                <a:spcPts val="0"/>
              </a:spcAft>
              <a:buSzPts val="1200"/>
              <a:buFont typeface="Caveat"/>
              <a:buNone/>
              <a:defRPr b="1">
                <a:latin typeface="Caveat"/>
                <a:ea typeface="Caveat"/>
                <a:cs typeface="Caveat"/>
                <a:sym typeface="Caveat"/>
              </a:defRPr>
            </a:lvl7pPr>
            <a:lvl8pPr lvl="7" algn="ctr" rtl="0">
              <a:spcBef>
                <a:spcPts val="0"/>
              </a:spcBef>
              <a:spcAft>
                <a:spcPts val="0"/>
              </a:spcAft>
              <a:buSzPts val="1200"/>
              <a:buFont typeface="Caveat"/>
              <a:buNone/>
              <a:defRPr b="1">
                <a:latin typeface="Caveat"/>
                <a:ea typeface="Caveat"/>
                <a:cs typeface="Caveat"/>
                <a:sym typeface="Caveat"/>
              </a:defRPr>
            </a:lvl8pPr>
            <a:lvl9pPr lvl="8" algn="ctr" rtl="0">
              <a:spcBef>
                <a:spcPts val="0"/>
              </a:spcBef>
              <a:spcAft>
                <a:spcPts val="0"/>
              </a:spcAft>
              <a:buSzPts val="1200"/>
              <a:buFont typeface="Caveat"/>
              <a:buNone/>
              <a:defRPr b="1">
                <a:latin typeface="Caveat"/>
                <a:ea typeface="Caveat"/>
                <a:cs typeface="Caveat"/>
                <a:sym typeface="Caveat"/>
              </a:defRPr>
            </a:lvl9pPr>
          </a:lstStyle>
          <a:p>
            <a:endParaRPr/>
          </a:p>
        </p:txBody>
      </p:sp>
      <p:sp>
        <p:nvSpPr>
          <p:cNvPr id="2159" name="Google Shape;2159;p18"/>
          <p:cNvSpPr txBox="1">
            <a:spLocks noGrp="1"/>
          </p:cNvSpPr>
          <p:nvPr>
            <p:ph type="subTitle" idx="6"/>
          </p:nvPr>
        </p:nvSpPr>
        <p:spPr>
          <a:xfrm>
            <a:off x="6044411" y="2509200"/>
            <a:ext cx="2377200" cy="465900"/>
          </a:xfrm>
          <a:prstGeom prst="rect">
            <a:avLst/>
          </a:prstGeom>
        </p:spPr>
        <p:txBody>
          <a:bodyPr spcFirstLastPara="1" wrap="square" lIns="91425" tIns="91425" rIns="91425" bIns="91425" anchor="b" anchorCtr="0">
            <a:noAutofit/>
          </a:bodyPr>
          <a:lstStyle>
            <a:lvl1pPr lvl="0" algn="ctr" rtl="0">
              <a:spcBef>
                <a:spcPts val="0"/>
              </a:spcBef>
              <a:spcAft>
                <a:spcPts val="0"/>
              </a:spcAft>
              <a:buSzPts val="1200"/>
              <a:buFont typeface="Caveat"/>
              <a:buNone/>
              <a:defRPr sz="2600" b="1">
                <a:highlight>
                  <a:schemeClr val="dk2"/>
                </a:highlight>
                <a:latin typeface="Caveat"/>
                <a:ea typeface="Caveat"/>
                <a:cs typeface="Caveat"/>
                <a:sym typeface="Caveat"/>
              </a:defRPr>
            </a:lvl1pPr>
            <a:lvl2pPr lvl="1" algn="ctr" rtl="0">
              <a:spcBef>
                <a:spcPts val="0"/>
              </a:spcBef>
              <a:spcAft>
                <a:spcPts val="0"/>
              </a:spcAft>
              <a:buSzPts val="1200"/>
              <a:buFont typeface="Caveat"/>
              <a:buNone/>
              <a:defRPr b="1">
                <a:latin typeface="Caveat"/>
                <a:ea typeface="Caveat"/>
                <a:cs typeface="Caveat"/>
                <a:sym typeface="Caveat"/>
              </a:defRPr>
            </a:lvl2pPr>
            <a:lvl3pPr lvl="2" algn="ctr" rtl="0">
              <a:spcBef>
                <a:spcPts val="0"/>
              </a:spcBef>
              <a:spcAft>
                <a:spcPts val="0"/>
              </a:spcAft>
              <a:buSzPts val="1200"/>
              <a:buFont typeface="Caveat"/>
              <a:buNone/>
              <a:defRPr b="1">
                <a:latin typeface="Caveat"/>
                <a:ea typeface="Caveat"/>
                <a:cs typeface="Caveat"/>
                <a:sym typeface="Caveat"/>
              </a:defRPr>
            </a:lvl3pPr>
            <a:lvl4pPr lvl="3" algn="ctr" rtl="0">
              <a:spcBef>
                <a:spcPts val="0"/>
              </a:spcBef>
              <a:spcAft>
                <a:spcPts val="0"/>
              </a:spcAft>
              <a:buSzPts val="1200"/>
              <a:buFont typeface="Caveat"/>
              <a:buNone/>
              <a:defRPr b="1">
                <a:latin typeface="Caveat"/>
                <a:ea typeface="Caveat"/>
                <a:cs typeface="Caveat"/>
                <a:sym typeface="Caveat"/>
              </a:defRPr>
            </a:lvl4pPr>
            <a:lvl5pPr lvl="4" algn="ctr" rtl="0">
              <a:spcBef>
                <a:spcPts val="0"/>
              </a:spcBef>
              <a:spcAft>
                <a:spcPts val="0"/>
              </a:spcAft>
              <a:buSzPts val="1200"/>
              <a:buFont typeface="Caveat"/>
              <a:buNone/>
              <a:defRPr b="1">
                <a:latin typeface="Caveat"/>
                <a:ea typeface="Caveat"/>
                <a:cs typeface="Caveat"/>
                <a:sym typeface="Caveat"/>
              </a:defRPr>
            </a:lvl5pPr>
            <a:lvl6pPr lvl="5" algn="ctr" rtl="0">
              <a:spcBef>
                <a:spcPts val="0"/>
              </a:spcBef>
              <a:spcAft>
                <a:spcPts val="0"/>
              </a:spcAft>
              <a:buSzPts val="1200"/>
              <a:buFont typeface="Caveat"/>
              <a:buNone/>
              <a:defRPr b="1">
                <a:latin typeface="Caveat"/>
                <a:ea typeface="Caveat"/>
                <a:cs typeface="Caveat"/>
                <a:sym typeface="Caveat"/>
              </a:defRPr>
            </a:lvl6pPr>
            <a:lvl7pPr lvl="6" algn="ctr" rtl="0">
              <a:spcBef>
                <a:spcPts val="0"/>
              </a:spcBef>
              <a:spcAft>
                <a:spcPts val="0"/>
              </a:spcAft>
              <a:buSzPts val="1200"/>
              <a:buFont typeface="Caveat"/>
              <a:buNone/>
              <a:defRPr b="1">
                <a:latin typeface="Caveat"/>
                <a:ea typeface="Caveat"/>
                <a:cs typeface="Caveat"/>
                <a:sym typeface="Caveat"/>
              </a:defRPr>
            </a:lvl7pPr>
            <a:lvl8pPr lvl="7" algn="ctr" rtl="0">
              <a:spcBef>
                <a:spcPts val="0"/>
              </a:spcBef>
              <a:spcAft>
                <a:spcPts val="0"/>
              </a:spcAft>
              <a:buSzPts val="1200"/>
              <a:buFont typeface="Caveat"/>
              <a:buNone/>
              <a:defRPr b="1">
                <a:latin typeface="Caveat"/>
                <a:ea typeface="Caveat"/>
                <a:cs typeface="Caveat"/>
                <a:sym typeface="Caveat"/>
              </a:defRPr>
            </a:lvl8pPr>
            <a:lvl9pPr lvl="8" algn="ctr" rtl="0">
              <a:spcBef>
                <a:spcPts val="0"/>
              </a:spcBef>
              <a:spcAft>
                <a:spcPts val="0"/>
              </a:spcAft>
              <a:buSzPts val="1200"/>
              <a:buFont typeface="Caveat"/>
              <a:buNone/>
              <a:defRPr b="1">
                <a:latin typeface="Caveat"/>
                <a:ea typeface="Caveat"/>
                <a:cs typeface="Caveat"/>
                <a:sym typeface="Caveat"/>
              </a:defRPr>
            </a:lvl9pPr>
          </a:lstStyle>
          <a:p>
            <a:endParaRPr/>
          </a:p>
        </p:txBody>
      </p:sp>
      <p:sp>
        <p:nvSpPr>
          <p:cNvPr id="2160" name="Google Shape;2160;p18"/>
          <p:cNvSpPr/>
          <p:nvPr/>
        </p:nvSpPr>
        <p:spPr>
          <a:xfrm rot="-2497900">
            <a:off x="-37975" y="2093660"/>
            <a:ext cx="765422" cy="241613"/>
          </a:xfrm>
          <a:prstGeom prst="rect">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61" name="Google Shape;2161;p18"/>
          <p:cNvSpPr/>
          <p:nvPr/>
        </p:nvSpPr>
        <p:spPr>
          <a:xfrm rot="854515">
            <a:off x="489728" y="4564164"/>
            <a:ext cx="1480125" cy="1096726"/>
          </a:xfrm>
          <a:custGeom>
            <a:avLst/>
            <a:gdLst/>
            <a:ahLst/>
            <a:cxnLst/>
            <a:rect l="l" t="t" r="r" b="b"/>
            <a:pathLst>
              <a:path w="59209" h="43872" extrusionOk="0">
                <a:moveTo>
                  <a:pt x="18760" y="15200"/>
                </a:moveTo>
                <a:cubicBezTo>
                  <a:pt x="15646" y="18436"/>
                  <a:pt x="-1267" y="30037"/>
                  <a:pt x="76" y="34616"/>
                </a:cubicBezTo>
                <a:cubicBezTo>
                  <a:pt x="1419" y="39195"/>
                  <a:pt x="16989" y="46828"/>
                  <a:pt x="26819" y="42676"/>
                </a:cubicBezTo>
                <a:cubicBezTo>
                  <a:pt x="36649" y="38524"/>
                  <a:pt x="57262" y="16776"/>
                  <a:pt x="59058" y="9705"/>
                </a:cubicBezTo>
                <a:cubicBezTo>
                  <a:pt x="60854" y="2635"/>
                  <a:pt x="46263" y="-1029"/>
                  <a:pt x="37593" y="253"/>
                </a:cubicBezTo>
                <a:cubicBezTo>
                  <a:pt x="28923" y="1535"/>
                  <a:pt x="12129" y="14541"/>
                  <a:pt x="7036" y="17398"/>
                </a:cubicBezTo>
              </a:path>
            </a:pathLst>
          </a:custGeom>
          <a:noFill/>
          <a:ln w="19050" cap="flat" cmpd="sng">
            <a:solidFill>
              <a:schemeClr val="accent2"/>
            </a:solidFill>
            <a:prstDash val="solid"/>
            <a:round/>
            <a:headEnd type="none" w="med" len="med"/>
            <a:tailEnd type="none" w="med" len="med"/>
          </a:ln>
        </p:spPr>
      </p:sp>
      <p:sp>
        <p:nvSpPr>
          <p:cNvPr id="2162" name="Google Shape;2162;p18"/>
          <p:cNvSpPr/>
          <p:nvPr/>
        </p:nvSpPr>
        <p:spPr>
          <a:xfrm rot="470462">
            <a:off x="8235910" y="-68785"/>
            <a:ext cx="765255" cy="24192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pic>
        <p:nvPicPr>
          <p:cNvPr id="2163" name="Google Shape;2163;p18"/>
          <p:cNvPicPr preferRelativeResize="0"/>
          <p:nvPr/>
        </p:nvPicPr>
        <p:blipFill rotWithShape="1">
          <a:blip r:embed="rId2">
            <a:alphaModFix/>
          </a:blip>
          <a:srcRect t="89" b="79"/>
          <a:stretch/>
        </p:blipFill>
        <p:spPr>
          <a:xfrm>
            <a:off x="8527350" y="374150"/>
            <a:ext cx="620704" cy="576000"/>
          </a:xfrm>
          <a:prstGeom prst="rect">
            <a:avLst/>
          </a:prstGeom>
          <a:noFill/>
          <a:ln>
            <a:noFill/>
          </a:ln>
        </p:spPr>
      </p:pic>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ackground">
  <p:cSld name="CUSTOM_7">
    <p:spTree>
      <p:nvGrpSpPr>
        <p:cNvPr id="1" name="Shape 2866"/>
        <p:cNvGrpSpPr/>
        <p:nvPr/>
      </p:nvGrpSpPr>
      <p:grpSpPr>
        <a:xfrm>
          <a:off x="0" y="0"/>
          <a:ext cx="0" cy="0"/>
          <a:chOff x="0" y="0"/>
          <a:chExt cx="0" cy="0"/>
        </a:xfrm>
      </p:grpSpPr>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Background 1">
  <p:cSld name="CUSTOM_7_1">
    <p:spTree>
      <p:nvGrpSpPr>
        <p:cNvPr id="1" name="Shape 2867"/>
        <p:cNvGrpSpPr/>
        <p:nvPr/>
      </p:nvGrpSpPr>
      <p:grpSpPr>
        <a:xfrm>
          <a:off x="0" y="0"/>
          <a:ext cx="0" cy="0"/>
          <a:chOff x="0" y="0"/>
          <a:chExt cx="0" cy="0"/>
        </a:xfrm>
      </p:grpSpPr>
      <p:grpSp>
        <p:nvGrpSpPr>
          <p:cNvPr id="2868" name="Google Shape;2868;p24"/>
          <p:cNvGrpSpPr/>
          <p:nvPr/>
        </p:nvGrpSpPr>
        <p:grpSpPr>
          <a:xfrm rot="-899883">
            <a:off x="1124555" y="4257736"/>
            <a:ext cx="2251297" cy="887126"/>
            <a:chOff x="-6219592" y="940873"/>
            <a:chExt cx="7527193" cy="2966097"/>
          </a:xfrm>
        </p:grpSpPr>
        <p:sp>
          <p:nvSpPr>
            <p:cNvPr id="2869" name="Google Shape;2869;p24"/>
            <p:cNvSpPr/>
            <p:nvPr/>
          </p:nvSpPr>
          <p:spPr>
            <a:xfrm>
              <a:off x="-6219592" y="940873"/>
              <a:ext cx="7527193" cy="2966097"/>
            </a:xfrm>
            <a:custGeom>
              <a:avLst/>
              <a:gdLst/>
              <a:ahLst/>
              <a:cxnLst/>
              <a:rect l="l" t="t" r="r" b="b"/>
              <a:pathLst>
                <a:path w="284986" h="112299" extrusionOk="0">
                  <a:moveTo>
                    <a:pt x="54538" y="0"/>
                  </a:moveTo>
                  <a:cubicBezTo>
                    <a:pt x="54205" y="33"/>
                    <a:pt x="53906" y="66"/>
                    <a:pt x="53607" y="100"/>
                  </a:cubicBezTo>
                  <a:cubicBezTo>
                    <a:pt x="49486" y="698"/>
                    <a:pt x="45531" y="2160"/>
                    <a:pt x="42042" y="4420"/>
                  </a:cubicBezTo>
                  <a:cubicBezTo>
                    <a:pt x="40446" y="5450"/>
                    <a:pt x="38884" y="6680"/>
                    <a:pt x="37023" y="7112"/>
                  </a:cubicBezTo>
                  <a:cubicBezTo>
                    <a:pt x="36797" y="7169"/>
                    <a:pt x="36579" y="7194"/>
                    <a:pt x="36368" y="7194"/>
                  </a:cubicBezTo>
                  <a:cubicBezTo>
                    <a:pt x="34840" y="7194"/>
                    <a:pt x="33652" y="5856"/>
                    <a:pt x="32105" y="5185"/>
                  </a:cubicBezTo>
                  <a:cubicBezTo>
                    <a:pt x="31448" y="4891"/>
                    <a:pt x="30768" y="4780"/>
                    <a:pt x="30073" y="4780"/>
                  </a:cubicBezTo>
                  <a:cubicBezTo>
                    <a:pt x="27880" y="4780"/>
                    <a:pt x="25533" y="5888"/>
                    <a:pt x="23283" y="5888"/>
                  </a:cubicBezTo>
                  <a:cubicBezTo>
                    <a:pt x="22852" y="5888"/>
                    <a:pt x="22424" y="5847"/>
                    <a:pt x="22001" y="5750"/>
                  </a:cubicBezTo>
                  <a:cubicBezTo>
                    <a:pt x="21416" y="5615"/>
                    <a:pt x="20816" y="5449"/>
                    <a:pt x="20221" y="5449"/>
                  </a:cubicBezTo>
                  <a:cubicBezTo>
                    <a:pt x="19937" y="5449"/>
                    <a:pt x="19655" y="5487"/>
                    <a:pt x="19376" y="5583"/>
                  </a:cubicBezTo>
                  <a:cubicBezTo>
                    <a:pt x="18910" y="5750"/>
                    <a:pt x="18512" y="6082"/>
                    <a:pt x="18046" y="6315"/>
                  </a:cubicBezTo>
                  <a:cubicBezTo>
                    <a:pt x="17402" y="6624"/>
                    <a:pt x="16677" y="6693"/>
                    <a:pt x="15950" y="6693"/>
                  </a:cubicBezTo>
                  <a:cubicBezTo>
                    <a:pt x="15740" y="6693"/>
                    <a:pt x="15530" y="6688"/>
                    <a:pt x="15321" y="6680"/>
                  </a:cubicBezTo>
                  <a:cubicBezTo>
                    <a:pt x="11699" y="6514"/>
                    <a:pt x="8209" y="5583"/>
                    <a:pt x="4653" y="4952"/>
                  </a:cubicBezTo>
                  <a:cubicBezTo>
                    <a:pt x="4249" y="4883"/>
                    <a:pt x="3841" y="4850"/>
                    <a:pt x="3433" y="4850"/>
                  </a:cubicBezTo>
                  <a:cubicBezTo>
                    <a:pt x="2260" y="4850"/>
                    <a:pt x="1085" y="5124"/>
                    <a:pt x="0" y="5617"/>
                  </a:cubicBezTo>
                  <a:lnTo>
                    <a:pt x="0" y="17980"/>
                  </a:lnTo>
                  <a:lnTo>
                    <a:pt x="13393" y="18212"/>
                  </a:lnTo>
                  <a:cubicBezTo>
                    <a:pt x="14424" y="16385"/>
                    <a:pt x="16385" y="15122"/>
                    <a:pt x="18645" y="15122"/>
                  </a:cubicBezTo>
                  <a:cubicBezTo>
                    <a:pt x="21968" y="15122"/>
                    <a:pt x="24660" y="17814"/>
                    <a:pt x="24660" y="21170"/>
                  </a:cubicBezTo>
                  <a:cubicBezTo>
                    <a:pt x="24660" y="24494"/>
                    <a:pt x="21968" y="27186"/>
                    <a:pt x="18645" y="27186"/>
                  </a:cubicBezTo>
                  <a:cubicBezTo>
                    <a:pt x="16385" y="27186"/>
                    <a:pt x="14424" y="25923"/>
                    <a:pt x="13393" y="24095"/>
                  </a:cubicBezTo>
                  <a:lnTo>
                    <a:pt x="0" y="24328"/>
                  </a:lnTo>
                  <a:lnTo>
                    <a:pt x="0" y="50383"/>
                  </a:lnTo>
                  <a:lnTo>
                    <a:pt x="13393" y="50649"/>
                  </a:lnTo>
                  <a:cubicBezTo>
                    <a:pt x="14424" y="48788"/>
                    <a:pt x="16385" y="47525"/>
                    <a:pt x="18645" y="47525"/>
                  </a:cubicBezTo>
                  <a:cubicBezTo>
                    <a:pt x="21968" y="47525"/>
                    <a:pt x="24660" y="50250"/>
                    <a:pt x="24660" y="53574"/>
                  </a:cubicBezTo>
                  <a:cubicBezTo>
                    <a:pt x="24660" y="56897"/>
                    <a:pt x="21968" y="59589"/>
                    <a:pt x="18645" y="59589"/>
                  </a:cubicBezTo>
                  <a:cubicBezTo>
                    <a:pt x="16385" y="59589"/>
                    <a:pt x="14424" y="58326"/>
                    <a:pt x="13393" y="56498"/>
                  </a:cubicBezTo>
                  <a:lnTo>
                    <a:pt x="0" y="56764"/>
                  </a:lnTo>
                  <a:lnTo>
                    <a:pt x="0" y="82787"/>
                  </a:lnTo>
                  <a:lnTo>
                    <a:pt x="13393" y="83053"/>
                  </a:lnTo>
                  <a:cubicBezTo>
                    <a:pt x="14424" y="81192"/>
                    <a:pt x="16385" y="79962"/>
                    <a:pt x="18645" y="79962"/>
                  </a:cubicBezTo>
                  <a:cubicBezTo>
                    <a:pt x="21968" y="79962"/>
                    <a:pt x="24660" y="82654"/>
                    <a:pt x="24660" y="85977"/>
                  </a:cubicBezTo>
                  <a:cubicBezTo>
                    <a:pt x="24660" y="89301"/>
                    <a:pt x="21968" y="92026"/>
                    <a:pt x="18645" y="92026"/>
                  </a:cubicBezTo>
                  <a:cubicBezTo>
                    <a:pt x="16385" y="92026"/>
                    <a:pt x="14424" y="90763"/>
                    <a:pt x="13393" y="88902"/>
                  </a:cubicBezTo>
                  <a:lnTo>
                    <a:pt x="0" y="89168"/>
                  </a:lnTo>
                  <a:lnTo>
                    <a:pt x="0" y="112299"/>
                  </a:lnTo>
                  <a:lnTo>
                    <a:pt x="284986" y="112299"/>
                  </a:lnTo>
                  <a:lnTo>
                    <a:pt x="284986" y="0"/>
                  </a:lnTo>
                  <a:lnTo>
                    <a:pt x="252416" y="0"/>
                  </a:lnTo>
                  <a:cubicBezTo>
                    <a:pt x="251285" y="306"/>
                    <a:pt x="250126" y="639"/>
                    <a:pt x="248939" y="639"/>
                  </a:cubicBezTo>
                  <a:cubicBezTo>
                    <a:pt x="248835" y="639"/>
                    <a:pt x="248731" y="637"/>
                    <a:pt x="248627" y="631"/>
                  </a:cubicBezTo>
                  <a:cubicBezTo>
                    <a:pt x="247472" y="567"/>
                    <a:pt x="246317" y="131"/>
                    <a:pt x="245161" y="131"/>
                  </a:cubicBezTo>
                  <a:cubicBezTo>
                    <a:pt x="245120" y="131"/>
                    <a:pt x="245079" y="132"/>
                    <a:pt x="245038" y="133"/>
                  </a:cubicBezTo>
                  <a:cubicBezTo>
                    <a:pt x="243841" y="199"/>
                    <a:pt x="242711" y="698"/>
                    <a:pt x="241615" y="1163"/>
                  </a:cubicBezTo>
                  <a:cubicBezTo>
                    <a:pt x="235995" y="3552"/>
                    <a:pt x="229900" y="4776"/>
                    <a:pt x="223812" y="4776"/>
                  </a:cubicBezTo>
                  <a:cubicBezTo>
                    <a:pt x="222699" y="4776"/>
                    <a:pt x="221587" y="4735"/>
                    <a:pt x="220478" y="4653"/>
                  </a:cubicBezTo>
                  <a:cubicBezTo>
                    <a:pt x="219846" y="4594"/>
                    <a:pt x="219188" y="4529"/>
                    <a:pt x="218539" y="4529"/>
                  </a:cubicBezTo>
                  <a:cubicBezTo>
                    <a:pt x="217720" y="4529"/>
                    <a:pt x="216914" y="4633"/>
                    <a:pt x="216190" y="4985"/>
                  </a:cubicBezTo>
                  <a:cubicBezTo>
                    <a:pt x="215111" y="5476"/>
                    <a:pt x="214193" y="6448"/>
                    <a:pt x="213025" y="6448"/>
                  </a:cubicBezTo>
                  <a:cubicBezTo>
                    <a:pt x="213006" y="6448"/>
                    <a:pt x="212986" y="6448"/>
                    <a:pt x="212967" y="6447"/>
                  </a:cubicBezTo>
                  <a:cubicBezTo>
                    <a:pt x="212136" y="6414"/>
                    <a:pt x="211371" y="5849"/>
                    <a:pt x="210540" y="5716"/>
                  </a:cubicBezTo>
                  <a:cubicBezTo>
                    <a:pt x="210442" y="5705"/>
                    <a:pt x="210344" y="5700"/>
                    <a:pt x="210246" y="5700"/>
                  </a:cubicBezTo>
                  <a:cubicBezTo>
                    <a:pt x="209481" y="5700"/>
                    <a:pt x="208722" y="6024"/>
                    <a:pt x="208015" y="6348"/>
                  </a:cubicBezTo>
                  <a:cubicBezTo>
                    <a:pt x="202597" y="8807"/>
                    <a:pt x="197380" y="11665"/>
                    <a:pt x="192394" y="14922"/>
                  </a:cubicBezTo>
                  <a:cubicBezTo>
                    <a:pt x="191131" y="15753"/>
                    <a:pt x="189869" y="16584"/>
                    <a:pt x="188439" y="16916"/>
                  </a:cubicBezTo>
                  <a:cubicBezTo>
                    <a:pt x="187895" y="17035"/>
                    <a:pt x="187359" y="17090"/>
                    <a:pt x="186831" y="17090"/>
                  </a:cubicBezTo>
                  <a:cubicBezTo>
                    <a:pt x="182197" y="17090"/>
                    <a:pt x="178118" y="12890"/>
                    <a:pt x="173584" y="11100"/>
                  </a:cubicBezTo>
                  <a:cubicBezTo>
                    <a:pt x="170692" y="9970"/>
                    <a:pt x="168432" y="7577"/>
                    <a:pt x="165873" y="5816"/>
                  </a:cubicBezTo>
                  <a:cubicBezTo>
                    <a:pt x="165375" y="5484"/>
                    <a:pt x="164843" y="5118"/>
                    <a:pt x="164278" y="4885"/>
                  </a:cubicBezTo>
                  <a:cubicBezTo>
                    <a:pt x="163580" y="4586"/>
                    <a:pt x="162782" y="4487"/>
                    <a:pt x="162018" y="4387"/>
                  </a:cubicBezTo>
                  <a:cubicBezTo>
                    <a:pt x="160722" y="4221"/>
                    <a:pt x="159426" y="4055"/>
                    <a:pt x="158130" y="3888"/>
                  </a:cubicBezTo>
                  <a:cubicBezTo>
                    <a:pt x="155893" y="3589"/>
                    <a:pt x="153640" y="3289"/>
                    <a:pt x="151404" y="3289"/>
                  </a:cubicBezTo>
                  <a:cubicBezTo>
                    <a:pt x="150418" y="3289"/>
                    <a:pt x="149435" y="3347"/>
                    <a:pt x="148458" y="3490"/>
                  </a:cubicBezTo>
                  <a:cubicBezTo>
                    <a:pt x="143399" y="4208"/>
                    <a:pt x="138610" y="7056"/>
                    <a:pt x="133629" y="7056"/>
                  </a:cubicBezTo>
                  <a:cubicBezTo>
                    <a:pt x="133080" y="7056"/>
                    <a:pt x="132528" y="7022"/>
                    <a:pt x="131974" y="6946"/>
                  </a:cubicBezTo>
                  <a:cubicBezTo>
                    <a:pt x="128975" y="6532"/>
                    <a:pt x="125755" y="4410"/>
                    <a:pt x="122377" y="4410"/>
                  </a:cubicBezTo>
                  <a:cubicBezTo>
                    <a:pt x="121412" y="4410"/>
                    <a:pt x="120434" y="4583"/>
                    <a:pt x="119445" y="5018"/>
                  </a:cubicBezTo>
                  <a:cubicBezTo>
                    <a:pt x="117443" y="5933"/>
                    <a:pt x="115516" y="7512"/>
                    <a:pt x="113429" y="7512"/>
                  </a:cubicBezTo>
                  <a:cubicBezTo>
                    <a:pt x="113090" y="7512"/>
                    <a:pt x="112747" y="7471"/>
                    <a:pt x="112399" y="7378"/>
                  </a:cubicBezTo>
                  <a:cubicBezTo>
                    <a:pt x="111188" y="7040"/>
                    <a:pt x="110001" y="6153"/>
                    <a:pt x="108777" y="6153"/>
                  </a:cubicBezTo>
                  <a:cubicBezTo>
                    <a:pt x="108557" y="6153"/>
                    <a:pt x="108335" y="6182"/>
                    <a:pt x="108112" y="6248"/>
                  </a:cubicBezTo>
                  <a:cubicBezTo>
                    <a:pt x="107314" y="6481"/>
                    <a:pt x="106749" y="7179"/>
                    <a:pt x="105952" y="7411"/>
                  </a:cubicBezTo>
                  <a:cubicBezTo>
                    <a:pt x="105732" y="7476"/>
                    <a:pt x="105509" y="7503"/>
                    <a:pt x="105283" y="7503"/>
                  </a:cubicBezTo>
                  <a:cubicBezTo>
                    <a:pt x="104082" y="7503"/>
                    <a:pt x="102813" y="6730"/>
                    <a:pt x="101632" y="6730"/>
                  </a:cubicBezTo>
                  <a:cubicBezTo>
                    <a:pt x="101326" y="6730"/>
                    <a:pt x="101026" y="6782"/>
                    <a:pt x="100734" y="6913"/>
                  </a:cubicBezTo>
                  <a:cubicBezTo>
                    <a:pt x="100069" y="7212"/>
                    <a:pt x="99604" y="7910"/>
                    <a:pt x="98873" y="8009"/>
                  </a:cubicBezTo>
                  <a:cubicBezTo>
                    <a:pt x="98797" y="8022"/>
                    <a:pt x="98722" y="8028"/>
                    <a:pt x="98648" y="8028"/>
                  </a:cubicBezTo>
                  <a:cubicBezTo>
                    <a:pt x="97758" y="8028"/>
                    <a:pt x="97035" y="7161"/>
                    <a:pt x="96114" y="6946"/>
                  </a:cubicBezTo>
                  <a:cubicBezTo>
                    <a:pt x="95944" y="6902"/>
                    <a:pt x="95776" y="6883"/>
                    <a:pt x="95610" y="6883"/>
                  </a:cubicBezTo>
                  <a:cubicBezTo>
                    <a:pt x="94382" y="6883"/>
                    <a:pt x="93252" y="7949"/>
                    <a:pt x="91993" y="8242"/>
                  </a:cubicBezTo>
                  <a:cubicBezTo>
                    <a:pt x="91727" y="8305"/>
                    <a:pt x="91466" y="8333"/>
                    <a:pt x="91209" y="8333"/>
                  </a:cubicBezTo>
                  <a:cubicBezTo>
                    <a:pt x="88869" y="8333"/>
                    <a:pt x="86884" y="5957"/>
                    <a:pt x="84549" y="5118"/>
                  </a:cubicBezTo>
                  <a:cubicBezTo>
                    <a:pt x="83913" y="4901"/>
                    <a:pt x="83241" y="4792"/>
                    <a:pt x="82569" y="4792"/>
                  </a:cubicBezTo>
                  <a:cubicBezTo>
                    <a:pt x="81802" y="4792"/>
                    <a:pt x="81037" y="4934"/>
                    <a:pt x="80328" y="5218"/>
                  </a:cubicBezTo>
                  <a:cubicBezTo>
                    <a:pt x="78865" y="5849"/>
                    <a:pt x="77636" y="7112"/>
                    <a:pt x="76040" y="7411"/>
                  </a:cubicBezTo>
                  <a:cubicBezTo>
                    <a:pt x="75783" y="7456"/>
                    <a:pt x="75525" y="7476"/>
                    <a:pt x="75268" y="7476"/>
                  </a:cubicBezTo>
                  <a:cubicBezTo>
                    <a:pt x="74198" y="7476"/>
                    <a:pt x="73137" y="7128"/>
                    <a:pt x="72119" y="6780"/>
                  </a:cubicBezTo>
                  <a:cubicBezTo>
                    <a:pt x="70191" y="6115"/>
                    <a:pt x="68264" y="5450"/>
                    <a:pt x="66336" y="4786"/>
                  </a:cubicBezTo>
                  <a:cubicBezTo>
                    <a:pt x="65904" y="4620"/>
                    <a:pt x="65439" y="4453"/>
                    <a:pt x="65040" y="4154"/>
                  </a:cubicBezTo>
                  <a:cubicBezTo>
                    <a:pt x="64475" y="3689"/>
                    <a:pt x="64043" y="2891"/>
                    <a:pt x="63312" y="2792"/>
                  </a:cubicBezTo>
                  <a:cubicBezTo>
                    <a:pt x="63247" y="2780"/>
                    <a:pt x="63182" y="2775"/>
                    <a:pt x="63115" y="2775"/>
                  </a:cubicBezTo>
                  <a:cubicBezTo>
                    <a:pt x="62722" y="2775"/>
                    <a:pt x="62305" y="2948"/>
                    <a:pt x="61905" y="2948"/>
                  </a:cubicBezTo>
                  <a:cubicBezTo>
                    <a:pt x="61785" y="2948"/>
                    <a:pt x="61666" y="2932"/>
                    <a:pt x="61550" y="2891"/>
                  </a:cubicBezTo>
                  <a:cubicBezTo>
                    <a:pt x="61118" y="2758"/>
                    <a:pt x="60852" y="2293"/>
                    <a:pt x="60553" y="1894"/>
                  </a:cubicBezTo>
                  <a:cubicBezTo>
                    <a:pt x="59589" y="665"/>
                    <a:pt x="58127" y="133"/>
                    <a:pt x="56565" y="0"/>
                  </a:cubicBezTo>
                  <a:close/>
                </a:path>
              </a:pathLst>
            </a:custGeom>
            <a:solidFill>
              <a:schemeClr val="accent3"/>
            </a:solidFill>
            <a:ln>
              <a:noFill/>
            </a:ln>
            <a:effectLst>
              <a:outerShdw blurRad="57150" dist="19050" dir="5400000" algn="bl" rotWithShape="0">
                <a:srgbClr val="000000">
                  <a:alpha val="22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70" name="Google Shape;2870;p24"/>
            <p:cNvSpPr/>
            <p:nvPr/>
          </p:nvSpPr>
          <p:spPr>
            <a:xfrm>
              <a:off x="-6219592" y="940873"/>
              <a:ext cx="7527193" cy="2966097"/>
            </a:xfrm>
            <a:custGeom>
              <a:avLst/>
              <a:gdLst/>
              <a:ahLst/>
              <a:cxnLst/>
              <a:rect l="l" t="t" r="r" b="b"/>
              <a:pathLst>
                <a:path w="284986" h="112299" extrusionOk="0">
                  <a:moveTo>
                    <a:pt x="269365" y="0"/>
                  </a:moveTo>
                  <a:cubicBezTo>
                    <a:pt x="264812" y="2061"/>
                    <a:pt x="258897" y="3490"/>
                    <a:pt x="254676" y="3623"/>
                  </a:cubicBezTo>
                  <a:cubicBezTo>
                    <a:pt x="251452" y="3755"/>
                    <a:pt x="248195" y="3888"/>
                    <a:pt x="245038" y="4620"/>
                  </a:cubicBezTo>
                  <a:cubicBezTo>
                    <a:pt x="240949" y="5539"/>
                    <a:pt x="236952" y="7425"/>
                    <a:pt x="232756" y="7425"/>
                  </a:cubicBezTo>
                  <a:cubicBezTo>
                    <a:pt x="232552" y="7425"/>
                    <a:pt x="232348" y="7421"/>
                    <a:pt x="232143" y="7411"/>
                  </a:cubicBezTo>
                  <a:cubicBezTo>
                    <a:pt x="231421" y="7385"/>
                    <a:pt x="230699" y="7293"/>
                    <a:pt x="229976" y="7293"/>
                  </a:cubicBezTo>
                  <a:cubicBezTo>
                    <a:pt x="229801" y="7293"/>
                    <a:pt x="229626" y="7299"/>
                    <a:pt x="229451" y="7312"/>
                  </a:cubicBezTo>
                  <a:cubicBezTo>
                    <a:pt x="228454" y="7411"/>
                    <a:pt x="227556" y="7744"/>
                    <a:pt x="226626" y="8076"/>
                  </a:cubicBezTo>
                  <a:cubicBezTo>
                    <a:pt x="224100" y="8973"/>
                    <a:pt x="221607" y="9871"/>
                    <a:pt x="219115" y="10768"/>
                  </a:cubicBezTo>
                  <a:cubicBezTo>
                    <a:pt x="218683" y="10901"/>
                    <a:pt x="218251" y="11067"/>
                    <a:pt x="217819" y="11100"/>
                  </a:cubicBezTo>
                  <a:cubicBezTo>
                    <a:pt x="217752" y="11105"/>
                    <a:pt x="217685" y="11107"/>
                    <a:pt x="217618" y="11107"/>
                  </a:cubicBezTo>
                  <a:cubicBezTo>
                    <a:pt x="217187" y="11107"/>
                    <a:pt x="216759" y="11020"/>
                    <a:pt x="216356" y="10934"/>
                  </a:cubicBezTo>
                  <a:cubicBezTo>
                    <a:pt x="215096" y="10686"/>
                    <a:pt x="213813" y="10514"/>
                    <a:pt x="212547" y="10514"/>
                  </a:cubicBezTo>
                  <a:cubicBezTo>
                    <a:pt x="211609" y="10514"/>
                    <a:pt x="210681" y="10608"/>
                    <a:pt x="209776" y="10834"/>
                  </a:cubicBezTo>
                  <a:cubicBezTo>
                    <a:pt x="207616" y="11366"/>
                    <a:pt x="205356" y="12529"/>
                    <a:pt x="204026" y="14723"/>
                  </a:cubicBezTo>
                  <a:cubicBezTo>
                    <a:pt x="202863" y="16684"/>
                    <a:pt x="202132" y="18944"/>
                    <a:pt x="200570" y="20639"/>
                  </a:cubicBezTo>
                  <a:cubicBezTo>
                    <a:pt x="199238" y="22026"/>
                    <a:pt x="197373" y="23020"/>
                    <a:pt x="195498" y="23020"/>
                  </a:cubicBezTo>
                  <a:cubicBezTo>
                    <a:pt x="195127" y="23020"/>
                    <a:pt x="194756" y="22981"/>
                    <a:pt x="194388" y="22898"/>
                  </a:cubicBezTo>
                  <a:cubicBezTo>
                    <a:pt x="193724" y="22766"/>
                    <a:pt x="193059" y="22466"/>
                    <a:pt x="192394" y="22466"/>
                  </a:cubicBezTo>
                  <a:cubicBezTo>
                    <a:pt x="191231" y="22500"/>
                    <a:pt x="190234" y="23364"/>
                    <a:pt x="189104" y="23563"/>
                  </a:cubicBezTo>
                  <a:cubicBezTo>
                    <a:pt x="188948" y="23587"/>
                    <a:pt x="188793" y="23598"/>
                    <a:pt x="188640" y="23598"/>
                  </a:cubicBezTo>
                  <a:cubicBezTo>
                    <a:pt x="187287" y="23598"/>
                    <a:pt x="186031" y="22724"/>
                    <a:pt x="185016" y="21768"/>
                  </a:cubicBezTo>
                  <a:cubicBezTo>
                    <a:pt x="183920" y="20705"/>
                    <a:pt x="182889" y="19442"/>
                    <a:pt x="181460" y="18877"/>
                  </a:cubicBezTo>
                  <a:cubicBezTo>
                    <a:pt x="180098" y="18345"/>
                    <a:pt x="178569" y="18478"/>
                    <a:pt x="177273" y="17847"/>
                  </a:cubicBezTo>
                  <a:cubicBezTo>
                    <a:pt x="176475" y="17448"/>
                    <a:pt x="175844" y="16783"/>
                    <a:pt x="175112" y="16285"/>
                  </a:cubicBezTo>
                  <a:cubicBezTo>
                    <a:pt x="174082" y="15587"/>
                    <a:pt x="172853" y="15255"/>
                    <a:pt x="171656" y="14856"/>
                  </a:cubicBezTo>
                  <a:cubicBezTo>
                    <a:pt x="169130" y="13992"/>
                    <a:pt x="166704" y="12862"/>
                    <a:pt x="164411" y="11499"/>
                  </a:cubicBezTo>
                  <a:cubicBezTo>
                    <a:pt x="163148" y="10735"/>
                    <a:pt x="161918" y="9871"/>
                    <a:pt x="160489" y="9538"/>
                  </a:cubicBezTo>
                  <a:cubicBezTo>
                    <a:pt x="160011" y="9430"/>
                    <a:pt x="159540" y="9381"/>
                    <a:pt x="159074" y="9381"/>
                  </a:cubicBezTo>
                  <a:cubicBezTo>
                    <a:pt x="154968" y="9381"/>
                    <a:pt x="151260" y="13178"/>
                    <a:pt x="146963" y="13626"/>
                  </a:cubicBezTo>
                  <a:cubicBezTo>
                    <a:pt x="146597" y="13661"/>
                    <a:pt x="146227" y="13672"/>
                    <a:pt x="145854" y="13672"/>
                  </a:cubicBezTo>
                  <a:cubicBezTo>
                    <a:pt x="145340" y="13672"/>
                    <a:pt x="144821" y="13652"/>
                    <a:pt x="144300" y="13652"/>
                  </a:cubicBezTo>
                  <a:cubicBezTo>
                    <a:pt x="144135" y="13652"/>
                    <a:pt x="143970" y="13654"/>
                    <a:pt x="143806" y="13659"/>
                  </a:cubicBezTo>
                  <a:cubicBezTo>
                    <a:pt x="142359" y="13712"/>
                    <a:pt x="140913" y="13993"/>
                    <a:pt x="139483" y="13993"/>
                  </a:cubicBezTo>
                  <a:cubicBezTo>
                    <a:pt x="139106" y="13993"/>
                    <a:pt x="138730" y="13974"/>
                    <a:pt x="138355" y="13925"/>
                  </a:cubicBezTo>
                  <a:cubicBezTo>
                    <a:pt x="134398" y="13404"/>
                    <a:pt x="131178" y="10335"/>
                    <a:pt x="126917" y="10335"/>
                  </a:cubicBezTo>
                  <a:cubicBezTo>
                    <a:pt x="126561" y="10335"/>
                    <a:pt x="126197" y="10356"/>
                    <a:pt x="125826" y="10402"/>
                  </a:cubicBezTo>
                  <a:cubicBezTo>
                    <a:pt x="122934" y="10735"/>
                    <a:pt x="119810" y="10369"/>
                    <a:pt x="117251" y="11765"/>
                  </a:cubicBezTo>
                  <a:cubicBezTo>
                    <a:pt x="116580" y="12144"/>
                    <a:pt x="115884" y="12626"/>
                    <a:pt x="115162" y="12626"/>
                  </a:cubicBezTo>
                  <a:cubicBezTo>
                    <a:pt x="115061" y="12626"/>
                    <a:pt x="114960" y="12616"/>
                    <a:pt x="114858" y="12596"/>
                  </a:cubicBezTo>
                  <a:cubicBezTo>
                    <a:pt x="114493" y="12529"/>
                    <a:pt x="114194" y="12363"/>
                    <a:pt x="113861" y="12230"/>
                  </a:cubicBezTo>
                  <a:cubicBezTo>
                    <a:pt x="113332" y="12010"/>
                    <a:pt x="112778" y="11917"/>
                    <a:pt x="112216" y="11917"/>
                  </a:cubicBezTo>
                  <a:cubicBezTo>
                    <a:pt x="110908" y="11917"/>
                    <a:pt x="109553" y="12424"/>
                    <a:pt x="108344" y="13028"/>
                  </a:cubicBezTo>
                  <a:cubicBezTo>
                    <a:pt x="106649" y="13925"/>
                    <a:pt x="104954" y="14989"/>
                    <a:pt x="103060" y="15155"/>
                  </a:cubicBezTo>
                  <a:cubicBezTo>
                    <a:pt x="102906" y="15165"/>
                    <a:pt x="102751" y="15169"/>
                    <a:pt x="102596" y="15169"/>
                  </a:cubicBezTo>
                  <a:cubicBezTo>
                    <a:pt x="102108" y="15169"/>
                    <a:pt x="101622" y="15130"/>
                    <a:pt x="101140" y="15130"/>
                  </a:cubicBezTo>
                  <a:cubicBezTo>
                    <a:pt x="100791" y="15130"/>
                    <a:pt x="100444" y="15151"/>
                    <a:pt x="100102" y="15221"/>
                  </a:cubicBezTo>
                  <a:cubicBezTo>
                    <a:pt x="99105" y="15421"/>
                    <a:pt x="98208" y="15986"/>
                    <a:pt x="97211" y="16218"/>
                  </a:cubicBezTo>
                  <a:cubicBezTo>
                    <a:pt x="96811" y="16306"/>
                    <a:pt x="96411" y="16340"/>
                    <a:pt x="96011" y="16340"/>
                  </a:cubicBezTo>
                  <a:cubicBezTo>
                    <a:pt x="94581" y="16340"/>
                    <a:pt x="93148" y="15897"/>
                    <a:pt x="91694" y="15820"/>
                  </a:cubicBezTo>
                  <a:cubicBezTo>
                    <a:pt x="91456" y="15803"/>
                    <a:pt x="91217" y="15797"/>
                    <a:pt x="90979" y="15797"/>
                  </a:cubicBezTo>
                  <a:cubicBezTo>
                    <a:pt x="89993" y="15797"/>
                    <a:pt x="89007" y="15909"/>
                    <a:pt x="88022" y="15909"/>
                  </a:cubicBezTo>
                  <a:cubicBezTo>
                    <a:pt x="87783" y="15909"/>
                    <a:pt x="87545" y="15902"/>
                    <a:pt x="87307" y="15886"/>
                  </a:cubicBezTo>
                  <a:cubicBezTo>
                    <a:pt x="86111" y="15820"/>
                    <a:pt x="84914" y="15520"/>
                    <a:pt x="83751" y="15188"/>
                  </a:cubicBezTo>
                  <a:cubicBezTo>
                    <a:pt x="82156" y="14789"/>
                    <a:pt x="80560" y="14357"/>
                    <a:pt x="78998" y="13825"/>
                  </a:cubicBezTo>
                  <a:cubicBezTo>
                    <a:pt x="73481" y="11964"/>
                    <a:pt x="68563" y="8442"/>
                    <a:pt x="62182" y="7212"/>
                  </a:cubicBezTo>
                  <a:cubicBezTo>
                    <a:pt x="59922" y="6780"/>
                    <a:pt x="57662" y="6381"/>
                    <a:pt x="55502" y="5583"/>
                  </a:cubicBezTo>
                  <a:cubicBezTo>
                    <a:pt x="55003" y="5384"/>
                    <a:pt x="54471" y="5185"/>
                    <a:pt x="53906" y="5151"/>
                  </a:cubicBezTo>
                  <a:cubicBezTo>
                    <a:pt x="53855" y="5148"/>
                    <a:pt x="53803" y="5147"/>
                    <a:pt x="53752" y="5147"/>
                  </a:cubicBezTo>
                  <a:cubicBezTo>
                    <a:pt x="53200" y="5147"/>
                    <a:pt x="52628" y="5304"/>
                    <a:pt x="52112" y="5517"/>
                  </a:cubicBezTo>
                  <a:cubicBezTo>
                    <a:pt x="48456" y="6813"/>
                    <a:pt x="45232" y="9239"/>
                    <a:pt x="42906" y="12330"/>
                  </a:cubicBezTo>
                  <a:cubicBezTo>
                    <a:pt x="42640" y="12696"/>
                    <a:pt x="42341" y="13094"/>
                    <a:pt x="41875" y="13227"/>
                  </a:cubicBezTo>
                  <a:cubicBezTo>
                    <a:pt x="41801" y="13242"/>
                    <a:pt x="41726" y="13249"/>
                    <a:pt x="41651" y="13249"/>
                  </a:cubicBezTo>
                  <a:cubicBezTo>
                    <a:pt x="41393" y="13249"/>
                    <a:pt x="41136" y="13172"/>
                    <a:pt x="40878" y="13094"/>
                  </a:cubicBezTo>
                  <a:cubicBezTo>
                    <a:pt x="39226" y="12611"/>
                    <a:pt x="37515" y="11953"/>
                    <a:pt x="35835" y="11953"/>
                  </a:cubicBezTo>
                  <a:cubicBezTo>
                    <a:pt x="35319" y="11953"/>
                    <a:pt x="34806" y="12015"/>
                    <a:pt x="34298" y="12164"/>
                  </a:cubicBezTo>
                  <a:cubicBezTo>
                    <a:pt x="33500" y="12396"/>
                    <a:pt x="32736" y="12828"/>
                    <a:pt x="31905" y="12961"/>
                  </a:cubicBezTo>
                  <a:cubicBezTo>
                    <a:pt x="31677" y="13004"/>
                    <a:pt x="31448" y="13023"/>
                    <a:pt x="31219" y="13023"/>
                  </a:cubicBezTo>
                  <a:cubicBezTo>
                    <a:pt x="29488" y="13023"/>
                    <a:pt x="27731" y="11957"/>
                    <a:pt x="26030" y="11957"/>
                  </a:cubicBezTo>
                  <a:cubicBezTo>
                    <a:pt x="25659" y="11957"/>
                    <a:pt x="25291" y="12007"/>
                    <a:pt x="24926" y="12131"/>
                  </a:cubicBezTo>
                  <a:cubicBezTo>
                    <a:pt x="24328" y="12330"/>
                    <a:pt x="23829" y="12696"/>
                    <a:pt x="23231" y="12928"/>
                  </a:cubicBezTo>
                  <a:cubicBezTo>
                    <a:pt x="22716" y="13136"/>
                    <a:pt x="22185" y="13223"/>
                    <a:pt x="21645" y="13223"/>
                  </a:cubicBezTo>
                  <a:cubicBezTo>
                    <a:pt x="20198" y="13223"/>
                    <a:pt x="18695" y="12594"/>
                    <a:pt x="17315" y="11964"/>
                  </a:cubicBezTo>
                  <a:cubicBezTo>
                    <a:pt x="14158" y="10569"/>
                    <a:pt x="10901" y="9272"/>
                    <a:pt x="7445" y="8774"/>
                  </a:cubicBezTo>
                  <a:cubicBezTo>
                    <a:pt x="6501" y="8634"/>
                    <a:pt x="5539" y="8557"/>
                    <a:pt x="4575" y="8557"/>
                  </a:cubicBezTo>
                  <a:cubicBezTo>
                    <a:pt x="3026" y="8557"/>
                    <a:pt x="1475" y="8755"/>
                    <a:pt x="0" y="9206"/>
                  </a:cubicBezTo>
                  <a:lnTo>
                    <a:pt x="0" y="17980"/>
                  </a:lnTo>
                  <a:lnTo>
                    <a:pt x="13393" y="18212"/>
                  </a:lnTo>
                  <a:cubicBezTo>
                    <a:pt x="14424" y="16385"/>
                    <a:pt x="16351" y="15122"/>
                    <a:pt x="18611" y="15122"/>
                  </a:cubicBezTo>
                  <a:cubicBezTo>
                    <a:pt x="21968" y="15122"/>
                    <a:pt x="24660" y="17814"/>
                    <a:pt x="24660" y="21170"/>
                  </a:cubicBezTo>
                  <a:cubicBezTo>
                    <a:pt x="24660" y="24494"/>
                    <a:pt x="21968" y="27186"/>
                    <a:pt x="18611" y="27186"/>
                  </a:cubicBezTo>
                  <a:cubicBezTo>
                    <a:pt x="16351" y="27186"/>
                    <a:pt x="14424" y="25923"/>
                    <a:pt x="13393" y="24095"/>
                  </a:cubicBezTo>
                  <a:lnTo>
                    <a:pt x="0" y="24328"/>
                  </a:lnTo>
                  <a:lnTo>
                    <a:pt x="0" y="50383"/>
                  </a:lnTo>
                  <a:lnTo>
                    <a:pt x="13393" y="50649"/>
                  </a:lnTo>
                  <a:cubicBezTo>
                    <a:pt x="14424" y="48788"/>
                    <a:pt x="16351" y="47525"/>
                    <a:pt x="18611" y="47525"/>
                  </a:cubicBezTo>
                  <a:cubicBezTo>
                    <a:pt x="21968" y="47525"/>
                    <a:pt x="24660" y="50250"/>
                    <a:pt x="24660" y="53574"/>
                  </a:cubicBezTo>
                  <a:cubicBezTo>
                    <a:pt x="24660" y="56897"/>
                    <a:pt x="21968" y="59589"/>
                    <a:pt x="18611" y="59589"/>
                  </a:cubicBezTo>
                  <a:cubicBezTo>
                    <a:pt x="16351" y="59589"/>
                    <a:pt x="14424" y="58360"/>
                    <a:pt x="13393" y="56498"/>
                  </a:cubicBezTo>
                  <a:lnTo>
                    <a:pt x="0" y="56764"/>
                  </a:lnTo>
                  <a:lnTo>
                    <a:pt x="0" y="82820"/>
                  </a:lnTo>
                  <a:lnTo>
                    <a:pt x="13393" y="83053"/>
                  </a:lnTo>
                  <a:cubicBezTo>
                    <a:pt x="14424" y="81225"/>
                    <a:pt x="16351" y="79962"/>
                    <a:pt x="18611" y="79962"/>
                  </a:cubicBezTo>
                  <a:cubicBezTo>
                    <a:pt x="21968" y="79962"/>
                    <a:pt x="24660" y="82654"/>
                    <a:pt x="24660" y="85977"/>
                  </a:cubicBezTo>
                  <a:cubicBezTo>
                    <a:pt x="24660" y="89334"/>
                    <a:pt x="21968" y="92026"/>
                    <a:pt x="18611" y="92026"/>
                  </a:cubicBezTo>
                  <a:cubicBezTo>
                    <a:pt x="16351" y="92026"/>
                    <a:pt x="14424" y="90763"/>
                    <a:pt x="13393" y="88935"/>
                  </a:cubicBezTo>
                  <a:lnTo>
                    <a:pt x="0" y="89168"/>
                  </a:lnTo>
                  <a:lnTo>
                    <a:pt x="0" y="112299"/>
                  </a:lnTo>
                  <a:lnTo>
                    <a:pt x="284986" y="112299"/>
                  </a:lnTo>
                  <a:lnTo>
                    <a:pt x="284986"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2871" name="Google Shape;2871;p24"/>
            <p:cNvGrpSpPr/>
            <p:nvPr/>
          </p:nvGrpSpPr>
          <p:grpSpPr>
            <a:xfrm>
              <a:off x="-6219592" y="940873"/>
              <a:ext cx="7527193" cy="2966097"/>
              <a:chOff x="-3636342" y="6207723"/>
              <a:chExt cx="7527193" cy="2966097"/>
            </a:xfrm>
          </p:grpSpPr>
          <p:sp>
            <p:nvSpPr>
              <p:cNvPr id="2872" name="Google Shape;2872;p24"/>
              <p:cNvSpPr/>
              <p:nvPr/>
            </p:nvSpPr>
            <p:spPr>
              <a:xfrm>
                <a:off x="-3532779" y="6848517"/>
                <a:ext cx="5309" cy="273000"/>
              </a:xfrm>
              <a:custGeom>
                <a:avLst/>
                <a:gdLst/>
                <a:ahLst/>
                <a:cxnLst/>
                <a:rect l="l" t="t" r="r" b="b"/>
                <a:pathLst>
                  <a:path w="201" h="10336" extrusionOk="0">
                    <a:moveTo>
                      <a:pt x="1" y="0"/>
                    </a:moveTo>
                    <a:lnTo>
                      <a:pt x="1" y="10336"/>
                    </a:lnTo>
                    <a:lnTo>
                      <a:pt x="200" y="10336"/>
                    </a:lnTo>
                    <a:lnTo>
                      <a:pt x="200"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73" name="Google Shape;2873;p24"/>
              <p:cNvSpPr/>
              <p:nvPr/>
            </p:nvSpPr>
            <p:spPr>
              <a:xfrm>
                <a:off x="-3532779" y="6434184"/>
                <a:ext cx="5309" cy="250206"/>
              </a:xfrm>
              <a:custGeom>
                <a:avLst/>
                <a:gdLst/>
                <a:ahLst/>
                <a:cxnLst/>
                <a:rect l="l" t="t" r="r" b="b"/>
                <a:pathLst>
                  <a:path w="201" h="9473" extrusionOk="0">
                    <a:moveTo>
                      <a:pt x="1" y="0"/>
                    </a:moveTo>
                    <a:lnTo>
                      <a:pt x="1" y="9472"/>
                    </a:lnTo>
                    <a:lnTo>
                      <a:pt x="200" y="9472"/>
                    </a:lnTo>
                    <a:lnTo>
                      <a:pt x="200"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74" name="Google Shape;2874;p24"/>
              <p:cNvSpPr/>
              <p:nvPr/>
            </p:nvSpPr>
            <p:spPr>
              <a:xfrm>
                <a:off x="-3532779" y="9008769"/>
                <a:ext cx="5309" cy="165052"/>
              </a:xfrm>
              <a:custGeom>
                <a:avLst/>
                <a:gdLst/>
                <a:ahLst/>
                <a:cxnLst/>
                <a:rect l="l" t="t" r="r" b="b"/>
                <a:pathLst>
                  <a:path w="201" h="6249" extrusionOk="0">
                    <a:moveTo>
                      <a:pt x="1" y="1"/>
                    </a:moveTo>
                    <a:lnTo>
                      <a:pt x="1" y="6249"/>
                    </a:lnTo>
                    <a:lnTo>
                      <a:pt x="200" y="6249"/>
                    </a:lnTo>
                    <a:lnTo>
                      <a:pt x="200"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75" name="Google Shape;2875;p24"/>
              <p:cNvSpPr/>
              <p:nvPr/>
            </p:nvSpPr>
            <p:spPr>
              <a:xfrm>
                <a:off x="-3532779" y="8257386"/>
                <a:ext cx="5309" cy="139590"/>
              </a:xfrm>
              <a:custGeom>
                <a:avLst/>
                <a:gdLst/>
                <a:ahLst/>
                <a:cxnLst/>
                <a:rect l="l" t="t" r="r" b="b"/>
                <a:pathLst>
                  <a:path w="201" h="5285" extrusionOk="0">
                    <a:moveTo>
                      <a:pt x="1" y="0"/>
                    </a:moveTo>
                    <a:lnTo>
                      <a:pt x="1" y="5284"/>
                    </a:lnTo>
                    <a:lnTo>
                      <a:pt x="200" y="5284"/>
                    </a:lnTo>
                    <a:lnTo>
                      <a:pt x="200"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76" name="Google Shape;2876;p24"/>
              <p:cNvSpPr/>
              <p:nvPr/>
            </p:nvSpPr>
            <p:spPr>
              <a:xfrm>
                <a:off x="-3532779" y="8561103"/>
                <a:ext cx="5309" cy="64103"/>
              </a:xfrm>
              <a:custGeom>
                <a:avLst/>
                <a:gdLst/>
                <a:ahLst/>
                <a:cxnLst/>
                <a:rect l="l" t="t" r="r" b="b"/>
                <a:pathLst>
                  <a:path w="201" h="2427" extrusionOk="0">
                    <a:moveTo>
                      <a:pt x="1" y="0"/>
                    </a:moveTo>
                    <a:lnTo>
                      <a:pt x="1" y="2426"/>
                    </a:lnTo>
                    <a:lnTo>
                      <a:pt x="200" y="2426"/>
                    </a:lnTo>
                    <a:lnTo>
                      <a:pt x="200"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77" name="Google Shape;2877;p24"/>
              <p:cNvSpPr/>
              <p:nvPr/>
            </p:nvSpPr>
            <p:spPr>
              <a:xfrm>
                <a:off x="-3532779" y="7878155"/>
                <a:ext cx="5309" cy="368718"/>
              </a:xfrm>
              <a:custGeom>
                <a:avLst/>
                <a:gdLst/>
                <a:ahLst/>
                <a:cxnLst/>
                <a:rect l="l" t="t" r="r" b="b"/>
                <a:pathLst>
                  <a:path w="201" h="13960" extrusionOk="0">
                    <a:moveTo>
                      <a:pt x="1" y="1"/>
                    </a:moveTo>
                    <a:lnTo>
                      <a:pt x="1" y="13959"/>
                    </a:lnTo>
                    <a:lnTo>
                      <a:pt x="200" y="13959"/>
                    </a:lnTo>
                    <a:lnTo>
                      <a:pt x="200"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78" name="Google Shape;2878;p24"/>
              <p:cNvSpPr/>
              <p:nvPr/>
            </p:nvSpPr>
            <p:spPr>
              <a:xfrm>
                <a:off x="-3532779" y="8630436"/>
                <a:ext cx="5309" cy="367820"/>
              </a:xfrm>
              <a:custGeom>
                <a:avLst/>
                <a:gdLst/>
                <a:ahLst/>
                <a:cxnLst/>
                <a:rect l="l" t="t" r="r" b="b"/>
                <a:pathLst>
                  <a:path w="201" h="13926" extrusionOk="0">
                    <a:moveTo>
                      <a:pt x="1" y="1"/>
                    </a:moveTo>
                    <a:lnTo>
                      <a:pt x="1" y="13926"/>
                    </a:lnTo>
                    <a:lnTo>
                      <a:pt x="200" y="13926"/>
                    </a:lnTo>
                    <a:lnTo>
                      <a:pt x="200"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79" name="Google Shape;2879;p24"/>
              <p:cNvSpPr/>
              <p:nvPr/>
            </p:nvSpPr>
            <p:spPr>
              <a:xfrm>
                <a:off x="-3532779" y="7505105"/>
                <a:ext cx="5309" cy="35129"/>
              </a:xfrm>
              <a:custGeom>
                <a:avLst/>
                <a:gdLst/>
                <a:ahLst/>
                <a:cxnLst/>
                <a:rect l="l" t="t" r="r" b="b"/>
                <a:pathLst>
                  <a:path w="201" h="1330" extrusionOk="0">
                    <a:moveTo>
                      <a:pt x="1" y="0"/>
                    </a:moveTo>
                    <a:lnTo>
                      <a:pt x="1" y="1330"/>
                    </a:lnTo>
                    <a:lnTo>
                      <a:pt x="200" y="1330"/>
                    </a:lnTo>
                    <a:lnTo>
                      <a:pt x="200"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80" name="Google Shape;2880;p24"/>
              <p:cNvSpPr/>
              <p:nvPr/>
            </p:nvSpPr>
            <p:spPr>
              <a:xfrm>
                <a:off x="-3532779" y="7704361"/>
                <a:ext cx="5309" cy="168565"/>
              </a:xfrm>
              <a:custGeom>
                <a:avLst/>
                <a:gdLst/>
                <a:ahLst/>
                <a:cxnLst/>
                <a:rect l="l" t="t" r="r" b="b"/>
                <a:pathLst>
                  <a:path w="201" h="6382" extrusionOk="0">
                    <a:moveTo>
                      <a:pt x="1" y="1"/>
                    </a:moveTo>
                    <a:lnTo>
                      <a:pt x="1" y="6382"/>
                    </a:lnTo>
                    <a:lnTo>
                      <a:pt x="200" y="6382"/>
                    </a:lnTo>
                    <a:lnTo>
                      <a:pt x="200"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81" name="Google Shape;2881;p24"/>
              <p:cNvSpPr/>
              <p:nvPr/>
            </p:nvSpPr>
            <p:spPr>
              <a:xfrm>
                <a:off x="-3532779" y="7125901"/>
                <a:ext cx="5309" cy="368692"/>
              </a:xfrm>
              <a:custGeom>
                <a:avLst/>
                <a:gdLst/>
                <a:ahLst/>
                <a:cxnLst/>
                <a:rect l="l" t="t" r="r" b="b"/>
                <a:pathLst>
                  <a:path w="201" h="13959" extrusionOk="0">
                    <a:moveTo>
                      <a:pt x="1" y="0"/>
                    </a:moveTo>
                    <a:lnTo>
                      <a:pt x="1" y="13959"/>
                    </a:lnTo>
                    <a:lnTo>
                      <a:pt x="200" y="13959"/>
                    </a:lnTo>
                    <a:lnTo>
                      <a:pt x="200"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82" name="Google Shape;2882;p24"/>
              <p:cNvSpPr/>
              <p:nvPr/>
            </p:nvSpPr>
            <p:spPr>
              <a:xfrm>
                <a:off x="-3158830" y="8637462"/>
                <a:ext cx="9693" cy="360795"/>
              </a:xfrm>
              <a:custGeom>
                <a:avLst/>
                <a:gdLst/>
                <a:ahLst/>
                <a:cxnLst/>
                <a:rect l="l" t="t" r="r" b="b"/>
                <a:pathLst>
                  <a:path w="367" h="13660" extrusionOk="0">
                    <a:moveTo>
                      <a:pt x="1" y="1"/>
                    </a:moveTo>
                    <a:lnTo>
                      <a:pt x="1" y="13660"/>
                    </a:lnTo>
                    <a:lnTo>
                      <a:pt x="366" y="13660"/>
                    </a:lnTo>
                    <a:lnTo>
                      <a:pt x="366"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83" name="Google Shape;2883;p24"/>
              <p:cNvSpPr/>
              <p:nvPr/>
            </p:nvSpPr>
            <p:spPr>
              <a:xfrm>
                <a:off x="-3159702" y="7125901"/>
                <a:ext cx="10565" cy="337974"/>
              </a:xfrm>
              <a:custGeom>
                <a:avLst/>
                <a:gdLst/>
                <a:ahLst/>
                <a:cxnLst/>
                <a:rect l="l" t="t" r="r" b="b"/>
                <a:pathLst>
                  <a:path w="400" h="12796" extrusionOk="0">
                    <a:moveTo>
                      <a:pt x="0" y="0"/>
                    </a:moveTo>
                    <a:lnTo>
                      <a:pt x="0" y="12795"/>
                    </a:lnTo>
                    <a:lnTo>
                      <a:pt x="399" y="12795"/>
                    </a:lnTo>
                    <a:lnTo>
                      <a:pt x="399"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84" name="Google Shape;2884;p24"/>
              <p:cNvSpPr/>
              <p:nvPr/>
            </p:nvSpPr>
            <p:spPr>
              <a:xfrm>
                <a:off x="-3159702" y="9008769"/>
                <a:ext cx="10565" cy="165052"/>
              </a:xfrm>
              <a:custGeom>
                <a:avLst/>
                <a:gdLst/>
                <a:ahLst/>
                <a:cxnLst/>
                <a:rect l="l" t="t" r="r" b="b"/>
                <a:pathLst>
                  <a:path w="400" h="6249" extrusionOk="0">
                    <a:moveTo>
                      <a:pt x="0" y="1"/>
                    </a:moveTo>
                    <a:lnTo>
                      <a:pt x="0" y="6249"/>
                    </a:lnTo>
                    <a:lnTo>
                      <a:pt x="399" y="6249"/>
                    </a:lnTo>
                    <a:lnTo>
                      <a:pt x="399"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85" name="Google Shape;2885;p24"/>
              <p:cNvSpPr/>
              <p:nvPr/>
            </p:nvSpPr>
            <p:spPr>
              <a:xfrm>
                <a:off x="-3158830" y="6924875"/>
                <a:ext cx="9693" cy="196641"/>
              </a:xfrm>
              <a:custGeom>
                <a:avLst/>
                <a:gdLst/>
                <a:ahLst/>
                <a:cxnLst/>
                <a:rect l="l" t="t" r="r" b="b"/>
                <a:pathLst>
                  <a:path w="367" h="7445" extrusionOk="0">
                    <a:moveTo>
                      <a:pt x="1" y="0"/>
                    </a:moveTo>
                    <a:lnTo>
                      <a:pt x="1" y="7445"/>
                    </a:lnTo>
                    <a:lnTo>
                      <a:pt x="366" y="7445"/>
                    </a:lnTo>
                    <a:lnTo>
                      <a:pt x="366" y="34"/>
                    </a:lnTo>
                    <a:cubicBezTo>
                      <a:pt x="233" y="34"/>
                      <a:pt x="100" y="0"/>
                      <a:pt x="1" y="0"/>
                    </a:cubicBez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86" name="Google Shape;2886;p24"/>
              <p:cNvSpPr/>
              <p:nvPr/>
            </p:nvSpPr>
            <p:spPr>
              <a:xfrm>
                <a:off x="-3158830" y="7780719"/>
                <a:ext cx="9693" cy="92206"/>
              </a:xfrm>
              <a:custGeom>
                <a:avLst/>
                <a:gdLst/>
                <a:ahLst/>
                <a:cxnLst/>
                <a:rect l="l" t="t" r="r" b="b"/>
                <a:pathLst>
                  <a:path w="367" h="3491" extrusionOk="0">
                    <a:moveTo>
                      <a:pt x="1" y="1"/>
                    </a:moveTo>
                    <a:lnTo>
                      <a:pt x="1" y="3491"/>
                    </a:lnTo>
                    <a:lnTo>
                      <a:pt x="366" y="3491"/>
                    </a:lnTo>
                    <a:lnTo>
                      <a:pt x="366" y="34"/>
                    </a:lnTo>
                    <a:cubicBezTo>
                      <a:pt x="233" y="34"/>
                      <a:pt x="100" y="34"/>
                      <a:pt x="1" y="1"/>
                    </a:cubicBez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87" name="Google Shape;2887;p24"/>
              <p:cNvSpPr/>
              <p:nvPr/>
            </p:nvSpPr>
            <p:spPr>
              <a:xfrm>
                <a:off x="-3159702" y="7878155"/>
                <a:ext cx="10565" cy="368718"/>
              </a:xfrm>
              <a:custGeom>
                <a:avLst/>
                <a:gdLst/>
                <a:ahLst/>
                <a:cxnLst/>
                <a:rect l="l" t="t" r="r" b="b"/>
                <a:pathLst>
                  <a:path w="400" h="13960" extrusionOk="0">
                    <a:moveTo>
                      <a:pt x="0" y="1"/>
                    </a:moveTo>
                    <a:lnTo>
                      <a:pt x="0" y="13959"/>
                    </a:lnTo>
                    <a:lnTo>
                      <a:pt x="399" y="13959"/>
                    </a:lnTo>
                    <a:lnTo>
                      <a:pt x="399"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88" name="Google Shape;2888;p24"/>
              <p:cNvSpPr/>
              <p:nvPr/>
            </p:nvSpPr>
            <p:spPr>
              <a:xfrm>
                <a:off x="-3159702" y="6532491"/>
                <a:ext cx="10565" cy="75513"/>
              </a:xfrm>
              <a:custGeom>
                <a:avLst/>
                <a:gdLst/>
                <a:ahLst/>
                <a:cxnLst/>
                <a:rect l="l" t="t" r="r" b="b"/>
                <a:pathLst>
                  <a:path w="400" h="2859" extrusionOk="0">
                    <a:moveTo>
                      <a:pt x="0" y="1"/>
                    </a:moveTo>
                    <a:lnTo>
                      <a:pt x="0" y="2859"/>
                    </a:lnTo>
                    <a:cubicBezTo>
                      <a:pt x="133" y="2859"/>
                      <a:pt x="266" y="2826"/>
                      <a:pt x="399" y="2826"/>
                    </a:cubicBezTo>
                    <a:lnTo>
                      <a:pt x="399" y="167"/>
                    </a:lnTo>
                    <a:cubicBezTo>
                      <a:pt x="266" y="100"/>
                      <a:pt x="133" y="67"/>
                      <a:pt x="0" y="1"/>
                    </a:cubicBez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89" name="Google Shape;2889;p24"/>
              <p:cNvSpPr/>
              <p:nvPr/>
            </p:nvSpPr>
            <p:spPr>
              <a:xfrm>
                <a:off x="-3159702" y="8257386"/>
                <a:ext cx="10565" cy="63232"/>
              </a:xfrm>
              <a:custGeom>
                <a:avLst/>
                <a:gdLst/>
                <a:ahLst/>
                <a:cxnLst/>
                <a:rect l="l" t="t" r="r" b="b"/>
                <a:pathLst>
                  <a:path w="400" h="2394" extrusionOk="0">
                    <a:moveTo>
                      <a:pt x="0" y="0"/>
                    </a:moveTo>
                    <a:lnTo>
                      <a:pt x="0" y="2393"/>
                    </a:lnTo>
                    <a:cubicBezTo>
                      <a:pt x="133" y="2360"/>
                      <a:pt x="266" y="2360"/>
                      <a:pt x="399" y="2360"/>
                    </a:cubicBezTo>
                    <a:lnTo>
                      <a:pt x="399"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90" name="Google Shape;2890;p24"/>
              <p:cNvSpPr/>
              <p:nvPr/>
            </p:nvSpPr>
            <p:spPr>
              <a:xfrm>
                <a:off x="-2780498" y="8257386"/>
                <a:ext cx="5309" cy="367820"/>
              </a:xfrm>
              <a:custGeom>
                <a:avLst/>
                <a:gdLst/>
                <a:ahLst/>
                <a:cxnLst/>
                <a:rect l="l" t="t" r="r" b="b"/>
                <a:pathLst>
                  <a:path w="201" h="13926" extrusionOk="0">
                    <a:moveTo>
                      <a:pt x="1" y="0"/>
                    </a:moveTo>
                    <a:lnTo>
                      <a:pt x="1" y="13925"/>
                    </a:lnTo>
                    <a:lnTo>
                      <a:pt x="200" y="13925"/>
                    </a:lnTo>
                    <a:lnTo>
                      <a:pt x="200"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91" name="Google Shape;2891;p24"/>
              <p:cNvSpPr/>
              <p:nvPr/>
            </p:nvSpPr>
            <p:spPr>
              <a:xfrm>
                <a:off x="-2780498" y="7125901"/>
                <a:ext cx="5309" cy="368692"/>
              </a:xfrm>
              <a:custGeom>
                <a:avLst/>
                <a:gdLst/>
                <a:ahLst/>
                <a:cxnLst/>
                <a:rect l="l" t="t" r="r" b="b"/>
                <a:pathLst>
                  <a:path w="201" h="13959" extrusionOk="0">
                    <a:moveTo>
                      <a:pt x="1" y="0"/>
                    </a:moveTo>
                    <a:lnTo>
                      <a:pt x="1" y="13959"/>
                    </a:lnTo>
                    <a:lnTo>
                      <a:pt x="200" y="13959"/>
                    </a:lnTo>
                    <a:lnTo>
                      <a:pt x="200"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92" name="Google Shape;2892;p24"/>
              <p:cNvSpPr/>
              <p:nvPr/>
            </p:nvSpPr>
            <p:spPr>
              <a:xfrm>
                <a:off x="-2780498" y="6545671"/>
                <a:ext cx="5309" cy="196641"/>
              </a:xfrm>
              <a:custGeom>
                <a:avLst/>
                <a:gdLst/>
                <a:ahLst/>
                <a:cxnLst/>
                <a:rect l="l" t="t" r="r" b="b"/>
                <a:pathLst>
                  <a:path w="201" h="7445" extrusionOk="0">
                    <a:moveTo>
                      <a:pt x="200" y="0"/>
                    </a:moveTo>
                    <a:cubicBezTo>
                      <a:pt x="134" y="0"/>
                      <a:pt x="67" y="33"/>
                      <a:pt x="1" y="67"/>
                    </a:cubicBezTo>
                    <a:lnTo>
                      <a:pt x="1" y="7445"/>
                    </a:lnTo>
                    <a:lnTo>
                      <a:pt x="200" y="7445"/>
                    </a:lnTo>
                    <a:lnTo>
                      <a:pt x="200"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93" name="Google Shape;2893;p24"/>
              <p:cNvSpPr/>
              <p:nvPr/>
            </p:nvSpPr>
            <p:spPr>
              <a:xfrm>
                <a:off x="-2780498" y="8630436"/>
                <a:ext cx="5309" cy="367820"/>
              </a:xfrm>
              <a:custGeom>
                <a:avLst/>
                <a:gdLst/>
                <a:ahLst/>
                <a:cxnLst/>
                <a:rect l="l" t="t" r="r" b="b"/>
                <a:pathLst>
                  <a:path w="201" h="13926" extrusionOk="0">
                    <a:moveTo>
                      <a:pt x="1" y="1"/>
                    </a:moveTo>
                    <a:lnTo>
                      <a:pt x="1" y="13926"/>
                    </a:lnTo>
                    <a:lnTo>
                      <a:pt x="200" y="13926"/>
                    </a:lnTo>
                    <a:lnTo>
                      <a:pt x="200"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94" name="Google Shape;2894;p24"/>
              <p:cNvSpPr/>
              <p:nvPr/>
            </p:nvSpPr>
            <p:spPr>
              <a:xfrm>
                <a:off x="-2780498" y="7878155"/>
                <a:ext cx="5309" cy="368718"/>
              </a:xfrm>
              <a:custGeom>
                <a:avLst/>
                <a:gdLst/>
                <a:ahLst/>
                <a:cxnLst/>
                <a:rect l="l" t="t" r="r" b="b"/>
                <a:pathLst>
                  <a:path w="201" h="13960" extrusionOk="0">
                    <a:moveTo>
                      <a:pt x="1" y="1"/>
                    </a:moveTo>
                    <a:lnTo>
                      <a:pt x="1" y="13959"/>
                    </a:lnTo>
                    <a:lnTo>
                      <a:pt x="200" y="13959"/>
                    </a:lnTo>
                    <a:lnTo>
                      <a:pt x="200"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95" name="Google Shape;2895;p24"/>
              <p:cNvSpPr/>
              <p:nvPr/>
            </p:nvSpPr>
            <p:spPr>
              <a:xfrm>
                <a:off x="-2780498" y="9008769"/>
                <a:ext cx="5309" cy="165052"/>
              </a:xfrm>
              <a:custGeom>
                <a:avLst/>
                <a:gdLst/>
                <a:ahLst/>
                <a:cxnLst/>
                <a:rect l="l" t="t" r="r" b="b"/>
                <a:pathLst>
                  <a:path w="201" h="6249" extrusionOk="0">
                    <a:moveTo>
                      <a:pt x="1" y="1"/>
                    </a:moveTo>
                    <a:lnTo>
                      <a:pt x="1" y="6249"/>
                    </a:lnTo>
                    <a:lnTo>
                      <a:pt x="200" y="6249"/>
                    </a:lnTo>
                    <a:lnTo>
                      <a:pt x="200"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96" name="Google Shape;2896;p24"/>
              <p:cNvSpPr/>
              <p:nvPr/>
            </p:nvSpPr>
            <p:spPr>
              <a:xfrm>
                <a:off x="-2780498" y="6752824"/>
                <a:ext cx="5309" cy="368692"/>
              </a:xfrm>
              <a:custGeom>
                <a:avLst/>
                <a:gdLst/>
                <a:ahLst/>
                <a:cxnLst/>
                <a:rect l="l" t="t" r="r" b="b"/>
                <a:pathLst>
                  <a:path w="201" h="13959" extrusionOk="0">
                    <a:moveTo>
                      <a:pt x="1" y="1"/>
                    </a:moveTo>
                    <a:lnTo>
                      <a:pt x="1" y="13959"/>
                    </a:lnTo>
                    <a:lnTo>
                      <a:pt x="200" y="13959"/>
                    </a:lnTo>
                    <a:lnTo>
                      <a:pt x="200"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97" name="Google Shape;2897;p24"/>
              <p:cNvSpPr/>
              <p:nvPr/>
            </p:nvSpPr>
            <p:spPr>
              <a:xfrm>
                <a:off x="-2780498" y="7505105"/>
                <a:ext cx="5309" cy="368692"/>
              </a:xfrm>
              <a:custGeom>
                <a:avLst/>
                <a:gdLst/>
                <a:ahLst/>
                <a:cxnLst/>
                <a:rect l="l" t="t" r="r" b="b"/>
                <a:pathLst>
                  <a:path w="201" h="13959" extrusionOk="0">
                    <a:moveTo>
                      <a:pt x="1" y="0"/>
                    </a:moveTo>
                    <a:lnTo>
                      <a:pt x="1" y="13959"/>
                    </a:lnTo>
                    <a:lnTo>
                      <a:pt x="200" y="13959"/>
                    </a:lnTo>
                    <a:lnTo>
                      <a:pt x="200"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98" name="Google Shape;2898;p24"/>
              <p:cNvSpPr/>
              <p:nvPr/>
            </p:nvSpPr>
            <p:spPr>
              <a:xfrm>
                <a:off x="-2407421" y="7125901"/>
                <a:ext cx="10565" cy="368692"/>
              </a:xfrm>
              <a:custGeom>
                <a:avLst/>
                <a:gdLst/>
                <a:ahLst/>
                <a:cxnLst/>
                <a:rect l="l" t="t" r="r" b="b"/>
                <a:pathLst>
                  <a:path w="400" h="13959" extrusionOk="0">
                    <a:moveTo>
                      <a:pt x="0" y="0"/>
                    </a:moveTo>
                    <a:lnTo>
                      <a:pt x="0" y="13959"/>
                    </a:lnTo>
                    <a:lnTo>
                      <a:pt x="399" y="13959"/>
                    </a:lnTo>
                    <a:lnTo>
                      <a:pt x="399"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99" name="Google Shape;2899;p24"/>
              <p:cNvSpPr/>
              <p:nvPr/>
            </p:nvSpPr>
            <p:spPr>
              <a:xfrm>
                <a:off x="-2407421" y="6752824"/>
                <a:ext cx="10565" cy="368692"/>
              </a:xfrm>
              <a:custGeom>
                <a:avLst/>
                <a:gdLst/>
                <a:ahLst/>
                <a:cxnLst/>
                <a:rect l="l" t="t" r="r" b="b"/>
                <a:pathLst>
                  <a:path w="400" h="13959" extrusionOk="0">
                    <a:moveTo>
                      <a:pt x="0" y="1"/>
                    </a:moveTo>
                    <a:lnTo>
                      <a:pt x="0" y="13959"/>
                    </a:lnTo>
                    <a:lnTo>
                      <a:pt x="399" y="13959"/>
                    </a:lnTo>
                    <a:lnTo>
                      <a:pt x="399"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00" name="Google Shape;2900;p24"/>
              <p:cNvSpPr/>
              <p:nvPr/>
            </p:nvSpPr>
            <p:spPr>
              <a:xfrm>
                <a:off x="-2407421" y="9008769"/>
                <a:ext cx="10565" cy="165052"/>
              </a:xfrm>
              <a:custGeom>
                <a:avLst/>
                <a:gdLst/>
                <a:ahLst/>
                <a:cxnLst/>
                <a:rect l="l" t="t" r="r" b="b"/>
                <a:pathLst>
                  <a:path w="400" h="6249" extrusionOk="0">
                    <a:moveTo>
                      <a:pt x="0" y="1"/>
                    </a:moveTo>
                    <a:lnTo>
                      <a:pt x="0" y="6249"/>
                    </a:lnTo>
                    <a:lnTo>
                      <a:pt x="399" y="6249"/>
                    </a:lnTo>
                    <a:lnTo>
                      <a:pt x="399"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01" name="Google Shape;2901;p24"/>
              <p:cNvSpPr/>
              <p:nvPr/>
            </p:nvSpPr>
            <p:spPr>
              <a:xfrm>
                <a:off x="-2407421" y="7505105"/>
                <a:ext cx="10565" cy="368692"/>
              </a:xfrm>
              <a:custGeom>
                <a:avLst/>
                <a:gdLst/>
                <a:ahLst/>
                <a:cxnLst/>
                <a:rect l="l" t="t" r="r" b="b"/>
                <a:pathLst>
                  <a:path w="400" h="13959" extrusionOk="0">
                    <a:moveTo>
                      <a:pt x="0" y="0"/>
                    </a:moveTo>
                    <a:lnTo>
                      <a:pt x="0" y="13959"/>
                    </a:lnTo>
                    <a:lnTo>
                      <a:pt x="399" y="13959"/>
                    </a:lnTo>
                    <a:lnTo>
                      <a:pt x="399"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02" name="Google Shape;2902;p24"/>
              <p:cNvSpPr/>
              <p:nvPr/>
            </p:nvSpPr>
            <p:spPr>
              <a:xfrm>
                <a:off x="-2407421" y="8630436"/>
                <a:ext cx="10565" cy="367820"/>
              </a:xfrm>
              <a:custGeom>
                <a:avLst/>
                <a:gdLst/>
                <a:ahLst/>
                <a:cxnLst/>
                <a:rect l="l" t="t" r="r" b="b"/>
                <a:pathLst>
                  <a:path w="400" h="13926" extrusionOk="0">
                    <a:moveTo>
                      <a:pt x="0" y="1"/>
                    </a:moveTo>
                    <a:lnTo>
                      <a:pt x="0" y="13926"/>
                    </a:lnTo>
                    <a:lnTo>
                      <a:pt x="399" y="13926"/>
                    </a:lnTo>
                    <a:lnTo>
                      <a:pt x="399"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03" name="Google Shape;2903;p24"/>
              <p:cNvSpPr/>
              <p:nvPr/>
            </p:nvSpPr>
            <p:spPr>
              <a:xfrm>
                <a:off x="-2407421" y="6427158"/>
                <a:ext cx="10565" cy="315154"/>
              </a:xfrm>
              <a:custGeom>
                <a:avLst/>
                <a:gdLst/>
                <a:ahLst/>
                <a:cxnLst/>
                <a:rect l="l" t="t" r="r" b="b"/>
                <a:pathLst>
                  <a:path w="400" h="11932" extrusionOk="0">
                    <a:moveTo>
                      <a:pt x="399" y="1"/>
                    </a:moveTo>
                    <a:cubicBezTo>
                      <a:pt x="266" y="100"/>
                      <a:pt x="133" y="233"/>
                      <a:pt x="0" y="333"/>
                    </a:cubicBezTo>
                    <a:lnTo>
                      <a:pt x="0" y="11932"/>
                    </a:lnTo>
                    <a:lnTo>
                      <a:pt x="399" y="11932"/>
                    </a:lnTo>
                    <a:lnTo>
                      <a:pt x="399"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04" name="Google Shape;2904;p24"/>
              <p:cNvSpPr/>
              <p:nvPr/>
            </p:nvSpPr>
            <p:spPr>
              <a:xfrm>
                <a:off x="-2407421" y="7878155"/>
                <a:ext cx="10565" cy="368718"/>
              </a:xfrm>
              <a:custGeom>
                <a:avLst/>
                <a:gdLst/>
                <a:ahLst/>
                <a:cxnLst/>
                <a:rect l="l" t="t" r="r" b="b"/>
                <a:pathLst>
                  <a:path w="400" h="13960" extrusionOk="0">
                    <a:moveTo>
                      <a:pt x="0" y="1"/>
                    </a:moveTo>
                    <a:lnTo>
                      <a:pt x="0" y="13959"/>
                    </a:lnTo>
                    <a:lnTo>
                      <a:pt x="399" y="13959"/>
                    </a:lnTo>
                    <a:lnTo>
                      <a:pt x="399"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05" name="Google Shape;2905;p24"/>
              <p:cNvSpPr/>
              <p:nvPr/>
            </p:nvSpPr>
            <p:spPr>
              <a:xfrm>
                <a:off x="-2407421" y="8257386"/>
                <a:ext cx="10565" cy="367820"/>
              </a:xfrm>
              <a:custGeom>
                <a:avLst/>
                <a:gdLst/>
                <a:ahLst/>
                <a:cxnLst/>
                <a:rect l="l" t="t" r="r" b="b"/>
                <a:pathLst>
                  <a:path w="400" h="13926" extrusionOk="0">
                    <a:moveTo>
                      <a:pt x="0" y="0"/>
                    </a:moveTo>
                    <a:lnTo>
                      <a:pt x="0" y="13925"/>
                    </a:lnTo>
                    <a:lnTo>
                      <a:pt x="399" y="13925"/>
                    </a:lnTo>
                    <a:lnTo>
                      <a:pt x="399"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06" name="Google Shape;2906;p24"/>
              <p:cNvSpPr/>
              <p:nvPr/>
            </p:nvSpPr>
            <p:spPr>
              <a:xfrm>
                <a:off x="-2028217" y="6752824"/>
                <a:ext cx="4411" cy="368692"/>
              </a:xfrm>
              <a:custGeom>
                <a:avLst/>
                <a:gdLst/>
                <a:ahLst/>
                <a:cxnLst/>
                <a:rect l="l" t="t" r="r" b="b"/>
                <a:pathLst>
                  <a:path w="167" h="13959" extrusionOk="0">
                    <a:moveTo>
                      <a:pt x="1" y="1"/>
                    </a:moveTo>
                    <a:lnTo>
                      <a:pt x="1" y="13959"/>
                    </a:lnTo>
                    <a:lnTo>
                      <a:pt x="167" y="13959"/>
                    </a:lnTo>
                    <a:lnTo>
                      <a:pt x="167"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07" name="Google Shape;2907;p24"/>
              <p:cNvSpPr/>
              <p:nvPr/>
            </p:nvSpPr>
            <p:spPr>
              <a:xfrm>
                <a:off x="-2028217" y="8257386"/>
                <a:ext cx="4411" cy="367820"/>
              </a:xfrm>
              <a:custGeom>
                <a:avLst/>
                <a:gdLst/>
                <a:ahLst/>
                <a:cxnLst/>
                <a:rect l="l" t="t" r="r" b="b"/>
                <a:pathLst>
                  <a:path w="167" h="13926" extrusionOk="0">
                    <a:moveTo>
                      <a:pt x="1" y="0"/>
                    </a:moveTo>
                    <a:lnTo>
                      <a:pt x="1" y="13925"/>
                    </a:lnTo>
                    <a:lnTo>
                      <a:pt x="167" y="13925"/>
                    </a:lnTo>
                    <a:lnTo>
                      <a:pt x="167"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08" name="Google Shape;2908;p24"/>
              <p:cNvSpPr/>
              <p:nvPr/>
            </p:nvSpPr>
            <p:spPr>
              <a:xfrm>
                <a:off x="-2028217" y="6392056"/>
                <a:ext cx="4411" cy="350256"/>
              </a:xfrm>
              <a:custGeom>
                <a:avLst/>
                <a:gdLst/>
                <a:ahLst/>
                <a:cxnLst/>
                <a:rect l="l" t="t" r="r" b="b"/>
                <a:pathLst>
                  <a:path w="167" h="13261" extrusionOk="0">
                    <a:moveTo>
                      <a:pt x="1" y="0"/>
                    </a:moveTo>
                    <a:lnTo>
                      <a:pt x="1" y="13261"/>
                    </a:lnTo>
                    <a:lnTo>
                      <a:pt x="167" y="13261"/>
                    </a:lnTo>
                    <a:lnTo>
                      <a:pt x="167" y="33"/>
                    </a:lnTo>
                    <a:lnTo>
                      <a:pt x="1"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09" name="Google Shape;2909;p24"/>
              <p:cNvSpPr/>
              <p:nvPr/>
            </p:nvSpPr>
            <p:spPr>
              <a:xfrm>
                <a:off x="-2028217" y="9008769"/>
                <a:ext cx="4411" cy="165052"/>
              </a:xfrm>
              <a:custGeom>
                <a:avLst/>
                <a:gdLst/>
                <a:ahLst/>
                <a:cxnLst/>
                <a:rect l="l" t="t" r="r" b="b"/>
                <a:pathLst>
                  <a:path w="167" h="6249" extrusionOk="0">
                    <a:moveTo>
                      <a:pt x="1" y="1"/>
                    </a:moveTo>
                    <a:lnTo>
                      <a:pt x="1" y="6249"/>
                    </a:lnTo>
                    <a:lnTo>
                      <a:pt x="167" y="6249"/>
                    </a:lnTo>
                    <a:lnTo>
                      <a:pt x="167"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10" name="Google Shape;2910;p24"/>
              <p:cNvSpPr/>
              <p:nvPr/>
            </p:nvSpPr>
            <p:spPr>
              <a:xfrm>
                <a:off x="-2028217" y="7125901"/>
                <a:ext cx="4411" cy="368692"/>
              </a:xfrm>
              <a:custGeom>
                <a:avLst/>
                <a:gdLst/>
                <a:ahLst/>
                <a:cxnLst/>
                <a:rect l="l" t="t" r="r" b="b"/>
                <a:pathLst>
                  <a:path w="167" h="13959" extrusionOk="0">
                    <a:moveTo>
                      <a:pt x="1" y="0"/>
                    </a:moveTo>
                    <a:lnTo>
                      <a:pt x="1" y="13959"/>
                    </a:lnTo>
                    <a:lnTo>
                      <a:pt x="167" y="13959"/>
                    </a:lnTo>
                    <a:lnTo>
                      <a:pt x="167"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11" name="Google Shape;2911;p24"/>
              <p:cNvSpPr/>
              <p:nvPr/>
            </p:nvSpPr>
            <p:spPr>
              <a:xfrm>
                <a:off x="-2028217" y="7505105"/>
                <a:ext cx="4411" cy="368692"/>
              </a:xfrm>
              <a:custGeom>
                <a:avLst/>
                <a:gdLst/>
                <a:ahLst/>
                <a:cxnLst/>
                <a:rect l="l" t="t" r="r" b="b"/>
                <a:pathLst>
                  <a:path w="167" h="13959" extrusionOk="0">
                    <a:moveTo>
                      <a:pt x="1" y="0"/>
                    </a:moveTo>
                    <a:lnTo>
                      <a:pt x="1" y="13959"/>
                    </a:lnTo>
                    <a:lnTo>
                      <a:pt x="167" y="13959"/>
                    </a:lnTo>
                    <a:lnTo>
                      <a:pt x="167"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12" name="Google Shape;2912;p24"/>
              <p:cNvSpPr/>
              <p:nvPr/>
            </p:nvSpPr>
            <p:spPr>
              <a:xfrm>
                <a:off x="-2028217" y="8630436"/>
                <a:ext cx="4411" cy="367820"/>
              </a:xfrm>
              <a:custGeom>
                <a:avLst/>
                <a:gdLst/>
                <a:ahLst/>
                <a:cxnLst/>
                <a:rect l="l" t="t" r="r" b="b"/>
                <a:pathLst>
                  <a:path w="167" h="13926" extrusionOk="0">
                    <a:moveTo>
                      <a:pt x="1" y="1"/>
                    </a:moveTo>
                    <a:lnTo>
                      <a:pt x="1" y="13926"/>
                    </a:lnTo>
                    <a:lnTo>
                      <a:pt x="167" y="13926"/>
                    </a:lnTo>
                    <a:lnTo>
                      <a:pt x="167"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13" name="Google Shape;2913;p24"/>
              <p:cNvSpPr/>
              <p:nvPr/>
            </p:nvSpPr>
            <p:spPr>
              <a:xfrm>
                <a:off x="-2028217" y="7878155"/>
                <a:ext cx="4411" cy="368718"/>
              </a:xfrm>
              <a:custGeom>
                <a:avLst/>
                <a:gdLst/>
                <a:ahLst/>
                <a:cxnLst/>
                <a:rect l="l" t="t" r="r" b="b"/>
                <a:pathLst>
                  <a:path w="167" h="13960" extrusionOk="0">
                    <a:moveTo>
                      <a:pt x="1" y="1"/>
                    </a:moveTo>
                    <a:lnTo>
                      <a:pt x="1" y="13959"/>
                    </a:lnTo>
                    <a:lnTo>
                      <a:pt x="167" y="13959"/>
                    </a:lnTo>
                    <a:lnTo>
                      <a:pt x="167"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14" name="Google Shape;2914;p24"/>
              <p:cNvSpPr/>
              <p:nvPr/>
            </p:nvSpPr>
            <p:spPr>
              <a:xfrm>
                <a:off x="-1655140" y="7505105"/>
                <a:ext cx="10565" cy="368692"/>
              </a:xfrm>
              <a:custGeom>
                <a:avLst/>
                <a:gdLst/>
                <a:ahLst/>
                <a:cxnLst/>
                <a:rect l="l" t="t" r="r" b="b"/>
                <a:pathLst>
                  <a:path w="400" h="13959" extrusionOk="0">
                    <a:moveTo>
                      <a:pt x="0" y="0"/>
                    </a:moveTo>
                    <a:lnTo>
                      <a:pt x="0" y="13959"/>
                    </a:lnTo>
                    <a:lnTo>
                      <a:pt x="399" y="13959"/>
                    </a:lnTo>
                    <a:lnTo>
                      <a:pt x="399"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15" name="Google Shape;2915;p24"/>
              <p:cNvSpPr/>
              <p:nvPr/>
            </p:nvSpPr>
            <p:spPr>
              <a:xfrm>
                <a:off x="-1655140" y="8630436"/>
                <a:ext cx="10565" cy="367820"/>
              </a:xfrm>
              <a:custGeom>
                <a:avLst/>
                <a:gdLst/>
                <a:ahLst/>
                <a:cxnLst/>
                <a:rect l="l" t="t" r="r" b="b"/>
                <a:pathLst>
                  <a:path w="400" h="13926" extrusionOk="0">
                    <a:moveTo>
                      <a:pt x="0" y="1"/>
                    </a:moveTo>
                    <a:lnTo>
                      <a:pt x="0" y="13926"/>
                    </a:lnTo>
                    <a:lnTo>
                      <a:pt x="399" y="13926"/>
                    </a:lnTo>
                    <a:lnTo>
                      <a:pt x="399"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16" name="Google Shape;2916;p24"/>
              <p:cNvSpPr/>
              <p:nvPr/>
            </p:nvSpPr>
            <p:spPr>
              <a:xfrm>
                <a:off x="-1655140" y="8257386"/>
                <a:ext cx="10565" cy="367820"/>
              </a:xfrm>
              <a:custGeom>
                <a:avLst/>
                <a:gdLst/>
                <a:ahLst/>
                <a:cxnLst/>
                <a:rect l="l" t="t" r="r" b="b"/>
                <a:pathLst>
                  <a:path w="400" h="13926" extrusionOk="0">
                    <a:moveTo>
                      <a:pt x="0" y="0"/>
                    </a:moveTo>
                    <a:lnTo>
                      <a:pt x="0" y="13925"/>
                    </a:lnTo>
                    <a:lnTo>
                      <a:pt x="399" y="13925"/>
                    </a:lnTo>
                    <a:lnTo>
                      <a:pt x="399"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17" name="Google Shape;2917;p24"/>
              <p:cNvSpPr/>
              <p:nvPr/>
            </p:nvSpPr>
            <p:spPr>
              <a:xfrm>
                <a:off x="-1655140" y="7125901"/>
                <a:ext cx="10565" cy="368692"/>
              </a:xfrm>
              <a:custGeom>
                <a:avLst/>
                <a:gdLst/>
                <a:ahLst/>
                <a:cxnLst/>
                <a:rect l="l" t="t" r="r" b="b"/>
                <a:pathLst>
                  <a:path w="400" h="13959" extrusionOk="0">
                    <a:moveTo>
                      <a:pt x="0" y="0"/>
                    </a:moveTo>
                    <a:lnTo>
                      <a:pt x="0" y="13959"/>
                    </a:lnTo>
                    <a:lnTo>
                      <a:pt x="399" y="13959"/>
                    </a:lnTo>
                    <a:lnTo>
                      <a:pt x="399"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18" name="Google Shape;2918;p24"/>
              <p:cNvSpPr/>
              <p:nvPr/>
            </p:nvSpPr>
            <p:spPr>
              <a:xfrm>
                <a:off x="-1655140" y="9008769"/>
                <a:ext cx="10565" cy="165052"/>
              </a:xfrm>
              <a:custGeom>
                <a:avLst/>
                <a:gdLst/>
                <a:ahLst/>
                <a:cxnLst/>
                <a:rect l="l" t="t" r="r" b="b"/>
                <a:pathLst>
                  <a:path w="400" h="6249" extrusionOk="0">
                    <a:moveTo>
                      <a:pt x="0" y="1"/>
                    </a:moveTo>
                    <a:lnTo>
                      <a:pt x="0" y="6249"/>
                    </a:lnTo>
                    <a:lnTo>
                      <a:pt x="399" y="6249"/>
                    </a:lnTo>
                    <a:lnTo>
                      <a:pt x="399"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19" name="Google Shape;2919;p24"/>
              <p:cNvSpPr/>
              <p:nvPr/>
            </p:nvSpPr>
            <p:spPr>
              <a:xfrm>
                <a:off x="-1655140" y="6752824"/>
                <a:ext cx="10565" cy="368692"/>
              </a:xfrm>
              <a:custGeom>
                <a:avLst/>
                <a:gdLst/>
                <a:ahLst/>
                <a:cxnLst/>
                <a:rect l="l" t="t" r="r" b="b"/>
                <a:pathLst>
                  <a:path w="400" h="13959" extrusionOk="0">
                    <a:moveTo>
                      <a:pt x="0" y="1"/>
                    </a:moveTo>
                    <a:lnTo>
                      <a:pt x="0" y="13959"/>
                    </a:lnTo>
                    <a:lnTo>
                      <a:pt x="399" y="13959"/>
                    </a:lnTo>
                    <a:lnTo>
                      <a:pt x="399"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20" name="Google Shape;2920;p24"/>
              <p:cNvSpPr/>
              <p:nvPr/>
            </p:nvSpPr>
            <p:spPr>
              <a:xfrm>
                <a:off x="-1655140" y="6530748"/>
                <a:ext cx="10565" cy="211564"/>
              </a:xfrm>
              <a:custGeom>
                <a:avLst/>
                <a:gdLst/>
                <a:ahLst/>
                <a:cxnLst/>
                <a:rect l="l" t="t" r="r" b="b"/>
                <a:pathLst>
                  <a:path w="400" h="8010" extrusionOk="0">
                    <a:moveTo>
                      <a:pt x="0" y="0"/>
                    </a:moveTo>
                    <a:lnTo>
                      <a:pt x="0" y="8010"/>
                    </a:lnTo>
                    <a:lnTo>
                      <a:pt x="399" y="8010"/>
                    </a:lnTo>
                    <a:lnTo>
                      <a:pt x="399" y="166"/>
                    </a:lnTo>
                    <a:cubicBezTo>
                      <a:pt x="266" y="100"/>
                      <a:pt x="133" y="33"/>
                      <a:pt x="0" y="0"/>
                    </a:cubicBez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21" name="Google Shape;2921;p24"/>
              <p:cNvSpPr/>
              <p:nvPr/>
            </p:nvSpPr>
            <p:spPr>
              <a:xfrm>
                <a:off x="-1655140" y="7878155"/>
                <a:ext cx="10565" cy="368718"/>
              </a:xfrm>
              <a:custGeom>
                <a:avLst/>
                <a:gdLst/>
                <a:ahLst/>
                <a:cxnLst/>
                <a:rect l="l" t="t" r="r" b="b"/>
                <a:pathLst>
                  <a:path w="400" h="13960" extrusionOk="0">
                    <a:moveTo>
                      <a:pt x="0" y="1"/>
                    </a:moveTo>
                    <a:lnTo>
                      <a:pt x="0" y="13959"/>
                    </a:lnTo>
                    <a:lnTo>
                      <a:pt x="399" y="13959"/>
                    </a:lnTo>
                    <a:lnTo>
                      <a:pt x="399"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22" name="Google Shape;2922;p24"/>
              <p:cNvSpPr/>
              <p:nvPr/>
            </p:nvSpPr>
            <p:spPr>
              <a:xfrm>
                <a:off x="-1275936" y="6626414"/>
                <a:ext cx="4411" cy="115898"/>
              </a:xfrm>
              <a:custGeom>
                <a:avLst/>
                <a:gdLst/>
                <a:ahLst/>
                <a:cxnLst/>
                <a:rect l="l" t="t" r="r" b="b"/>
                <a:pathLst>
                  <a:path w="167" h="4388" extrusionOk="0">
                    <a:moveTo>
                      <a:pt x="1" y="1"/>
                    </a:moveTo>
                    <a:lnTo>
                      <a:pt x="1" y="4388"/>
                    </a:lnTo>
                    <a:lnTo>
                      <a:pt x="167" y="4388"/>
                    </a:lnTo>
                    <a:lnTo>
                      <a:pt x="167"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23" name="Google Shape;2923;p24"/>
              <p:cNvSpPr/>
              <p:nvPr/>
            </p:nvSpPr>
            <p:spPr>
              <a:xfrm>
                <a:off x="-1275936" y="9008769"/>
                <a:ext cx="4411" cy="165052"/>
              </a:xfrm>
              <a:custGeom>
                <a:avLst/>
                <a:gdLst/>
                <a:ahLst/>
                <a:cxnLst/>
                <a:rect l="l" t="t" r="r" b="b"/>
                <a:pathLst>
                  <a:path w="167" h="6249" extrusionOk="0">
                    <a:moveTo>
                      <a:pt x="1" y="1"/>
                    </a:moveTo>
                    <a:lnTo>
                      <a:pt x="1" y="6249"/>
                    </a:lnTo>
                    <a:lnTo>
                      <a:pt x="167" y="6249"/>
                    </a:lnTo>
                    <a:lnTo>
                      <a:pt x="167"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24" name="Google Shape;2924;p24"/>
              <p:cNvSpPr/>
              <p:nvPr/>
            </p:nvSpPr>
            <p:spPr>
              <a:xfrm>
                <a:off x="-1275936" y="7505105"/>
                <a:ext cx="4411" cy="368692"/>
              </a:xfrm>
              <a:custGeom>
                <a:avLst/>
                <a:gdLst/>
                <a:ahLst/>
                <a:cxnLst/>
                <a:rect l="l" t="t" r="r" b="b"/>
                <a:pathLst>
                  <a:path w="167" h="13959" extrusionOk="0">
                    <a:moveTo>
                      <a:pt x="1" y="0"/>
                    </a:moveTo>
                    <a:lnTo>
                      <a:pt x="1" y="13959"/>
                    </a:lnTo>
                    <a:lnTo>
                      <a:pt x="167" y="13959"/>
                    </a:lnTo>
                    <a:lnTo>
                      <a:pt x="167"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25" name="Google Shape;2925;p24"/>
              <p:cNvSpPr/>
              <p:nvPr/>
            </p:nvSpPr>
            <p:spPr>
              <a:xfrm>
                <a:off x="-1275936" y="6752824"/>
                <a:ext cx="4411" cy="368692"/>
              </a:xfrm>
              <a:custGeom>
                <a:avLst/>
                <a:gdLst/>
                <a:ahLst/>
                <a:cxnLst/>
                <a:rect l="l" t="t" r="r" b="b"/>
                <a:pathLst>
                  <a:path w="167" h="13959" extrusionOk="0">
                    <a:moveTo>
                      <a:pt x="1" y="1"/>
                    </a:moveTo>
                    <a:lnTo>
                      <a:pt x="1" y="13959"/>
                    </a:lnTo>
                    <a:lnTo>
                      <a:pt x="167" y="13959"/>
                    </a:lnTo>
                    <a:lnTo>
                      <a:pt x="167"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26" name="Google Shape;2926;p24"/>
              <p:cNvSpPr/>
              <p:nvPr/>
            </p:nvSpPr>
            <p:spPr>
              <a:xfrm>
                <a:off x="-1275936" y="7878155"/>
                <a:ext cx="4411" cy="368718"/>
              </a:xfrm>
              <a:custGeom>
                <a:avLst/>
                <a:gdLst/>
                <a:ahLst/>
                <a:cxnLst/>
                <a:rect l="l" t="t" r="r" b="b"/>
                <a:pathLst>
                  <a:path w="167" h="13960" extrusionOk="0">
                    <a:moveTo>
                      <a:pt x="1" y="1"/>
                    </a:moveTo>
                    <a:lnTo>
                      <a:pt x="1" y="13959"/>
                    </a:lnTo>
                    <a:lnTo>
                      <a:pt x="167" y="13959"/>
                    </a:lnTo>
                    <a:lnTo>
                      <a:pt x="167"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27" name="Google Shape;2927;p24"/>
              <p:cNvSpPr/>
              <p:nvPr/>
            </p:nvSpPr>
            <p:spPr>
              <a:xfrm>
                <a:off x="-1275936" y="8257386"/>
                <a:ext cx="4411" cy="367820"/>
              </a:xfrm>
              <a:custGeom>
                <a:avLst/>
                <a:gdLst/>
                <a:ahLst/>
                <a:cxnLst/>
                <a:rect l="l" t="t" r="r" b="b"/>
                <a:pathLst>
                  <a:path w="167" h="13926" extrusionOk="0">
                    <a:moveTo>
                      <a:pt x="1" y="0"/>
                    </a:moveTo>
                    <a:lnTo>
                      <a:pt x="1" y="13925"/>
                    </a:lnTo>
                    <a:lnTo>
                      <a:pt x="167" y="13925"/>
                    </a:lnTo>
                    <a:lnTo>
                      <a:pt x="167"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28" name="Google Shape;2928;p24"/>
              <p:cNvSpPr/>
              <p:nvPr/>
            </p:nvSpPr>
            <p:spPr>
              <a:xfrm>
                <a:off x="-1275936" y="7125901"/>
                <a:ext cx="4411" cy="368692"/>
              </a:xfrm>
              <a:custGeom>
                <a:avLst/>
                <a:gdLst/>
                <a:ahLst/>
                <a:cxnLst/>
                <a:rect l="l" t="t" r="r" b="b"/>
                <a:pathLst>
                  <a:path w="167" h="13959" extrusionOk="0">
                    <a:moveTo>
                      <a:pt x="1" y="0"/>
                    </a:moveTo>
                    <a:lnTo>
                      <a:pt x="1" y="13959"/>
                    </a:lnTo>
                    <a:lnTo>
                      <a:pt x="167" y="13959"/>
                    </a:lnTo>
                    <a:lnTo>
                      <a:pt x="167"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29" name="Google Shape;2929;p24"/>
              <p:cNvSpPr/>
              <p:nvPr/>
            </p:nvSpPr>
            <p:spPr>
              <a:xfrm>
                <a:off x="-1275936" y="8630436"/>
                <a:ext cx="4411" cy="367820"/>
              </a:xfrm>
              <a:custGeom>
                <a:avLst/>
                <a:gdLst/>
                <a:ahLst/>
                <a:cxnLst/>
                <a:rect l="l" t="t" r="r" b="b"/>
                <a:pathLst>
                  <a:path w="167" h="13926" extrusionOk="0">
                    <a:moveTo>
                      <a:pt x="1" y="1"/>
                    </a:moveTo>
                    <a:lnTo>
                      <a:pt x="1" y="13926"/>
                    </a:lnTo>
                    <a:lnTo>
                      <a:pt x="167" y="13926"/>
                    </a:lnTo>
                    <a:lnTo>
                      <a:pt x="167"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30" name="Google Shape;2930;p24"/>
              <p:cNvSpPr/>
              <p:nvPr/>
            </p:nvSpPr>
            <p:spPr>
              <a:xfrm>
                <a:off x="-902860" y="6604465"/>
                <a:ext cx="10539" cy="137847"/>
              </a:xfrm>
              <a:custGeom>
                <a:avLst/>
                <a:gdLst/>
                <a:ahLst/>
                <a:cxnLst/>
                <a:rect l="l" t="t" r="r" b="b"/>
                <a:pathLst>
                  <a:path w="399" h="5219" extrusionOk="0">
                    <a:moveTo>
                      <a:pt x="399" y="1"/>
                    </a:moveTo>
                    <a:cubicBezTo>
                      <a:pt x="266" y="34"/>
                      <a:pt x="133" y="34"/>
                      <a:pt x="0" y="67"/>
                    </a:cubicBezTo>
                    <a:lnTo>
                      <a:pt x="0" y="5219"/>
                    </a:lnTo>
                    <a:lnTo>
                      <a:pt x="399" y="5219"/>
                    </a:lnTo>
                    <a:lnTo>
                      <a:pt x="399"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31" name="Google Shape;2931;p24"/>
              <p:cNvSpPr/>
              <p:nvPr/>
            </p:nvSpPr>
            <p:spPr>
              <a:xfrm>
                <a:off x="-902860" y="9008769"/>
                <a:ext cx="10539" cy="165052"/>
              </a:xfrm>
              <a:custGeom>
                <a:avLst/>
                <a:gdLst/>
                <a:ahLst/>
                <a:cxnLst/>
                <a:rect l="l" t="t" r="r" b="b"/>
                <a:pathLst>
                  <a:path w="399" h="6249" extrusionOk="0">
                    <a:moveTo>
                      <a:pt x="0" y="1"/>
                    </a:moveTo>
                    <a:lnTo>
                      <a:pt x="0" y="6249"/>
                    </a:lnTo>
                    <a:lnTo>
                      <a:pt x="399" y="6249"/>
                    </a:lnTo>
                    <a:lnTo>
                      <a:pt x="399"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32" name="Google Shape;2932;p24"/>
              <p:cNvSpPr/>
              <p:nvPr/>
            </p:nvSpPr>
            <p:spPr>
              <a:xfrm>
                <a:off x="-902860" y="8257386"/>
                <a:ext cx="10539" cy="367820"/>
              </a:xfrm>
              <a:custGeom>
                <a:avLst/>
                <a:gdLst/>
                <a:ahLst/>
                <a:cxnLst/>
                <a:rect l="l" t="t" r="r" b="b"/>
                <a:pathLst>
                  <a:path w="399" h="13926" extrusionOk="0">
                    <a:moveTo>
                      <a:pt x="0" y="0"/>
                    </a:moveTo>
                    <a:lnTo>
                      <a:pt x="0" y="13925"/>
                    </a:lnTo>
                    <a:lnTo>
                      <a:pt x="399" y="13925"/>
                    </a:lnTo>
                    <a:lnTo>
                      <a:pt x="399"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33" name="Google Shape;2933;p24"/>
              <p:cNvSpPr/>
              <p:nvPr/>
            </p:nvSpPr>
            <p:spPr>
              <a:xfrm>
                <a:off x="-902860" y="7505105"/>
                <a:ext cx="10539" cy="368692"/>
              </a:xfrm>
              <a:custGeom>
                <a:avLst/>
                <a:gdLst/>
                <a:ahLst/>
                <a:cxnLst/>
                <a:rect l="l" t="t" r="r" b="b"/>
                <a:pathLst>
                  <a:path w="399" h="13959" extrusionOk="0">
                    <a:moveTo>
                      <a:pt x="0" y="0"/>
                    </a:moveTo>
                    <a:lnTo>
                      <a:pt x="0" y="13959"/>
                    </a:lnTo>
                    <a:lnTo>
                      <a:pt x="399" y="13959"/>
                    </a:lnTo>
                    <a:lnTo>
                      <a:pt x="399"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34" name="Google Shape;2934;p24"/>
              <p:cNvSpPr/>
              <p:nvPr/>
            </p:nvSpPr>
            <p:spPr>
              <a:xfrm>
                <a:off x="-902860" y="6752824"/>
                <a:ext cx="10539" cy="368692"/>
              </a:xfrm>
              <a:custGeom>
                <a:avLst/>
                <a:gdLst/>
                <a:ahLst/>
                <a:cxnLst/>
                <a:rect l="l" t="t" r="r" b="b"/>
                <a:pathLst>
                  <a:path w="399" h="13959" extrusionOk="0">
                    <a:moveTo>
                      <a:pt x="0" y="1"/>
                    </a:moveTo>
                    <a:lnTo>
                      <a:pt x="0" y="13959"/>
                    </a:lnTo>
                    <a:lnTo>
                      <a:pt x="399" y="13959"/>
                    </a:lnTo>
                    <a:lnTo>
                      <a:pt x="399"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35" name="Google Shape;2935;p24"/>
              <p:cNvSpPr/>
              <p:nvPr/>
            </p:nvSpPr>
            <p:spPr>
              <a:xfrm>
                <a:off x="-902860" y="8630436"/>
                <a:ext cx="10539" cy="367820"/>
              </a:xfrm>
              <a:custGeom>
                <a:avLst/>
                <a:gdLst/>
                <a:ahLst/>
                <a:cxnLst/>
                <a:rect l="l" t="t" r="r" b="b"/>
                <a:pathLst>
                  <a:path w="399" h="13926" extrusionOk="0">
                    <a:moveTo>
                      <a:pt x="0" y="1"/>
                    </a:moveTo>
                    <a:lnTo>
                      <a:pt x="0" y="13926"/>
                    </a:lnTo>
                    <a:lnTo>
                      <a:pt x="399" y="13926"/>
                    </a:lnTo>
                    <a:lnTo>
                      <a:pt x="399"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36" name="Google Shape;2936;p24"/>
              <p:cNvSpPr/>
              <p:nvPr/>
            </p:nvSpPr>
            <p:spPr>
              <a:xfrm>
                <a:off x="-902860" y="7125901"/>
                <a:ext cx="10539" cy="368692"/>
              </a:xfrm>
              <a:custGeom>
                <a:avLst/>
                <a:gdLst/>
                <a:ahLst/>
                <a:cxnLst/>
                <a:rect l="l" t="t" r="r" b="b"/>
                <a:pathLst>
                  <a:path w="399" h="13959" extrusionOk="0">
                    <a:moveTo>
                      <a:pt x="0" y="0"/>
                    </a:moveTo>
                    <a:lnTo>
                      <a:pt x="0" y="13959"/>
                    </a:lnTo>
                    <a:lnTo>
                      <a:pt x="399" y="13959"/>
                    </a:lnTo>
                    <a:lnTo>
                      <a:pt x="399"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37" name="Google Shape;2937;p24"/>
              <p:cNvSpPr/>
              <p:nvPr/>
            </p:nvSpPr>
            <p:spPr>
              <a:xfrm>
                <a:off x="-902860" y="7878155"/>
                <a:ext cx="10539" cy="368718"/>
              </a:xfrm>
              <a:custGeom>
                <a:avLst/>
                <a:gdLst/>
                <a:ahLst/>
                <a:cxnLst/>
                <a:rect l="l" t="t" r="r" b="b"/>
                <a:pathLst>
                  <a:path w="399" h="13960" extrusionOk="0">
                    <a:moveTo>
                      <a:pt x="0" y="1"/>
                    </a:moveTo>
                    <a:lnTo>
                      <a:pt x="0" y="13959"/>
                    </a:lnTo>
                    <a:lnTo>
                      <a:pt x="399" y="13959"/>
                    </a:lnTo>
                    <a:lnTo>
                      <a:pt x="399"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38" name="Google Shape;2938;p24"/>
              <p:cNvSpPr/>
              <p:nvPr/>
            </p:nvSpPr>
            <p:spPr>
              <a:xfrm>
                <a:off x="-524527" y="7125901"/>
                <a:ext cx="5282" cy="368692"/>
              </a:xfrm>
              <a:custGeom>
                <a:avLst/>
                <a:gdLst/>
                <a:ahLst/>
                <a:cxnLst/>
                <a:rect l="l" t="t" r="r" b="b"/>
                <a:pathLst>
                  <a:path w="200" h="13959" extrusionOk="0">
                    <a:moveTo>
                      <a:pt x="0" y="0"/>
                    </a:moveTo>
                    <a:lnTo>
                      <a:pt x="0" y="13959"/>
                    </a:lnTo>
                    <a:lnTo>
                      <a:pt x="200" y="13959"/>
                    </a:lnTo>
                    <a:lnTo>
                      <a:pt x="200"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39" name="Google Shape;2939;p24"/>
              <p:cNvSpPr/>
              <p:nvPr/>
            </p:nvSpPr>
            <p:spPr>
              <a:xfrm>
                <a:off x="-524527" y="6752824"/>
                <a:ext cx="5282" cy="368692"/>
              </a:xfrm>
              <a:custGeom>
                <a:avLst/>
                <a:gdLst/>
                <a:ahLst/>
                <a:cxnLst/>
                <a:rect l="l" t="t" r="r" b="b"/>
                <a:pathLst>
                  <a:path w="200" h="13959" extrusionOk="0">
                    <a:moveTo>
                      <a:pt x="0" y="1"/>
                    </a:moveTo>
                    <a:lnTo>
                      <a:pt x="0" y="13959"/>
                    </a:lnTo>
                    <a:lnTo>
                      <a:pt x="200" y="13959"/>
                    </a:lnTo>
                    <a:lnTo>
                      <a:pt x="200"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40" name="Google Shape;2940;p24"/>
              <p:cNvSpPr/>
              <p:nvPr/>
            </p:nvSpPr>
            <p:spPr>
              <a:xfrm>
                <a:off x="-524527" y="8630436"/>
                <a:ext cx="5282" cy="367820"/>
              </a:xfrm>
              <a:custGeom>
                <a:avLst/>
                <a:gdLst/>
                <a:ahLst/>
                <a:cxnLst/>
                <a:rect l="l" t="t" r="r" b="b"/>
                <a:pathLst>
                  <a:path w="200" h="13926" extrusionOk="0">
                    <a:moveTo>
                      <a:pt x="0" y="1"/>
                    </a:moveTo>
                    <a:lnTo>
                      <a:pt x="0" y="13926"/>
                    </a:lnTo>
                    <a:lnTo>
                      <a:pt x="200" y="13926"/>
                    </a:lnTo>
                    <a:lnTo>
                      <a:pt x="200"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41" name="Google Shape;2941;p24"/>
              <p:cNvSpPr/>
              <p:nvPr/>
            </p:nvSpPr>
            <p:spPr>
              <a:xfrm>
                <a:off x="-524527" y="9008769"/>
                <a:ext cx="5282" cy="165052"/>
              </a:xfrm>
              <a:custGeom>
                <a:avLst/>
                <a:gdLst/>
                <a:ahLst/>
                <a:cxnLst/>
                <a:rect l="l" t="t" r="r" b="b"/>
                <a:pathLst>
                  <a:path w="200" h="6249" extrusionOk="0">
                    <a:moveTo>
                      <a:pt x="0" y="1"/>
                    </a:moveTo>
                    <a:lnTo>
                      <a:pt x="0" y="6249"/>
                    </a:lnTo>
                    <a:lnTo>
                      <a:pt x="200" y="6249"/>
                    </a:lnTo>
                    <a:lnTo>
                      <a:pt x="200"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42" name="Google Shape;2942;p24"/>
              <p:cNvSpPr/>
              <p:nvPr/>
            </p:nvSpPr>
            <p:spPr>
              <a:xfrm>
                <a:off x="-524527" y="8257386"/>
                <a:ext cx="5282" cy="367820"/>
              </a:xfrm>
              <a:custGeom>
                <a:avLst/>
                <a:gdLst/>
                <a:ahLst/>
                <a:cxnLst/>
                <a:rect l="l" t="t" r="r" b="b"/>
                <a:pathLst>
                  <a:path w="200" h="13926" extrusionOk="0">
                    <a:moveTo>
                      <a:pt x="0" y="0"/>
                    </a:moveTo>
                    <a:lnTo>
                      <a:pt x="0" y="13925"/>
                    </a:lnTo>
                    <a:lnTo>
                      <a:pt x="200" y="13925"/>
                    </a:lnTo>
                    <a:lnTo>
                      <a:pt x="200"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43" name="Google Shape;2943;p24"/>
              <p:cNvSpPr/>
              <p:nvPr/>
            </p:nvSpPr>
            <p:spPr>
              <a:xfrm>
                <a:off x="-524527" y="6509671"/>
                <a:ext cx="5282" cy="232641"/>
              </a:xfrm>
              <a:custGeom>
                <a:avLst/>
                <a:gdLst/>
                <a:ahLst/>
                <a:cxnLst/>
                <a:rect l="l" t="t" r="r" b="b"/>
                <a:pathLst>
                  <a:path w="200" h="8808" extrusionOk="0">
                    <a:moveTo>
                      <a:pt x="200" y="1"/>
                    </a:moveTo>
                    <a:cubicBezTo>
                      <a:pt x="133" y="1"/>
                      <a:pt x="67" y="34"/>
                      <a:pt x="0" y="67"/>
                    </a:cubicBezTo>
                    <a:lnTo>
                      <a:pt x="0" y="8808"/>
                    </a:lnTo>
                    <a:lnTo>
                      <a:pt x="200" y="8808"/>
                    </a:lnTo>
                    <a:lnTo>
                      <a:pt x="200"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44" name="Google Shape;2944;p24"/>
              <p:cNvSpPr/>
              <p:nvPr/>
            </p:nvSpPr>
            <p:spPr>
              <a:xfrm>
                <a:off x="-524527" y="7878155"/>
                <a:ext cx="5282" cy="368718"/>
              </a:xfrm>
              <a:custGeom>
                <a:avLst/>
                <a:gdLst/>
                <a:ahLst/>
                <a:cxnLst/>
                <a:rect l="l" t="t" r="r" b="b"/>
                <a:pathLst>
                  <a:path w="200" h="13960" extrusionOk="0">
                    <a:moveTo>
                      <a:pt x="0" y="1"/>
                    </a:moveTo>
                    <a:lnTo>
                      <a:pt x="0" y="13959"/>
                    </a:lnTo>
                    <a:lnTo>
                      <a:pt x="200" y="13959"/>
                    </a:lnTo>
                    <a:lnTo>
                      <a:pt x="200"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45" name="Google Shape;2945;p24"/>
              <p:cNvSpPr/>
              <p:nvPr/>
            </p:nvSpPr>
            <p:spPr>
              <a:xfrm>
                <a:off x="-524527" y="7505105"/>
                <a:ext cx="5282" cy="368692"/>
              </a:xfrm>
              <a:custGeom>
                <a:avLst/>
                <a:gdLst/>
                <a:ahLst/>
                <a:cxnLst/>
                <a:rect l="l" t="t" r="r" b="b"/>
                <a:pathLst>
                  <a:path w="200" h="13959" extrusionOk="0">
                    <a:moveTo>
                      <a:pt x="0" y="0"/>
                    </a:moveTo>
                    <a:lnTo>
                      <a:pt x="0" y="13959"/>
                    </a:lnTo>
                    <a:lnTo>
                      <a:pt x="200" y="13959"/>
                    </a:lnTo>
                    <a:lnTo>
                      <a:pt x="200"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46" name="Google Shape;2946;p24"/>
              <p:cNvSpPr/>
              <p:nvPr/>
            </p:nvSpPr>
            <p:spPr>
              <a:xfrm>
                <a:off x="-150579" y="7878155"/>
                <a:ext cx="9667" cy="368718"/>
              </a:xfrm>
              <a:custGeom>
                <a:avLst/>
                <a:gdLst/>
                <a:ahLst/>
                <a:cxnLst/>
                <a:rect l="l" t="t" r="r" b="b"/>
                <a:pathLst>
                  <a:path w="366" h="13960" extrusionOk="0">
                    <a:moveTo>
                      <a:pt x="0" y="1"/>
                    </a:moveTo>
                    <a:lnTo>
                      <a:pt x="0" y="13959"/>
                    </a:lnTo>
                    <a:lnTo>
                      <a:pt x="366" y="13959"/>
                    </a:lnTo>
                    <a:lnTo>
                      <a:pt x="366"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47" name="Google Shape;2947;p24"/>
              <p:cNvSpPr/>
              <p:nvPr/>
            </p:nvSpPr>
            <p:spPr>
              <a:xfrm>
                <a:off x="-150579" y="7505105"/>
                <a:ext cx="9667" cy="368692"/>
              </a:xfrm>
              <a:custGeom>
                <a:avLst/>
                <a:gdLst/>
                <a:ahLst/>
                <a:cxnLst/>
                <a:rect l="l" t="t" r="r" b="b"/>
                <a:pathLst>
                  <a:path w="366" h="13959" extrusionOk="0">
                    <a:moveTo>
                      <a:pt x="0" y="0"/>
                    </a:moveTo>
                    <a:lnTo>
                      <a:pt x="0" y="13959"/>
                    </a:lnTo>
                    <a:lnTo>
                      <a:pt x="366" y="13959"/>
                    </a:lnTo>
                    <a:lnTo>
                      <a:pt x="366"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48" name="Google Shape;2948;p24"/>
              <p:cNvSpPr/>
              <p:nvPr/>
            </p:nvSpPr>
            <p:spPr>
              <a:xfrm>
                <a:off x="-150579" y="6752824"/>
                <a:ext cx="9667" cy="368692"/>
              </a:xfrm>
              <a:custGeom>
                <a:avLst/>
                <a:gdLst/>
                <a:ahLst/>
                <a:cxnLst/>
                <a:rect l="l" t="t" r="r" b="b"/>
                <a:pathLst>
                  <a:path w="366" h="13959" extrusionOk="0">
                    <a:moveTo>
                      <a:pt x="0" y="1"/>
                    </a:moveTo>
                    <a:lnTo>
                      <a:pt x="0" y="13959"/>
                    </a:lnTo>
                    <a:lnTo>
                      <a:pt x="366" y="13959"/>
                    </a:lnTo>
                    <a:lnTo>
                      <a:pt x="366"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49" name="Google Shape;2949;p24"/>
              <p:cNvSpPr/>
              <p:nvPr/>
            </p:nvSpPr>
            <p:spPr>
              <a:xfrm>
                <a:off x="-150579" y="8630436"/>
                <a:ext cx="9667" cy="367820"/>
              </a:xfrm>
              <a:custGeom>
                <a:avLst/>
                <a:gdLst/>
                <a:ahLst/>
                <a:cxnLst/>
                <a:rect l="l" t="t" r="r" b="b"/>
                <a:pathLst>
                  <a:path w="366" h="13926" extrusionOk="0">
                    <a:moveTo>
                      <a:pt x="0" y="1"/>
                    </a:moveTo>
                    <a:lnTo>
                      <a:pt x="0" y="13926"/>
                    </a:lnTo>
                    <a:lnTo>
                      <a:pt x="366" y="13926"/>
                    </a:lnTo>
                    <a:lnTo>
                      <a:pt x="366"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50" name="Google Shape;2950;p24"/>
              <p:cNvSpPr/>
              <p:nvPr/>
            </p:nvSpPr>
            <p:spPr>
              <a:xfrm>
                <a:off x="-150579" y="8257386"/>
                <a:ext cx="9667" cy="367820"/>
              </a:xfrm>
              <a:custGeom>
                <a:avLst/>
                <a:gdLst/>
                <a:ahLst/>
                <a:cxnLst/>
                <a:rect l="l" t="t" r="r" b="b"/>
                <a:pathLst>
                  <a:path w="366" h="13926" extrusionOk="0">
                    <a:moveTo>
                      <a:pt x="0" y="0"/>
                    </a:moveTo>
                    <a:lnTo>
                      <a:pt x="0" y="13925"/>
                    </a:lnTo>
                    <a:lnTo>
                      <a:pt x="366" y="13925"/>
                    </a:lnTo>
                    <a:lnTo>
                      <a:pt x="366"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51" name="Google Shape;2951;p24"/>
              <p:cNvSpPr/>
              <p:nvPr/>
            </p:nvSpPr>
            <p:spPr>
              <a:xfrm>
                <a:off x="-150579" y="7125901"/>
                <a:ext cx="9667" cy="368692"/>
              </a:xfrm>
              <a:custGeom>
                <a:avLst/>
                <a:gdLst/>
                <a:ahLst/>
                <a:cxnLst/>
                <a:rect l="l" t="t" r="r" b="b"/>
                <a:pathLst>
                  <a:path w="366" h="13959" extrusionOk="0">
                    <a:moveTo>
                      <a:pt x="0" y="0"/>
                    </a:moveTo>
                    <a:lnTo>
                      <a:pt x="0" y="13959"/>
                    </a:lnTo>
                    <a:lnTo>
                      <a:pt x="366" y="13959"/>
                    </a:lnTo>
                    <a:lnTo>
                      <a:pt x="366"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52" name="Google Shape;2952;p24"/>
              <p:cNvSpPr/>
              <p:nvPr/>
            </p:nvSpPr>
            <p:spPr>
              <a:xfrm>
                <a:off x="-150579" y="9008769"/>
                <a:ext cx="9667" cy="165052"/>
              </a:xfrm>
              <a:custGeom>
                <a:avLst/>
                <a:gdLst/>
                <a:ahLst/>
                <a:cxnLst/>
                <a:rect l="l" t="t" r="r" b="b"/>
                <a:pathLst>
                  <a:path w="366" h="6249" extrusionOk="0">
                    <a:moveTo>
                      <a:pt x="0" y="1"/>
                    </a:moveTo>
                    <a:lnTo>
                      <a:pt x="0" y="6249"/>
                    </a:lnTo>
                    <a:lnTo>
                      <a:pt x="366" y="6249"/>
                    </a:lnTo>
                    <a:lnTo>
                      <a:pt x="366"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53" name="Google Shape;2953;p24"/>
              <p:cNvSpPr/>
              <p:nvPr/>
            </p:nvSpPr>
            <p:spPr>
              <a:xfrm>
                <a:off x="-150579" y="6514055"/>
                <a:ext cx="9667" cy="228257"/>
              </a:xfrm>
              <a:custGeom>
                <a:avLst/>
                <a:gdLst/>
                <a:ahLst/>
                <a:cxnLst/>
                <a:rect l="l" t="t" r="r" b="b"/>
                <a:pathLst>
                  <a:path w="366" h="8642" extrusionOk="0">
                    <a:moveTo>
                      <a:pt x="0" y="1"/>
                    </a:moveTo>
                    <a:lnTo>
                      <a:pt x="0" y="8642"/>
                    </a:lnTo>
                    <a:lnTo>
                      <a:pt x="366" y="8642"/>
                    </a:lnTo>
                    <a:lnTo>
                      <a:pt x="366" y="167"/>
                    </a:lnTo>
                    <a:cubicBezTo>
                      <a:pt x="233" y="100"/>
                      <a:pt x="100" y="67"/>
                      <a:pt x="0" y="1"/>
                    </a:cubicBez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54" name="Google Shape;2954;p24"/>
              <p:cNvSpPr/>
              <p:nvPr/>
            </p:nvSpPr>
            <p:spPr>
              <a:xfrm>
                <a:off x="227754" y="7505105"/>
                <a:ext cx="5282" cy="368692"/>
              </a:xfrm>
              <a:custGeom>
                <a:avLst/>
                <a:gdLst/>
                <a:ahLst/>
                <a:cxnLst/>
                <a:rect l="l" t="t" r="r" b="b"/>
                <a:pathLst>
                  <a:path w="200" h="13959" extrusionOk="0">
                    <a:moveTo>
                      <a:pt x="0" y="0"/>
                    </a:moveTo>
                    <a:lnTo>
                      <a:pt x="0" y="13959"/>
                    </a:lnTo>
                    <a:lnTo>
                      <a:pt x="200" y="13959"/>
                    </a:lnTo>
                    <a:lnTo>
                      <a:pt x="200"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55" name="Google Shape;2955;p24"/>
              <p:cNvSpPr/>
              <p:nvPr/>
            </p:nvSpPr>
            <p:spPr>
              <a:xfrm>
                <a:off x="227754" y="7125901"/>
                <a:ext cx="5282" cy="368692"/>
              </a:xfrm>
              <a:custGeom>
                <a:avLst/>
                <a:gdLst/>
                <a:ahLst/>
                <a:cxnLst/>
                <a:rect l="l" t="t" r="r" b="b"/>
                <a:pathLst>
                  <a:path w="200" h="13959" extrusionOk="0">
                    <a:moveTo>
                      <a:pt x="0" y="0"/>
                    </a:moveTo>
                    <a:lnTo>
                      <a:pt x="0" y="13959"/>
                    </a:lnTo>
                    <a:lnTo>
                      <a:pt x="200" y="13959"/>
                    </a:lnTo>
                    <a:lnTo>
                      <a:pt x="200"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56" name="Google Shape;2956;p24"/>
              <p:cNvSpPr/>
              <p:nvPr/>
            </p:nvSpPr>
            <p:spPr>
              <a:xfrm>
                <a:off x="227754" y="6752824"/>
                <a:ext cx="5282" cy="368692"/>
              </a:xfrm>
              <a:custGeom>
                <a:avLst/>
                <a:gdLst/>
                <a:ahLst/>
                <a:cxnLst/>
                <a:rect l="l" t="t" r="r" b="b"/>
                <a:pathLst>
                  <a:path w="200" h="13959" extrusionOk="0">
                    <a:moveTo>
                      <a:pt x="0" y="1"/>
                    </a:moveTo>
                    <a:lnTo>
                      <a:pt x="0" y="13959"/>
                    </a:lnTo>
                    <a:lnTo>
                      <a:pt x="200" y="13959"/>
                    </a:lnTo>
                    <a:lnTo>
                      <a:pt x="200"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57" name="Google Shape;2957;p24"/>
              <p:cNvSpPr/>
              <p:nvPr/>
            </p:nvSpPr>
            <p:spPr>
              <a:xfrm>
                <a:off x="227754" y="8257386"/>
                <a:ext cx="5282" cy="367820"/>
              </a:xfrm>
              <a:custGeom>
                <a:avLst/>
                <a:gdLst/>
                <a:ahLst/>
                <a:cxnLst/>
                <a:rect l="l" t="t" r="r" b="b"/>
                <a:pathLst>
                  <a:path w="200" h="13926" extrusionOk="0">
                    <a:moveTo>
                      <a:pt x="0" y="0"/>
                    </a:moveTo>
                    <a:lnTo>
                      <a:pt x="0" y="13925"/>
                    </a:lnTo>
                    <a:lnTo>
                      <a:pt x="200" y="13925"/>
                    </a:lnTo>
                    <a:lnTo>
                      <a:pt x="200"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58" name="Google Shape;2958;p24"/>
              <p:cNvSpPr/>
              <p:nvPr/>
            </p:nvSpPr>
            <p:spPr>
              <a:xfrm>
                <a:off x="227754" y="9008769"/>
                <a:ext cx="5282" cy="165052"/>
              </a:xfrm>
              <a:custGeom>
                <a:avLst/>
                <a:gdLst/>
                <a:ahLst/>
                <a:cxnLst/>
                <a:rect l="l" t="t" r="r" b="b"/>
                <a:pathLst>
                  <a:path w="200" h="6249" extrusionOk="0">
                    <a:moveTo>
                      <a:pt x="0" y="1"/>
                    </a:moveTo>
                    <a:lnTo>
                      <a:pt x="0" y="6249"/>
                    </a:lnTo>
                    <a:lnTo>
                      <a:pt x="200" y="6249"/>
                    </a:lnTo>
                    <a:lnTo>
                      <a:pt x="200"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59" name="Google Shape;2959;p24"/>
              <p:cNvSpPr/>
              <p:nvPr/>
            </p:nvSpPr>
            <p:spPr>
              <a:xfrm>
                <a:off x="227754" y="7878155"/>
                <a:ext cx="5282" cy="368718"/>
              </a:xfrm>
              <a:custGeom>
                <a:avLst/>
                <a:gdLst/>
                <a:ahLst/>
                <a:cxnLst/>
                <a:rect l="l" t="t" r="r" b="b"/>
                <a:pathLst>
                  <a:path w="200" h="13960" extrusionOk="0">
                    <a:moveTo>
                      <a:pt x="0" y="1"/>
                    </a:moveTo>
                    <a:lnTo>
                      <a:pt x="0" y="13959"/>
                    </a:lnTo>
                    <a:lnTo>
                      <a:pt x="200" y="13959"/>
                    </a:lnTo>
                    <a:lnTo>
                      <a:pt x="200"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60" name="Google Shape;2960;p24"/>
              <p:cNvSpPr/>
              <p:nvPr/>
            </p:nvSpPr>
            <p:spPr>
              <a:xfrm>
                <a:off x="227754" y="6568491"/>
                <a:ext cx="5282" cy="173821"/>
              </a:xfrm>
              <a:custGeom>
                <a:avLst/>
                <a:gdLst/>
                <a:ahLst/>
                <a:cxnLst/>
                <a:rect l="l" t="t" r="r" b="b"/>
                <a:pathLst>
                  <a:path w="200" h="6581" extrusionOk="0">
                    <a:moveTo>
                      <a:pt x="0" y="0"/>
                    </a:moveTo>
                    <a:lnTo>
                      <a:pt x="0" y="6581"/>
                    </a:lnTo>
                    <a:lnTo>
                      <a:pt x="200" y="6581"/>
                    </a:lnTo>
                    <a:lnTo>
                      <a:pt x="200"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61" name="Google Shape;2961;p24"/>
              <p:cNvSpPr/>
              <p:nvPr/>
            </p:nvSpPr>
            <p:spPr>
              <a:xfrm>
                <a:off x="227754" y="8630436"/>
                <a:ext cx="5282" cy="367820"/>
              </a:xfrm>
              <a:custGeom>
                <a:avLst/>
                <a:gdLst/>
                <a:ahLst/>
                <a:cxnLst/>
                <a:rect l="l" t="t" r="r" b="b"/>
                <a:pathLst>
                  <a:path w="200" h="13926" extrusionOk="0">
                    <a:moveTo>
                      <a:pt x="0" y="1"/>
                    </a:moveTo>
                    <a:lnTo>
                      <a:pt x="0" y="13926"/>
                    </a:lnTo>
                    <a:lnTo>
                      <a:pt x="200" y="13926"/>
                    </a:lnTo>
                    <a:lnTo>
                      <a:pt x="200"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62" name="Google Shape;2962;p24"/>
              <p:cNvSpPr/>
              <p:nvPr/>
            </p:nvSpPr>
            <p:spPr>
              <a:xfrm>
                <a:off x="600804" y="7878155"/>
                <a:ext cx="10565" cy="368718"/>
              </a:xfrm>
              <a:custGeom>
                <a:avLst/>
                <a:gdLst/>
                <a:ahLst/>
                <a:cxnLst/>
                <a:rect l="l" t="t" r="r" b="b"/>
                <a:pathLst>
                  <a:path w="400" h="13960" extrusionOk="0">
                    <a:moveTo>
                      <a:pt x="1" y="1"/>
                    </a:moveTo>
                    <a:lnTo>
                      <a:pt x="1" y="13959"/>
                    </a:lnTo>
                    <a:lnTo>
                      <a:pt x="400" y="13959"/>
                    </a:lnTo>
                    <a:lnTo>
                      <a:pt x="400"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63" name="Google Shape;2963;p24"/>
              <p:cNvSpPr/>
              <p:nvPr/>
            </p:nvSpPr>
            <p:spPr>
              <a:xfrm>
                <a:off x="600804" y="7505105"/>
                <a:ext cx="10565" cy="368692"/>
              </a:xfrm>
              <a:custGeom>
                <a:avLst/>
                <a:gdLst/>
                <a:ahLst/>
                <a:cxnLst/>
                <a:rect l="l" t="t" r="r" b="b"/>
                <a:pathLst>
                  <a:path w="400" h="13959" extrusionOk="0">
                    <a:moveTo>
                      <a:pt x="1" y="0"/>
                    </a:moveTo>
                    <a:lnTo>
                      <a:pt x="1" y="13959"/>
                    </a:lnTo>
                    <a:lnTo>
                      <a:pt x="400" y="13959"/>
                    </a:lnTo>
                    <a:lnTo>
                      <a:pt x="400"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64" name="Google Shape;2964;p24"/>
              <p:cNvSpPr/>
              <p:nvPr/>
            </p:nvSpPr>
            <p:spPr>
              <a:xfrm>
                <a:off x="600804" y="8630436"/>
                <a:ext cx="10565" cy="367820"/>
              </a:xfrm>
              <a:custGeom>
                <a:avLst/>
                <a:gdLst/>
                <a:ahLst/>
                <a:cxnLst/>
                <a:rect l="l" t="t" r="r" b="b"/>
                <a:pathLst>
                  <a:path w="400" h="13926" extrusionOk="0">
                    <a:moveTo>
                      <a:pt x="1" y="1"/>
                    </a:moveTo>
                    <a:lnTo>
                      <a:pt x="1" y="13926"/>
                    </a:lnTo>
                    <a:lnTo>
                      <a:pt x="400" y="13926"/>
                    </a:lnTo>
                    <a:lnTo>
                      <a:pt x="400"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65" name="Google Shape;2965;p24"/>
              <p:cNvSpPr/>
              <p:nvPr/>
            </p:nvSpPr>
            <p:spPr>
              <a:xfrm>
                <a:off x="600804" y="8257386"/>
                <a:ext cx="10565" cy="367820"/>
              </a:xfrm>
              <a:custGeom>
                <a:avLst/>
                <a:gdLst/>
                <a:ahLst/>
                <a:cxnLst/>
                <a:rect l="l" t="t" r="r" b="b"/>
                <a:pathLst>
                  <a:path w="400" h="13926" extrusionOk="0">
                    <a:moveTo>
                      <a:pt x="1" y="0"/>
                    </a:moveTo>
                    <a:lnTo>
                      <a:pt x="1" y="13925"/>
                    </a:lnTo>
                    <a:lnTo>
                      <a:pt x="400" y="13925"/>
                    </a:lnTo>
                    <a:lnTo>
                      <a:pt x="400"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66" name="Google Shape;2966;p24"/>
              <p:cNvSpPr/>
              <p:nvPr/>
            </p:nvSpPr>
            <p:spPr>
              <a:xfrm>
                <a:off x="600804" y="9008769"/>
                <a:ext cx="10565" cy="165052"/>
              </a:xfrm>
              <a:custGeom>
                <a:avLst/>
                <a:gdLst/>
                <a:ahLst/>
                <a:cxnLst/>
                <a:rect l="l" t="t" r="r" b="b"/>
                <a:pathLst>
                  <a:path w="400" h="6249" extrusionOk="0">
                    <a:moveTo>
                      <a:pt x="1" y="1"/>
                    </a:moveTo>
                    <a:lnTo>
                      <a:pt x="1" y="6249"/>
                    </a:lnTo>
                    <a:lnTo>
                      <a:pt x="400" y="6249"/>
                    </a:lnTo>
                    <a:lnTo>
                      <a:pt x="400"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67" name="Google Shape;2967;p24"/>
              <p:cNvSpPr/>
              <p:nvPr/>
            </p:nvSpPr>
            <p:spPr>
              <a:xfrm>
                <a:off x="600804" y="7125901"/>
                <a:ext cx="10565" cy="368692"/>
              </a:xfrm>
              <a:custGeom>
                <a:avLst/>
                <a:gdLst/>
                <a:ahLst/>
                <a:cxnLst/>
                <a:rect l="l" t="t" r="r" b="b"/>
                <a:pathLst>
                  <a:path w="400" h="13959" extrusionOk="0">
                    <a:moveTo>
                      <a:pt x="1" y="0"/>
                    </a:moveTo>
                    <a:lnTo>
                      <a:pt x="1" y="13959"/>
                    </a:lnTo>
                    <a:lnTo>
                      <a:pt x="400" y="13959"/>
                    </a:lnTo>
                    <a:lnTo>
                      <a:pt x="400"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68" name="Google Shape;2968;p24"/>
              <p:cNvSpPr/>
              <p:nvPr/>
            </p:nvSpPr>
            <p:spPr>
              <a:xfrm>
                <a:off x="600804" y="6459645"/>
                <a:ext cx="10565" cy="282667"/>
              </a:xfrm>
              <a:custGeom>
                <a:avLst/>
                <a:gdLst/>
                <a:ahLst/>
                <a:cxnLst/>
                <a:rect l="l" t="t" r="r" b="b"/>
                <a:pathLst>
                  <a:path w="400" h="10702" extrusionOk="0">
                    <a:moveTo>
                      <a:pt x="1" y="0"/>
                    </a:moveTo>
                    <a:lnTo>
                      <a:pt x="1" y="10702"/>
                    </a:lnTo>
                    <a:lnTo>
                      <a:pt x="400" y="10702"/>
                    </a:lnTo>
                    <a:lnTo>
                      <a:pt x="400" y="100"/>
                    </a:lnTo>
                    <a:cubicBezTo>
                      <a:pt x="300" y="67"/>
                      <a:pt x="167" y="33"/>
                      <a:pt x="67" y="0"/>
                    </a:cubicBez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69" name="Google Shape;2969;p24"/>
              <p:cNvSpPr/>
              <p:nvPr/>
            </p:nvSpPr>
            <p:spPr>
              <a:xfrm>
                <a:off x="600804" y="6752824"/>
                <a:ext cx="10565" cy="368692"/>
              </a:xfrm>
              <a:custGeom>
                <a:avLst/>
                <a:gdLst/>
                <a:ahLst/>
                <a:cxnLst/>
                <a:rect l="l" t="t" r="r" b="b"/>
                <a:pathLst>
                  <a:path w="400" h="13959" extrusionOk="0">
                    <a:moveTo>
                      <a:pt x="1" y="1"/>
                    </a:moveTo>
                    <a:lnTo>
                      <a:pt x="1" y="13959"/>
                    </a:lnTo>
                    <a:lnTo>
                      <a:pt x="400" y="13959"/>
                    </a:lnTo>
                    <a:lnTo>
                      <a:pt x="400"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70" name="Google Shape;2970;p24"/>
              <p:cNvSpPr/>
              <p:nvPr/>
            </p:nvSpPr>
            <p:spPr>
              <a:xfrm>
                <a:off x="980035" y="6632568"/>
                <a:ext cx="4411" cy="109744"/>
              </a:xfrm>
              <a:custGeom>
                <a:avLst/>
                <a:gdLst/>
                <a:ahLst/>
                <a:cxnLst/>
                <a:rect l="l" t="t" r="r" b="b"/>
                <a:pathLst>
                  <a:path w="167" h="4155" extrusionOk="0">
                    <a:moveTo>
                      <a:pt x="0" y="0"/>
                    </a:moveTo>
                    <a:lnTo>
                      <a:pt x="0" y="4155"/>
                    </a:lnTo>
                    <a:lnTo>
                      <a:pt x="166" y="4155"/>
                    </a:lnTo>
                    <a:lnTo>
                      <a:pt x="166" y="100"/>
                    </a:lnTo>
                    <a:cubicBezTo>
                      <a:pt x="133" y="67"/>
                      <a:pt x="67" y="34"/>
                      <a:pt x="0" y="0"/>
                    </a:cubicBez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71" name="Google Shape;2971;p24"/>
              <p:cNvSpPr/>
              <p:nvPr/>
            </p:nvSpPr>
            <p:spPr>
              <a:xfrm>
                <a:off x="980035" y="9008769"/>
                <a:ext cx="4411" cy="165052"/>
              </a:xfrm>
              <a:custGeom>
                <a:avLst/>
                <a:gdLst/>
                <a:ahLst/>
                <a:cxnLst/>
                <a:rect l="l" t="t" r="r" b="b"/>
                <a:pathLst>
                  <a:path w="167" h="6249" extrusionOk="0">
                    <a:moveTo>
                      <a:pt x="0" y="1"/>
                    </a:moveTo>
                    <a:lnTo>
                      <a:pt x="0" y="6249"/>
                    </a:lnTo>
                    <a:lnTo>
                      <a:pt x="166" y="6249"/>
                    </a:lnTo>
                    <a:lnTo>
                      <a:pt x="166"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72" name="Google Shape;2972;p24"/>
              <p:cNvSpPr/>
              <p:nvPr/>
            </p:nvSpPr>
            <p:spPr>
              <a:xfrm>
                <a:off x="980035" y="7505105"/>
                <a:ext cx="4411" cy="368692"/>
              </a:xfrm>
              <a:custGeom>
                <a:avLst/>
                <a:gdLst/>
                <a:ahLst/>
                <a:cxnLst/>
                <a:rect l="l" t="t" r="r" b="b"/>
                <a:pathLst>
                  <a:path w="167" h="13959" extrusionOk="0">
                    <a:moveTo>
                      <a:pt x="0" y="0"/>
                    </a:moveTo>
                    <a:lnTo>
                      <a:pt x="0" y="13959"/>
                    </a:lnTo>
                    <a:lnTo>
                      <a:pt x="166" y="13959"/>
                    </a:lnTo>
                    <a:lnTo>
                      <a:pt x="166"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73" name="Google Shape;2973;p24"/>
              <p:cNvSpPr/>
              <p:nvPr/>
            </p:nvSpPr>
            <p:spPr>
              <a:xfrm>
                <a:off x="980035" y="8630436"/>
                <a:ext cx="4411" cy="367820"/>
              </a:xfrm>
              <a:custGeom>
                <a:avLst/>
                <a:gdLst/>
                <a:ahLst/>
                <a:cxnLst/>
                <a:rect l="l" t="t" r="r" b="b"/>
                <a:pathLst>
                  <a:path w="167" h="13926" extrusionOk="0">
                    <a:moveTo>
                      <a:pt x="0" y="1"/>
                    </a:moveTo>
                    <a:lnTo>
                      <a:pt x="0" y="13926"/>
                    </a:lnTo>
                    <a:lnTo>
                      <a:pt x="166" y="13926"/>
                    </a:lnTo>
                    <a:lnTo>
                      <a:pt x="166"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74" name="Google Shape;2974;p24"/>
              <p:cNvSpPr/>
              <p:nvPr/>
            </p:nvSpPr>
            <p:spPr>
              <a:xfrm>
                <a:off x="980035" y="7125901"/>
                <a:ext cx="4411" cy="368692"/>
              </a:xfrm>
              <a:custGeom>
                <a:avLst/>
                <a:gdLst/>
                <a:ahLst/>
                <a:cxnLst/>
                <a:rect l="l" t="t" r="r" b="b"/>
                <a:pathLst>
                  <a:path w="167" h="13959" extrusionOk="0">
                    <a:moveTo>
                      <a:pt x="0" y="0"/>
                    </a:moveTo>
                    <a:lnTo>
                      <a:pt x="0" y="13959"/>
                    </a:lnTo>
                    <a:lnTo>
                      <a:pt x="166" y="13959"/>
                    </a:lnTo>
                    <a:lnTo>
                      <a:pt x="166"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75" name="Google Shape;2975;p24"/>
              <p:cNvSpPr/>
              <p:nvPr/>
            </p:nvSpPr>
            <p:spPr>
              <a:xfrm>
                <a:off x="980035" y="8257386"/>
                <a:ext cx="4411" cy="367820"/>
              </a:xfrm>
              <a:custGeom>
                <a:avLst/>
                <a:gdLst/>
                <a:ahLst/>
                <a:cxnLst/>
                <a:rect l="l" t="t" r="r" b="b"/>
                <a:pathLst>
                  <a:path w="167" h="13926" extrusionOk="0">
                    <a:moveTo>
                      <a:pt x="0" y="0"/>
                    </a:moveTo>
                    <a:lnTo>
                      <a:pt x="0" y="13925"/>
                    </a:lnTo>
                    <a:lnTo>
                      <a:pt x="166" y="13925"/>
                    </a:lnTo>
                    <a:lnTo>
                      <a:pt x="166"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76" name="Google Shape;2976;p24"/>
              <p:cNvSpPr/>
              <p:nvPr/>
            </p:nvSpPr>
            <p:spPr>
              <a:xfrm>
                <a:off x="980035" y="7878155"/>
                <a:ext cx="4411" cy="368718"/>
              </a:xfrm>
              <a:custGeom>
                <a:avLst/>
                <a:gdLst/>
                <a:ahLst/>
                <a:cxnLst/>
                <a:rect l="l" t="t" r="r" b="b"/>
                <a:pathLst>
                  <a:path w="167" h="13960" extrusionOk="0">
                    <a:moveTo>
                      <a:pt x="0" y="1"/>
                    </a:moveTo>
                    <a:lnTo>
                      <a:pt x="0" y="13959"/>
                    </a:lnTo>
                    <a:lnTo>
                      <a:pt x="166" y="13959"/>
                    </a:lnTo>
                    <a:lnTo>
                      <a:pt x="166"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77" name="Google Shape;2977;p24"/>
              <p:cNvSpPr/>
              <p:nvPr/>
            </p:nvSpPr>
            <p:spPr>
              <a:xfrm>
                <a:off x="980035" y="6752824"/>
                <a:ext cx="4411" cy="368692"/>
              </a:xfrm>
              <a:custGeom>
                <a:avLst/>
                <a:gdLst/>
                <a:ahLst/>
                <a:cxnLst/>
                <a:rect l="l" t="t" r="r" b="b"/>
                <a:pathLst>
                  <a:path w="167" h="13959" extrusionOk="0">
                    <a:moveTo>
                      <a:pt x="0" y="1"/>
                    </a:moveTo>
                    <a:lnTo>
                      <a:pt x="0" y="13959"/>
                    </a:lnTo>
                    <a:lnTo>
                      <a:pt x="166" y="13959"/>
                    </a:lnTo>
                    <a:lnTo>
                      <a:pt x="166"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78" name="Google Shape;2978;p24"/>
              <p:cNvSpPr/>
              <p:nvPr/>
            </p:nvSpPr>
            <p:spPr>
              <a:xfrm>
                <a:off x="1353085" y="9008769"/>
                <a:ext cx="10565" cy="165052"/>
              </a:xfrm>
              <a:custGeom>
                <a:avLst/>
                <a:gdLst/>
                <a:ahLst/>
                <a:cxnLst/>
                <a:rect l="l" t="t" r="r" b="b"/>
                <a:pathLst>
                  <a:path w="400" h="6249" extrusionOk="0">
                    <a:moveTo>
                      <a:pt x="1" y="1"/>
                    </a:moveTo>
                    <a:lnTo>
                      <a:pt x="1" y="6249"/>
                    </a:lnTo>
                    <a:lnTo>
                      <a:pt x="400" y="6249"/>
                    </a:lnTo>
                    <a:lnTo>
                      <a:pt x="400"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79" name="Google Shape;2979;p24"/>
              <p:cNvSpPr/>
              <p:nvPr/>
            </p:nvSpPr>
            <p:spPr>
              <a:xfrm>
                <a:off x="1353085" y="7125901"/>
                <a:ext cx="10565" cy="368692"/>
              </a:xfrm>
              <a:custGeom>
                <a:avLst/>
                <a:gdLst/>
                <a:ahLst/>
                <a:cxnLst/>
                <a:rect l="l" t="t" r="r" b="b"/>
                <a:pathLst>
                  <a:path w="400" h="13959" extrusionOk="0">
                    <a:moveTo>
                      <a:pt x="1" y="0"/>
                    </a:moveTo>
                    <a:lnTo>
                      <a:pt x="1" y="13959"/>
                    </a:lnTo>
                    <a:lnTo>
                      <a:pt x="400" y="13959"/>
                    </a:lnTo>
                    <a:lnTo>
                      <a:pt x="400"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80" name="Google Shape;2980;p24"/>
              <p:cNvSpPr/>
              <p:nvPr/>
            </p:nvSpPr>
            <p:spPr>
              <a:xfrm>
                <a:off x="1353085" y="7878155"/>
                <a:ext cx="10565" cy="368718"/>
              </a:xfrm>
              <a:custGeom>
                <a:avLst/>
                <a:gdLst/>
                <a:ahLst/>
                <a:cxnLst/>
                <a:rect l="l" t="t" r="r" b="b"/>
                <a:pathLst>
                  <a:path w="400" h="13960" extrusionOk="0">
                    <a:moveTo>
                      <a:pt x="1" y="1"/>
                    </a:moveTo>
                    <a:lnTo>
                      <a:pt x="1" y="13959"/>
                    </a:lnTo>
                    <a:lnTo>
                      <a:pt x="400" y="13959"/>
                    </a:lnTo>
                    <a:lnTo>
                      <a:pt x="400"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81" name="Google Shape;2981;p24"/>
              <p:cNvSpPr/>
              <p:nvPr/>
            </p:nvSpPr>
            <p:spPr>
              <a:xfrm>
                <a:off x="1353085" y="7505105"/>
                <a:ext cx="10565" cy="368692"/>
              </a:xfrm>
              <a:custGeom>
                <a:avLst/>
                <a:gdLst/>
                <a:ahLst/>
                <a:cxnLst/>
                <a:rect l="l" t="t" r="r" b="b"/>
                <a:pathLst>
                  <a:path w="400" h="13959" extrusionOk="0">
                    <a:moveTo>
                      <a:pt x="1" y="0"/>
                    </a:moveTo>
                    <a:lnTo>
                      <a:pt x="1" y="13959"/>
                    </a:lnTo>
                    <a:lnTo>
                      <a:pt x="400" y="13959"/>
                    </a:lnTo>
                    <a:lnTo>
                      <a:pt x="400"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82" name="Google Shape;2982;p24"/>
              <p:cNvSpPr/>
              <p:nvPr/>
            </p:nvSpPr>
            <p:spPr>
              <a:xfrm>
                <a:off x="1353085" y="8257386"/>
                <a:ext cx="10565" cy="367820"/>
              </a:xfrm>
              <a:custGeom>
                <a:avLst/>
                <a:gdLst/>
                <a:ahLst/>
                <a:cxnLst/>
                <a:rect l="l" t="t" r="r" b="b"/>
                <a:pathLst>
                  <a:path w="400" h="13926" extrusionOk="0">
                    <a:moveTo>
                      <a:pt x="1" y="0"/>
                    </a:moveTo>
                    <a:lnTo>
                      <a:pt x="1" y="13925"/>
                    </a:lnTo>
                    <a:lnTo>
                      <a:pt x="400" y="13925"/>
                    </a:lnTo>
                    <a:lnTo>
                      <a:pt x="400"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83" name="Google Shape;2983;p24"/>
              <p:cNvSpPr/>
              <p:nvPr/>
            </p:nvSpPr>
            <p:spPr>
              <a:xfrm>
                <a:off x="1353085" y="8630436"/>
                <a:ext cx="10565" cy="367820"/>
              </a:xfrm>
              <a:custGeom>
                <a:avLst/>
                <a:gdLst/>
                <a:ahLst/>
                <a:cxnLst/>
                <a:rect l="l" t="t" r="r" b="b"/>
                <a:pathLst>
                  <a:path w="400" h="13926" extrusionOk="0">
                    <a:moveTo>
                      <a:pt x="1" y="1"/>
                    </a:moveTo>
                    <a:lnTo>
                      <a:pt x="1" y="13926"/>
                    </a:lnTo>
                    <a:lnTo>
                      <a:pt x="400" y="13926"/>
                    </a:lnTo>
                    <a:lnTo>
                      <a:pt x="400"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84" name="Google Shape;2984;p24"/>
              <p:cNvSpPr/>
              <p:nvPr/>
            </p:nvSpPr>
            <p:spPr>
              <a:xfrm>
                <a:off x="1353085" y="6828311"/>
                <a:ext cx="10565" cy="293205"/>
              </a:xfrm>
              <a:custGeom>
                <a:avLst/>
                <a:gdLst/>
                <a:ahLst/>
                <a:cxnLst/>
                <a:rect l="l" t="t" r="r" b="b"/>
                <a:pathLst>
                  <a:path w="400" h="11101" extrusionOk="0">
                    <a:moveTo>
                      <a:pt x="400" y="1"/>
                    </a:moveTo>
                    <a:cubicBezTo>
                      <a:pt x="333" y="34"/>
                      <a:pt x="267" y="34"/>
                      <a:pt x="200" y="67"/>
                    </a:cubicBezTo>
                    <a:lnTo>
                      <a:pt x="1" y="67"/>
                    </a:lnTo>
                    <a:lnTo>
                      <a:pt x="1" y="11101"/>
                    </a:lnTo>
                    <a:lnTo>
                      <a:pt x="400" y="11101"/>
                    </a:lnTo>
                    <a:lnTo>
                      <a:pt x="400"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85" name="Google Shape;2985;p24"/>
              <p:cNvSpPr/>
              <p:nvPr/>
            </p:nvSpPr>
            <p:spPr>
              <a:xfrm>
                <a:off x="1731418" y="7505105"/>
                <a:ext cx="5309" cy="368692"/>
              </a:xfrm>
              <a:custGeom>
                <a:avLst/>
                <a:gdLst/>
                <a:ahLst/>
                <a:cxnLst/>
                <a:rect l="l" t="t" r="r" b="b"/>
                <a:pathLst>
                  <a:path w="201" h="13959" extrusionOk="0">
                    <a:moveTo>
                      <a:pt x="1" y="0"/>
                    </a:moveTo>
                    <a:lnTo>
                      <a:pt x="1" y="13959"/>
                    </a:lnTo>
                    <a:lnTo>
                      <a:pt x="200" y="13959"/>
                    </a:lnTo>
                    <a:lnTo>
                      <a:pt x="200"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86" name="Google Shape;2986;p24"/>
              <p:cNvSpPr/>
              <p:nvPr/>
            </p:nvSpPr>
            <p:spPr>
              <a:xfrm>
                <a:off x="1732316" y="6624671"/>
                <a:ext cx="4411" cy="117641"/>
              </a:xfrm>
              <a:custGeom>
                <a:avLst/>
                <a:gdLst/>
                <a:ahLst/>
                <a:cxnLst/>
                <a:rect l="l" t="t" r="r" b="b"/>
                <a:pathLst>
                  <a:path w="167" h="4454" extrusionOk="0">
                    <a:moveTo>
                      <a:pt x="166" y="0"/>
                    </a:moveTo>
                    <a:lnTo>
                      <a:pt x="0" y="366"/>
                    </a:lnTo>
                    <a:lnTo>
                      <a:pt x="0" y="4454"/>
                    </a:lnTo>
                    <a:lnTo>
                      <a:pt x="166" y="4454"/>
                    </a:lnTo>
                    <a:lnTo>
                      <a:pt x="166"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87" name="Google Shape;2987;p24"/>
              <p:cNvSpPr/>
              <p:nvPr/>
            </p:nvSpPr>
            <p:spPr>
              <a:xfrm>
                <a:off x="1731418" y="8630436"/>
                <a:ext cx="5309" cy="367820"/>
              </a:xfrm>
              <a:custGeom>
                <a:avLst/>
                <a:gdLst/>
                <a:ahLst/>
                <a:cxnLst/>
                <a:rect l="l" t="t" r="r" b="b"/>
                <a:pathLst>
                  <a:path w="201" h="13926" extrusionOk="0">
                    <a:moveTo>
                      <a:pt x="1" y="1"/>
                    </a:moveTo>
                    <a:lnTo>
                      <a:pt x="1" y="13926"/>
                    </a:lnTo>
                    <a:lnTo>
                      <a:pt x="200" y="13926"/>
                    </a:lnTo>
                    <a:lnTo>
                      <a:pt x="200"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88" name="Google Shape;2988;p24"/>
              <p:cNvSpPr/>
              <p:nvPr/>
            </p:nvSpPr>
            <p:spPr>
              <a:xfrm>
                <a:off x="1731418" y="8257386"/>
                <a:ext cx="5309" cy="367820"/>
              </a:xfrm>
              <a:custGeom>
                <a:avLst/>
                <a:gdLst/>
                <a:ahLst/>
                <a:cxnLst/>
                <a:rect l="l" t="t" r="r" b="b"/>
                <a:pathLst>
                  <a:path w="201" h="13926" extrusionOk="0">
                    <a:moveTo>
                      <a:pt x="1" y="0"/>
                    </a:moveTo>
                    <a:lnTo>
                      <a:pt x="1" y="13925"/>
                    </a:lnTo>
                    <a:lnTo>
                      <a:pt x="200" y="13925"/>
                    </a:lnTo>
                    <a:lnTo>
                      <a:pt x="200"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89" name="Google Shape;2989;p24"/>
              <p:cNvSpPr/>
              <p:nvPr/>
            </p:nvSpPr>
            <p:spPr>
              <a:xfrm>
                <a:off x="1731418" y="7125901"/>
                <a:ext cx="5309" cy="368692"/>
              </a:xfrm>
              <a:custGeom>
                <a:avLst/>
                <a:gdLst/>
                <a:ahLst/>
                <a:cxnLst/>
                <a:rect l="l" t="t" r="r" b="b"/>
                <a:pathLst>
                  <a:path w="201" h="13959" extrusionOk="0">
                    <a:moveTo>
                      <a:pt x="1" y="0"/>
                    </a:moveTo>
                    <a:lnTo>
                      <a:pt x="1" y="13959"/>
                    </a:lnTo>
                    <a:lnTo>
                      <a:pt x="200" y="13959"/>
                    </a:lnTo>
                    <a:lnTo>
                      <a:pt x="200"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90" name="Google Shape;2990;p24"/>
              <p:cNvSpPr/>
              <p:nvPr/>
            </p:nvSpPr>
            <p:spPr>
              <a:xfrm>
                <a:off x="1731418" y="6752824"/>
                <a:ext cx="5309" cy="368692"/>
              </a:xfrm>
              <a:custGeom>
                <a:avLst/>
                <a:gdLst/>
                <a:ahLst/>
                <a:cxnLst/>
                <a:rect l="l" t="t" r="r" b="b"/>
                <a:pathLst>
                  <a:path w="201" h="13959" extrusionOk="0">
                    <a:moveTo>
                      <a:pt x="1" y="1"/>
                    </a:moveTo>
                    <a:lnTo>
                      <a:pt x="1" y="13959"/>
                    </a:lnTo>
                    <a:lnTo>
                      <a:pt x="200" y="13959"/>
                    </a:lnTo>
                    <a:lnTo>
                      <a:pt x="200"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91" name="Google Shape;2991;p24"/>
              <p:cNvSpPr/>
              <p:nvPr/>
            </p:nvSpPr>
            <p:spPr>
              <a:xfrm>
                <a:off x="1731418" y="7878155"/>
                <a:ext cx="5309" cy="368718"/>
              </a:xfrm>
              <a:custGeom>
                <a:avLst/>
                <a:gdLst/>
                <a:ahLst/>
                <a:cxnLst/>
                <a:rect l="l" t="t" r="r" b="b"/>
                <a:pathLst>
                  <a:path w="201" h="13960" extrusionOk="0">
                    <a:moveTo>
                      <a:pt x="1" y="1"/>
                    </a:moveTo>
                    <a:lnTo>
                      <a:pt x="1" y="13959"/>
                    </a:lnTo>
                    <a:lnTo>
                      <a:pt x="200" y="13959"/>
                    </a:lnTo>
                    <a:lnTo>
                      <a:pt x="200"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92" name="Google Shape;2992;p24"/>
              <p:cNvSpPr/>
              <p:nvPr/>
            </p:nvSpPr>
            <p:spPr>
              <a:xfrm>
                <a:off x="1731418" y="9008769"/>
                <a:ext cx="5309" cy="165052"/>
              </a:xfrm>
              <a:custGeom>
                <a:avLst/>
                <a:gdLst/>
                <a:ahLst/>
                <a:cxnLst/>
                <a:rect l="l" t="t" r="r" b="b"/>
                <a:pathLst>
                  <a:path w="201" h="6249" extrusionOk="0">
                    <a:moveTo>
                      <a:pt x="1" y="1"/>
                    </a:moveTo>
                    <a:lnTo>
                      <a:pt x="1" y="6249"/>
                    </a:lnTo>
                    <a:lnTo>
                      <a:pt x="200" y="6249"/>
                    </a:lnTo>
                    <a:lnTo>
                      <a:pt x="200"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93" name="Google Shape;2993;p24"/>
              <p:cNvSpPr/>
              <p:nvPr/>
            </p:nvSpPr>
            <p:spPr>
              <a:xfrm>
                <a:off x="2105366" y="9008769"/>
                <a:ext cx="10565" cy="165052"/>
              </a:xfrm>
              <a:custGeom>
                <a:avLst/>
                <a:gdLst/>
                <a:ahLst/>
                <a:cxnLst/>
                <a:rect l="l" t="t" r="r" b="b"/>
                <a:pathLst>
                  <a:path w="400" h="6249" extrusionOk="0">
                    <a:moveTo>
                      <a:pt x="1" y="1"/>
                    </a:moveTo>
                    <a:lnTo>
                      <a:pt x="1" y="6249"/>
                    </a:lnTo>
                    <a:lnTo>
                      <a:pt x="400" y="6249"/>
                    </a:lnTo>
                    <a:lnTo>
                      <a:pt x="400"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94" name="Google Shape;2994;p24"/>
              <p:cNvSpPr/>
              <p:nvPr/>
            </p:nvSpPr>
            <p:spPr>
              <a:xfrm>
                <a:off x="2105366" y="7505105"/>
                <a:ext cx="10565" cy="368692"/>
              </a:xfrm>
              <a:custGeom>
                <a:avLst/>
                <a:gdLst/>
                <a:ahLst/>
                <a:cxnLst/>
                <a:rect l="l" t="t" r="r" b="b"/>
                <a:pathLst>
                  <a:path w="400" h="13959" extrusionOk="0">
                    <a:moveTo>
                      <a:pt x="1" y="0"/>
                    </a:moveTo>
                    <a:lnTo>
                      <a:pt x="1" y="13959"/>
                    </a:lnTo>
                    <a:lnTo>
                      <a:pt x="400" y="13959"/>
                    </a:lnTo>
                    <a:lnTo>
                      <a:pt x="400"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95" name="Google Shape;2995;p24"/>
              <p:cNvSpPr/>
              <p:nvPr/>
            </p:nvSpPr>
            <p:spPr>
              <a:xfrm>
                <a:off x="2105366" y="7125901"/>
                <a:ext cx="10565" cy="368692"/>
              </a:xfrm>
              <a:custGeom>
                <a:avLst/>
                <a:gdLst/>
                <a:ahLst/>
                <a:cxnLst/>
                <a:rect l="l" t="t" r="r" b="b"/>
                <a:pathLst>
                  <a:path w="400" h="13959" extrusionOk="0">
                    <a:moveTo>
                      <a:pt x="1" y="0"/>
                    </a:moveTo>
                    <a:lnTo>
                      <a:pt x="1" y="13959"/>
                    </a:lnTo>
                    <a:lnTo>
                      <a:pt x="400" y="13959"/>
                    </a:lnTo>
                    <a:lnTo>
                      <a:pt x="400"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96" name="Google Shape;2996;p24"/>
              <p:cNvSpPr/>
              <p:nvPr/>
            </p:nvSpPr>
            <p:spPr>
              <a:xfrm>
                <a:off x="2105366" y="7878155"/>
                <a:ext cx="10565" cy="368718"/>
              </a:xfrm>
              <a:custGeom>
                <a:avLst/>
                <a:gdLst/>
                <a:ahLst/>
                <a:cxnLst/>
                <a:rect l="l" t="t" r="r" b="b"/>
                <a:pathLst>
                  <a:path w="400" h="13960" extrusionOk="0">
                    <a:moveTo>
                      <a:pt x="1" y="1"/>
                    </a:moveTo>
                    <a:lnTo>
                      <a:pt x="1" y="13959"/>
                    </a:lnTo>
                    <a:lnTo>
                      <a:pt x="400" y="13959"/>
                    </a:lnTo>
                    <a:lnTo>
                      <a:pt x="400"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97" name="Google Shape;2997;p24"/>
              <p:cNvSpPr/>
              <p:nvPr/>
            </p:nvSpPr>
            <p:spPr>
              <a:xfrm>
                <a:off x="2105366" y="8257386"/>
                <a:ext cx="10565" cy="367820"/>
              </a:xfrm>
              <a:custGeom>
                <a:avLst/>
                <a:gdLst/>
                <a:ahLst/>
                <a:cxnLst/>
                <a:rect l="l" t="t" r="r" b="b"/>
                <a:pathLst>
                  <a:path w="400" h="13926" extrusionOk="0">
                    <a:moveTo>
                      <a:pt x="1" y="0"/>
                    </a:moveTo>
                    <a:lnTo>
                      <a:pt x="1" y="13925"/>
                    </a:lnTo>
                    <a:lnTo>
                      <a:pt x="400" y="13925"/>
                    </a:lnTo>
                    <a:lnTo>
                      <a:pt x="400"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98" name="Google Shape;2998;p24"/>
              <p:cNvSpPr/>
              <p:nvPr/>
            </p:nvSpPr>
            <p:spPr>
              <a:xfrm>
                <a:off x="2105366" y="8630436"/>
                <a:ext cx="10565" cy="367820"/>
              </a:xfrm>
              <a:custGeom>
                <a:avLst/>
                <a:gdLst/>
                <a:ahLst/>
                <a:cxnLst/>
                <a:rect l="l" t="t" r="r" b="b"/>
                <a:pathLst>
                  <a:path w="400" h="13926" extrusionOk="0">
                    <a:moveTo>
                      <a:pt x="1" y="1"/>
                    </a:moveTo>
                    <a:lnTo>
                      <a:pt x="1" y="13926"/>
                    </a:lnTo>
                    <a:lnTo>
                      <a:pt x="400" y="13926"/>
                    </a:lnTo>
                    <a:lnTo>
                      <a:pt x="400"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99" name="Google Shape;2999;p24"/>
              <p:cNvSpPr/>
              <p:nvPr/>
            </p:nvSpPr>
            <p:spPr>
              <a:xfrm>
                <a:off x="2105366" y="6500902"/>
                <a:ext cx="10565" cy="241410"/>
              </a:xfrm>
              <a:custGeom>
                <a:avLst/>
                <a:gdLst/>
                <a:ahLst/>
                <a:cxnLst/>
                <a:rect l="l" t="t" r="r" b="b"/>
                <a:pathLst>
                  <a:path w="400" h="9140" extrusionOk="0">
                    <a:moveTo>
                      <a:pt x="1" y="0"/>
                    </a:moveTo>
                    <a:lnTo>
                      <a:pt x="1" y="9140"/>
                    </a:lnTo>
                    <a:lnTo>
                      <a:pt x="400" y="9140"/>
                    </a:lnTo>
                    <a:lnTo>
                      <a:pt x="400"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00" name="Google Shape;3000;p24"/>
              <p:cNvSpPr/>
              <p:nvPr/>
            </p:nvSpPr>
            <p:spPr>
              <a:xfrm>
                <a:off x="2105366" y="6752824"/>
                <a:ext cx="10565" cy="368692"/>
              </a:xfrm>
              <a:custGeom>
                <a:avLst/>
                <a:gdLst/>
                <a:ahLst/>
                <a:cxnLst/>
                <a:rect l="l" t="t" r="r" b="b"/>
                <a:pathLst>
                  <a:path w="400" h="13959" extrusionOk="0">
                    <a:moveTo>
                      <a:pt x="1" y="1"/>
                    </a:moveTo>
                    <a:lnTo>
                      <a:pt x="1" y="13959"/>
                    </a:lnTo>
                    <a:lnTo>
                      <a:pt x="400" y="13959"/>
                    </a:lnTo>
                    <a:lnTo>
                      <a:pt x="400"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01" name="Google Shape;3001;p24"/>
              <p:cNvSpPr/>
              <p:nvPr/>
            </p:nvSpPr>
            <p:spPr>
              <a:xfrm>
                <a:off x="2483698" y="7878155"/>
                <a:ext cx="5309" cy="368718"/>
              </a:xfrm>
              <a:custGeom>
                <a:avLst/>
                <a:gdLst/>
                <a:ahLst/>
                <a:cxnLst/>
                <a:rect l="l" t="t" r="r" b="b"/>
                <a:pathLst>
                  <a:path w="201" h="13960" extrusionOk="0">
                    <a:moveTo>
                      <a:pt x="1" y="1"/>
                    </a:moveTo>
                    <a:lnTo>
                      <a:pt x="1" y="13959"/>
                    </a:lnTo>
                    <a:lnTo>
                      <a:pt x="200" y="13959"/>
                    </a:lnTo>
                    <a:lnTo>
                      <a:pt x="200"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02" name="Google Shape;3002;p24"/>
              <p:cNvSpPr/>
              <p:nvPr/>
            </p:nvSpPr>
            <p:spPr>
              <a:xfrm>
                <a:off x="2483698" y="7125901"/>
                <a:ext cx="5309" cy="368692"/>
              </a:xfrm>
              <a:custGeom>
                <a:avLst/>
                <a:gdLst/>
                <a:ahLst/>
                <a:cxnLst/>
                <a:rect l="l" t="t" r="r" b="b"/>
                <a:pathLst>
                  <a:path w="201" h="13959" extrusionOk="0">
                    <a:moveTo>
                      <a:pt x="1" y="0"/>
                    </a:moveTo>
                    <a:lnTo>
                      <a:pt x="1" y="13959"/>
                    </a:lnTo>
                    <a:lnTo>
                      <a:pt x="200" y="13959"/>
                    </a:lnTo>
                    <a:lnTo>
                      <a:pt x="200"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03" name="Google Shape;3003;p24"/>
              <p:cNvSpPr/>
              <p:nvPr/>
            </p:nvSpPr>
            <p:spPr>
              <a:xfrm>
                <a:off x="2483698" y="8630436"/>
                <a:ext cx="5309" cy="367820"/>
              </a:xfrm>
              <a:custGeom>
                <a:avLst/>
                <a:gdLst/>
                <a:ahLst/>
                <a:cxnLst/>
                <a:rect l="l" t="t" r="r" b="b"/>
                <a:pathLst>
                  <a:path w="201" h="13926" extrusionOk="0">
                    <a:moveTo>
                      <a:pt x="1" y="1"/>
                    </a:moveTo>
                    <a:lnTo>
                      <a:pt x="1" y="13926"/>
                    </a:lnTo>
                    <a:lnTo>
                      <a:pt x="200" y="13926"/>
                    </a:lnTo>
                    <a:lnTo>
                      <a:pt x="200"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04" name="Google Shape;3004;p24"/>
              <p:cNvSpPr/>
              <p:nvPr/>
            </p:nvSpPr>
            <p:spPr>
              <a:xfrm>
                <a:off x="2483698" y="8257386"/>
                <a:ext cx="5309" cy="367820"/>
              </a:xfrm>
              <a:custGeom>
                <a:avLst/>
                <a:gdLst/>
                <a:ahLst/>
                <a:cxnLst/>
                <a:rect l="l" t="t" r="r" b="b"/>
                <a:pathLst>
                  <a:path w="201" h="13926" extrusionOk="0">
                    <a:moveTo>
                      <a:pt x="1" y="0"/>
                    </a:moveTo>
                    <a:lnTo>
                      <a:pt x="1" y="13925"/>
                    </a:lnTo>
                    <a:lnTo>
                      <a:pt x="200" y="13925"/>
                    </a:lnTo>
                    <a:lnTo>
                      <a:pt x="200"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05" name="Google Shape;3005;p24"/>
              <p:cNvSpPr/>
              <p:nvPr/>
            </p:nvSpPr>
            <p:spPr>
              <a:xfrm>
                <a:off x="2483698" y="9008769"/>
                <a:ext cx="5309" cy="165052"/>
              </a:xfrm>
              <a:custGeom>
                <a:avLst/>
                <a:gdLst/>
                <a:ahLst/>
                <a:cxnLst/>
                <a:rect l="l" t="t" r="r" b="b"/>
                <a:pathLst>
                  <a:path w="201" h="6249" extrusionOk="0">
                    <a:moveTo>
                      <a:pt x="1" y="1"/>
                    </a:moveTo>
                    <a:lnTo>
                      <a:pt x="1" y="6249"/>
                    </a:lnTo>
                    <a:lnTo>
                      <a:pt x="200" y="6249"/>
                    </a:lnTo>
                    <a:lnTo>
                      <a:pt x="200"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06" name="Google Shape;3006;p24"/>
              <p:cNvSpPr/>
              <p:nvPr/>
            </p:nvSpPr>
            <p:spPr>
              <a:xfrm>
                <a:off x="2483698" y="6752824"/>
                <a:ext cx="5309" cy="368692"/>
              </a:xfrm>
              <a:custGeom>
                <a:avLst/>
                <a:gdLst/>
                <a:ahLst/>
                <a:cxnLst/>
                <a:rect l="l" t="t" r="r" b="b"/>
                <a:pathLst>
                  <a:path w="201" h="13959" extrusionOk="0">
                    <a:moveTo>
                      <a:pt x="1" y="1"/>
                    </a:moveTo>
                    <a:lnTo>
                      <a:pt x="1" y="13959"/>
                    </a:lnTo>
                    <a:lnTo>
                      <a:pt x="200" y="13959"/>
                    </a:lnTo>
                    <a:lnTo>
                      <a:pt x="200"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07" name="Google Shape;3007;p24"/>
              <p:cNvSpPr/>
              <p:nvPr/>
            </p:nvSpPr>
            <p:spPr>
              <a:xfrm>
                <a:off x="2483698" y="6402594"/>
                <a:ext cx="5309" cy="339718"/>
              </a:xfrm>
              <a:custGeom>
                <a:avLst/>
                <a:gdLst/>
                <a:ahLst/>
                <a:cxnLst/>
                <a:rect l="l" t="t" r="r" b="b"/>
                <a:pathLst>
                  <a:path w="201" h="12862" extrusionOk="0">
                    <a:moveTo>
                      <a:pt x="1" y="0"/>
                    </a:moveTo>
                    <a:lnTo>
                      <a:pt x="1" y="12862"/>
                    </a:lnTo>
                    <a:lnTo>
                      <a:pt x="200" y="12862"/>
                    </a:lnTo>
                    <a:lnTo>
                      <a:pt x="200"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08" name="Google Shape;3008;p24"/>
              <p:cNvSpPr/>
              <p:nvPr/>
            </p:nvSpPr>
            <p:spPr>
              <a:xfrm>
                <a:off x="2483698" y="7505105"/>
                <a:ext cx="5309" cy="368692"/>
              </a:xfrm>
              <a:custGeom>
                <a:avLst/>
                <a:gdLst/>
                <a:ahLst/>
                <a:cxnLst/>
                <a:rect l="l" t="t" r="r" b="b"/>
                <a:pathLst>
                  <a:path w="201" h="13959" extrusionOk="0">
                    <a:moveTo>
                      <a:pt x="1" y="0"/>
                    </a:moveTo>
                    <a:lnTo>
                      <a:pt x="1" y="13959"/>
                    </a:lnTo>
                    <a:lnTo>
                      <a:pt x="200" y="13959"/>
                    </a:lnTo>
                    <a:lnTo>
                      <a:pt x="200"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09" name="Google Shape;3009;p24"/>
              <p:cNvSpPr/>
              <p:nvPr/>
            </p:nvSpPr>
            <p:spPr>
              <a:xfrm>
                <a:off x="2856775" y="6373620"/>
                <a:ext cx="10565" cy="368692"/>
              </a:xfrm>
              <a:custGeom>
                <a:avLst/>
                <a:gdLst/>
                <a:ahLst/>
                <a:cxnLst/>
                <a:rect l="l" t="t" r="r" b="b"/>
                <a:pathLst>
                  <a:path w="400" h="13959" extrusionOk="0">
                    <a:moveTo>
                      <a:pt x="0" y="0"/>
                    </a:moveTo>
                    <a:lnTo>
                      <a:pt x="0" y="13959"/>
                    </a:lnTo>
                    <a:lnTo>
                      <a:pt x="399" y="13959"/>
                    </a:lnTo>
                    <a:lnTo>
                      <a:pt x="399"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10" name="Google Shape;3010;p24"/>
              <p:cNvSpPr/>
              <p:nvPr/>
            </p:nvSpPr>
            <p:spPr>
              <a:xfrm>
                <a:off x="2856775" y="8630436"/>
                <a:ext cx="10565" cy="367820"/>
              </a:xfrm>
              <a:custGeom>
                <a:avLst/>
                <a:gdLst/>
                <a:ahLst/>
                <a:cxnLst/>
                <a:rect l="l" t="t" r="r" b="b"/>
                <a:pathLst>
                  <a:path w="400" h="13926" extrusionOk="0">
                    <a:moveTo>
                      <a:pt x="0" y="1"/>
                    </a:moveTo>
                    <a:lnTo>
                      <a:pt x="0" y="13926"/>
                    </a:lnTo>
                    <a:lnTo>
                      <a:pt x="399" y="13926"/>
                    </a:lnTo>
                    <a:lnTo>
                      <a:pt x="399"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11" name="Google Shape;3011;p24"/>
              <p:cNvSpPr/>
              <p:nvPr/>
            </p:nvSpPr>
            <p:spPr>
              <a:xfrm>
                <a:off x="2856775" y="7125901"/>
                <a:ext cx="10565" cy="368692"/>
              </a:xfrm>
              <a:custGeom>
                <a:avLst/>
                <a:gdLst/>
                <a:ahLst/>
                <a:cxnLst/>
                <a:rect l="l" t="t" r="r" b="b"/>
                <a:pathLst>
                  <a:path w="400" h="13959" extrusionOk="0">
                    <a:moveTo>
                      <a:pt x="0" y="0"/>
                    </a:moveTo>
                    <a:lnTo>
                      <a:pt x="0" y="13959"/>
                    </a:lnTo>
                    <a:lnTo>
                      <a:pt x="399" y="13959"/>
                    </a:lnTo>
                    <a:lnTo>
                      <a:pt x="399"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12" name="Google Shape;3012;p24"/>
              <p:cNvSpPr/>
              <p:nvPr/>
            </p:nvSpPr>
            <p:spPr>
              <a:xfrm>
                <a:off x="2856775" y="6752824"/>
                <a:ext cx="10565" cy="368692"/>
              </a:xfrm>
              <a:custGeom>
                <a:avLst/>
                <a:gdLst/>
                <a:ahLst/>
                <a:cxnLst/>
                <a:rect l="l" t="t" r="r" b="b"/>
                <a:pathLst>
                  <a:path w="400" h="13959" extrusionOk="0">
                    <a:moveTo>
                      <a:pt x="0" y="1"/>
                    </a:moveTo>
                    <a:lnTo>
                      <a:pt x="0" y="13959"/>
                    </a:lnTo>
                    <a:lnTo>
                      <a:pt x="399" y="13959"/>
                    </a:lnTo>
                    <a:lnTo>
                      <a:pt x="399"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13" name="Google Shape;3013;p24"/>
              <p:cNvSpPr/>
              <p:nvPr/>
            </p:nvSpPr>
            <p:spPr>
              <a:xfrm>
                <a:off x="2856775" y="9008769"/>
                <a:ext cx="10565" cy="165052"/>
              </a:xfrm>
              <a:custGeom>
                <a:avLst/>
                <a:gdLst/>
                <a:ahLst/>
                <a:cxnLst/>
                <a:rect l="l" t="t" r="r" b="b"/>
                <a:pathLst>
                  <a:path w="400" h="6249" extrusionOk="0">
                    <a:moveTo>
                      <a:pt x="0" y="1"/>
                    </a:moveTo>
                    <a:lnTo>
                      <a:pt x="0" y="6249"/>
                    </a:lnTo>
                    <a:lnTo>
                      <a:pt x="399" y="6249"/>
                    </a:lnTo>
                    <a:lnTo>
                      <a:pt x="399"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14" name="Google Shape;3014;p24"/>
              <p:cNvSpPr/>
              <p:nvPr/>
            </p:nvSpPr>
            <p:spPr>
              <a:xfrm>
                <a:off x="2856775" y="7505105"/>
                <a:ext cx="10565" cy="368692"/>
              </a:xfrm>
              <a:custGeom>
                <a:avLst/>
                <a:gdLst/>
                <a:ahLst/>
                <a:cxnLst/>
                <a:rect l="l" t="t" r="r" b="b"/>
                <a:pathLst>
                  <a:path w="400" h="13959" extrusionOk="0">
                    <a:moveTo>
                      <a:pt x="0" y="0"/>
                    </a:moveTo>
                    <a:lnTo>
                      <a:pt x="0" y="13959"/>
                    </a:lnTo>
                    <a:lnTo>
                      <a:pt x="399" y="13959"/>
                    </a:lnTo>
                    <a:lnTo>
                      <a:pt x="399"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15" name="Google Shape;3015;p24"/>
              <p:cNvSpPr/>
              <p:nvPr/>
            </p:nvSpPr>
            <p:spPr>
              <a:xfrm>
                <a:off x="2856775" y="6323568"/>
                <a:ext cx="10565" cy="45694"/>
              </a:xfrm>
              <a:custGeom>
                <a:avLst/>
                <a:gdLst/>
                <a:ahLst/>
                <a:cxnLst/>
                <a:rect l="l" t="t" r="r" b="b"/>
                <a:pathLst>
                  <a:path w="400" h="1730" extrusionOk="0">
                    <a:moveTo>
                      <a:pt x="399" y="1"/>
                    </a:moveTo>
                    <a:cubicBezTo>
                      <a:pt x="266" y="1"/>
                      <a:pt x="167" y="34"/>
                      <a:pt x="0" y="67"/>
                    </a:cubicBezTo>
                    <a:lnTo>
                      <a:pt x="0" y="1729"/>
                    </a:lnTo>
                    <a:lnTo>
                      <a:pt x="399" y="1729"/>
                    </a:lnTo>
                    <a:lnTo>
                      <a:pt x="399"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16" name="Google Shape;3016;p24"/>
              <p:cNvSpPr/>
              <p:nvPr/>
            </p:nvSpPr>
            <p:spPr>
              <a:xfrm>
                <a:off x="2856775" y="8257386"/>
                <a:ext cx="10565" cy="367820"/>
              </a:xfrm>
              <a:custGeom>
                <a:avLst/>
                <a:gdLst/>
                <a:ahLst/>
                <a:cxnLst/>
                <a:rect l="l" t="t" r="r" b="b"/>
                <a:pathLst>
                  <a:path w="400" h="13926" extrusionOk="0">
                    <a:moveTo>
                      <a:pt x="0" y="0"/>
                    </a:moveTo>
                    <a:lnTo>
                      <a:pt x="0" y="13925"/>
                    </a:lnTo>
                    <a:lnTo>
                      <a:pt x="399" y="13925"/>
                    </a:lnTo>
                    <a:lnTo>
                      <a:pt x="399"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17" name="Google Shape;3017;p24"/>
              <p:cNvSpPr/>
              <p:nvPr/>
            </p:nvSpPr>
            <p:spPr>
              <a:xfrm>
                <a:off x="2856775" y="7878155"/>
                <a:ext cx="10565" cy="368718"/>
              </a:xfrm>
              <a:custGeom>
                <a:avLst/>
                <a:gdLst/>
                <a:ahLst/>
                <a:cxnLst/>
                <a:rect l="l" t="t" r="r" b="b"/>
                <a:pathLst>
                  <a:path w="400" h="13960" extrusionOk="0">
                    <a:moveTo>
                      <a:pt x="0" y="1"/>
                    </a:moveTo>
                    <a:lnTo>
                      <a:pt x="0" y="13959"/>
                    </a:lnTo>
                    <a:lnTo>
                      <a:pt x="399" y="13959"/>
                    </a:lnTo>
                    <a:lnTo>
                      <a:pt x="399"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18" name="Google Shape;3018;p24"/>
              <p:cNvSpPr/>
              <p:nvPr/>
            </p:nvSpPr>
            <p:spPr>
              <a:xfrm>
                <a:off x="3235979" y="7505105"/>
                <a:ext cx="5309" cy="368692"/>
              </a:xfrm>
              <a:custGeom>
                <a:avLst/>
                <a:gdLst/>
                <a:ahLst/>
                <a:cxnLst/>
                <a:rect l="l" t="t" r="r" b="b"/>
                <a:pathLst>
                  <a:path w="201" h="13959" extrusionOk="0">
                    <a:moveTo>
                      <a:pt x="1" y="0"/>
                    </a:moveTo>
                    <a:lnTo>
                      <a:pt x="1" y="13959"/>
                    </a:lnTo>
                    <a:lnTo>
                      <a:pt x="200" y="13959"/>
                    </a:lnTo>
                    <a:lnTo>
                      <a:pt x="200"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19" name="Google Shape;3019;p24"/>
              <p:cNvSpPr/>
              <p:nvPr/>
            </p:nvSpPr>
            <p:spPr>
              <a:xfrm>
                <a:off x="3235979" y="6283210"/>
                <a:ext cx="5309" cy="86052"/>
              </a:xfrm>
              <a:custGeom>
                <a:avLst/>
                <a:gdLst/>
                <a:ahLst/>
                <a:cxnLst/>
                <a:rect l="l" t="t" r="r" b="b"/>
                <a:pathLst>
                  <a:path w="201" h="3258" extrusionOk="0">
                    <a:moveTo>
                      <a:pt x="200" y="0"/>
                    </a:moveTo>
                    <a:lnTo>
                      <a:pt x="1" y="67"/>
                    </a:lnTo>
                    <a:lnTo>
                      <a:pt x="1" y="3257"/>
                    </a:lnTo>
                    <a:lnTo>
                      <a:pt x="200" y="3257"/>
                    </a:lnTo>
                    <a:lnTo>
                      <a:pt x="200"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20" name="Google Shape;3020;p24"/>
              <p:cNvSpPr/>
              <p:nvPr/>
            </p:nvSpPr>
            <p:spPr>
              <a:xfrm>
                <a:off x="3235979" y="8630436"/>
                <a:ext cx="5309" cy="367820"/>
              </a:xfrm>
              <a:custGeom>
                <a:avLst/>
                <a:gdLst/>
                <a:ahLst/>
                <a:cxnLst/>
                <a:rect l="l" t="t" r="r" b="b"/>
                <a:pathLst>
                  <a:path w="201" h="13926" extrusionOk="0">
                    <a:moveTo>
                      <a:pt x="1" y="1"/>
                    </a:moveTo>
                    <a:lnTo>
                      <a:pt x="1" y="13926"/>
                    </a:lnTo>
                    <a:lnTo>
                      <a:pt x="200" y="13926"/>
                    </a:lnTo>
                    <a:lnTo>
                      <a:pt x="200"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21" name="Google Shape;3021;p24"/>
              <p:cNvSpPr/>
              <p:nvPr/>
            </p:nvSpPr>
            <p:spPr>
              <a:xfrm>
                <a:off x="3235979" y="8257386"/>
                <a:ext cx="5309" cy="367820"/>
              </a:xfrm>
              <a:custGeom>
                <a:avLst/>
                <a:gdLst/>
                <a:ahLst/>
                <a:cxnLst/>
                <a:rect l="l" t="t" r="r" b="b"/>
                <a:pathLst>
                  <a:path w="201" h="13926" extrusionOk="0">
                    <a:moveTo>
                      <a:pt x="1" y="0"/>
                    </a:moveTo>
                    <a:lnTo>
                      <a:pt x="1" y="13925"/>
                    </a:lnTo>
                    <a:lnTo>
                      <a:pt x="200" y="13925"/>
                    </a:lnTo>
                    <a:lnTo>
                      <a:pt x="200"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22" name="Google Shape;3022;p24"/>
              <p:cNvSpPr/>
              <p:nvPr/>
            </p:nvSpPr>
            <p:spPr>
              <a:xfrm>
                <a:off x="3235979" y="7125901"/>
                <a:ext cx="5309" cy="368692"/>
              </a:xfrm>
              <a:custGeom>
                <a:avLst/>
                <a:gdLst/>
                <a:ahLst/>
                <a:cxnLst/>
                <a:rect l="l" t="t" r="r" b="b"/>
                <a:pathLst>
                  <a:path w="201" h="13959" extrusionOk="0">
                    <a:moveTo>
                      <a:pt x="1" y="0"/>
                    </a:moveTo>
                    <a:lnTo>
                      <a:pt x="1" y="13959"/>
                    </a:lnTo>
                    <a:lnTo>
                      <a:pt x="200" y="13959"/>
                    </a:lnTo>
                    <a:lnTo>
                      <a:pt x="200"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23" name="Google Shape;3023;p24"/>
              <p:cNvSpPr/>
              <p:nvPr/>
            </p:nvSpPr>
            <p:spPr>
              <a:xfrm>
                <a:off x="3235979" y="9008769"/>
                <a:ext cx="5309" cy="165052"/>
              </a:xfrm>
              <a:custGeom>
                <a:avLst/>
                <a:gdLst/>
                <a:ahLst/>
                <a:cxnLst/>
                <a:rect l="l" t="t" r="r" b="b"/>
                <a:pathLst>
                  <a:path w="201" h="6249" extrusionOk="0">
                    <a:moveTo>
                      <a:pt x="1" y="1"/>
                    </a:moveTo>
                    <a:lnTo>
                      <a:pt x="1" y="6249"/>
                    </a:lnTo>
                    <a:lnTo>
                      <a:pt x="200" y="6249"/>
                    </a:lnTo>
                    <a:lnTo>
                      <a:pt x="200"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24" name="Google Shape;3024;p24"/>
              <p:cNvSpPr/>
              <p:nvPr/>
            </p:nvSpPr>
            <p:spPr>
              <a:xfrm>
                <a:off x="3235979" y="6752824"/>
                <a:ext cx="5309" cy="368692"/>
              </a:xfrm>
              <a:custGeom>
                <a:avLst/>
                <a:gdLst/>
                <a:ahLst/>
                <a:cxnLst/>
                <a:rect l="l" t="t" r="r" b="b"/>
                <a:pathLst>
                  <a:path w="201" h="13959" extrusionOk="0">
                    <a:moveTo>
                      <a:pt x="1" y="1"/>
                    </a:moveTo>
                    <a:lnTo>
                      <a:pt x="1" y="13959"/>
                    </a:lnTo>
                    <a:lnTo>
                      <a:pt x="200" y="13959"/>
                    </a:lnTo>
                    <a:lnTo>
                      <a:pt x="200"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25" name="Google Shape;3025;p24"/>
              <p:cNvSpPr/>
              <p:nvPr/>
            </p:nvSpPr>
            <p:spPr>
              <a:xfrm>
                <a:off x="3235979" y="6373620"/>
                <a:ext cx="5309" cy="368692"/>
              </a:xfrm>
              <a:custGeom>
                <a:avLst/>
                <a:gdLst/>
                <a:ahLst/>
                <a:cxnLst/>
                <a:rect l="l" t="t" r="r" b="b"/>
                <a:pathLst>
                  <a:path w="201" h="13959" extrusionOk="0">
                    <a:moveTo>
                      <a:pt x="1" y="0"/>
                    </a:moveTo>
                    <a:lnTo>
                      <a:pt x="1" y="13959"/>
                    </a:lnTo>
                    <a:lnTo>
                      <a:pt x="200" y="13959"/>
                    </a:lnTo>
                    <a:lnTo>
                      <a:pt x="200"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26" name="Google Shape;3026;p24"/>
              <p:cNvSpPr/>
              <p:nvPr/>
            </p:nvSpPr>
            <p:spPr>
              <a:xfrm>
                <a:off x="3235979" y="7878155"/>
                <a:ext cx="5309" cy="368718"/>
              </a:xfrm>
              <a:custGeom>
                <a:avLst/>
                <a:gdLst/>
                <a:ahLst/>
                <a:cxnLst/>
                <a:rect l="l" t="t" r="r" b="b"/>
                <a:pathLst>
                  <a:path w="201" h="13960" extrusionOk="0">
                    <a:moveTo>
                      <a:pt x="1" y="1"/>
                    </a:moveTo>
                    <a:lnTo>
                      <a:pt x="1" y="13959"/>
                    </a:lnTo>
                    <a:lnTo>
                      <a:pt x="200" y="13959"/>
                    </a:lnTo>
                    <a:lnTo>
                      <a:pt x="200"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27" name="Google Shape;3027;p24"/>
              <p:cNvSpPr/>
              <p:nvPr/>
            </p:nvSpPr>
            <p:spPr>
              <a:xfrm>
                <a:off x="3609056" y="6373620"/>
                <a:ext cx="10565" cy="368692"/>
              </a:xfrm>
              <a:custGeom>
                <a:avLst/>
                <a:gdLst/>
                <a:ahLst/>
                <a:cxnLst/>
                <a:rect l="l" t="t" r="r" b="b"/>
                <a:pathLst>
                  <a:path w="400" h="13959" extrusionOk="0">
                    <a:moveTo>
                      <a:pt x="0" y="0"/>
                    </a:moveTo>
                    <a:lnTo>
                      <a:pt x="0" y="13959"/>
                    </a:lnTo>
                    <a:lnTo>
                      <a:pt x="399" y="13959"/>
                    </a:lnTo>
                    <a:lnTo>
                      <a:pt x="399"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28" name="Google Shape;3028;p24"/>
              <p:cNvSpPr/>
              <p:nvPr/>
            </p:nvSpPr>
            <p:spPr>
              <a:xfrm>
                <a:off x="3609056" y="6752824"/>
                <a:ext cx="10565" cy="368692"/>
              </a:xfrm>
              <a:custGeom>
                <a:avLst/>
                <a:gdLst/>
                <a:ahLst/>
                <a:cxnLst/>
                <a:rect l="l" t="t" r="r" b="b"/>
                <a:pathLst>
                  <a:path w="400" h="13959" extrusionOk="0">
                    <a:moveTo>
                      <a:pt x="0" y="1"/>
                    </a:moveTo>
                    <a:lnTo>
                      <a:pt x="0" y="13959"/>
                    </a:lnTo>
                    <a:lnTo>
                      <a:pt x="399" y="13959"/>
                    </a:lnTo>
                    <a:lnTo>
                      <a:pt x="399"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29" name="Google Shape;3029;p24"/>
              <p:cNvSpPr/>
              <p:nvPr/>
            </p:nvSpPr>
            <p:spPr>
              <a:xfrm>
                <a:off x="3609056" y="7878155"/>
                <a:ext cx="10565" cy="368718"/>
              </a:xfrm>
              <a:custGeom>
                <a:avLst/>
                <a:gdLst/>
                <a:ahLst/>
                <a:cxnLst/>
                <a:rect l="l" t="t" r="r" b="b"/>
                <a:pathLst>
                  <a:path w="400" h="13960" extrusionOk="0">
                    <a:moveTo>
                      <a:pt x="0" y="1"/>
                    </a:moveTo>
                    <a:lnTo>
                      <a:pt x="0" y="13959"/>
                    </a:lnTo>
                    <a:lnTo>
                      <a:pt x="399" y="13959"/>
                    </a:lnTo>
                    <a:lnTo>
                      <a:pt x="399"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30" name="Google Shape;3030;p24"/>
              <p:cNvSpPr/>
              <p:nvPr/>
            </p:nvSpPr>
            <p:spPr>
              <a:xfrm>
                <a:off x="3609056" y="7125901"/>
                <a:ext cx="10565" cy="368692"/>
              </a:xfrm>
              <a:custGeom>
                <a:avLst/>
                <a:gdLst/>
                <a:ahLst/>
                <a:cxnLst/>
                <a:rect l="l" t="t" r="r" b="b"/>
                <a:pathLst>
                  <a:path w="400" h="13959" extrusionOk="0">
                    <a:moveTo>
                      <a:pt x="0" y="0"/>
                    </a:moveTo>
                    <a:lnTo>
                      <a:pt x="0" y="13959"/>
                    </a:lnTo>
                    <a:lnTo>
                      <a:pt x="399" y="13959"/>
                    </a:lnTo>
                    <a:lnTo>
                      <a:pt x="399"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31" name="Google Shape;3031;p24"/>
              <p:cNvSpPr/>
              <p:nvPr/>
            </p:nvSpPr>
            <p:spPr>
              <a:xfrm>
                <a:off x="3609056" y="8630436"/>
                <a:ext cx="10565" cy="367820"/>
              </a:xfrm>
              <a:custGeom>
                <a:avLst/>
                <a:gdLst/>
                <a:ahLst/>
                <a:cxnLst/>
                <a:rect l="l" t="t" r="r" b="b"/>
                <a:pathLst>
                  <a:path w="400" h="13926" extrusionOk="0">
                    <a:moveTo>
                      <a:pt x="0" y="1"/>
                    </a:moveTo>
                    <a:lnTo>
                      <a:pt x="0" y="13926"/>
                    </a:lnTo>
                    <a:lnTo>
                      <a:pt x="399" y="13926"/>
                    </a:lnTo>
                    <a:lnTo>
                      <a:pt x="399"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32" name="Google Shape;3032;p24"/>
              <p:cNvSpPr/>
              <p:nvPr/>
            </p:nvSpPr>
            <p:spPr>
              <a:xfrm>
                <a:off x="3609056" y="7505105"/>
                <a:ext cx="10565" cy="368692"/>
              </a:xfrm>
              <a:custGeom>
                <a:avLst/>
                <a:gdLst/>
                <a:ahLst/>
                <a:cxnLst/>
                <a:rect l="l" t="t" r="r" b="b"/>
                <a:pathLst>
                  <a:path w="400" h="13959" extrusionOk="0">
                    <a:moveTo>
                      <a:pt x="0" y="0"/>
                    </a:moveTo>
                    <a:lnTo>
                      <a:pt x="0" y="13959"/>
                    </a:lnTo>
                    <a:lnTo>
                      <a:pt x="399" y="13959"/>
                    </a:lnTo>
                    <a:lnTo>
                      <a:pt x="399"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33" name="Google Shape;3033;p24"/>
              <p:cNvSpPr/>
              <p:nvPr/>
            </p:nvSpPr>
            <p:spPr>
              <a:xfrm>
                <a:off x="3609056" y="8257386"/>
                <a:ext cx="10565" cy="367820"/>
              </a:xfrm>
              <a:custGeom>
                <a:avLst/>
                <a:gdLst/>
                <a:ahLst/>
                <a:cxnLst/>
                <a:rect l="l" t="t" r="r" b="b"/>
                <a:pathLst>
                  <a:path w="400" h="13926" extrusionOk="0">
                    <a:moveTo>
                      <a:pt x="0" y="0"/>
                    </a:moveTo>
                    <a:lnTo>
                      <a:pt x="0" y="13925"/>
                    </a:lnTo>
                    <a:lnTo>
                      <a:pt x="399" y="13925"/>
                    </a:lnTo>
                    <a:lnTo>
                      <a:pt x="399"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34" name="Google Shape;3034;p24"/>
              <p:cNvSpPr/>
              <p:nvPr/>
            </p:nvSpPr>
            <p:spPr>
              <a:xfrm>
                <a:off x="3609056" y="9008769"/>
                <a:ext cx="10565" cy="165052"/>
              </a:xfrm>
              <a:custGeom>
                <a:avLst/>
                <a:gdLst/>
                <a:ahLst/>
                <a:cxnLst/>
                <a:rect l="l" t="t" r="r" b="b"/>
                <a:pathLst>
                  <a:path w="400" h="6249" extrusionOk="0">
                    <a:moveTo>
                      <a:pt x="0" y="1"/>
                    </a:moveTo>
                    <a:lnTo>
                      <a:pt x="0" y="6249"/>
                    </a:lnTo>
                    <a:lnTo>
                      <a:pt x="399" y="6249"/>
                    </a:lnTo>
                    <a:lnTo>
                      <a:pt x="399"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35" name="Google Shape;3035;p24"/>
              <p:cNvSpPr/>
              <p:nvPr/>
            </p:nvSpPr>
            <p:spPr>
              <a:xfrm>
                <a:off x="3609056" y="6207723"/>
                <a:ext cx="10565" cy="161539"/>
              </a:xfrm>
              <a:custGeom>
                <a:avLst/>
                <a:gdLst/>
                <a:ahLst/>
                <a:cxnLst/>
                <a:rect l="l" t="t" r="r" b="b"/>
                <a:pathLst>
                  <a:path w="400" h="6116" extrusionOk="0">
                    <a:moveTo>
                      <a:pt x="0" y="0"/>
                    </a:moveTo>
                    <a:lnTo>
                      <a:pt x="0" y="6115"/>
                    </a:lnTo>
                    <a:lnTo>
                      <a:pt x="399" y="6115"/>
                    </a:lnTo>
                    <a:lnTo>
                      <a:pt x="399"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36" name="Google Shape;3036;p24"/>
              <p:cNvSpPr/>
              <p:nvPr/>
            </p:nvSpPr>
            <p:spPr>
              <a:xfrm>
                <a:off x="-3636342" y="8998230"/>
                <a:ext cx="7527193" cy="10565"/>
              </a:xfrm>
              <a:custGeom>
                <a:avLst/>
                <a:gdLst/>
                <a:ahLst/>
                <a:cxnLst/>
                <a:rect l="l" t="t" r="r" b="b"/>
                <a:pathLst>
                  <a:path w="284986" h="400" extrusionOk="0">
                    <a:moveTo>
                      <a:pt x="0" y="1"/>
                    </a:moveTo>
                    <a:lnTo>
                      <a:pt x="0" y="400"/>
                    </a:lnTo>
                    <a:lnTo>
                      <a:pt x="284986" y="400"/>
                    </a:lnTo>
                    <a:lnTo>
                      <a:pt x="284986"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37" name="Google Shape;3037;p24"/>
              <p:cNvSpPr/>
              <p:nvPr/>
            </p:nvSpPr>
            <p:spPr>
              <a:xfrm>
                <a:off x="-3636342" y="8625180"/>
                <a:ext cx="444179" cy="5282"/>
              </a:xfrm>
              <a:custGeom>
                <a:avLst/>
                <a:gdLst/>
                <a:ahLst/>
                <a:cxnLst/>
                <a:rect l="l" t="t" r="r" b="b"/>
                <a:pathLst>
                  <a:path w="16817" h="200" extrusionOk="0">
                    <a:moveTo>
                      <a:pt x="0" y="0"/>
                    </a:moveTo>
                    <a:lnTo>
                      <a:pt x="0" y="200"/>
                    </a:lnTo>
                    <a:lnTo>
                      <a:pt x="16817" y="200"/>
                    </a:lnTo>
                    <a:cubicBezTo>
                      <a:pt x="16617" y="133"/>
                      <a:pt x="16451" y="67"/>
                      <a:pt x="16285" y="0"/>
                    </a:cubicBez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38" name="Google Shape;3038;p24"/>
              <p:cNvSpPr/>
              <p:nvPr/>
            </p:nvSpPr>
            <p:spPr>
              <a:xfrm>
                <a:off x="-3095625" y="8625180"/>
                <a:ext cx="6986476" cy="5282"/>
              </a:xfrm>
              <a:custGeom>
                <a:avLst/>
                <a:gdLst/>
                <a:ahLst/>
                <a:cxnLst/>
                <a:rect l="l" t="t" r="r" b="b"/>
                <a:pathLst>
                  <a:path w="264514" h="200" extrusionOk="0">
                    <a:moveTo>
                      <a:pt x="499" y="0"/>
                    </a:moveTo>
                    <a:cubicBezTo>
                      <a:pt x="333" y="67"/>
                      <a:pt x="167" y="133"/>
                      <a:pt x="0" y="200"/>
                    </a:cubicBezTo>
                    <a:lnTo>
                      <a:pt x="264514" y="200"/>
                    </a:lnTo>
                    <a:lnTo>
                      <a:pt x="26451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39" name="Google Shape;3039;p24"/>
              <p:cNvSpPr/>
              <p:nvPr/>
            </p:nvSpPr>
            <p:spPr>
              <a:xfrm>
                <a:off x="-3636342" y="8246847"/>
                <a:ext cx="7527193" cy="10565"/>
              </a:xfrm>
              <a:custGeom>
                <a:avLst/>
                <a:gdLst/>
                <a:ahLst/>
                <a:cxnLst/>
                <a:rect l="l" t="t" r="r" b="b"/>
                <a:pathLst>
                  <a:path w="284986" h="400" extrusionOk="0">
                    <a:moveTo>
                      <a:pt x="0" y="0"/>
                    </a:moveTo>
                    <a:lnTo>
                      <a:pt x="0" y="399"/>
                    </a:lnTo>
                    <a:lnTo>
                      <a:pt x="284986" y="399"/>
                    </a:lnTo>
                    <a:lnTo>
                      <a:pt x="284986"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40" name="Google Shape;3040;p24"/>
              <p:cNvSpPr/>
              <p:nvPr/>
            </p:nvSpPr>
            <p:spPr>
              <a:xfrm>
                <a:off x="-3636342" y="7872899"/>
                <a:ext cx="7527193" cy="5282"/>
              </a:xfrm>
              <a:custGeom>
                <a:avLst/>
                <a:gdLst/>
                <a:ahLst/>
                <a:cxnLst/>
                <a:rect l="l" t="t" r="r" b="b"/>
                <a:pathLst>
                  <a:path w="284986" h="200" extrusionOk="0">
                    <a:moveTo>
                      <a:pt x="0" y="1"/>
                    </a:moveTo>
                    <a:lnTo>
                      <a:pt x="0" y="200"/>
                    </a:lnTo>
                    <a:lnTo>
                      <a:pt x="284986" y="200"/>
                    </a:lnTo>
                    <a:lnTo>
                      <a:pt x="284986"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41" name="Google Shape;3041;p24"/>
              <p:cNvSpPr/>
              <p:nvPr/>
            </p:nvSpPr>
            <p:spPr>
              <a:xfrm>
                <a:off x="-3636342" y="7494566"/>
                <a:ext cx="398538" cy="10565"/>
              </a:xfrm>
              <a:custGeom>
                <a:avLst/>
                <a:gdLst/>
                <a:ahLst/>
                <a:cxnLst/>
                <a:rect l="l" t="t" r="r" b="b"/>
                <a:pathLst>
                  <a:path w="15089" h="400" extrusionOk="0">
                    <a:moveTo>
                      <a:pt x="0" y="1"/>
                    </a:moveTo>
                    <a:lnTo>
                      <a:pt x="0" y="399"/>
                    </a:lnTo>
                    <a:lnTo>
                      <a:pt x="14590" y="399"/>
                    </a:lnTo>
                    <a:cubicBezTo>
                      <a:pt x="14756" y="266"/>
                      <a:pt x="14922" y="133"/>
                      <a:pt x="15088" y="1"/>
                    </a:cubicBez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42" name="Google Shape;3042;p24"/>
              <p:cNvSpPr/>
              <p:nvPr/>
            </p:nvSpPr>
            <p:spPr>
              <a:xfrm>
                <a:off x="-3049984" y="7494566"/>
                <a:ext cx="6940835" cy="10565"/>
              </a:xfrm>
              <a:custGeom>
                <a:avLst/>
                <a:gdLst/>
                <a:ahLst/>
                <a:cxnLst/>
                <a:rect l="l" t="t" r="r" b="b"/>
                <a:pathLst>
                  <a:path w="262786" h="400" extrusionOk="0">
                    <a:moveTo>
                      <a:pt x="1" y="1"/>
                    </a:moveTo>
                    <a:cubicBezTo>
                      <a:pt x="167" y="133"/>
                      <a:pt x="333" y="266"/>
                      <a:pt x="499" y="399"/>
                    </a:cubicBezTo>
                    <a:lnTo>
                      <a:pt x="262786" y="399"/>
                    </a:lnTo>
                    <a:lnTo>
                      <a:pt x="262786"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43" name="Google Shape;3043;p24"/>
              <p:cNvSpPr/>
              <p:nvPr/>
            </p:nvSpPr>
            <p:spPr>
              <a:xfrm>
                <a:off x="-3636342" y="7121490"/>
                <a:ext cx="7527193" cy="4437"/>
              </a:xfrm>
              <a:custGeom>
                <a:avLst/>
                <a:gdLst/>
                <a:ahLst/>
                <a:cxnLst/>
                <a:rect l="l" t="t" r="r" b="b"/>
                <a:pathLst>
                  <a:path w="284986" h="168" extrusionOk="0">
                    <a:moveTo>
                      <a:pt x="0" y="1"/>
                    </a:moveTo>
                    <a:lnTo>
                      <a:pt x="0" y="167"/>
                    </a:lnTo>
                    <a:lnTo>
                      <a:pt x="284986" y="167"/>
                    </a:lnTo>
                    <a:lnTo>
                      <a:pt x="284986"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44" name="Google Shape;3044;p24"/>
              <p:cNvSpPr/>
              <p:nvPr/>
            </p:nvSpPr>
            <p:spPr>
              <a:xfrm>
                <a:off x="-2986779" y="6742285"/>
                <a:ext cx="4207353" cy="10565"/>
              </a:xfrm>
              <a:custGeom>
                <a:avLst/>
                <a:gdLst/>
                <a:ahLst/>
                <a:cxnLst/>
                <a:rect l="l" t="t" r="r" b="b"/>
                <a:pathLst>
                  <a:path w="159294" h="400" extrusionOk="0">
                    <a:moveTo>
                      <a:pt x="1" y="1"/>
                    </a:moveTo>
                    <a:cubicBezTo>
                      <a:pt x="1" y="134"/>
                      <a:pt x="34" y="267"/>
                      <a:pt x="34" y="400"/>
                    </a:cubicBezTo>
                    <a:lnTo>
                      <a:pt x="159293" y="400"/>
                    </a:lnTo>
                    <a:cubicBezTo>
                      <a:pt x="159160" y="267"/>
                      <a:pt x="159027" y="134"/>
                      <a:pt x="158895" y="1"/>
                    </a:cubicBez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45" name="Google Shape;3045;p24"/>
              <p:cNvSpPr/>
              <p:nvPr/>
            </p:nvSpPr>
            <p:spPr>
              <a:xfrm>
                <a:off x="1660315" y="6742285"/>
                <a:ext cx="2230536" cy="10565"/>
              </a:xfrm>
              <a:custGeom>
                <a:avLst/>
                <a:gdLst/>
                <a:ahLst/>
                <a:cxnLst/>
                <a:rect l="l" t="t" r="r" b="b"/>
                <a:pathLst>
                  <a:path w="84450" h="400" extrusionOk="0">
                    <a:moveTo>
                      <a:pt x="333" y="1"/>
                    </a:moveTo>
                    <a:cubicBezTo>
                      <a:pt x="233" y="134"/>
                      <a:pt x="134" y="267"/>
                      <a:pt x="34" y="366"/>
                    </a:cubicBezTo>
                    <a:lnTo>
                      <a:pt x="1" y="400"/>
                    </a:lnTo>
                    <a:lnTo>
                      <a:pt x="84450" y="400"/>
                    </a:lnTo>
                    <a:lnTo>
                      <a:pt x="84450"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46" name="Google Shape;3046;p24"/>
              <p:cNvSpPr/>
              <p:nvPr/>
            </p:nvSpPr>
            <p:spPr>
              <a:xfrm>
                <a:off x="-2309114" y="6369235"/>
                <a:ext cx="199282" cy="5282"/>
              </a:xfrm>
              <a:custGeom>
                <a:avLst/>
                <a:gdLst/>
                <a:ahLst/>
                <a:cxnLst/>
                <a:rect l="l" t="t" r="r" b="b"/>
                <a:pathLst>
                  <a:path w="7545" h="200" extrusionOk="0">
                    <a:moveTo>
                      <a:pt x="399" y="0"/>
                    </a:moveTo>
                    <a:cubicBezTo>
                      <a:pt x="266" y="67"/>
                      <a:pt x="133" y="133"/>
                      <a:pt x="1" y="200"/>
                    </a:cubicBezTo>
                    <a:lnTo>
                      <a:pt x="7545" y="200"/>
                    </a:lnTo>
                    <a:cubicBezTo>
                      <a:pt x="7312" y="133"/>
                      <a:pt x="7079" y="67"/>
                      <a:pt x="6847" y="0"/>
                    </a:cubicBez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47" name="Google Shape;3047;p24"/>
              <p:cNvSpPr/>
              <p:nvPr/>
            </p:nvSpPr>
            <p:spPr>
              <a:xfrm>
                <a:off x="2680339" y="6369235"/>
                <a:ext cx="1210511" cy="5282"/>
              </a:xfrm>
              <a:custGeom>
                <a:avLst/>
                <a:gdLst/>
                <a:ahLst/>
                <a:cxnLst/>
                <a:rect l="l" t="t" r="r" b="b"/>
                <a:pathLst>
                  <a:path w="45831" h="200" extrusionOk="0">
                    <a:moveTo>
                      <a:pt x="632" y="0"/>
                    </a:moveTo>
                    <a:cubicBezTo>
                      <a:pt x="432" y="67"/>
                      <a:pt x="233" y="133"/>
                      <a:pt x="0" y="200"/>
                    </a:cubicBezTo>
                    <a:lnTo>
                      <a:pt x="45831" y="200"/>
                    </a:lnTo>
                    <a:lnTo>
                      <a:pt x="45831"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grpSp>
        <p:nvGrpSpPr>
          <p:cNvPr id="3048" name="Google Shape;3048;p24"/>
          <p:cNvGrpSpPr/>
          <p:nvPr/>
        </p:nvGrpSpPr>
        <p:grpSpPr>
          <a:xfrm>
            <a:off x="7191798" y="524883"/>
            <a:ext cx="1704440" cy="1112358"/>
            <a:chOff x="7662600" y="-1843499"/>
            <a:chExt cx="1898252" cy="1238844"/>
          </a:xfrm>
        </p:grpSpPr>
        <p:sp>
          <p:nvSpPr>
            <p:cNvPr id="3049" name="Google Shape;3049;p24"/>
            <p:cNvSpPr/>
            <p:nvPr/>
          </p:nvSpPr>
          <p:spPr>
            <a:xfrm>
              <a:off x="7662600" y="-1843499"/>
              <a:ext cx="1898252" cy="1238844"/>
            </a:xfrm>
            <a:custGeom>
              <a:avLst/>
              <a:gdLst/>
              <a:ahLst/>
              <a:cxnLst/>
              <a:rect l="l" t="t" r="r" b="b"/>
              <a:pathLst>
                <a:path w="284809" h="185873" extrusionOk="0">
                  <a:moveTo>
                    <a:pt x="256265" y="0"/>
                  </a:moveTo>
                  <a:lnTo>
                    <a:pt x="9993" y="37998"/>
                  </a:lnTo>
                  <a:lnTo>
                    <a:pt x="0" y="39567"/>
                  </a:lnTo>
                  <a:cubicBezTo>
                    <a:pt x="1792" y="42793"/>
                    <a:pt x="3181" y="42703"/>
                    <a:pt x="4167" y="44630"/>
                  </a:cubicBezTo>
                  <a:cubicBezTo>
                    <a:pt x="5556" y="47453"/>
                    <a:pt x="7662" y="48887"/>
                    <a:pt x="9052" y="51710"/>
                  </a:cubicBezTo>
                  <a:cubicBezTo>
                    <a:pt x="10037" y="53682"/>
                    <a:pt x="11202" y="56012"/>
                    <a:pt x="12950" y="59283"/>
                  </a:cubicBezTo>
                  <a:cubicBezTo>
                    <a:pt x="14742" y="62509"/>
                    <a:pt x="15639" y="65018"/>
                    <a:pt x="16804" y="66856"/>
                  </a:cubicBezTo>
                  <a:cubicBezTo>
                    <a:pt x="18506" y="69499"/>
                    <a:pt x="20030" y="71202"/>
                    <a:pt x="21733" y="73846"/>
                  </a:cubicBezTo>
                  <a:cubicBezTo>
                    <a:pt x="22898" y="75683"/>
                    <a:pt x="24063" y="78103"/>
                    <a:pt x="25855" y="81329"/>
                  </a:cubicBezTo>
                  <a:cubicBezTo>
                    <a:pt x="27647" y="84645"/>
                    <a:pt x="28409" y="87244"/>
                    <a:pt x="28947" y="89440"/>
                  </a:cubicBezTo>
                  <a:cubicBezTo>
                    <a:pt x="29753" y="92487"/>
                    <a:pt x="29216" y="95086"/>
                    <a:pt x="29978" y="98133"/>
                  </a:cubicBezTo>
                  <a:cubicBezTo>
                    <a:pt x="30515" y="100328"/>
                    <a:pt x="32397" y="102524"/>
                    <a:pt x="34234" y="105840"/>
                  </a:cubicBezTo>
                  <a:cubicBezTo>
                    <a:pt x="35489" y="108170"/>
                    <a:pt x="37461" y="109649"/>
                    <a:pt x="39477" y="111396"/>
                  </a:cubicBezTo>
                  <a:cubicBezTo>
                    <a:pt x="41359" y="113099"/>
                    <a:pt x="43152" y="114981"/>
                    <a:pt x="45347" y="116415"/>
                  </a:cubicBezTo>
                  <a:cubicBezTo>
                    <a:pt x="47543" y="117894"/>
                    <a:pt x="49022" y="120313"/>
                    <a:pt x="51128" y="121837"/>
                  </a:cubicBezTo>
                  <a:cubicBezTo>
                    <a:pt x="53278" y="123405"/>
                    <a:pt x="56594" y="123674"/>
                    <a:pt x="58252" y="125601"/>
                  </a:cubicBezTo>
                  <a:cubicBezTo>
                    <a:pt x="59910" y="127528"/>
                    <a:pt x="61434" y="129903"/>
                    <a:pt x="62688" y="132277"/>
                  </a:cubicBezTo>
                  <a:cubicBezTo>
                    <a:pt x="63854" y="134563"/>
                    <a:pt x="63898" y="137520"/>
                    <a:pt x="65019" y="139850"/>
                  </a:cubicBezTo>
                  <a:cubicBezTo>
                    <a:pt x="66139" y="142270"/>
                    <a:pt x="67035" y="144824"/>
                    <a:pt x="68379" y="146930"/>
                  </a:cubicBezTo>
                  <a:cubicBezTo>
                    <a:pt x="69813" y="149171"/>
                    <a:pt x="72412" y="150291"/>
                    <a:pt x="74473" y="151859"/>
                  </a:cubicBezTo>
                  <a:cubicBezTo>
                    <a:pt x="76490" y="153383"/>
                    <a:pt x="77834" y="155937"/>
                    <a:pt x="79895" y="157505"/>
                  </a:cubicBezTo>
                  <a:cubicBezTo>
                    <a:pt x="82001" y="159029"/>
                    <a:pt x="84152" y="160463"/>
                    <a:pt x="86303" y="161941"/>
                  </a:cubicBezTo>
                  <a:cubicBezTo>
                    <a:pt x="88409" y="163375"/>
                    <a:pt x="90336" y="165257"/>
                    <a:pt x="92576" y="166557"/>
                  </a:cubicBezTo>
                  <a:cubicBezTo>
                    <a:pt x="94817" y="167901"/>
                    <a:pt x="97057" y="169380"/>
                    <a:pt x="99343" y="170500"/>
                  </a:cubicBezTo>
                  <a:cubicBezTo>
                    <a:pt x="100042" y="170830"/>
                    <a:pt x="100803" y="170942"/>
                    <a:pt x="101598" y="170942"/>
                  </a:cubicBezTo>
                  <a:cubicBezTo>
                    <a:pt x="103295" y="170942"/>
                    <a:pt x="105145" y="170430"/>
                    <a:pt x="106870" y="170430"/>
                  </a:cubicBezTo>
                  <a:cubicBezTo>
                    <a:pt x="107081" y="170430"/>
                    <a:pt x="107291" y="170438"/>
                    <a:pt x="107498" y="170455"/>
                  </a:cubicBezTo>
                  <a:cubicBezTo>
                    <a:pt x="109966" y="170672"/>
                    <a:pt x="112476" y="172478"/>
                    <a:pt x="115069" y="172478"/>
                  </a:cubicBezTo>
                  <a:cubicBezTo>
                    <a:pt x="115159" y="172478"/>
                    <a:pt x="115249" y="172476"/>
                    <a:pt x="115340" y="172472"/>
                  </a:cubicBezTo>
                  <a:cubicBezTo>
                    <a:pt x="117983" y="172337"/>
                    <a:pt x="120582" y="170948"/>
                    <a:pt x="123181" y="170903"/>
                  </a:cubicBezTo>
                  <a:cubicBezTo>
                    <a:pt x="123540" y="170903"/>
                    <a:pt x="123899" y="170902"/>
                    <a:pt x="124258" y="170902"/>
                  </a:cubicBezTo>
                  <a:cubicBezTo>
                    <a:pt x="126595" y="170902"/>
                    <a:pt x="128938" y="170936"/>
                    <a:pt x="131113" y="171441"/>
                  </a:cubicBezTo>
                  <a:cubicBezTo>
                    <a:pt x="133577" y="172023"/>
                    <a:pt x="136266" y="172561"/>
                    <a:pt x="138641" y="173681"/>
                  </a:cubicBezTo>
                  <a:cubicBezTo>
                    <a:pt x="140971" y="174802"/>
                    <a:pt x="142405" y="177804"/>
                    <a:pt x="144735" y="178969"/>
                  </a:cubicBezTo>
                  <a:cubicBezTo>
                    <a:pt x="147065" y="180134"/>
                    <a:pt x="149708" y="180851"/>
                    <a:pt x="152128" y="181702"/>
                  </a:cubicBezTo>
                  <a:cubicBezTo>
                    <a:pt x="152858" y="181954"/>
                    <a:pt x="153611" y="182041"/>
                    <a:pt x="154378" y="182041"/>
                  </a:cubicBezTo>
                  <a:cubicBezTo>
                    <a:pt x="156090" y="182041"/>
                    <a:pt x="157868" y="181607"/>
                    <a:pt x="159594" y="181607"/>
                  </a:cubicBezTo>
                  <a:cubicBezTo>
                    <a:pt x="159704" y="181607"/>
                    <a:pt x="159815" y="181609"/>
                    <a:pt x="159925" y="181613"/>
                  </a:cubicBezTo>
                  <a:cubicBezTo>
                    <a:pt x="162818" y="181653"/>
                    <a:pt x="165192" y="182583"/>
                    <a:pt x="167216" y="182583"/>
                  </a:cubicBezTo>
                  <a:cubicBezTo>
                    <a:pt x="167418" y="182583"/>
                    <a:pt x="167616" y="182574"/>
                    <a:pt x="167811" y="182554"/>
                  </a:cubicBezTo>
                  <a:cubicBezTo>
                    <a:pt x="170948" y="182240"/>
                    <a:pt x="173009" y="180582"/>
                    <a:pt x="175339" y="180044"/>
                  </a:cubicBezTo>
                  <a:cubicBezTo>
                    <a:pt x="175704" y="179960"/>
                    <a:pt x="176076" y="179925"/>
                    <a:pt x="176457" y="179925"/>
                  </a:cubicBezTo>
                  <a:cubicBezTo>
                    <a:pt x="178270" y="179925"/>
                    <a:pt x="180270" y="180716"/>
                    <a:pt x="182512" y="180716"/>
                  </a:cubicBezTo>
                  <a:cubicBezTo>
                    <a:pt x="182806" y="180716"/>
                    <a:pt x="183103" y="180702"/>
                    <a:pt x="183405" y="180672"/>
                  </a:cubicBezTo>
                  <a:cubicBezTo>
                    <a:pt x="184875" y="180519"/>
                    <a:pt x="186470" y="180449"/>
                    <a:pt x="188363" y="180449"/>
                  </a:cubicBezTo>
                  <a:cubicBezTo>
                    <a:pt x="189240" y="180449"/>
                    <a:pt x="190181" y="180464"/>
                    <a:pt x="191202" y="180492"/>
                  </a:cubicBezTo>
                  <a:cubicBezTo>
                    <a:pt x="191372" y="180497"/>
                    <a:pt x="191540" y="180499"/>
                    <a:pt x="191706" y="180499"/>
                  </a:cubicBezTo>
                  <a:cubicBezTo>
                    <a:pt x="194028" y="180499"/>
                    <a:pt x="196032" y="180065"/>
                    <a:pt x="197772" y="180065"/>
                  </a:cubicBezTo>
                  <a:cubicBezTo>
                    <a:pt x="198245" y="180065"/>
                    <a:pt x="198698" y="180097"/>
                    <a:pt x="199133" y="180179"/>
                  </a:cubicBezTo>
                  <a:cubicBezTo>
                    <a:pt x="202180" y="180761"/>
                    <a:pt x="204376" y="181881"/>
                    <a:pt x="206661" y="182688"/>
                  </a:cubicBezTo>
                  <a:cubicBezTo>
                    <a:pt x="208902" y="183539"/>
                    <a:pt x="211097" y="185063"/>
                    <a:pt x="214189" y="185645"/>
                  </a:cubicBezTo>
                  <a:cubicBezTo>
                    <a:pt x="214624" y="185727"/>
                    <a:pt x="215083" y="185759"/>
                    <a:pt x="215565" y="185759"/>
                  </a:cubicBezTo>
                  <a:cubicBezTo>
                    <a:pt x="217339" y="185759"/>
                    <a:pt x="219425" y="185325"/>
                    <a:pt x="221788" y="185325"/>
                  </a:cubicBezTo>
                  <a:cubicBezTo>
                    <a:pt x="221957" y="185325"/>
                    <a:pt x="222128" y="185327"/>
                    <a:pt x="222300" y="185332"/>
                  </a:cubicBezTo>
                  <a:cubicBezTo>
                    <a:pt x="225301" y="185418"/>
                    <a:pt x="227768" y="185872"/>
                    <a:pt x="229820" y="185872"/>
                  </a:cubicBezTo>
                  <a:cubicBezTo>
                    <a:pt x="229913" y="185872"/>
                    <a:pt x="230005" y="185871"/>
                    <a:pt x="230097" y="185870"/>
                  </a:cubicBezTo>
                  <a:cubicBezTo>
                    <a:pt x="233278" y="185780"/>
                    <a:pt x="235519" y="184480"/>
                    <a:pt x="237849" y="184301"/>
                  </a:cubicBezTo>
                  <a:cubicBezTo>
                    <a:pt x="238166" y="184271"/>
                    <a:pt x="238485" y="184258"/>
                    <a:pt x="238806" y="184258"/>
                  </a:cubicBezTo>
                  <a:cubicBezTo>
                    <a:pt x="240700" y="184258"/>
                    <a:pt x="242687" y="184712"/>
                    <a:pt x="245140" y="184712"/>
                  </a:cubicBezTo>
                  <a:cubicBezTo>
                    <a:pt x="245321" y="184712"/>
                    <a:pt x="245504" y="184710"/>
                    <a:pt x="245690" y="184704"/>
                  </a:cubicBezTo>
                  <a:cubicBezTo>
                    <a:pt x="245809" y="184700"/>
                    <a:pt x="245930" y="184697"/>
                    <a:pt x="246051" y="184697"/>
                  </a:cubicBezTo>
                  <a:cubicBezTo>
                    <a:pt x="248121" y="184697"/>
                    <a:pt x="250524" y="185382"/>
                    <a:pt x="253487" y="185466"/>
                  </a:cubicBezTo>
                  <a:cubicBezTo>
                    <a:pt x="253674" y="185472"/>
                    <a:pt x="253859" y="185474"/>
                    <a:pt x="254042" y="185474"/>
                  </a:cubicBezTo>
                  <a:cubicBezTo>
                    <a:pt x="256963" y="185474"/>
                    <a:pt x="259305" y="184839"/>
                    <a:pt x="261329" y="184839"/>
                  </a:cubicBezTo>
                  <a:cubicBezTo>
                    <a:pt x="261622" y="184835"/>
                    <a:pt x="261909" y="184833"/>
                    <a:pt x="262190" y="184833"/>
                  </a:cubicBezTo>
                  <a:cubicBezTo>
                    <a:pt x="264200" y="184833"/>
                    <a:pt x="265899" y="184927"/>
                    <a:pt x="267501" y="184927"/>
                  </a:cubicBezTo>
                  <a:cubicBezTo>
                    <a:pt x="268066" y="184927"/>
                    <a:pt x="268620" y="184916"/>
                    <a:pt x="269171" y="184884"/>
                  </a:cubicBezTo>
                  <a:cubicBezTo>
                    <a:pt x="271501" y="184749"/>
                    <a:pt x="273786" y="183584"/>
                    <a:pt x="276923" y="183539"/>
                  </a:cubicBezTo>
                  <a:cubicBezTo>
                    <a:pt x="276952" y="183539"/>
                    <a:pt x="276982" y="183539"/>
                    <a:pt x="277011" y="183539"/>
                  </a:cubicBezTo>
                  <a:cubicBezTo>
                    <a:pt x="279145" y="183539"/>
                    <a:pt x="281715" y="185109"/>
                    <a:pt x="284809" y="185197"/>
                  </a:cubicBezTo>
                  <a:lnTo>
                    <a:pt x="283913" y="179372"/>
                  </a:lnTo>
                  <a:lnTo>
                    <a:pt x="284182" y="179372"/>
                  </a:lnTo>
                  <a:lnTo>
                    <a:pt x="256265" y="0"/>
                  </a:lnTo>
                  <a:close/>
                </a:path>
              </a:pathLst>
            </a:custGeom>
            <a:solidFill>
              <a:schemeClr val="accent3"/>
            </a:solidFill>
            <a:ln>
              <a:noFill/>
            </a:ln>
            <a:effectLst>
              <a:outerShdw blurRad="57150" dist="19050" dir="5400000" algn="bl" rotWithShape="0">
                <a:srgbClr val="000000">
                  <a:alpha val="2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50" name="Google Shape;3050;p24"/>
            <p:cNvSpPr/>
            <p:nvPr/>
          </p:nvSpPr>
          <p:spPr>
            <a:xfrm>
              <a:off x="7662600" y="-1843499"/>
              <a:ext cx="1898252" cy="1238844"/>
            </a:xfrm>
            <a:custGeom>
              <a:avLst/>
              <a:gdLst/>
              <a:ahLst/>
              <a:cxnLst/>
              <a:rect l="l" t="t" r="r" b="b"/>
              <a:pathLst>
                <a:path w="284809" h="185873" extrusionOk="0">
                  <a:moveTo>
                    <a:pt x="256265" y="0"/>
                  </a:moveTo>
                  <a:lnTo>
                    <a:pt x="9993" y="37998"/>
                  </a:lnTo>
                  <a:lnTo>
                    <a:pt x="0" y="39567"/>
                  </a:lnTo>
                  <a:cubicBezTo>
                    <a:pt x="1792" y="42793"/>
                    <a:pt x="3181" y="42703"/>
                    <a:pt x="4167" y="44630"/>
                  </a:cubicBezTo>
                  <a:cubicBezTo>
                    <a:pt x="5556" y="47453"/>
                    <a:pt x="7662" y="48887"/>
                    <a:pt x="9052" y="51710"/>
                  </a:cubicBezTo>
                  <a:cubicBezTo>
                    <a:pt x="10037" y="53682"/>
                    <a:pt x="11202" y="56012"/>
                    <a:pt x="12950" y="59283"/>
                  </a:cubicBezTo>
                  <a:cubicBezTo>
                    <a:pt x="14742" y="62509"/>
                    <a:pt x="15639" y="65018"/>
                    <a:pt x="16804" y="66856"/>
                  </a:cubicBezTo>
                  <a:cubicBezTo>
                    <a:pt x="18506" y="69499"/>
                    <a:pt x="20030" y="71202"/>
                    <a:pt x="21733" y="73846"/>
                  </a:cubicBezTo>
                  <a:cubicBezTo>
                    <a:pt x="22898" y="75683"/>
                    <a:pt x="24063" y="78103"/>
                    <a:pt x="25855" y="81329"/>
                  </a:cubicBezTo>
                  <a:cubicBezTo>
                    <a:pt x="27647" y="84645"/>
                    <a:pt x="28409" y="87244"/>
                    <a:pt x="28947" y="89440"/>
                  </a:cubicBezTo>
                  <a:cubicBezTo>
                    <a:pt x="29753" y="92487"/>
                    <a:pt x="29216" y="95086"/>
                    <a:pt x="29978" y="98133"/>
                  </a:cubicBezTo>
                  <a:cubicBezTo>
                    <a:pt x="30515" y="100328"/>
                    <a:pt x="32397" y="102524"/>
                    <a:pt x="34234" y="105840"/>
                  </a:cubicBezTo>
                  <a:cubicBezTo>
                    <a:pt x="35489" y="108170"/>
                    <a:pt x="37461" y="109649"/>
                    <a:pt x="39477" y="111396"/>
                  </a:cubicBezTo>
                  <a:cubicBezTo>
                    <a:pt x="41359" y="113099"/>
                    <a:pt x="43152" y="114981"/>
                    <a:pt x="45347" y="116415"/>
                  </a:cubicBezTo>
                  <a:cubicBezTo>
                    <a:pt x="47543" y="117894"/>
                    <a:pt x="49022" y="120313"/>
                    <a:pt x="51128" y="121837"/>
                  </a:cubicBezTo>
                  <a:cubicBezTo>
                    <a:pt x="53278" y="123405"/>
                    <a:pt x="56594" y="123674"/>
                    <a:pt x="58252" y="125601"/>
                  </a:cubicBezTo>
                  <a:cubicBezTo>
                    <a:pt x="59910" y="127528"/>
                    <a:pt x="61434" y="129903"/>
                    <a:pt x="62688" y="132277"/>
                  </a:cubicBezTo>
                  <a:cubicBezTo>
                    <a:pt x="63854" y="134563"/>
                    <a:pt x="63898" y="137520"/>
                    <a:pt x="65019" y="139850"/>
                  </a:cubicBezTo>
                  <a:cubicBezTo>
                    <a:pt x="66139" y="142270"/>
                    <a:pt x="67035" y="144824"/>
                    <a:pt x="68379" y="146930"/>
                  </a:cubicBezTo>
                  <a:cubicBezTo>
                    <a:pt x="69813" y="149171"/>
                    <a:pt x="72412" y="150291"/>
                    <a:pt x="74473" y="151859"/>
                  </a:cubicBezTo>
                  <a:cubicBezTo>
                    <a:pt x="76490" y="153383"/>
                    <a:pt x="77834" y="155937"/>
                    <a:pt x="79895" y="157505"/>
                  </a:cubicBezTo>
                  <a:cubicBezTo>
                    <a:pt x="82001" y="159029"/>
                    <a:pt x="84152" y="160463"/>
                    <a:pt x="86303" y="161941"/>
                  </a:cubicBezTo>
                  <a:cubicBezTo>
                    <a:pt x="88409" y="163375"/>
                    <a:pt x="90336" y="165257"/>
                    <a:pt x="92576" y="166557"/>
                  </a:cubicBezTo>
                  <a:cubicBezTo>
                    <a:pt x="94817" y="167901"/>
                    <a:pt x="97057" y="169380"/>
                    <a:pt x="99343" y="170500"/>
                  </a:cubicBezTo>
                  <a:cubicBezTo>
                    <a:pt x="100042" y="170830"/>
                    <a:pt x="100803" y="170942"/>
                    <a:pt x="101598" y="170942"/>
                  </a:cubicBezTo>
                  <a:cubicBezTo>
                    <a:pt x="103295" y="170942"/>
                    <a:pt x="105145" y="170430"/>
                    <a:pt x="106870" y="170430"/>
                  </a:cubicBezTo>
                  <a:cubicBezTo>
                    <a:pt x="107081" y="170430"/>
                    <a:pt x="107291" y="170438"/>
                    <a:pt x="107498" y="170455"/>
                  </a:cubicBezTo>
                  <a:cubicBezTo>
                    <a:pt x="109966" y="170672"/>
                    <a:pt x="112476" y="172478"/>
                    <a:pt x="115069" y="172478"/>
                  </a:cubicBezTo>
                  <a:cubicBezTo>
                    <a:pt x="115159" y="172478"/>
                    <a:pt x="115249" y="172476"/>
                    <a:pt x="115340" y="172472"/>
                  </a:cubicBezTo>
                  <a:cubicBezTo>
                    <a:pt x="117983" y="172337"/>
                    <a:pt x="120582" y="170948"/>
                    <a:pt x="123181" y="170903"/>
                  </a:cubicBezTo>
                  <a:cubicBezTo>
                    <a:pt x="123540" y="170903"/>
                    <a:pt x="123899" y="170902"/>
                    <a:pt x="124258" y="170902"/>
                  </a:cubicBezTo>
                  <a:cubicBezTo>
                    <a:pt x="126595" y="170902"/>
                    <a:pt x="128938" y="170936"/>
                    <a:pt x="131113" y="171441"/>
                  </a:cubicBezTo>
                  <a:cubicBezTo>
                    <a:pt x="133577" y="172023"/>
                    <a:pt x="136266" y="172561"/>
                    <a:pt x="138641" y="173681"/>
                  </a:cubicBezTo>
                  <a:cubicBezTo>
                    <a:pt x="140971" y="174802"/>
                    <a:pt x="142405" y="177804"/>
                    <a:pt x="144735" y="178969"/>
                  </a:cubicBezTo>
                  <a:cubicBezTo>
                    <a:pt x="147065" y="180134"/>
                    <a:pt x="149708" y="180851"/>
                    <a:pt x="152128" y="181702"/>
                  </a:cubicBezTo>
                  <a:cubicBezTo>
                    <a:pt x="152858" y="181954"/>
                    <a:pt x="153611" y="182041"/>
                    <a:pt x="154378" y="182041"/>
                  </a:cubicBezTo>
                  <a:cubicBezTo>
                    <a:pt x="156090" y="182041"/>
                    <a:pt x="157868" y="181607"/>
                    <a:pt x="159594" y="181607"/>
                  </a:cubicBezTo>
                  <a:cubicBezTo>
                    <a:pt x="159704" y="181607"/>
                    <a:pt x="159815" y="181609"/>
                    <a:pt x="159925" y="181613"/>
                  </a:cubicBezTo>
                  <a:cubicBezTo>
                    <a:pt x="162818" y="181653"/>
                    <a:pt x="165192" y="182583"/>
                    <a:pt x="167216" y="182583"/>
                  </a:cubicBezTo>
                  <a:cubicBezTo>
                    <a:pt x="167418" y="182583"/>
                    <a:pt x="167616" y="182574"/>
                    <a:pt x="167811" y="182554"/>
                  </a:cubicBezTo>
                  <a:cubicBezTo>
                    <a:pt x="170948" y="182240"/>
                    <a:pt x="173009" y="180582"/>
                    <a:pt x="175339" y="180044"/>
                  </a:cubicBezTo>
                  <a:cubicBezTo>
                    <a:pt x="175704" y="179960"/>
                    <a:pt x="176076" y="179925"/>
                    <a:pt x="176457" y="179925"/>
                  </a:cubicBezTo>
                  <a:cubicBezTo>
                    <a:pt x="178270" y="179925"/>
                    <a:pt x="180270" y="180716"/>
                    <a:pt x="182512" y="180716"/>
                  </a:cubicBezTo>
                  <a:cubicBezTo>
                    <a:pt x="182806" y="180716"/>
                    <a:pt x="183103" y="180702"/>
                    <a:pt x="183405" y="180672"/>
                  </a:cubicBezTo>
                  <a:cubicBezTo>
                    <a:pt x="184875" y="180519"/>
                    <a:pt x="186470" y="180449"/>
                    <a:pt x="188363" y="180449"/>
                  </a:cubicBezTo>
                  <a:cubicBezTo>
                    <a:pt x="189240" y="180449"/>
                    <a:pt x="190181" y="180464"/>
                    <a:pt x="191202" y="180492"/>
                  </a:cubicBezTo>
                  <a:cubicBezTo>
                    <a:pt x="191372" y="180497"/>
                    <a:pt x="191540" y="180499"/>
                    <a:pt x="191706" y="180499"/>
                  </a:cubicBezTo>
                  <a:cubicBezTo>
                    <a:pt x="194028" y="180499"/>
                    <a:pt x="196032" y="180065"/>
                    <a:pt x="197772" y="180065"/>
                  </a:cubicBezTo>
                  <a:cubicBezTo>
                    <a:pt x="198245" y="180065"/>
                    <a:pt x="198698" y="180097"/>
                    <a:pt x="199133" y="180179"/>
                  </a:cubicBezTo>
                  <a:cubicBezTo>
                    <a:pt x="202180" y="180761"/>
                    <a:pt x="204376" y="181881"/>
                    <a:pt x="206661" y="182688"/>
                  </a:cubicBezTo>
                  <a:cubicBezTo>
                    <a:pt x="208902" y="183539"/>
                    <a:pt x="211097" y="185063"/>
                    <a:pt x="214189" y="185645"/>
                  </a:cubicBezTo>
                  <a:cubicBezTo>
                    <a:pt x="214624" y="185727"/>
                    <a:pt x="215083" y="185759"/>
                    <a:pt x="215565" y="185759"/>
                  </a:cubicBezTo>
                  <a:cubicBezTo>
                    <a:pt x="217339" y="185759"/>
                    <a:pt x="219425" y="185325"/>
                    <a:pt x="221788" y="185325"/>
                  </a:cubicBezTo>
                  <a:cubicBezTo>
                    <a:pt x="221957" y="185325"/>
                    <a:pt x="222128" y="185327"/>
                    <a:pt x="222300" y="185332"/>
                  </a:cubicBezTo>
                  <a:cubicBezTo>
                    <a:pt x="225301" y="185418"/>
                    <a:pt x="227768" y="185872"/>
                    <a:pt x="229820" y="185872"/>
                  </a:cubicBezTo>
                  <a:cubicBezTo>
                    <a:pt x="229913" y="185872"/>
                    <a:pt x="230005" y="185871"/>
                    <a:pt x="230097" y="185870"/>
                  </a:cubicBezTo>
                  <a:cubicBezTo>
                    <a:pt x="233278" y="185780"/>
                    <a:pt x="235519" y="184480"/>
                    <a:pt x="237849" y="184301"/>
                  </a:cubicBezTo>
                  <a:cubicBezTo>
                    <a:pt x="238166" y="184271"/>
                    <a:pt x="238485" y="184258"/>
                    <a:pt x="238806" y="184258"/>
                  </a:cubicBezTo>
                  <a:cubicBezTo>
                    <a:pt x="240700" y="184258"/>
                    <a:pt x="242687" y="184712"/>
                    <a:pt x="245140" y="184712"/>
                  </a:cubicBezTo>
                  <a:cubicBezTo>
                    <a:pt x="245321" y="184712"/>
                    <a:pt x="245504" y="184710"/>
                    <a:pt x="245690" y="184704"/>
                  </a:cubicBezTo>
                  <a:cubicBezTo>
                    <a:pt x="245809" y="184700"/>
                    <a:pt x="245930" y="184697"/>
                    <a:pt x="246051" y="184697"/>
                  </a:cubicBezTo>
                  <a:cubicBezTo>
                    <a:pt x="248121" y="184697"/>
                    <a:pt x="250524" y="185382"/>
                    <a:pt x="253487" y="185466"/>
                  </a:cubicBezTo>
                  <a:cubicBezTo>
                    <a:pt x="253674" y="185472"/>
                    <a:pt x="253859" y="185474"/>
                    <a:pt x="254042" y="185474"/>
                  </a:cubicBezTo>
                  <a:cubicBezTo>
                    <a:pt x="256963" y="185474"/>
                    <a:pt x="259305" y="184839"/>
                    <a:pt x="261329" y="184839"/>
                  </a:cubicBezTo>
                  <a:cubicBezTo>
                    <a:pt x="261622" y="184835"/>
                    <a:pt x="261909" y="184833"/>
                    <a:pt x="262190" y="184833"/>
                  </a:cubicBezTo>
                  <a:cubicBezTo>
                    <a:pt x="264200" y="184833"/>
                    <a:pt x="265899" y="184927"/>
                    <a:pt x="267501" y="184927"/>
                  </a:cubicBezTo>
                  <a:cubicBezTo>
                    <a:pt x="268066" y="184927"/>
                    <a:pt x="268620" y="184916"/>
                    <a:pt x="269171" y="184884"/>
                  </a:cubicBezTo>
                  <a:cubicBezTo>
                    <a:pt x="271501" y="184749"/>
                    <a:pt x="273786" y="183584"/>
                    <a:pt x="276923" y="183539"/>
                  </a:cubicBezTo>
                  <a:cubicBezTo>
                    <a:pt x="276952" y="183539"/>
                    <a:pt x="276982" y="183539"/>
                    <a:pt x="277011" y="183539"/>
                  </a:cubicBezTo>
                  <a:cubicBezTo>
                    <a:pt x="279145" y="183539"/>
                    <a:pt x="281715" y="185109"/>
                    <a:pt x="284809" y="185197"/>
                  </a:cubicBezTo>
                  <a:lnTo>
                    <a:pt x="283913" y="179372"/>
                  </a:lnTo>
                  <a:lnTo>
                    <a:pt x="284182" y="179372"/>
                  </a:lnTo>
                  <a:lnTo>
                    <a:pt x="256265" y="0"/>
                  </a:lnTo>
                  <a:close/>
                </a:path>
              </a:pathLst>
            </a:custGeom>
            <a:solidFill>
              <a:srgbClr val="F0EBA7">
                <a:alpha val="424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3051" name="Google Shape;3051;p24"/>
          <p:cNvGrpSpPr/>
          <p:nvPr/>
        </p:nvGrpSpPr>
        <p:grpSpPr>
          <a:xfrm rot="-241190">
            <a:off x="-1021646" y="512108"/>
            <a:ext cx="2869300" cy="2263474"/>
            <a:chOff x="916658" y="5583606"/>
            <a:chExt cx="3759676" cy="2966243"/>
          </a:xfrm>
        </p:grpSpPr>
        <p:sp>
          <p:nvSpPr>
            <p:cNvPr id="3052" name="Google Shape;3052;p24"/>
            <p:cNvSpPr/>
            <p:nvPr/>
          </p:nvSpPr>
          <p:spPr>
            <a:xfrm>
              <a:off x="916658" y="5583606"/>
              <a:ext cx="3759676" cy="2966243"/>
            </a:xfrm>
            <a:custGeom>
              <a:avLst/>
              <a:gdLst/>
              <a:ahLst/>
              <a:cxnLst/>
              <a:rect l="l" t="t" r="r" b="b"/>
              <a:pathLst>
                <a:path w="262181" h="206851" extrusionOk="0">
                  <a:moveTo>
                    <a:pt x="0" y="0"/>
                  </a:moveTo>
                  <a:lnTo>
                    <a:pt x="0" y="33304"/>
                  </a:lnTo>
                  <a:lnTo>
                    <a:pt x="12398" y="33547"/>
                  </a:lnTo>
                  <a:cubicBezTo>
                    <a:pt x="13370" y="31846"/>
                    <a:pt x="15194" y="30691"/>
                    <a:pt x="17260" y="30691"/>
                  </a:cubicBezTo>
                  <a:cubicBezTo>
                    <a:pt x="20359" y="30691"/>
                    <a:pt x="22851" y="33183"/>
                    <a:pt x="22851" y="36282"/>
                  </a:cubicBezTo>
                  <a:cubicBezTo>
                    <a:pt x="22851" y="39382"/>
                    <a:pt x="20359" y="41874"/>
                    <a:pt x="17260" y="41874"/>
                  </a:cubicBezTo>
                  <a:cubicBezTo>
                    <a:pt x="15194" y="41874"/>
                    <a:pt x="13370" y="40719"/>
                    <a:pt x="12398" y="39017"/>
                  </a:cubicBezTo>
                  <a:lnTo>
                    <a:pt x="0" y="39199"/>
                  </a:lnTo>
                  <a:lnTo>
                    <a:pt x="0" y="63388"/>
                  </a:lnTo>
                  <a:lnTo>
                    <a:pt x="12398" y="63631"/>
                  </a:lnTo>
                  <a:cubicBezTo>
                    <a:pt x="13370" y="61868"/>
                    <a:pt x="15194" y="60714"/>
                    <a:pt x="17260" y="60714"/>
                  </a:cubicBezTo>
                  <a:cubicBezTo>
                    <a:pt x="20359" y="60714"/>
                    <a:pt x="22851" y="63266"/>
                    <a:pt x="22851" y="66305"/>
                  </a:cubicBezTo>
                  <a:cubicBezTo>
                    <a:pt x="22851" y="69404"/>
                    <a:pt x="20359" y="71896"/>
                    <a:pt x="17260" y="71896"/>
                  </a:cubicBezTo>
                  <a:cubicBezTo>
                    <a:pt x="15194" y="71896"/>
                    <a:pt x="13370" y="70741"/>
                    <a:pt x="12398" y="69040"/>
                  </a:cubicBezTo>
                  <a:lnTo>
                    <a:pt x="0" y="69283"/>
                  </a:lnTo>
                  <a:lnTo>
                    <a:pt x="0" y="93410"/>
                  </a:lnTo>
                  <a:lnTo>
                    <a:pt x="12398" y="93653"/>
                  </a:lnTo>
                  <a:cubicBezTo>
                    <a:pt x="13370" y="91952"/>
                    <a:pt x="15194" y="90797"/>
                    <a:pt x="17260" y="90797"/>
                  </a:cubicBezTo>
                  <a:cubicBezTo>
                    <a:pt x="20359" y="90797"/>
                    <a:pt x="22851" y="93289"/>
                    <a:pt x="22851" y="96388"/>
                  </a:cubicBezTo>
                  <a:cubicBezTo>
                    <a:pt x="22851" y="99488"/>
                    <a:pt x="20359" y="101979"/>
                    <a:pt x="17260" y="101979"/>
                  </a:cubicBezTo>
                  <a:cubicBezTo>
                    <a:pt x="15194" y="101979"/>
                    <a:pt x="13370" y="100825"/>
                    <a:pt x="12398" y="99123"/>
                  </a:cubicBezTo>
                  <a:lnTo>
                    <a:pt x="0" y="99305"/>
                  </a:lnTo>
                  <a:lnTo>
                    <a:pt x="0" y="123494"/>
                  </a:lnTo>
                  <a:lnTo>
                    <a:pt x="12398" y="123737"/>
                  </a:lnTo>
                  <a:cubicBezTo>
                    <a:pt x="13370" y="122035"/>
                    <a:pt x="15194" y="120819"/>
                    <a:pt x="17260" y="120819"/>
                  </a:cubicBezTo>
                  <a:cubicBezTo>
                    <a:pt x="20359" y="120819"/>
                    <a:pt x="22851" y="123372"/>
                    <a:pt x="22851" y="126411"/>
                  </a:cubicBezTo>
                  <a:cubicBezTo>
                    <a:pt x="22851" y="129510"/>
                    <a:pt x="20359" y="132002"/>
                    <a:pt x="17260" y="132002"/>
                  </a:cubicBezTo>
                  <a:cubicBezTo>
                    <a:pt x="15194" y="132002"/>
                    <a:pt x="13370" y="130847"/>
                    <a:pt x="12398" y="129146"/>
                  </a:cubicBezTo>
                  <a:lnTo>
                    <a:pt x="0" y="129389"/>
                  </a:lnTo>
                  <a:lnTo>
                    <a:pt x="0" y="153516"/>
                  </a:lnTo>
                  <a:lnTo>
                    <a:pt x="12398" y="153759"/>
                  </a:lnTo>
                  <a:cubicBezTo>
                    <a:pt x="13370" y="152057"/>
                    <a:pt x="15194" y="150903"/>
                    <a:pt x="17260" y="150903"/>
                  </a:cubicBezTo>
                  <a:cubicBezTo>
                    <a:pt x="20359" y="150903"/>
                    <a:pt x="22851" y="153394"/>
                    <a:pt x="22851" y="156494"/>
                  </a:cubicBezTo>
                  <a:cubicBezTo>
                    <a:pt x="22851" y="159593"/>
                    <a:pt x="20359" y="162085"/>
                    <a:pt x="17260" y="162085"/>
                  </a:cubicBezTo>
                  <a:cubicBezTo>
                    <a:pt x="15194" y="162085"/>
                    <a:pt x="13370" y="160931"/>
                    <a:pt x="12398" y="159229"/>
                  </a:cubicBezTo>
                  <a:lnTo>
                    <a:pt x="0" y="159411"/>
                  </a:lnTo>
                  <a:lnTo>
                    <a:pt x="0" y="183599"/>
                  </a:lnTo>
                  <a:lnTo>
                    <a:pt x="12398" y="183842"/>
                  </a:lnTo>
                  <a:cubicBezTo>
                    <a:pt x="13370" y="182141"/>
                    <a:pt x="15194" y="180925"/>
                    <a:pt x="17260" y="180925"/>
                  </a:cubicBezTo>
                  <a:cubicBezTo>
                    <a:pt x="20359" y="180925"/>
                    <a:pt x="22851" y="183478"/>
                    <a:pt x="22851" y="186517"/>
                  </a:cubicBezTo>
                  <a:cubicBezTo>
                    <a:pt x="22851" y="189616"/>
                    <a:pt x="20359" y="192108"/>
                    <a:pt x="17260" y="192108"/>
                  </a:cubicBezTo>
                  <a:cubicBezTo>
                    <a:pt x="15194" y="192108"/>
                    <a:pt x="13370" y="190953"/>
                    <a:pt x="12398" y="189251"/>
                  </a:cubicBezTo>
                  <a:lnTo>
                    <a:pt x="0" y="189494"/>
                  </a:lnTo>
                  <a:lnTo>
                    <a:pt x="0" y="206754"/>
                  </a:lnTo>
                  <a:cubicBezTo>
                    <a:pt x="497" y="206821"/>
                    <a:pt x="996" y="206851"/>
                    <a:pt x="1496" y="206851"/>
                  </a:cubicBezTo>
                  <a:cubicBezTo>
                    <a:pt x="4174" y="206851"/>
                    <a:pt x="6888" y="206009"/>
                    <a:pt x="9602" y="205600"/>
                  </a:cubicBezTo>
                  <a:cubicBezTo>
                    <a:pt x="11449" y="205325"/>
                    <a:pt x="13295" y="205253"/>
                    <a:pt x="15142" y="205253"/>
                  </a:cubicBezTo>
                  <a:cubicBezTo>
                    <a:pt x="16152" y="205253"/>
                    <a:pt x="17162" y="205274"/>
                    <a:pt x="18172" y="205296"/>
                  </a:cubicBezTo>
                  <a:cubicBezTo>
                    <a:pt x="20042" y="205336"/>
                    <a:pt x="21929" y="205373"/>
                    <a:pt x="23819" y="205373"/>
                  </a:cubicBezTo>
                  <a:cubicBezTo>
                    <a:pt x="30528" y="205373"/>
                    <a:pt x="37263" y="204905"/>
                    <a:pt x="43332" y="202439"/>
                  </a:cubicBezTo>
                  <a:cubicBezTo>
                    <a:pt x="44183" y="202075"/>
                    <a:pt x="44973" y="201710"/>
                    <a:pt x="45885" y="201589"/>
                  </a:cubicBezTo>
                  <a:cubicBezTo>
                    <a:pt x="46149" y="201548"/>
                    <a:pt x="46413" y="201530"/>
                    <a:pt x="46676" y="201530"/>
                  </a:cubicBezTo>
                  <a:cubicBezTo>
                    <a:pt x="48868" y="201530"/>
                    <a:pt x="51030" y="202775"/>
                    <a:pt x="53221" y="202775"/>
                  </a:cubicBezTo>
                  <a:cubicBezTo>
                    <a:pt x="53550" y="202775"/>
                    <a:pt x="53880" y="202747"/>
                    <a:pt x="54211" y="202683"/>
                  </a:cubicBezTo>
                  <a:cubicBezTo>
                    <a:pt x="55791" y="202379"/>
                    <a:pt x="57006" y="201224"/>
                    <a:pt x="58526" y="200798"/>
                  </a:cubicBezTo>
                  <a:cubicBezTo>
                    <a:pt x="59201" y="200608"/>
                    <a:pt x="59896" y="200551"/>
                    <a:pt x="60599" y="200551"/>
                  </a:cubicBezTo>
                  <a:cubicBezTo>
                    <a:pt x="61661" y="200551"/>
                    <a:pt x="62743" y="200682"/>
                    <a:pt x="63806" y="200682"/>
                  </a:cubicBezTo>
                  <a:cubicBezTo>
                    <a:pt x="64509" y="200682"/>
                    <a:pt x="65204" y="200624"/>
                    <a:pt x="65879" y="200434"/>
                  </a:cubicBezTo>
                  <a:cubicBezTo>
                    <a:pt x="67824" y="199826"/>
                    <a:pt x="69343" y="198185"/>
                    <a:pt x="71410" y="197942"/>
                  </a:cubicBezTo>
                  <a:cubicBezTo>
                    <a:pt x="71573" y="197925"/>
                    <a:pt x="71736" y="197917"/>
                    <a:pt x="71899" y="197917"/>
                  </a:cubicBezTo>
                  <a:cubicBezTo>
                    <a:pt x="72891" y="197917"/>
                    <a:pt x="73882" y="198194"/>
                    <a:pt x="74874" y="198246"/>
                  </a:cubicBezTo>
                  <a:cubicBezTo>
                    <a:pt x="75004" y="198253"/>
                    <a:pt x="75134" y="198257"/>
                    <a:pt x="75262" y="198257"/>
                  </a:cubicBezTo>
                  <a:cubicBezTo>
                    <a:pt x="80349" y="198257"/>
                    <a:pt x="83926" y="192592"/>
                    <a:pt x="89058" y="192592"/>
                  </a:cubicBezTo>
                  <a:cubicBezTo>
                    <a:pt x="89111" y="192592"/>
                    <a:pt x="89164" y="192593"/>
                    <a:pt x="89217" y="192594"/>
                  </a:cubicBezTo>
                  <a:cubicBezTo>
                    <a:pt x="91161" y="192655"/>
                    <a:pt x="92985" y="193566"/>
                    <a:pt x="94929" y="193688"/>
                  </a:cubicBezTo>
                  <a:cubicBezTo>
                    <a:pt x="95086" y="193697"/>
                    <a:pt x="95242" y="193700"/>
                    <a:pt x="95398" y="193700"/>
                  </a:cubicBezTo>
                  <a:cubicBezTo>
                    <a:pt x="96337" y="193700"/>
                    <a:pt x="97282" y="193566"/>
                    <a:pt x="98272" y="193566"/>
                  </a:cubicBezTo>
                  <a:cubicBezTo>
                    <a:pt x="102655" y="193566"/>
                    <a:pt x="106996" y="196197"/>
                    <a:pt x="111226" y="196197"/>
                  </a:cubicBezTo>
                  <a:cubicBezTo>
                    <a:pt x="112099" y="196197"/>
                    <a:pt x="112967" y="196085"/>
                    <a:pt x="113830" y="195815"/>
                  </a:cubicBezTo>
                  <a:cubicBezTo>
                    <a:pt x="115289" y="195329"/>
                    <a:pt x="116565" y="194478"/>
                    <a:pt x="118024" y="194235"/>
                  </a:cubicBezTo>
                  <a:cubicBezTo>
                    <a:pt x="118337" y="194181"/>
                    <a:pt x="118649" y="194156"/>
                    <a:pt x="118958" y="194156"/>
                  </a:cubicBezTo>
                  <a:cubicBezTo>
                    <a:pt x="122726" y="194156"/>
                    <a:pt x="126200" y="197832"/>
                    <a:pt x="129863" y="197832"/>
                  </a:cubicBezTo>
                  <a:cubicBezTo>
                    <a:pt x="130330" y="197832"/>
                    <a:pt x="130799" y="197773"/>
                    <a:pt x="131272" y="197638"/>
                  </a:cubicBezTo>
                  <a:cubicBezTo>
                    <a:pt x="132063" y="197395"/>
                    <a:pt x="132731" y="196970"/>
                    <a:pt x="133582" y="196909"/>
                  </a:cubicBezTo>
                  <a:cubicBezTo>
                    <a:pt x="133729" y="196888"/>
                    <a:pt x="133874" y="196878"/>
                    <a:pt x="134020" y="196878"/>
                  </a:cubicBezTo>
                  <a:cubicBezTo>
                    <a:pt x="135557" y="196878"/>
                    <a:pt x="137010" y="197963"/>
                    <a:pt x="138565" y="198185"/>
                  </a:cubicBezTo>
                  <a:cubicBezTo>
                    <a:pt x="138762" y="198207"/>
                    <a:pt x="138962" y="198217"/>
                    <a:pt x="139162" y="198217"/>
                  </a:cubicBezTo>
                  <a:cubicBezTo>
                    <a:pt x="140073" y="198217"/>
                    <a:pt x="141011" y="198009"/>
                    <a:pt x="141908" y="197760"/>
                  </a:cubicBezTo>
                  <a:cubicBezTo>
                    <a:pt x="146041" y="196787"/>
                    <a:pt x="150112" y="195450"/>
                    <a:pt x="155096" y="194843"/>
                  </a:cubicBezTo>
                  <a:cubicBezTo>
                    <a:pt x="155278" y="194819"/>
                    <a:pt x="155460" y="194808"/>
                    <a:pt x="155643" y="194808"/>
                  </a:cubicBezTo>
                  <a:cubicBezTo>
                    <a:pt x="156865" y="194808"/>
                    <a:pt x="158079" y="195318"/>
                    <a:pt x="158925" y="196058"/>
                  </a:cubicBezTo>
                  <a:cubicBezTo>
                    <a:pt x="159532" y="196544"/>
                    <a:pt x="160019" y="197213"/>
                    <a:pt x="160809" y="197213"/>
                  </a:cubicBezTo>
                  <a:cubicBezTo>
                    <a:pt x="160860" y="197221"/>
                    <a:pt x="160911" y="197225"/>
                    <a:pt x="160961" y="197225"/>
                  </a:cubicBezTo>
                  <a:cubicBezTo>
                    <a:pt x="161275" y="197225"/>
                    <a:pt x="161589" y="197083"/>
                    <a:pt x="161903" y="197030"/>
                  </a:cubicBezTo>
                  <a:cubicBezTo>
                    <a:pt x="162027" y="197014"/>
                    <a:pt x="162153" y="197006"/>
                    <a:pt x="162280" y="197006"/>
                  </a:cubicBezTo>
                  <a:cubicBezTo>
                    <a:pt x="163079" y="197006"/>
                    <a:pt x="163911" y="197307"/>
                    <a:pt x="164698" y="197517"/>
                  </a:cubicBezTo>
                  <a:cubicBezTo>
                    <a:pt x="165768" y="197819"/>
                    <a:pt x="166865" y="197935"/>
                    <a:pt x="167972" y="197935"/>
                  </a:cubicBezTo>
                  <a:cubicBezTo>
                    <a:pt x="169756" y="197935"/>
                    <a:pt x="171565" y="197634"/>
                    <a:pt x="173328" y="197334"/>
                  </a:cubicBezTo>
                  <a:cubicBezTo>
                    <a:pt x="176671" y="196727"/>
                    <a:pt x="180257" y="196058"/>
                    <a:pt x="182566" y="193809"/>
                  </a:cubicBezTo>
                  <a:cubicBezTo>
                    <a:pt x="183113" y="193262"/>
                    <a:pt x="183599" y="192655"/>
                    <a:pt x="184268" y="192229"/>
                  </a:cubicBezTo>
                  <a:cubicBezTo>
                    <a:pt x="184815" y="191925"/>
                    <a:pt x="185422" y="191804"/>
                    <a:pt x="186030" y="191622"/>
                  </a:cubicBezTo>
                  <a:lnTo>
                    <a:pt x="191804" y="190163"/>
                  </a:lnTo>
                  <a:cubicBezTo>
                    <a:pt x="193186" y="189774"/>
                    <a:pt x="194630" y="189416"/>
                    <a:pt x="196069" y="189416"/>
                  </a:cubicBezTo>
                  <a:cubicBezTo>
                    <a:pt x="196655" y="189416"/>
                    <a:pt x="197240" y="189475"/>
                    <a:pt x="197820" y="189616"/>
                  </a:cubicBezTo>
                  <a:cubicBezTo>
                    <a:pt x="200672" y="190415"/>
                    <a:pt x="202882" y="193301"/>
                    <a:pt x="205806" y="193301"/>
                  </a:cubicBezTo>
                  <a:cubicBezTo>
                    <a:pt x="205997" y="193301"/>
                    <a:pt x="206192" y="193289"/>
                    <a:pt x="206389" y="193262"/>
                  </a:cubicBezTo>
                  <a:cubicBezTo>
                    <a:pt x="207240" y="193141"/>
                    <a:pt x="207970" y="192716"/>
                    <a:pt x="208760" y="192412"/>
                  </a:cubicBezTo>
                  <a:cubicBezTo>
                    <a:pt x="211261" y="191395"/>
                    <a:pt x="213990" y="191033"/>
                    <a:pt x="216734" y="191033"/>
                  </a:cubicBezTo>
                  <a:cubicBezTo>
                    <a:pt x="218256" y="191033"/>
                    <a:pt x="219783" y="191144"/>
                    <a:pt x="221279" y="191318"/>
                  </a:cubicBezTo>
                  <a:cubicBezTo>
                    <a:pt x="221644" y="191348"/>
                    <a:pt x="222039" y="191394"/>
                    <a:pt x="222426" y="191394"/>
                  </a:cubicBezTo>
                  <a:cubicBezTo>
                    <a:pt x="222814" y="191394"/>
                    <a:pt x="223194" y="191348"/>
                    <a:pt x="223528" y="191196"/>
                  </a:cubicBezTo>
                  <a:cubicBezTo>
                    <a:pt x="223953" y="191014"/>
                    <a:pt x="224257" y="190649"/>
                    <a:pt x="224683" y="190406"/>
                  </a:cubicBezTo>
                  <a:cubicBezTo>
                    <a:pt x="225059" y="190213"/>
                    <a:pt x="225439" y="190132"/>
                    <a:pt x="225824" y="190132"/>
                  </a:cubicBezTo>
                  <a:cubicBezTo>
                    <a:pt x="227732" y="190132"/>
                    <a:pt x="229739" y="192128"/>
                    <a:pt x="231915" y="192229"/>
                  </a:cubicBezTo>
                  <a:cubicBezTo>
                    <a:pt x="231981" y="192233"/>
                    <a:pt x="232048" y="192235"/>
                    <a:pt x="232114" y="192235"/>
                  </a:cubicBezTo>
                  <a:cubicBezTo>
                    <a:pt x="233189" y="192235"/>
                    <a:pt x="234166" y="191786"/>
                    <a:pt x="235196" y="191500"/>
                  </a:cubicBezTo>
                  <a:cubicBezTo>
                    <a:pt x="236456" y="191155"/>
                    <a:pt x="237749" y="191042"/>
                    <a:pt x="239072" y="191042"/>
                  </a:cubicBezTo>
                  <a:cubicBezTo>
                    <a:pt x="241616" y="191042"/>
                    <a:pt x="244268" y="191461"/>
                    <a:pt x="246986" y="191461"/>
                  </a:cubicBezTo>
                  <a:cubicBezTo>
                    <a:pt x="249336" y="191461"/>
                    <a:pt x="251735" y="191148"/>
                    <a:pt x="254158" y="189981"/>
                  </a:cubicBezTo>
                  <a:cubicBezTo>
                    <a:pt x="253186" y="185909"/>
                    <a:pt x="252152" y="181776"/>
                    <a:pt x="251180" y="177643"/>
                  </a:cubicBezTo>
                  <a:cubicBezTo>
                    <a:pt x="250937" y="176793"/>
                    <a:pt x="250755" y="175942"/>
                    <a:pt x="250755" y="175030"/>
                  </a:cubicBezTo>
                  <a:cubicBezTo>
                    <a:pt x="250694" y="173997"/>
                    <a:pt x="250937" y="172964"/>
                    <a:pt x="251241" y="171931"/>
                  </a:cubicBezTo>
                  <a:cubicBezTo>
                    <a:pt x="251545" y="170594"/>
                    <a:pt x="251909" y="169257"/>
                    <a:pt x="252213" y="167920"/>
                  </a:cubicBezTo>
                  <a:cubicBezTo>
                    <a:pt x="253429" y="162997"/>
                    <a:pt x="254644" y="158013"/>
                    <a:pt x="256650" y="153273"/>
                  </a:cubicBezTo>
                  <a:cubicBezTo>
                    <a:pt x="257987" y="150295"/>
                    <a:pt x="259567" y="147256"/>
                    <a:pt x="259688" y="143974"/>
                  </a:cubicBezTo>
                  <a:cubicBezTo>
                    <a:pt x="259749" y="142151"/>
                    <a:pt x="259263" y="140328"/>
                    <a:pt x="258838" y="138505"/>
                  </a:cubicBezTo>
                  <a:cubicBezTo>
                    <a:pt x="257440" y="133035"/>
                    <a:pt x="256042" y="127565"/>
                    <a:pt x="255009" y="122096"/>
                  </a:cubicBezTo>
                  <a:cubicBezTo>
                    <a:pt x="254462" y="119239"/>
                    <a:pt x="254158" y="115836"/>
                    <a:pt x="256407" y="113830"/>
                  </a:cubicBezTo>
                  <a:cubicBezTo>
                    <a:pt x="256832" y="113466"/>
                    <a:pt x="257258" y="113162"/>
                    <a:pt x="257440" y="112676"/>
                  </a:cubicBezTo>
                  <a:cubicBezTo>
                    <a:pt x="258169" y="111035"/>
                    <a:pt x="254827" y="108968"/>
                    <a:pt x="256346" y="107753"/>
                  </a:cubicBezTo>
                  <a:cubicBezTo>
                    <a:pt x="257014" y="107206"/>
                    <a:pt x="258351" y="107510"/>
                    <a:pt x="258777" y="106781"/>
                  </a:cubicBezTo>
                  <a:cubicBezTo>
                    <a:pt x="259020" y="106355"/>
                    <a:pt x="258838" y="105930"/>
                    <a:pt x="258716" y="105504"/>
                  </a:cubicBezTo>
                  <a:cubicBezTo>
                    <a:pt x="257865" y="102587"/>
                    <a:pt x="258655" y="99548"/>
                    <a:pt x="259445" y="96692"/>
                  </a:cubicBezTo>
                  <a:cubicBezTo>
                    <a:pt x="260357" y="93228"/>
                    <a:pt x="261269" y="89764"/>
                    <a:pt x="262180" y="86300"/>
                  </a:cubicBezTo>
                  <a:lnTo>
                    <a:pt x="262180" y="0"/>
                  </a:lnTo>
                  <a:close/>
                </a:path>
              </a:pathLst>
            </a:custGeom>
            <a:solidFill>
              <a:schemeClr val="accent3"/>
            </a:solidFill>
            <a:ln>
              <a:noFill/>
            </a:ln>
            <a:effectLst>
              <a:outerShdw blurRad="57150" dist="19050" dir="5400000" algn="bl" rotWithShape="0">
                <a:srgbClr val="000000">
                  <a:alpha val="18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53" name="Google Shape;3053;p24"/>
            <p:cNvSpPr/>
            <p:nvPr/>
          </p:nvSpPr>
          <p:spPr>
            <a:xfrm>
              <a:off x="916658" y="5583606"/>
              <a:ext cx="3759676" cy="2935240"/>
            </a:xfrm>
            <a:custGeom>
              <a:avLst/>
              <a:gdLst/>
              <a:ahLst/>
              <a:cxnLst/>
              <a:rect l="l" t="t" r="r" b="b"/>
              <a:pathLst>
                <a:path w="262181" h="204689" extrusionOk="0">
                  <a:moveTo>
                    <a:pt x="0" y="0"/>
                  </a:moveTo>
                  <a:lnTo>
                    <a:pt x="0" y="33304"/>
                  </a:lnTo>
                  <a:lnTo>
                    <a:pt x="12398" y="33547"/>
                  </a:lnTo>
                  <a:cubicBezTo>
                    <a:pt x="13370" y="31846"/>
                    <a:pt x="15194" y="30691"/>
                    <a:pt x="17260" y="30691"/>
                  </a:cubicBezTo>
                  <a:cubicBezTo>
                    <a:pt x="20359" y="30691"/>
                    <a:pt x="22851" y="33183"/>
                    <a:pt x="22851" y="36282"/>
                  </a:cubicBezTo>
                  <a:cubicBezTo>
                    <a:pt x="22851" y="39382"/>
                    <a:pt x="20359" y="41874"/>
                    <a:pt x="17260" y="41874"/>
                  </a:cubicBezTo>
                  <a:cubicBezTo>
                    <a:pt x="15194" y="41874"/>
                    <a:pt x="13370" y="40719"/>
                    <a:pt x="12398" y="39017"/>
                  </a:cubicBezTo>
                  <a:lnTo>
                    <a:pt x="0" y="39199"/>
                  </a:lnTo>
                  <a:lnTo>
                    <a:pt x="0" y="63388"/>
                  </a:lnTo>
                  <a:lnTo>
                    <a:pt x="12398" y="63631"/>
                  </a:lnTo>
                  <a:cubicBezTo>
                    <a:pt x="13370" y="61868"/>
                    <a:pt x="15194" y="60714"/>
                    <a:pt x="17260" y="60714"/>
                  </a:cubicBezTo>
                  <a:cubicBezTo>
                    <a:pt x="20359" y="60714"/>
                    <a:pt x="22851" y="63266"/>
                    <a:pt x="22851" y="66305"/>
                  </a:cubicBezTo>
                  <a:cubicBezTo>
                    <a:pt x="22851" y="69404"/>
                    <a:pt x="20359" y="71896"/>
                    <a:pt x="17260" y="71896"/>
                  </a:cubicBezTo>
                  <a:cubicBezTo>
                    <a:pt x="15194" y="71896"/>
                    <a:pt x="13370" y="70741"/>
                    <a:pt x="12398" y="69040"/>
                  </a:cubicBezTo>
                  <a:lnTo>
                    <a:pt x="0" y="69283"/>
                  </a:lnTo>
                  <a:lnTo>
                    <a:pt x="0" y="93410"/>
                  </a:lnTo>
                  <a:lnTo>
                    <a:pt x="12398" y="93653"/>
                  </a:lnTo>
                  <a:cubicBezTo>
                    <a:pt x="13370" y="91952"/>
                    <a:pt x="15194" y="90797"/>
                    <a:pt x="17260" y="90797"/>
                  </a:cubicBezTo>
                  <a:cubicBezTo>
                    <a:pt x="20359" y="90797"/>
                    <a:pt x="22851" y="93289"/>
                    <a:pt x="22851" y="96388"/>
                  </a:cubicBezTo>
                  <a:cubicBezTo>
                    <a:pt x="22851" y="99488"/>
                    <a:pt x="20359" y="101979"/>
                    <a:pt x="17260" y="101979"/>
                  </a:cubicBezTo>
                  <a:cubicBezTo>
                    <a:pt x="15194" y="101979"/>
                    <a:pt x="13370" y="100825"/>
                    <a:pt x="12398" y="99123"/>
                  </a:cubicBezTo>
                  <a:lnTo>
                    <a:pt x="0" y="99305"/>
                  </a:lnTo>
                  <a:lnTo>
                    <a:pt x="0" y="123494"/>
                  </a:lnTo>
                  <a:lnTo>
                    <a:pt x="12398" y="123737"/>
                  </a:lnTo>
                  <a:cubicBezTo>
                    <a:pt x="13370" y="122035"/>
                    <a:pt x="15194" y="120819"/>
                    <a:pt x="17260" y="120819"/>
                  </a:cubicBezTo>
                  <a:cubicBezTo>
                    <a:pt x="20359" y="120819"/>
                    <a:pt x="22851" y="123372"/>
                    <a:pt x="22851" y="126411"/>
                  </a:cubicBezTo>
                  <a:cubicBezTo>
                    <a:pt x="22851" y="129510"/>
                    <a:pt x="20359" y="132002"/>
                    <a:pt x="17260" y="132002"/>
                  </a:cubicBezTo>
                  <a:cubicBezTo>
                    <a:pt x="15194" y="132002"/>
                    <a:pt x="13370" y="130847"/>
                    <a:pt x="12398" y="129146"/>
                  </a:cubicBezTo>
                  <a:lnTo>
                    <a:pt x="0" y="129389"/>
                  </a:lnTo>
                  <a:lnTo>
                    <a:pt x="0" y="153516"/>
                  </a:lnTo>
                  <a:lnTo>
                    <a:pt x="12398" y="153759"/>
                  </a:lnTo>
                  <a:cubicBezTo>
                    <a:pt x="13370" y="152057"/>
                    <a:pt x="15194" y="150903"/>
                    <a:pt x="17260" y="150903"/>
                  </a:cubicBezTo>
                  <a:cubicBezTo>
                    <a:pt x="20359" y="150903"/>
                    <a:pt x="22851" y="153394"/>
                    <a:pt x="22851" y="156494"/>
                  </a:cubicBezTo>
                  <a:cubicBezTo>
                    <a:pt x="22851" y="159593"/>
                    <a:pt x="20359" y="162085"/>
                    <a:pt x="17260" y="162085"/>
                  </a:cubicBezTo>
                  <a:cubicBezTo>
                    <a:pt x="15194" y="162085"/>
                    <a:pt x="13370" y="160931"/>
                    <a:pt x="12398" y="159229"/>
                  </a:cubicBezTo>
                  <a:lnTo>
                    <a:pt x="0" y="159411"/>
                  </a:lnTo>
                  <a:lnTo>
                    <a:pt x="0" y="183599"/>
                  </a:lnTo>
                  <a:lnTo>
                    <a:pt x="12398" y="183842"/>
                  </a:lnTo>
                  <a:cubicBezTo>
                    <a:pt x="13370" y="182141"/>
                    <a:pt x="15194" y="180925"/>
                    <a:pt x="17260" y="180925"/>
                  </a:cubicBezTo>
                  <a:cubicBezTo>
                    <a:pt x="20359" y="180925"/>
                    <a:pt x="22851" y="183478"/>
                    <a:pt x="22851" y="186517"/>
                  </a:cubicBezTo>
                  <a:cubicBezTo>
                    <a:pt x="22851" y="189616"/>
                    <a:pt x="20359" y="192108"/>
                    <a:pt x="17260" y="192108"/>
                  </a:cubicBezTo>
                  <a:cubicBezTo>
                    <a:pt x="15194" y="192108"/>
                    <a:pt x="13370" y="190953"/>
                    <a:pt x="12398" y="189251"/>
                  </a:cubicBezTo>
                  <a:lnTo>
                    <a:pt x="0" y="189494"/>
                  </a:lnTo>
                  <a:lnTo>
                    <a:pt x="0" y="204688"/>
                  </a:lnTo>
                  <a:cubicBezTo>
                    <a:pt x="1519" y="204384"/>
                    <a:pt x="2978" y="204080"/>
                    <a:pt x="4497" y="203776"/>
                  </a:cubicBezTo>
                  <a:cubicBezTo>
                    <a:pt x="7171" y="203229"/>
                    <a:pt x="9906" y="202622"/>
                    <a:pt x="12580" y="202318"/>
                  </a:cubicBezTo>
                  <a:cubicBezTo>
                    <a:pt x="16255" y="201842"/>
                    <a:pt x="19960" y="201736"/>
                    <a:pt x="23674" y="201736"/>
                  </a:cubicBezTo>
                  <a:cubicBezTo>
                    <a:pt x="25182" y="201736"/>
                    <a:pt x="26690" y="201753"/>
                    <a:pt x="28199" y="201771"/>
                  </a:cubicBezTo>
                  <a:cubicBezTo>
                    <a:pt x="28710" y="201782"/>
                    <a:pt x="29225" y="201791"/>
                    <a:pt x="29740" y="201791"/>
                  </a:cubicBezTo>
                  <a:cubicBezTo>
                    <a:pt x="32043" y="201791"/>
                    <a:pt x="34345" y="201610"/>
                    <a:pt x="36282" y="200616"/>
                  </a:cubicBezTo>
                  <a:cubicBezTo>
                    <a:pt x="37559" y="199948"/>
                    <a:pt x="38652" y="198914"/>
                    <a:pt x="40050" y="198428"/>
                  </a:cubicBezTo>
                  <a:cubicBezTo>
                    <a:pt x="40954" y="198070"/>
                    <a:pt x="41888" y="197938"/>
                    <a:pt x="42843" y="197938"/>
                  </a:cubicBezTo>
                  <a:cubicBezTo>
                    <a:pt x="45490" y="197938"/>
                    <a:pt x="48296" y="198949"/>
                    <a:pt x="51059" y="198949"/>
                  </a:cubicBezTo>
                  <a:cubicBezTo>
                    <a:pt x="51523" y="198949"/>
                    <a:pt x="51987" y="198921"/>
                    <a:pt x="52448" y="198854"/>
                  </a:cubicBezTo>
                  <a:cubicBezTo>
                    <a:pt x="53603" y="198671"/>
                    <a:pt x="54758" y="198246"/>
                    <a:pt x="55973" y="198003"/>
                  </a:cubicBezTo>
                  <a:cubicBezTo>
                    <a:pt x="57249" y="197760"/>
                    <a:pt x="58647" y="197699"/>
                    <a:pt x="59923" y="197577"/>
                  </a:cubicBezTo>
                  <a:cubicBezTo>
                    <a:pt x="63266" y="197152"/>
                    <a:pt x="66426" y="195937"/>
                    <a:pt x="69526" y="194660"/>
                  </a:cubicBezTo>
                  <a:lnTo>
                    <a:pt x="72018" y="193688"/>
                  </a:lnTo>
                  <a:cubicBezTo>
                    <a:pt x="75603" y="192229"/>
                    <a:pt x="79250" y="190710"/>
                    <a:pt x="81802" y="188036"/>
                  </a:cubicBezTo>
                  <a:cubicBezTo>
                    <a:pt x="82592" y="187185"/>
                    <a:pt x="83322" y="186152"/>
                    <a:pt x="84537" y="185848"/>
                  </a:cubicBezTo>
                  <a:cubicBezTo>
                    <a:pt x="84785" y="185786"/>
                    <a:pt x="85036" y="185760"/>
                    <a:pt x="85290" y="185760"/>
                  </a:cubicBezTo>
                  <a:cubicBezTo>
                    <a:pt x="86032" y="185760"/>
                    <a:pt x="86790" y="185986"/>
                    <a:pt x="87515" y="186213"/>
                  </a:cubicBezTo>
                  <a:cubicBezTo>
                    <a:pt x="91891" y="187550"/>
                    <a:pt x="96327" y="188704"/>
                    <a:pt x="100825" y="189920"/>
                  </a:cubicBezTo>
                  <a:cubicBezTo>
                    <a:pt x="102830" y="190467"/>
                    <a:pt x="104896" y="191014"/>
                    <a:pt x="106963" y="191500"/>
                  </a:cubicBezTo>
                  <a:cubicBezTo>
                    <a:pt x="108287" y="191853"/>
                    <a:pt x="109669" y="192078"/>
                    <a:pt x="111135" y="192078"/>
                  </a:cubicBezTo>
                  <a:cubicBezTo>
                    <a:pt x="112696" y="192078"/>
                    <a:pt x="114353" y="191823"/>
                    <a:pt x="116140" y="191196"/>
                  </a:cubicBezTo>
                  <a:cubicBezTo>
                    <a:pt x="117555" y="190682"/>
                    <a:pt x="119123" y="190388"/>
                    <a:pt x="120674" y="190388"/>
                  </a:cubicBezTo>
                  <a:cubicBezTo>
                    <a:pt x="122053" y="190388"/>
                    <a:pt x="123418" y="190620"/>
                    <a:pt x="124648" y="191135"/>
                  </a:cubicBezTo>
                  <a:cubicBezTo>
                    <a:pt x="126228" y="191804"/>
                    <a:pt x="127626" y="193080"/>
                    <a:pt x="129388" y="193323"/>
                  </a:cubicBezTo>
                  <a:cubicBezTo>
                    <a:pt x="129567" y="193342"/>
                    <a:pt x="129749" y="193349"/>
                    <a:pt x="129933" y="193349"/>
                  </a:cubicBezTo>
                  <a:cubicBezTo>
                    <a:pt x="130514" y="193349"/>
                    <a:pt x="131112" y="193278"/>
                    <a:pt x="131693" y="193278"/>
                  </a:cubicBezTo>
                  <a:cubicBezTo>
                    <a:pt x="132114" y="193278"/>
                    <a:pt x="132525" y="193315"/>
                    <a:pt x="132913" y="193445"/>
                  </a:cubicBezTo>
                  <a:cubicBezTo>
                    <a:pt x="133521" y="193688"/>
                    <a:pt x="134007" y="194053"/>
                    <a:pt x="134493" y="194356"/>
                  </a:cubicBezTo>
                  <a:cubicBezTo>
                    <a:pt x="135375" y="194839"/>
                    <a:pt x="136343" y="195039"/>
                    <a:pt x="137339" y="195039"/>
                  </a:cubicBezTo>
                  <a:cubicBezTo>
                    <a:pt x="139226" y="195039"/>
                    <a:pt x="141209" y="194320"/>
                    <a:pt x="142880" y="193445"/>
                  </a:cubicBezTo>
                  <a:cubicBezTo>
                    <a:pt x="145433" y="192108"/>
                    <a:pt x="147925" y="190406"/>
                    <a:pt x="150903" y="190345"/>
                  </a:cubicBezTo>
                  <a:cubicBezTo>
                    <a:pt x="150944" y="190345"/>
                    <a:pt x="150986" y="190344"/>
                    <a:pt x="151027" y="190344"/>
                  </a:cubicBezTo>
                  <a:cubicBezTo>
                    <a:pt x="154923" y="190344"/>
                    <a:pt x="158237" y="193143"/>
                    <a:pt x="162146" y="193323"/>
                  </a:cubicBezTo>
                  <a:cubicBezTo>
                    <a:pt x="162331" y="193335"/>
                    <a:pt x="162516" y="193341"/>
                    <a:pt x="162700" y="193341"/>
                  </a:cubicBezTo>
                  <a:cubicBezTo>
                    <a:pt x="164389" y="193341"/>
                    <a:pt x="166038" y="192880"/>
                    <a:pt x="167737" y="192716"/>
                  </a:cubicBezTo>
                  <a:cubicBezTo>
                    <a:pt x="168080" y="192694"/>
                    <a:pt x="168424" y="192685"/>
                    <a:pt x="168770" y="192685"/>
                  </a:cubicBezTo>
                  <a:cubicBezTo>
                    <a:pt x="170401" y="192685"/>
                    <a:pt x="172058" y="192882"/>
                    <a:pt x="173690" y="192882"/>
                  </a:cubicBezTo>
                  <a:cubicBezTo>
                    <a:pt x="174656" y="192882"/>
                    <a:pt x="175612" y="192813"/>
                    <a:pt x="176549" y="192594"/>
                  </a:cubicBezTo>
                  <a:cubicBezTo>
                    <a:pt x="179770" y="191865"/>
                    <a:pt x="182141" y="189494"/>
                    <a:pt x="185179" y="188218"/>
                  </a:cubicBezTo>
                  <a:cubicBezTo>
                    <a:pt x="186516" y="187671"/>
                    <a:pt x="188339" y="188401"/>
                    <a:pt x="190406" y="187307"/>
                  </a:cubicBezTo>
                  <a:cubicBezTo>
                    <a:pt x="191052" y="187005"/>
                    <a:pt x="191668" y="186887"/>
                    <a:pt x="192318" y="186887"/>
                  </a:cubicBezTo>
                  <a:cubicBezTo>
                    <a:pt x="192585" y="186887"/>
                    <a:pt x="192858" y="186907"/>
                    <a:pt x="193141" y="186942"/>
                  </a:cubicBezTo>
                  <a:cubicBezTo>
                    <a:pt x="193556" y="186997"/>
                    <a:pt x="193971" y="187021"/>
                    <a:pt x="194384" y="187021"/>
                  </a:cubicBezTo>
                  <a:cubicBezTo>
                    <a:pt x="196466" y="187021"/>
                    <a:pt x="198524" y="186434"/>
                    <a:pt x="200611" y="186434"/>
                  </a:cubicBezTo>
                  <a:cubicBezTo>
                    <a:pt x="200835" y="186434"/>
                    <a:pt x="201059" y="186441"/>
                    <a:pt x="201284" y="186456"/>
                  </a:cubicBezTo>
                  <a:cubicBezTo>
                    <a:pt x="204106" y="186686"/>
                    <a:pt x="206710" y="188172"/>
                    <a:pt x="209509" y="188172"/>
                  </a:cubicBezTo>
                  <a:cubicBezTo>
                    <a:pt x="209664" y="188172"/>
                    <a:pt x="209819" y="188167"/>
                    <a:pt x="209975" y="188157"/>
                  </a:cubicBezTo>
                  <a:cubicBezTo>
                    <a:pt x="212588" y="188036"/>
                    <a:pt x="214837" y="186456"/>
                    <a:pt x="217450" y="186091"/>
                  </a:cubicBezTo>
                  <a:cubicBezTo>
                    <a:pt x="218034" y="185982"/>
                    <a:pt x="218639" y="185960"/>
                    <a:pt x="219253" y="185960"/>
                  </a:cubicBezTo>
                  <a:cubicBezTo>
                    <a:pt x="219663" y="185960"/>
                    <a:pt x="220076" y="185970"/>
                    <a:pt x="220489" y="185970"/>
                  </a:cubicBezTo>
                  <a:cubicBezTo>
                    <a:pt x="222373" y="186030"/>
                    <a:pt x="224318" y="186091"/>
                    <a:pt x="226202" y="186395"/>
                  </a:cubicBezTo>
                  <a:cubicBezTo>
                    <a:pt x="227342" y="186558"/>
                    <a:pt x="228530" y="186769"/>
                    <a:pt x="229680" y="186769"/>
                  </a:cubicBezTo>
                  <a:cubicBezTo>
                    <a:pt x="229818" y="186769"/>
                    <a:pt x="229955" y="186766"/>
                    <a:pt x="230091" y="186760"/>
                  </a:cubicBezTo>
                  <a:cubicBezTo>
                    <a:pt x="231975" y="186638"/>
                    <a:pt x="233677" y="185848"/>
                    <a:pt x="235561" y="185666"/>
                  </a:cubicBezTo>
                  <a:cubicBezTo>
                    <a:pt x="235925" y="185626"/>
                    <a:pt x="236291" y="185609"/>
                    <a:pt x="236659" y="185609"/>
                  </a:cubicBezTo>
                  <a:cubicBezTo>
                    <a:pt x="238556" y="185609"/>
                    <a:pt x="240505" y="186053"/>
                    <a:pt x="242570" y="186053"/>
                  </a:cubicBezTo>
                  <a:cubicBezTo>
                    <a:pt x="243775" y="186053"/>
                    <a:pt x="245021" y="185902"/>
                    <a:pt x="246318" y="185423"/>
                  </a:cubicBezTo>
                  <a:cubicBezTo>
                    <a:pt x="245710" y="177400"/>
                    <a:pt x="247047" y="169257"/>
                    <a:pt x="250147" y="161721"/>
                  </a:cubicBezTo>
                  <a:cubicBezTo>
                    <a:pt x="251180" y="159229"/>
                    <a:pt x="252396" y="156737"/>
                    <a:pt x="253003" y="154124"/>
                  </a:cubicBezTo>
                  <a:cubicBezTo>
                    <a:pt x="253429" y="152240"/>
                    <a:pt x="253490" y="150295"/>
                    <a:pt x="253550" y="148289"/>
                  </a:cubicBezTo>
                  <a:cubicBezTo>
                    <a:pt x="253672" y="145980"/>
                    <a:pt x="253733" y="143610"/>
                    <a:pt x="253854" y="141240"/>
                  </a:cubicBezTo>
                  <a:cubicBezTo>
                    <a:pt x="253915" y="139173"/>
                    <a:pt x="253976" y="137107"/>
                    <a:pt x="253490" y="135101"/>
                  </a:cubicBezTo>
                  <a:cubicBezTo>
                    <a:pt x="253125" y="133521"/>
                    <a:pt x="252456" y="132063"/>
                    <a:pt x="252213" y="130483"/>
                  </a:cubicBezTo>
                  <a:cubicBezTo>
                    <a:pt x="251970" y="129206"/>
                    <a:pt x="252092" y="127869"/>
                    <a:pt x="251849" y="126593"/>
                  </a:cubicBezTo>
                  <a:cubicBezTo>
                    <a:pt x="251423" y="124101"/>
                    <a:pt x="249843" y="121853"/>
                    <a:pt x="250025" y="119422"/>
                  </a:cubicBezTo>
                  <a:cubicBezTo>
                    <a:pt x="250025" y="118388"/>
                    <a:pt x="250390" y="117416"/>
                    <a:pt x="250633" y="116444"/>
                  </a:cubicBezTo>
                  <a:cubicBezTo>
                    <a:pt x="250937" y="115167"/>
                    <a:pt x="251059" y="113891"/>
                    <a:pt x="251180" y="112554"/>
                  </a:cubicBezTo>
                  <a:cubicBezTo>
                    <a:pt x="251423" y="110123"/>
                    <a:pt x="252396" y="107753"/>
                    <a:pt x="252274" y="105383"/>
                  </a:cubicBezTo>
                  <a:cubicBezTo>
                    <a:pt x="252152" y="103377"/>
                    <a:pt x="252213" y="101432"/>
                    <a:pt x="253186" y="99609"/>
                  </a:cubicBezTo>
                  <a:cubicBezTo>
                    <a:pt x="254097" y="97786"/>
                    <a:pt x="255252" y="96023"/>
                    <a:pt x="255677" y="94079"/>
                  </a:cubicBezTo>
                  <a:cubicBezTo>
                    <a:pt x="255920" y="92924"/>
                    <a:pt x="255860" y="91648"/>
                    <a:pt x="256467" y="90615"/>
                  </a:cubicBezTo>
                  <a:cubicBezTo>
                    <a:pt x="256832" y="90068"/>
                    <a:pt x="257318" y="89581"/>
                    <a:pt x="257561" y="89034"/>
                  </a:cubicBezTo>
                  <a:cubicBezTo>
                    <a:pt x="258108" y="87515"/>
                    <a:pt x="256711" y="85874"/>
                    <a:pt x="256954" y="84294"/>
                  </a:cubicBezTo>
                  <a:cubicBezTo>
                    <a:pt x="257075" y="83808"/>
                    <a:pt x="257318" y="83261"/>
                    <a:pt x="257561" y="82835"/>
                  </a:cubicBezTo>
                  <a:cubicBezTo>
                    <a:pt x="258838" y="80283"/>
                    <a:pt x="260235" y="77730"/>
                    <a:pt x="262180" y="75603"/>
                  </a:cubicBezTo>
                  <a:lnTo>
                    <a:pt x="262180"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3054" name="Google Shape;3054;p24"/>
            <p:cNvGrpSpPr/>
            <p:nvPr/>
          </p:nvGrpSpPr>
          <p:grpSpPr>
            <a:xfrm>
              <a:off x="916658" y="5583606"/>
              <a:ext cx="3759676" cy="2915193"/>
              <a:chOff x="916658" y="5583606"/>
              <a:chExt cx="3759676" cy="2915193"/>
            </a:xfrm>
          </p:grpSpPr>
          <p:sp>
            <p:nvSpPr>
              <p:cNvPr id="3055" name="Google Shape;3055;p24"/>
              <p:cNvSpPr/>
              <p:nvPr/>
            </p:nvSpPr>
            <p:spPr>
              <a:xfrm>
                <a:off x="1018616" y="7557550"/>
                <a:ext cx="4374" cy="149925"/>
              </a:xfrm>
              <a:custGeom>
                <a:avLst/>
                <a:gdLst/>
                <a:ahLst/>
                <a:cxnLst/>
                <a:rect l="l" t="t" r="r" b="b"/>
                <a:pathLst>
                  <a:path w="305" h="10455" extrusionOk="0">
                    <a:moveTo>
                      <a:pt x="1" y="1"/>
                    </a:moveTo>
                    <a:lnTo>
                      <a:pt x="1" y="10454"/>
                    </a:lnTo>
                    <a:lnTo>
                      <a:pt x="304" y="10454"/>
                    </a:lnTo>
                    <a:lnTo>
                      <a:pt x="30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56" name="Google Shape;3056;p24"/>
              <p:cNvSpPr/>
              <p:nvPr/>
            </p:nvSpPr>
            <p:spPr>
              <a:xfrm>
                <a:off x="1018616" y="8173711"/>
                <a:ext cx="4374" cy="45329"/>
              </a:xfrm>
              <a:custGeom>
                <a:avLst/>
                <a:gdLst/>
                <a:ahLst/>
                <a:cxnLst/>
                <a:rect l="l" t="t" r="r" b="b"/>
                <a:pathLst>
                  <a:path w="305" h="3161" extrusionOk="0">
                    <a:moveTo>
                      <a:pt x="1" y="0"/>
                    </a:moveTo>
                    <a:lnTo>
                      <a:pt x="1" y="3161"/>
                    </a:lnTo>
                    <a:lnTo>
                      <a:pt x="304" y="3161"/>
                    </a:lnTo>
                    <a:lnTo>
                      <a:pt x="30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57" name="Google Shape;3057;p24"/>
              <p:cNvSpPr/>
              <p:nvPr/>
            </p:nvSpPr>
            <p:spPr>
              <a:xfrm>
                <a:off x="1018616" y="6575374"/>
                <a:ext cx="4374" cy="54047"/>
              </a:xfrm>
              <a:custGeom>
                <a:avLst/>
                <a:gdLst/>
                <a:ahLst/>
                <a:cxnLst/>
                <a:rect l="l" t="t" r="r" b="b"/>
                <a:pathLst>
                  <a:path w="305" h="3769" extrusionOk="0">
                    <a:moveTo>
                      <a:pt x="1" y="0"/>
                    </a:moveTo>
                    <a:lnTo>
                      <a:pt x="1" y="3768"/>
                    </a:lnTo>
                    <a:lnTo>
                      <a:pt x="304" y="3768"/>
                    </a:lnTo>
                    <a:lnTo>
                      <a:pt x="30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58" name="Google Shape;3058;p24"/>
              <p:cNvSpPr/>
              <p:nvPr/>
            </p:nvSpPr>
            <p:spPr>
              <a:xfrm>
                <a:off x="1018616" y="5862476"/>
                <a:ext cx="4374" cy="150785"/>
              </a:xfrm>
              <a:custGeom>
                <a:avLst/>
                <a:gdLst/>
                <a:ahLst/>
                <a:cxnLst/>
                <a:rect l="l" t="t" r="r" b="b"/>
                <a:pathLst>
                  <a:path w="305" h="10515" extrusionOk="0">
                    <a:moveTo>
                      <a:pt x="1" y="1"/>
                    </a:moveTo>
                    <a:lnTo>
                      <a:pt x="1" y="10515"/>
                    </a:lnTo>
                    <a:lnTo>
                      <a:pt x="304" y="10515"/>
                    </a:lnTo>
                    <a:lnTo>
                      <a:pt x="30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59" name="Google Shape;3059;p24"/>
              <p:cNvSpPr/>
              <p:nvPr/>
            </p:nvSpPr>
            <p:spPr>
              <a:xfrm>
                <a:off x="1018616" y="6170986"/>
                <a:ext cx="4374" cy="149925"/>
              </a:xfrm>
              <a:custGeom>
                <a:avLst/>
                <a:gdLst/>
                <a:ahLst/>
                <a:cxnLst/>
                <a:rect l="l" t="t" r="r" b="b"/>
                <a:pathLst>
                  <a:path w="305" h="10455" extrusionOk="0">
                    <a:moveTo>
                      <a:pt x="1" y="1"/>
                    </a:moveTo>
                    <a:lnTo>
                      <a:pt x="1" y="10454"/>
                    </a:lnTo>
                    <a:lnTo>
                      <a:pt x="304" y="10454"/>
                    </a:lnTo>
                    <a:lnTo>
                      <a:pt x="30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60" name="Google Shape;3060;p24"/>
              <p:cNvSpPr/>
              <p:nvPr/>
            </p:nvSpPr>
            <p:spPr>
              <a:xfrm>
                <a:off x="1018616" y="6143970"/>
                <a:ext cx="4374" cy="23546"/>
              </a:xfrm>
              <a:custGeom>
                <a:avLst/>
                <a:gdLst/>
                <a:ahLst/>
                <a:cxnLst/>
                <a:rect l="l" t="t" r="r" b="b"/>
                <a:pathLst>
                  <a:path w="305" h="1642" extrusionOk="0">
                    <a:moveTo>
                      <a:pt x="1" y="1"/>
                    </a:moveTo>
                    <a:lnTo>
                      <a:pt x="1" y="1642"/>
                    </a:lnTo>
                    <a:lnTo>
                      <a:pt x="304" y="1642"/>
                    </a:lnTo>
                    <a:lnTo>
                      <a:pt x="30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61" name="Google Shape;3061;p24"/>
              <p:cNvSpPr/>
              <p:nvPr/>
            </p:nvSpPr>
            <p:spPr>
              <a:xfrm>
                <a:off x="1018616" y="8299200"/>
                <a:ext cx="4374" cy="25296"/>
              </a:xfrm>
              <a:custGeom>
                <a:avLst/>
                <a:gdLst/>
                <a:ahLst/>
                <a:cxnLst/>
                <a:rect l="l" t="t" r="r" b="b"/>
                <a:pathLst>
                  <a:path w="305" h="1764" extrusionOk="0">
                    <a:moveTo>
                      <a:pt x="1" y="1"/>
                    </a:moveTo>
                    <a:lnTo>
                      <a:pt x="1" y="1763"/>
                    </a:lnTo>
                    <a:lnTo>
                      <a:pt x="304" y="1763"/>
                    </a:lnTo>
                    <a:lnTo>
                      <a:pt x="30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62" name="Google Shape;3062;p24"/>
              <p:cNvSpPr/>
              <p:nvPr/>
            </p:nvSpPr>
            <p:spPr>
              <a:xfrm>
                <a:off x="1018616" y="8482222"/>
                <a:ext cx="4374" cy="16577"/>
              </a:xfrm>
              <a:custGeom>
                <a:avLst/>
                <a:gdLst/>
                <a:ahLst/>
                <a:cxnLst/>
                <a:rect l="l" t="t" r="r" b="b"/>
                <a:pathLst>
                  <a:path w="305" h="1156" extrusionOk="0">
                    <a:moveTo>
                      <a:pt x="1" y="1"/>
                    </a:moveTo>
                    <a:lnTo>
                      <a:pt x="1" y="1155"/>
                    </a:lnTo>
                    <a:cubicBezTo>
                      <a:pt x="122" y="1094"/>
                      <a:pt x="183" y="1094"/>
                      <a:pt x="304" y="1094"/>
                    </a:cubicBezTo>
                    <a:lnTo>
                      <a:pt x="30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63" name="Google Shape;3063;p24"/>
              <p:cNvSpPr/>
              <p:nvPr/>
            </p:nvSpPr>
            <p:spPr>
              <a:xfrm>
                <a:off x="1018616" y="7095658"/>
                <a:ext cx="4374" cy="149910"/>
              </a:xfrm>
              <a:custGeom>
                <a:avLst/>
                <a:gdLst/>
                <a:ahLst/>
                <a:cxnLst/>
                <a:rect l="l" t="t" r="r" b="b"/>
                <a:pathLst>
                  <a:path w="305" h="10454" extrusionOk="0">
                    <a:moveTo>
                      <a:pt x="1" y="1"/>
                    </a:moveTo>
                    <a:lnTo>
                      <a:pt x="1" y="10454"/>
                    </a:lnTo>
                    <a:lnTo>
                      <a:pt x="304" y="10454"/>
                    </a:lnTo>
                    <a:lnTo>
                      <a:pt x="30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64" name="Google Shape;3064;p24"/>
              <p:cNvSpPr/>
              <p:nvPr/>
            </p:nvSpPr>
            <p:spPr>
              <a:xfrm>
                <a:off x="1018616" y="8327966"/>
                <a:ext cx="4374" cy="149910"/>
              </a:xfrm>
              <a:custGeom>
                <a:avLst/>
                <a:gdLst/>
                <a:ahLst/>
                <a:cxnLst/>
                <a:rect l="l" t="t" r="r" b="b"/>
                <a:pathLst>
                  <a:path w="305" h="10454" extrusionOk="0">
                    <a:moveTo>
                      <a:pt x="1" y="0"/>
                    </a:moveTo>
                    <a:lnTo>
                      <a:pt x="1" y="10454"/>
                    </a:lnTo>
                    <a:lnTo>
                      <a:pt x="304" y="10454"/>
                    </a:lnTo>
                    <a:lnTo>
                      <a:pt x="30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65" name="Google Shape;3065;p24"/>
              <p:cNvSpPr/>
              <p:nvPr/>
            </p:nvSpPr>
            <p:spPr>
              <a:xfrm>
                <a:off x="1018616" y="7437294"/>
                <a:ext cx="4374" cy="116785"/>
              </a:xfrm>
              <a:custGeom>
                <a:avLst/>
                <a:gdLst/>
                <a:ahLst/>
                <a:cxnLst/>
                <a:rect l="l" t="t" r="r" b="b"/>
                <a:pathLst>
                  <a:path w="305" h="8144" extrusionOk="0">
                    <a:moveTo>
                      <a:pt x="1" y="0"/>
                    </a:moveTo>
                    <a:lnTo>
                      <a:pt x="1" y="8144"/>
                    </a:lnTo>
                    <a:lnTo>
                      <a:pt x="304" y="8144"/>
                    </a:lnTo>
                    <a:lnTo>
                      <a:pt x="30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66" name="Google Shape;3066;p24"/>
              <p:cNvSpPr/>
              <p:nvPr/>
            </p:nvSpPr>
            <p:spPr>
              <a:xfrm>
                <a:off x="1018616" y="6632892"/>
                <a:ext cx="4374" cy="150785"/>
              </a:xfrm>
              <a:custGeom>
                <a:avLst/>
                <a:gdLst/>
                <a:ahLst/>
                <a:cxnLst/>
                <a:rect l="l" t="t" r="r" b="b"/>
                <a:pathLst>
                  <a:path w="305" h="10515" extrusionOk="0">
                    <a:moveTo>
                      <a:pt x="1" y="0"/>
                    </a:moveTo>
                    <a:lnTo>
                      <a:pt x="1" y="10514"/>
                    </a:lnTo>
                    <a:lnTo>
                      <a:pt x="304" y="10514"/>
                    </a:lnTo>
                    <a:lnTo>
                      <a:pt x="30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67" name="Google Shape;3067;p24"/>
              <p:cNvSpPr/>
              <p:nvPr/>
            </p:nvSpPr>
            <p:spPr>
              <a:xfrm>
                <a:off x="1018616" y="6787147"/>
                <a:ext cx="4374" cy="138582"/>
              </a:xfrm>
              <a:custGeom>
                <a:avLst/>
                <a:gdLst/>
                <a:ahLst/>
                <a:cxnLst/>
                <a:rect l="l" t="t" r="r" b="b"/>
                <a:pathLst>
                  <a:path w="305" h="9664" extrusionOk="0">
                    <a:moveTo>
                      <a:pt x="1" y="0"/>
                    </a:moveTo>
                    <a:lnTo>
                      <a:pt x="1" y="9664"/>
                    </a:lnTo>
                    <a:lnTo>
                      <a:pt x="304" y="9664"/>
                    </a:lnTo>
                    <a:lnTo>
                      <a:pt x="30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68" name="Google Shape;3068;p24"/>
              <p:cNvSpPr/>
              <p:nvPr/>
            </p:nvSpPr>
            <p:spPr>
              <a:xfrm>
                <a:off x="1018616" y="7006765"/>
                <a:ext cx="4374" cy="84549"/>
              </a:xfrm>
              <a:custGeom>
                <a:avLst/>
                <a:gdLst/>
                <a:ahLst/>
                <a:cxnLst/>
                <a:rect l="l" t="t" r="r" b="b"/>
                <a:pathLst>
                  <a:path w="305" h="5896" extrusionOk="0">
                    <a:moveTo>
                      <a:pt x="1" y="1"/>
                    </a:moveTo>
                    <a:lnTo>
                      <a:pt x="1" y="5896"/>
                    </a:lnTo>
                    <a:lnTo>
                      <a:pt x="304" y="5896"/>
                    </a:lnTo>
                    <a:lnTo>
                      <a:pt x="30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69" name="Google Shape;3069;p24"/>
              <p:cNvSpPr/>
              <p:nvPr/>
            </p:nvSpPr>
            <p:spPr>
              <a:xfrm>
                <a:off x="1018616" y="7868685"/>
                <a:ext cx="4374" cy="147300"/>
              </a:xfrm>
              <a:custGeom>
                <a:avLst/>
                <a:gdLst/>
                <a:ahLst/>
                <a:cxnLst/>
                <a:rect l="l" t="t" r="r" b="b"/>
                <a:pathLst>
                  <a:path w="305" h="10272" extrusionOk="0">
                    <a:moveTo>
                      <a:pt x="1" y="0"/>
                    </a:moveTo>
                    <a:lnTo>
                      <a:pt x="1" y="10271"/>
                    </a:lnTo>
                    <a:lnTo>
                      <a:pt x="304" y="10271"/>
                    </a:lnTo>
                    <a:lnTo>
                      <a:pt x="30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70" name="Google Shape;3070;p24"/>
              <p:cNvSpPr/>
              <p:nvPr/>
            </p:nvSpPr>
            <p:spPr>
              <a:xfrm>
                <a:off x="1018616" y="7249039"/>
                <a:ext cx="4374" cy="107220"/>
              </a:xfrm>
              <a:custGeom>
                <a:avLst/>
                <a:gdLst/>
                <a:ahLst/>
                <a:cxnLst/>
                <a:rect l="l" t="t" r="r" b="b"/>
                <a:pathLst>
                  <a:path w="305" h="7477" extrusionOk="0">
                    <a:moveTo>
                      <a:pt x="1" y="1"/>
                    </a:moveTo>
                    <a:lnTo>
                      <a:pt x="1" y="7476"/>
                    </a:lnTo>
                    <a:lnTo>
                      <a:pt x="304" y="7476"/>
                    </a:lnTo>
                    <a:lnTo>
                      <a:pt x="30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71" name="Google Shape;3071;p24"/>
              <p:cNvSpPr/>
              <p:nvPr/>
            </p:nvSpPr>
            <p:spPr>
              <a:xfrm>
                <a:off x="1018616" y="5708220"/>
                <a:ext cx="4374" cy="150785"/>
              </a:xfrm>
              <a:custGeom>
                <a:avLst/>
                <a:gdLst/>
                <a:ahLst/>
                <a:cxnLst/>
                <a:rect l="l" t="t" r="r" b="b"/>
                <a:pathLst>
                  <a:path w="305" h="10515" extrusionOk="0">
                    <a:moveTo>
                      <a:pt x="1" y="1"/>
                    </a:moveTo>
                    <a:lnTo>
                      <a:pt x="1" y="10515"/>
                    </a:lnTo>
                    <a:lnTo>
                      <a:pt x="304" y="10515"/>
                    </a:lnTo>
                    <a:lnTo>
                      <a:pt x="30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72" name="Google Shape;3072;p24"/>
              <p:cNvSpPr/>
              <p:nvPr/>
            </p:nvSpPr>
            <p:spPr>
              <a:xfrm>
                <a:off x="1018616" y="5583606"/>
                <a:ext cx="4374" cy="121144"/>
              </a:xfrm>
              <a:custGeom>
                <a:avLst/>
                <a:gdLst/>
                <a:ahLst/>
                <a:cxnLst/>
                <a:rect l="l" t="t" r="r" b="b"/>
                <a:pathLst>
                  <a:path w="305" h="8448" extrusionOk="0">
                    <a:moveTo>
                      <a:pt x="1" y="0"/>
                    </a:moveTo>
                    <a:lnTo>
                      <a:pt x="1" y="8448"/>
                    </a:lnTo>
                    <a:lnTo>
                      <a:pt x="304" y="8448"/>
                    </a:lnTo>
                    <a:lnTo>
                      <a:pt x="30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73" name="Google Shape;3073;p24"/>
              <p:cNvSpPr/>
              <p:nvPr/>
            </p:nvSpPr>
            <p:spPr>
              <a:xfrm>
                <a:off x="1018616" y="6016731"/>
                <a:ext cx="4374" cy="47078"/>
              </a:xfrm>
              <a:custGeom>
                <a:avLst/>
                <a:gdLst/>
                <a:ahLst/>
                <a:cxnLst/>
                <a:rect l="l" t="t" r="r" b="b"/>
                <a:pathLst>
                  <a:path w="305" h="3283" extrusionOk="0">
                    <a:moveTo>
                      <a:pt x="1" y="1"/>
                    </a:moveTo>
                    <a:lnTo>
                      <a:pt x="1" y="3283"/>
                    </a:lnTo>
                    <a:lnTo>
                      <a:pt x="304" y="3283"/>
                    </a:lnTo>
                    <a:lnTo>
                      <a:pt x="30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74" name="Google Shape;3074;p24"/>
              <p:cNvSpPr/>
              <p:nvPr/>
            </p:nvSpPr>
            <p:spPr>
              <a:xfrm>
                <a:off x="1018616" y="7711805"/>
                <a:ext cx="4374" cy="75844"/>
              </a:xfrm>
              <a:custGeom>
                <a:avLst/>
                <a:gdLst/>
                <a:ahLst/>
                <a:cxnLst/>
                <a:rect l="l" t="t" r="r" b="b"/>
                <a:pathLst>
                  <a:path w="305" h="5289" extrusionOk="0">
                    <a:moveTo>
                      <a:pt x="1" y="1"/>
                    </a:moveTo>
                    <a:lnTo>
                      <a:pt x="1" y="5288"/>
                    </a:lnTo>
                    <a:lnTo>
                      <a:pt x="304" y="5288"/>
                    </a:lnTo>
                    <a:lnTo>
                      <a:pt x="30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75" name="Google Shape;3075;p24"/>
              <p:cNvSpPr/>
              <p:nvPr/>
            </p:nvSpPr>
            <p:spPr>
              <a:xfrm>
                <a:off x="1018616" y="6325242"/>
                <a:ext cx="4374" cy="149925"/>
              </a:xfrm>
              <a:custGeom>
                <a:avLst/>
                <a:gdLst/>
                <a:ahLst/>
                <a:cxnLst/>
                <a:rect l="l" t="t" r="r" b="b"/>
                <a:pathLst>
                  <a:path w="305" h="10455" extrusionOk="0">
                    <a:moveTo>
                      <a:pt x="1" y="1"/>
                    </a:moveTo>
                    <a:lnTo>
                      <a:pt x="1" y="10454"/>
                    </a:lnTo>
                    <a:lnTo>
                      <a:pt x="304" y="10454"/>
                    </a:lnTo>
                    <a:lnTo>
                      <a:pt x="30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76" name="Google Shape;3076;p24"/>
              <p:cNvSpPr/>
              <p:nvPr/>
            </p:nvSpPr>
            <p:spPr>
              <a:xfrm>
                <a:off x="1018616" y="6478637"/>
                <a:ext cx="4374" cy="15702"/>
              </a:xfrm>
              <a:custGeom>
                <a:avLst/>
                <a:gdLst/>
                <a:ahLst/>
                <a:cxnLst/>
                <a:rect l="l" t="t" r="r" b="b"/>
                <a:pathLst>
                  <a:path w="305" h="1095" extrusionOk="0">
                    <a:moveTo>
                      <a:pt x="1" y="0"/>
                    </a:moveTo>
                    <a:lnTo>
                      <a:pt x="1" y="1094"/>
                    </a:lnTo>
                    <a:lnTo>
                      <a:pt x="304" y="1094"/>
                    </a:lnTo>
                    <a:lnTo>
                      <a:pt x="30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77" name="Google Shape;3077;p24"/>
              <p:cNvSpPr/>
              <p:nvPr/>
            </p:nvSpPr>
            <p:spPr>
              <a:xfrm>
                <a:off x="1018616" y="8019455"/>
                <a:ext cx="4374" cy="150785"/>
              </a:xfrm>
              <a:custGeom>
                <a:avLst/>
                <a:gdLst/>
                <a:ahLst/>
                <a:cxnLst/>
                <a:rect l="l" t="t" r="r" b="b"/>
                <a:pathLst>
                  <a:path w="305" h="10515" extrusionOk="0">
                    <a:moveTo>
                      <a:pt x="1" y="0"/>
                    </a:moveTo>
                    <a:lnTo>
                      <a:pt x="1" y="10514"/>
                    </a:lnTo>
                    <a:lnTo>
                      <a:pt x="304" y="10514"/>
                    </a:lnTo>
                    <a:lnTo>
                      <a:pt x="30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78" name="Google Shape;3078;p24"/>
              <p:cNvSpPr/>
              <p:nvPr/>
            </p:nvSpPr>
            <p:spPr>
              <a:xfrm>
                <a:off x="1172871" y="7249039"/>
                <a:ext cx="4374" cy="68861"/>
              </a:xfrm>
              <a:custGeom>
                <a:avLst/>
                <a:gdLst/>
                <a:ahLst/>
                <a:cxnLst/>
                <a:rect l="l" t="t" r="r" b="b"/>
                <a:pathLst>
                  <a:path w="305" h="4802" extrusionOk="0">
                    <a:moveTo>
                      <a:pt x="1" y="1"/>
                    </a:moveTo>
                    <a:lnTo>
                      <a:pt x="1" y="4741"/>
                    </a:lnTo>
                    <a:cubicBezTo>
                      <a:pt x="122" y="4741"/>
                      <a:pt x="183" y="4802"/>
                      <a:pt x="305" y="4802"/>
                    </a:cubicBezTo>
                    <a:lnTo>
                      <a:pt x="305"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79" name="Google Shape;3079;p24"/>
              <p:cNvSpPr/>
              <p:nvPr/>
            </p:nvSpPr>
            <p:spPr>
              <a:xfrm>
                <a:off x="1172871" y="8173711"/>
                <a:ext cx="4374" cy="6109"/>
              </a:xfrm>
              <a:custGeom>
                <a:avLst/>
                <a:gdLst/>
                <a:ahLst/>
                <a:cxnLst/>
                <a:rect l="l" t="t" r="r" b="b"/>
                <a:pathLst>
                  <a:path w="305" h="426" extrusionOk="0">
                    <a:moveTo>
                      <a:pt x="1" y="0"/>
                    </a:moveTo>
                    <a:lnTo>
                      <a:pt x="1" y="426"/>
                    </a:lnTo>
                    <a:lnTo>
                      <a:pt x="305" y="426"/>
                    </a:lnTo>
                    <a:lnTo>
                      <a:pt x="305"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80" name="Google Shape;3080;p24"/>
              <p:cNvSpPr/>
              <p:nvPr/>
            </p:nvSpPr>
            <p:spPr>
              <a:xfrm>
                <a:off x="1172871" y="6613720"/>
                <a:ext cx="4374" cy="15702"/>
              </a:xfrm>
              <a:custGeom>
                <a:avLst/>
                <a:gdLst/>
                <a:ahLst/>
                <a:cxnLst/>
                <a:rect l="l" t="t" r="r" b="b"/>
                <a:pathLst>
                  <a:path w="305" h="1095" extrusionOk="0">
                    <a:moveTo>
                      <a:pt x="305" y="0"/>
                    </a:moveTo>
                    <a:cubicBezTo>
                      <a:pt x="183" y="61"/>
                      <a:pt x="122" y="61"/>
                      <a:pt x="1" y="61"/>
                    </a:cubicBezTo>
                    <a:lnTo>
                      <a:pt x="1" y="1094"/>
                    </a:lnTo>
                    <a:lnTo>
                      <a:pt x="305" y="1094"/>
                    </a:lnTo>
                    <a:lnTo>
                      <a:pt x="305"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81" name="Google Shape;3081;p24"/>
              <p:cNvSpPr/>
              <p:nvPr/>
            </p:nvSpPr>
            <p:spPr>
              <a:xfrm>
                <a:off x="1172871" y="7907030"/>
                <a:ext cx="4374" cy="108955"/>
              </a:xfrm>
              <a:custGeom>
                <a:avLst/>
                <a:gdLst/>
                <a:ahLst/>
                <a:cxnLst/>
                <a:rect l="l" t="t" r="r" b="b"/>
                <a:pathLst>
                  <a:path w="305" h="7598" extrusionOk="0">
                    <a:moveTo>
                      <a:pt x="305" y="0"/>
                    </a:moveTo>
                    <a:cubicBezTo>
                      <a:pt x="183" y="61"/>
                      <a:pt x="122" y="61"/>
                      <a:pt x="1" y="61"/>
                    </a:cubicBezTo>
                    <a:lnTo>
                      <a:pt x="1" y="7597"/>
                    </a:lnTo>
                    <a:lnTo>
                      <a:pt x="305" y="7597"/>
                    </a:lnTo>
                    <a:lnTo>
                      <a:pt x="305"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82" name="Google Shape;3082;p24"/>
              <p:cNvSpPr/>
              <p:nvPr/>
            </p:nvSpPr>
            <p:spPr>
              <a:xfrm>
                <a:off x="1172871" y="7557550"/>
                <a:ext cx="4374" cy="149925"/>
              </a:xfrm>
              <a:custGeom>
                <a:avLst/>
                <a:gdLst/>
                <a:ahLst/>
                <a:cxnLst/>
                <a:rect l="l" t="t" r="r" b="b"/>
                <a:pathLst>
                  <a:path w="305" h="10455" extrusionOk="0">
                    <a:moveTo>
                      <a:pt x="1" y="1"/>
                    </a:moveTo>
                    <a:lnTo>
                      <a:pt x="1" y="10454"/>
                    </a:lnTo>
                    <a:lnTo>
                      <a:pt x="305" y="10454"/>
                    </a:lnTo>
                    <a:lnTo>
                      <a:pt x="305"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83" name="Google Shape;3083;p24"/>
              <p:cNvSpPr/>
              <p:nvPr/>
            </p:nvSpPr>
            <p:spPr>
              <a:xfrm>
                <a:off x="1172871" y="6787147"/>
                <a:ext cx="4374" cy="99362"/>
              </a:xfrm>
              <a:custGeom>
                <a:avLst/>
                <a:gdLst/>
                <a:ahLst/>
                <a:cxnLst/>
                <a:rect l="l" t="t" r="r" b="b"/>
                <a:pathLst>
                  <a:path w="305" h="6929" extrusionOk="0">
                    <a:moveTo>
                      <a:pt x="1" y="0"/>
                    </a:moveTo>
                    <a:lnTo>
                      <a:pt x="1" y="6929"/>
                    </a:lnTo>
                    <a:lnTo>
                      <a:pt x="305" y="6929"/>
                    </a:lnTo>
                    <a:lnTo>
                      <a:pt x="305"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84" name="Google Shape;3084;p24"/>
              <p:cNvSpPr/>
              <p:nvPr/>
            </p:nvSpPr>
            <p:spPr>
              <a:xfrm>
                <a:off x="1172871" y="5862476"/>
                <a:ext cx="4374" cy="150785"/>
              </a:xfrm>
              <a:custGeom>
                <a:avLst/>
                <a:gdLst/>
                <a:ahLst/>
                <a:cxnLst/>
                <a:rect l="l" t="t" r="r" b="b"/>
                <a:pathLst>
                  <a:path w="305" h="10515" extrusionOk="0">
                    <a:moveTo>
                      <a:pt x="1" y="1"/>
                    </a:moveTo>
                    <a:lnTo>
                      <a:pt x="1" y="10515"/>
                    </a:lnTo>
                    <a:lnTo>
                      <a:pt x="305" y="10515"/>
                    </a:lnTo>
                    <a:lnTo>
                      <a:pt x="305"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85" name="Google Shape;3085;p24"/>
              <p:cNvSpPr/>
              <p:nvPr/>
            </p:nvSpPr>
            <p:spPr>
              <a:xfrm>
                <a:off x="1172871" y="6632892"/>
                <a:ext cx="4374" cy="150785"/>
              </a:xfrm>
              <a:custGeom>
                <a:avLst/>
                <a:gdLst/>
                <a:ahLst/>
                <a:cxnLst/>
                <a:rect l="l" t="t" r="r" b="b"/>
                <a:pathLst>
                  <a:path w="305" h="10515" extrusionOk="0">
                    <a:moveTo>
                      <a:pt x="1" y="0"/>
                    </a:moveTo>
                    <a:lnTo>
                      <a:pt x="1" y="10514"/>
                    </a:lnTo>
                    <a:lnTo>
                      <a:pt x="305" y="10514"/>
                    </a:lnTo>
                    <a:lnTo>
                      <a:pt x="305"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86" name="Google Shape;3086;p24"/>
              <p:cNvSpPr/>
              <p:nvPr/>
            </p:nvSpPr>
            <p:spPr>
              <a:xfrm>
                <a:off x="1172871" y="6325242"/>
                <a:ext cx="4374" cy="130752"/>
              </a:xfrm>
              <a:custGeom>
                <a:avLst/>
                <a:gdLst/>
                <a:ahLst/>
                <a:cxnLst/>
                <a:rect l="l" t="t" r="r" b="b"/>
                <a:pathLst>
                  <a:path w="305" h="9118" extrusionOk="0">
                    <a:moveTo>
                      <a:pt x="1" y="1"/>
                    </a:moveTo>
                    <a:lnTo>
                      <a:pt x="1" y="9056"/>
                    </a:lnTo>
                    <a:cubicBezTo>
                      <a:pt x="122" y="9056"/>
                      <a:pt x="183" y="9117"/>
                      <a:pt x="305" y="9117"/>
                    </a:cubicBezTo>
                    <a:lnTo>
                      <a:pt x="305"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87" name="Google Shape;3087;p24"/>
              <p:cNvSpPr/>
              <p:nvPr/>
            </p:nvSpPr>
            <p:spPr>
              <a:xfrm>
                <a:off x="1172871" y="5708220"/>
                <a:ext cx="4374" cy="150785"/>
              </a:xfrm>
              <a:custGeom>
                <a:avLst/>
                <a:gdLst/>
                <a:ahLst/>
                <a:cxnLst/>
                <a:rect l="l" t="t" r="r" b="b"/>
                <a:pathLst>
                  <a:path w="305" h="10515" extrusionOk="0">
                    <a:moveTo>
                      <a:pt x="1" y="1"/>
                    </a:moveTo>
                    <a:lnTo>
                      <a:pt x="1" y="10515"/>
                    </a:lnTo>
                    <a:lnTo>
                      <a:pt x="305" y="10515"/>
                    </a:lnTo>
                    <a:lnTo>
                      <a:pt x="305"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88" name="Google Shape;3088;p24"/>
              <p:cNvSpPr/>
              <p:nvPr/>
            </p:nvSpPr>
            <p:spPr>
              <a:xfrm>
                <a:off x="1172871" y="7711805"/>
                <a:ext cx="4374" cy="37499"/>
              </a:xfrm>
              <a:custGeom>
                <a:avLst/>
                <a:gdLst/>
                <a:ahLst/>
                <a:cxnLst/>
                <a:rect l="l" t="t" r="r" b="b"/>
                <a:pathLst>
                  <a:path w="305" h="2615" extrusionOk="0">
                    <a:moveTo>
                      <a:pt x="1" y="1"/>
                    </a:moveTo>
                    <a:lnTo>
                      <a:pt x="1" y="2554"/>
                    </a:lnTo>
                    <a:cubicBezTo>
                      <a:pt x="122" y="2554"/>
                      <a:pt x="183" y="2554"/>
                      <a:pt x="305" y="2614"/>
                    </a:cubicBezTo>
                    <a:lnTo>
                      <a:pt x="305"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89" name="Google Shape;3089;p24"/>
              <p:cNvSpPr/>
              <p:nvPr/>
            </p:nvSpPr>
            <p:spPr>
              <a:xfrm>
                <a:off x="1172871" y="6016731"/>
                <a:ext cx="4374" cy="7858"/>
              </a:xfrm>
              <a:custGeom>
                <a:avLst/>
                <a:gdLst/>
                <a:ahLst/>
                <a:cxnLst/>
                <a:rect l="l" t="t" r="r" b="b"/>
                <a:pathLst>
                  <a:path w="305" h="548" extrusionOk="0">
                    <a:moveTo>
                      <a:pt x="1" y="1"/>
                    </a:moveTo>
                    <a:lnTo>
                      <a:pt x="1" y="548"/>
                    </a:lnTo>
                    <a:lnTo>
                      <a:pt x="305" y="548"/>
                    </a:lnTo>
                    <a:lnTo>
                      <a:pt x="305"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90" name="Google Shape;3090;p24"/>
              <p:cNvSpPr/>
              <p:nvPr/>
            </p:nvSpPr>
            <p:spPr>
              <a:xfrm>
                <a:off x="1172871" y="6183190"/>
                <a:ext cx="4374" cy="137721"/>
              </a:xfrm>
              <a:custGeom>
                <a:avLst/>
                <a:gdLst/>
                <a:ahLst/>
                <a:cxnLst/>
                <a:rect l="l" t="t" r="r" b="b"/>
                <a:pathLst>
                  <a:path w="305" h="9604" extrusionOk="0">
                    <a:moveTo>
                      <a:pt x="1" y="1"/>
                    </a:moveTo>
                    <a:lnTo>
                      <a:pt x="1" y="9603"/>
                    </a:lnTo>
                    <a:lnTo>
                      <a:pt x="305" y="9603"/>
                    </a:lnTo>
                    <a:lnTo>
                      <a:pt x="305"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91" name="Google Shape;3091;p24"/>
              <p:cNvSpPr/>
              <p:nvPr/>
            </p:nvSpPr>
            <p:spPr>
              <a:xfrm>
                <a:off x="1172871" y="7095658"/>
                <a:ext cx="4374" cy="149910"/>
              </a:xfrm>
              <a:custGeom>
                <a:avLst/>
                <a:gdLst/>
                <a:ahLst/>
                <a:cxnLst/>
                <a:rect l="l" t="t" r="r" b="b"/>
                <a:pathLst>
                  <a:path w="305" h="10454" extrusionOk="0">
                    <a:moveTo>
                      <a:pt x="1" y="1"/>
                    </a:moveTo>
                    <a:lnTo>
                      <a:pt x="1" y="10454"/>
                    </a:lnTo>
                    <a:lnTo>
                      <a:pt x="305" y="10454"/>
                    </a:lnTo>
                    <a:lnTo>
                      <a:pt x="305"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92" name="Google Shape;3092;p24"/>
              <p:cNvSpPr/>
              <p:nvPr/>
            </p:nvSpPr>
            <p:spPr>
              <a:xfrm>
                <a:off x="1172871" y="8338420"/>
                <a:ext cx="4374" cy="139457"/>
              </a:xfrm>
              <a:custGeom>
                <a:avLst/>
                <a:gdLst/>
                <a:ahLst/>
                <a:cxnLst/>
                <a:rect l="l" t="t" r="r" b="b"/>
                <a:pathLst>
                  <a:path w="305" h="9725" extrusionOk="0">
                    <a:moveTo>
                      <a:pt x="1" y="1"/>
                    </a:moveTo>
                    <a:lnTo>
                      <a:pt x="1" y="9725"/>
                    </a:lnTo>
                    <a:lnTo>
                      <a:pt x="305" y="9725"/>
                    </a:lnTo>
                    <a:lnTo>
                      <a:pt x="305"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93" name="Google Shape;3093;p24"/>
              <p:cNvSpPr/>
              <p:nvPr/>
            </p:nvSpPr>
            <p:spPr>
              <a:xfrm>
                <a:off x="1172871" y="8019455"/>
                <a:ext cx="4374" cy="150785"/>
              </a:xfrm>
              <a:custGeom>
                <a:avLst/>
                <a:gdLst/>
                <a:ahLst/>
                <a:cxnLst/>
                <a:rect l="l" t="t" r="r" b="b"/>
                <a:pathLst>
                  <a:path w="305" h="10515" extrusionOk="0">
                    <a:moveTo>
                      <a:pt x="1" y="0"/>
                    </a:moveTo>
                    <a:lnTo>
                      <a:pt x="1" y="10514"/>
                    </a:lnTo>
                    <a:lnTo>
                      <a:pt x="305" y="10514"/>
                    </a:lnTo>
                    <a:lnTo>
                      <a:pt x="305"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94" name="Google Shape;3094;p24"/>
              <p:cNvSpPr/>
              <p:nvPr/>
            </p:nvSpPr>
            <p:spPr>
              <a:xfrm>
                <a:off x="1172871" y="7045110"/>
                <a:ext cx="4374" cy="46203"/>
              </a:xfrm>
              <a:custGeom>
                <a:avLst/>
                <a:gdLst/>
                <a:ahLst/>
                <a:cxnLst/>
                <a:rect l="l" t="t" r="r" b="b"/>
                <a:pathLst>
                  <a:path w="305" h="3222" extrusionOk="0">
                    <a:moveTo>
                      <a:pt x="305" y="1"/>
                    </a:moveTo>
                    <a:cubicBezTo>
                      <a:pt x="183" y="1"/>
                      <a:pt x="122" y="1"/>
                      <a:pt x="1" y="61"/>
                    </a:cubicBezTo>
                    <a:lnTo>
                      <a:pt x="1" y="3222"/>
                    </a:lnTo>
                    <a:lnTo>
                      <a:pt x="305" y="3222"/>
                    </a:lnTo>
                    <a:lnTo>
                      <a:pt x="305"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95" name="Google Shape;3095;p24"/>
              <p:cNvSpPr/>
              <p:nvPr/>
            </p:nvSpPr>
            <p:spPr>
              <a:xfrm>
                <a:off x="1172871" y="7476500"/>
                <a:ext cx="4374" cy="77579"/>
              </a:xfrm>
              <a:custGeom>
                <a:avLst/>
                <a:gdLst/>
                <a:ahLst/>
                <a:cxnLst/>
                <a:rect l="l" t="t" r="r" b="b"/>
                <a:pathLst>
                  <a:path w="305" h="5410" extrusionOk="0">
                    <a:moveTo>
                      <a:pt x="1" y="1"/>
                    </a:moveTo>
                    <a:lnTo>
                      <a:pt x="1" y="5410"/>
                    </a:lnTo>
                    <a:lnTo>
                      <a:pt x="305" y="5410"/>
                    </a:lnTo>
                    <a:lnTo>
                      <a:pt x="305"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96" name="Google Shape;3096;p24"/>
              <p:cNvSpPr/>
              <p:nvPr/>
            </p:nvSpPr>
            <p:spPr>
              <a:xfrm>
                <a:off x="1172871" y="5583606"/>
                <a:ext cx="4374" cy="121144"/>
              </a:xfrm>
              <a:custGeom>
                <a:avLst/>
                <a:gdLst/>
                <a:ahLst/>
                <a:cxnLst/>
                <a:rect l="l" t="t" r="r" b="b"/>
                <a:pathLst>
                  <a:path w="305" h="8448" extrusionOk="0">
                    <a:moveTo>
                      <a:pt x="1" y="0"/>
                    </a:moveTo>
                    <a:lnTo>
                      <a:pt x="1" y="8448"/>
                    </a:lnTo>
                    <a:lnTo>
                      <a:pt x="305" y="8448"/>
                    </a:lnTo>
                    <a:lnTo>
                      <a:pt x="305"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97" name="Google Shape;3097;p24"/>
              <p:cNvSpPr/>
              <p:nvPr/>
            </p:nvSpPr>
            <p:spPr>
              <a:xfrm>
                <a:off x="1327126" y="7249039"/>
                <a:ext cx="3499" cy="150785"/>
              </a:xfrm>
              <a:custGeom>
                <a:avLst/>
                <a:gdLst/>
                <a:ahLst/>
                <a:cxnLst/>
                <a:rect l="l" t="t" r="r" b="b"/>
                <a:pathLst>
                  <a:path w="244" h="10515" extrusionOk="0">
                    <a:moveTo>
                      <a:pt x="1" y="1"/>
                    </a:moveTo>
                    <a:lnTo>
                      <a:pt x="1" y="10515"/>
                    </a:lnTo>
                    <a:lnTo>
                      <a:pt x="244" y="10515"/>
                    </a:lnTo>
                    <a:lnTo>
                      <a:pt x="24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98" name="Google Shape;3098;p24"/>
              <p:cNvSpPr/>
              <p:nvPr/>
            </p:nvSpPr>
            <p:spPr>
              <a:xfrm>
                <a:off x="1327126" y="6016731"/>
                <a:ext cx="3499" cy="149925"/>
              </a:xfrm>
              <a:custGeom>
                <a:avLst/>
                <a:gdLst/>
                <a:ahLst/>
                <a:cxnLst/>
                <a:rect l="l" t="t" r="r" b="b"/>
                <a:pathLst>
                  <a:path w="244" h="10455" extrusionOk="0">
                    <a:moveTo>
                      <a:pt x="1" y="1"/>
                    </a:moveTo>
                    <a:lnTo>
                      <a:pt x="1" y="10454"/>
                    </a:lnTo>
                    <a:lnTo>
                      <a:pt x="244" y="10454"/>
                    </a:lnTo>
                    <a:lnTo>
                      <a:pt x="24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99" name="Google Shape;3099;p24"/>
              <p:cNvSpPr/>
              <p:nvPr/>
            </p:nvSpPr>
            <p:spPr>
              <a:xfrm>
                <a:off x="1327126" y="6325242"/>
                <a:ext cx="3499" cy="149925"/>
              </a:xfrm>
              <a:custGeom>
                <a:avLst/>
                <a:gdLst/>
                <a:ahLst/>
                <a:cxnLst/>
                <a:rect l="l" t="t" r="r" b="b"/>
                <a:pathLst>
                  <a:path w="244" h="10455" extrusionOk="0">
                    <a:moveTo>
                      <a:pt x="1" y="1"/>
                    </a:moveTo>
                    <a:lnTo>
                      <a:pt x="1" y="10454"/>
                    </a:lnTo>
                    <a:lnTo>
                      <a:pt x="244" y="10454"/>
                    </a:lnTo>
                    <a:lnTo>
                      <a:pt x="24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00" name="Google Shape;3100;p24"/>
              <p:cNvSpPr/>
              <p:nvPr/>
            </p:nvSpPr>
            <p:spPr>
              <a:xfrm>
                <a:off x="1327126" y="6478637"/>
                <a:ext cx="3499" cy="150785"/>
              </a:xfrm>
              <a:custGeom>
                <a:avLst/>
                <a:gdLst/>
                <a:ahLst/>
                <a:cxnLst/>
                <a:rect l="l" t="t" r="r" b="b"/>
                <a:pathLst>
                  <a:path w="244" h="10515" extrusionOk="0">
                    <a:moveTo>
                      <a:pt x="1" y="0"/>
                    </a:moveTo>
                    <a:lnTo>
                      <a:pt x="1" y="10514"/>
                    </a:lnTo>
                    <a:lnTo>
                      <a:pt x="244" y="10514"/>
                    </a:lnTo>
                    <a:lnTo>
                      <a:pt x="24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01" name="Google Shape;3101;p24"/>
              <p:cNvSpPr/>
              <p:nvPr/>
            </p:nvSpPr>
            <p:spPr>
              <a:xfrm>
                <a:off x="1327126" y="8019455"/>
                <a:ext cx="3499" cy="150785"/>
              </a:xfrm>
              <a:custGeom>
                <a:avLst/>
                <a:gdLst/>
                <a:ahLst/>
                <a:cxnLst/>
                <a:rect l="l" t="t" r="r" b="b"/>
                <a:pathLst>
                  <a:path w="244" h="10515" extrusionOk="0">
                    <a:moveTo>
                      <a:pt x="1" y="0"/>
                    </a:moveTo>
                    <a:lnTo>
                      <a:pt x="1" y="10514"/>
                    </a:lnTo>
                    <a:lnTo>
                      <a:pt x="244" y="10514"/>
                    </a:lnTo>
                    <a:lnTo>
                      <a:pt x="24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02" name="Google Shape;3102;p24"/>
              <p:cNvSpPr/>
              <p:nvPr/>
            </p:nvSpPr>
            <p:spPr>
              <a:xfrm>
                <a:off x="1327126" y="5862476"/>
                <a:ext cx="3499" cy="150785"/>
              </a:xfrm>
              <a:custGeom>
                <a:avLst/>
                <a:gdLst/>
                <a:ahLst/>
                <a:cxnLst/>
                <a:rect l="l" t="t" r="r" b="b"/>
                <a:pathLst>
                  <a:path w="244" h="10515" extrusionOk="0">
                    <a:moveTo>
                      <a:pt x="1" y="1"/>
                    </a:moveTo>
                    <a:lnTo>
                      <a:pt x="1" y="10515"/>
                    </a:lnTo>
                    <a:lnTo>
                      <a:pt x="244" y="10515"/>
                    </a:lnTo>
                    <a:lnTo>
                      <a:pt x="24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03" name="Google Shape;3103;p24"/>
              <p:cNvSpPr/>
              <p:nvPr/>
            </p:nvSpPr>
            <p:spPr>
              <a:xfrm>
                <a:off x="1327126" y="7095658"/>
                <a:ext cx="3499" cy="149910"/>
              </a:xfrm>
              <a:custGeom>
                <a:avLst/>
                <a:gdLst/>
                <a:ahLst/>
                <a:cxnLst/>
                <a:rect l="l" t="t" r="r" b="b"/>
                <a:pathLst>
                  <a:path w="244" h="10454" extrusionOk="0">
                    <a:moveTo>
                      <a:pt x="1" y="1"/>
                    </a:moveTo>
                    <a:lnTo>
                      <a:pt x="1" y="10454"/>
                    </a:lnTo>
                    <a:lnTo>
                      <a:pt x="244" y="10454"/>
                    </a:lnTo>
                    <a:lnTo>
                      <a:pt x="24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04" name="Google Shape;3104;p24"/>
              <p:cNvSpPr/>
              <p:nvPr/>
            </p:nvSpPr>
            <p:spPr>
              <a:xfrm>
                <a:off x="1327126" y="7403294"/>
                <a:ext cx="3499" cy="150785"/>
              </a:xfrm>
              <a:custGeom>
                <a:avLst/>
                <a:gdLst/>
                <a:ahLst/>
                <a:cxnLst/>
                <a:rect l="l" t="t" r="r" b="b"/>
                <a:pathLst>
                  <a:path w="244" h="10515" extrusionOk="0">
                    <a:moveTo>
                      <a:pt x="1" y="1"/>
                    </a:moveTo>
                    <a:lnTo>
                      <a:pt x="1" y="10515"/>
                    </a:lnTo>
                    <a:lnTo>
                      <a:pt x="244" y="10515"/>
                    </a:lnTo>
                    <a:lnTo>
                      <a:pt x="24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05" name="Google Shape;3105;p24"/>
              <p:cNvSpPr/>
              <p:nvPr/>
            </p:nvSpPr>
            <p:spPr>
              <a:xfrm>
                <a:off x="1327126" y="6787147"/>
                <a:ext cx="3499" cy="149910"/>
              </a:xfrm>
              <a:custGeom>
                <a:avLst/>
                <a:gdLst/>
                <a:ahLst/>
                <a:cxnLst/>
                <a:rect l="l" t="t" r="r" b="b"/>
                <a:pathLst>
                  <a:path w="244" h="10454" extrusionOk="0">
                    <a:moveTo>
                      <a:pt x="1" y="0"/>
                    </a:moveTo>
                    <a:lnTo>
                      <a:pt x="1" y="10454"/>
                    </a:lnTo>
                    <a:lnTo>
                      <a:pt x="244" y="10454"/>
                    </a:lnTo>
                    <a:lnTo>
                      <a:pt x="24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06" name="Google Shape;3106;p24"/>
              <p:cNvSpPr/>
              <p:nvPr/>
            </p:nvSpPr>
            <p:spPr>
              <a:xfrm>
                <a:off x="1327126" y="5583606"/>
                <a:ext cx="3499" cy="121144"/>
              </a:xfrm>
              <a:custGeom>
                <a:avLst/>
                <a:gdLst/>
                <a:ahLst/>
                <a:cxnLst/>
                <a:rect l="l" t="t" r="r" b="b"/>
                <a:pathLst>
                  <a:path w="244" h="8448" extrusionOk="0">
                    <a:moveTo>
                      <a:pt x="1" y="0"/>
                    </a:moveTo>
                    <a:lnTo>
                      <a:pt x="1" y="8448"/>
                    </a:lnTo>
                    <a:lnTo>
                      <a:pt x="244" y="8448"/>
                    </a:lnTo>
                    <a:lnTo>
                      <a:pt x="24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07" name="Google Shape;3107;p24"/>
              <p:cNvSpPr/>
              <p:nvPr/>
            </p:nvSpPr>
            <p:spPr>
              <a:xfrm>
                <a:off x="1327126" y="6632892"/>
                <a:ext cx="3499" cy="150785"/>
              </a:xfrm>
              <a:custGeom>
                <a:avLst/>
                <a:gdLst/>
                <a:ahLst/>
                <a:cxnLst/>
                <a:rect l="l" t="t" r="r" b="b"/>
                <a:pathLst>
                  <a:path w="244" h="10515" extrusionOk="0">
                    <a:moveTo>
                      <a:pt x="1" y="0"/>
                    </a:moveTo>
                    <a:lnTo>
                      <a:pt x="1" y="10514"/>
                    </a:lnTo>
                    <a:lnTo>
                      <a:pt x="244" y="10514"/>
                    </a:lnTo>
                    <a:lnTo>
                      <a:pt x="24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08" name="Google Shape;3108;p24"/>
              <p:cNvSpPr/>
              <p:nvPr/>
            </p:nvSpPr>
            <p:spPr>
              <a:xfrm>
                <a:off x="1327126" y="8173711"/>
                <a:ext cx="3499" cy="150785"/>
              </a:xfrm>
              <a:custGeom>
                <a:avLst/>
                <a:gdLst/>
                <a:ahLst/>
                <a:cxnLst/>
                <a:rect l="l" t="t" r="r" b="b"/>
                <a:pathLst>
                  <a:path w="244" h="10515" extrusionOk="0">
                    <a:moveTo>
                      <a:pt x="1" y="0"/>
                    </a:moveTo>
                    <a:lnTo>
                      <a:pt x="1" y="10514"/>
                    </a:lnTo>
                    <a:lnTo>
                      <a:pt x="244" y="10514"/>
                    </a:lnTo>
                    <a:lnTo>
                      <a:pt x="24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09" name="Google Shape;3109;p24"/>
              <p:cNvSpPr/>
              <p:nvPr/>
            </p:nvSpPr>
            <p:spPr>
              <a:xfrm>
                <a:off x="1327126" y="8327966"/>
                <a:ext cx="3499" cy="149910"/>
              </a:xfrm>
              <a:custGeom>
                <a:avLst/>
                <a:gdLst/>
                <a:ahLst/>
                <a:cxnLst/>
                <a:rect l="l" t="t" r="r" b="b"/>
                <a:pathLst>
                  <a:path w="244" h="10454" extrusionOk="0">
                    <a:moveTo>
                      <a:pt x="1" y="0"/>
                    </a:moveTo>
                    <a:lnTo>
                      <a:pt x="1" y="10454"/>
                    </a:lnTo>
                    <a:lnTo>
                      <a:pt x="244" y="10454"/>
                    </a:lnTo>
                    <a:lnTo>
                      <a:pt x="24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10" name="Google Shape;3110;p24"/>
              <p:cNvSpPr/>
              <p:nvPr/>
            </p:nvSpPr>
            <p:spPr>
              <a:xfrm>
                <a:off x="1327126" y="7557550"/>
                <a:ext cx="3499" cy="149925"/>
              </a:xfrm>
              <a:custGeom>
                <a:avLst/>
                <a:gdLst/>
                <a:ahLst/>
                <a:cxnLst/>
                <a:rect l="l" t="t" r="r" b="b"/>
                <a:pathLst>
                  <a:path w="244" h="10455" extrusionOk="0">
                    <a:moveTo>
                      <a:pt x="1" y="1"/>
                    </a:moveTo>
                    <a:lnTo>
                      <a:pt x="1" y="10454"/>
                    </a:lnTo>
                    <a:lnTo>
                      <a:pt x="244" y="10454"/>
                    </a:lnTo>
                    <a:lnTo>
                      <a:pt x="24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11" name="Google Shape;3111;p24"/>
              <p:cNvSpPr/>
              <p:nvPr/>
            </p:nvSpPr>
            <p:spPr>
              <a:xfrm>
                <a:off x="1327126" y="6170986"/>
                <a:ext cx="3499" cy="149925"/>
              </a:xfrm>
              <a:custGeom>
                <a:avLst/>
                <a:gdLst/>
                <a:ahLst/>
                <a:cxnLst/>
                <a:rect l="l" t="t" r="r" b="b"/>
                <a:pathLst>
                  <a:path w="244" h="10455" extrusionOk="0">
                    <a:moveTo>
                      <a:pt x="1" y="1"/>
                    </a:moveTo>
                    <a:lnTo>
                      <a:pt x="1" y="10454"/>
                    </a:lnTo>
                    <a:lnTo>
                      <a:pt x="244" y="10454"/>
                    </a:lnTo>
                    <a:lnTo>
                      <a:pt x="24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12" name="Google Shape;3112;p24"/>
              <p:cNvSpPr/>
              <p:nvPr/>
            </p:nvSpPr>
            <p:spPr>
              <a:xfrm>
                <a:off x="1327126" y="5708220"/>
                <a:ext cx="3499" cy="150785"/>
              </a:xfrm>
              <a:custGeom>
                <a:avLst/>
                <a:gdLst/>
                <a:ahLst/>
                <a:cxnLst/>
                <a:rect l="l" t="t" r="r" b="b"/>
                <a:pathLst>
                  <a:path w="244" h="10515" extrusionOk="0">
                    <a:moveTo>
                      <a:pt x="1" y="1"/>
                    </a:moveTo>
                    <a:lnTo>
                      <a:pt x="1" y="10515"/>
                    </a:lnTo>
                    <a:lnTo>
                      <a:pt x="244" y="10515"/>
                    </a:lnTo>
                    <a:lnTo>
                      <a:pt x="24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13" name="Google Shape;3113;p24"/>
              <p:cNvSpPr/>
              <p:nvPr/>
            </p:nvSpPr>
            <p:spPr>
              <a:xfrm>
                <a:off x="1327126" y="7711805"/>
                <a:ext cx="3499" cy="149925"/>
              </a:xfrm>
              <a:custGeom>
                <a:avLst/>
                <a:gdLst/>
                <a:ahLst/>
                <a:cxnLst/>
                <a:rect l="l" t="t" r="r" b="b"/>
                <a:pathLst>
                  <a:path w="244" h="10455" extrusionOk="0">
                    <a:moveTo>
                      <a:pt x="1" y="1"/>
                    </a:moveTo>
                    <a:lnTo>
                      <a:pt x="1" y="10454"/>
                    </a:lnTo>
                    <a:lnTo>
                      <a:pt x="244" y="10454"/>
                    </a:lnTo>
                    <a:lnTo>
                      <a:pt x="24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14" name="Google Shape;3114;p24"/>
              <p:cNvSpPr/>
              <p:nvPr/>
            </p:nvSpPr>
            <p:spPr>
              <a:xfrm>
                <a:off x="1327126" y="7866075"/>
                <a:ext cx="3499" cy="149910"/>
              </a:xfrm>
              <a:custGeom>
                <a:avLst/>
                <a:gdLst/>
                <a:ahLst/>
                <a:cxnLst/>
                <a:rect l="l" t="t" r="r" b="b"/>
                <a:pathLst>
                  <a:path w="244" h="10454" extrusionOk="0">
                    <a:moveTo>
                      <a:pt x="1" y="0"/>
                    </a:moveTo>
                    <a:lnTo>
                      <a:pt x="1" y="10453"/>
                    </a:lnTo>
                    <a:lnTo>
                      <a:pt x="244" y="10453"/>
                    </a:lnTo>
                    <a:lnTo>
                      <a:pt x="24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15" name="Google Shape;3115;p24"/>
              <p:cNvSpPr/>
              <p:nvPr/>
            </p:nvSpPr>
            <p:spPr>
              <a:xfrm>
                <a:off x="1327126" y="6941403"/>
                <a:ext cx="3499" cy="149910"/>
              </a:xfrm>
              <a:custGeom>
                <a:avLst/>
                <a:gdLst/>
                <a:ahLst/>
                <a:cxnLst/>
                <a:rect l="l" t="t" r="r" b="b"/>
                <a:pathLst>
                  <a:path w="244" h="10454" extrusionOk="0">
                    <a:moveTo>
                      <a:pt x="1" y="0"/>
                    </a:moveTo>
                    <a:lnTo>
                      <a:pt x="1" y="10454"/>
                    </a:lnTo>
                    <a:lnTo>
                      <a:pt x="244" y="10454"/>
                    </a:lnTo>
                    <a:lnTo>
                      <a:pt x="24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16" name="Google Shape;3116;p24"/>
              <p:cNvSpPr/>
              <p:nvPr/>
            </p:nvSpPr>
            <p:spPr>
              <a:xfrm>
                <a:off x="1481382" y="8019455"/>
                <a:ext cx="3499" cy="150785"/>
              </a:xfrm>
              <a:custGeom>
                <a:avLst/>
                <a:gdLst/>
                <a:ahLst/>
                <a:cxnLst/>
                <a:rect l="l" t="t" r="r" b="b"/>
                <a:pathLst>
                  <a:path w="244" h="10515" extrusionOk="0">
                    <a:moveTo>
                      <a:pt x="1" y="0"/>
                    </a:moveTo>
                    <a:lnTo>
                      <a:pt x="1" y="10514"/>
                    </a:lnTo>
                    <a:lnTo>
                      <a:pt x="244" y="10514"/>
                    </a:lnTo>
                    <a:lnTo>
                      <a:pt x="24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17" name="Google Shape;3117;p24"/>
              <p:cNvSpPr/>
              <p:nvPr/>
            </p:nvSpPr>
            <p:spPr>
              <a:xfrm>
                <a:off x="1481382" y="7711805"/>
                <a:ext cx="3499" cy="149925"/>
              </a:xfrm>
              <a:custGeom>
                <a:avLst/>
                <a:gdLst/>
                <a:ahLst/>
                <a:cxnLst/>
                <a:rect l="l" t="t" r="r" b="b"/>
                <a:pathLst>
                  <a:path w="244" h="10455" extrusionOk="0">
                    <a:moveTo>
                      <a:pt x="1" y="1"/>
                    </a:moveTo>
                    <a:lnTo>
                      <a:pt x="1" y="10454"/>
                    </a:lnTo>
                    <a:lnTo>
                      <a:pt x="244" y="10454"/>
                    </a:lnTo>
                    <a:lnTo>
                      <a:pt x="24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18" name="Google Shape;3118;p24"/>
              <p:cNvSpPr/>
              <p:nvPr/>
            </p:nvSpPr>
            <p:spPr>
              <a:xfrm>
                <a:off x="1481382" y="6325242"/>
                <a:ext cx="3499" cy="149925"/>
              </a:xfrm>
              <a:custGeom>
                <a:avLst/>
                <a:gdLst/>
                <a:ahLst/>
                <a:cxnLst/>
                <a:rect l="l" t="t" r="r" b="b"/>
                <a:pathLst>
                  <a:path w="244" h="10455" extrusionOk="0">
                    <a:moveTo>
                      <a:pt x="1" y="1"/>
                    </a:moveTo>
                    <a:lnTo>
                      <a:pt x="1" y="10454"/>
                    </a:lnTo>
                    <a:lnTo>
                      <a:pt x="244" y="10454"/>
                    </a:lnTo>
                    <a:lnTo>
                      <a:pt x="24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19" name="Google Shape;3119;p24"/>
              <p:cNvSpPr/>
              <p:nvPr/>
            </p:nvSpPr>
            <p:spPr>
              <a:xfrm>
                <a:off x="1481382" y="7866075"/>
                <a:ext cx="3499" cy="149910"/>
              </a:xfrm>
              <a:custGeom>
                <a:avLst/>
                <a:gdLst/>
                <a:ahLst/>
                <a:cxnLst/>
                <a:rect l="l" t="t" r="r" b="b"/>
                <a:pathLst>
                  <a:path w="244" h="10454" extrusionOk="0">
                    <a:moveTo>
                      <a:pt x="1" y="0"/>
                    </a:moveTo>
                    <a:lnTo>
                      <a:pt x="1" y="10453"/>
                    </a:lnTo>
                    <a:lnTo>
                      <a:pt x="244" y="10453"/>
                    </a:lnTo>
                    <a:lnTo>
                      <a:pt x="24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20" name="Google Shape;3120;p24"/>
              <p:cNvSpPr/>
              <p:nvPr/>
            </p:nvSpPr>
            <p:spPr>
              <a:xfrm>
                <a:off x="1481382" y="7403294"/>
                <a:ext cx="3499" cy="150785"/>
              </a:xfrm>
              <a:custGeom>
                <a:avLst/>
                <a:gdLst/>
                <a:ahLst/>
                <a:cxnLst/>
                <a:rect l="l" t="t" r="r" b="b"/>
                <a:pathLst>
                  <a:path w="244" h="10515" extrusionOk="0">
                    <a:moveTo>
                      <a:pt x="1" y="1"/>
                    </a:moveTo>
                    <a:lnTo>
                      <a:pt x="1" y="10515"/>
                    </a:lnTo>
                    <a:lnTo>
                      <a:pt x="244" y="10515"/>
                    </a:lnTo>
                    <a:lnTo>
                      <a:pt x="24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21" name="Google Shape;3121;p24"/>
              <p:cNvSpPr/>
              <p:nvPr/>
            </p:nvSpPr>
            <p:spPr>
              <a:xfrm>
                <a:off x="1481382" y="5708220"/>
                <a:ext cx="3499" cy="150785"/>
              </a:xfrm>
              <a:custGeom>
                <a:avLst/>
                <a:gdLst/>
                <a:ahLst/>
                <a:cxnLst/>
                <a:rect l="l" t="t" r="r" b="b"/>
                <a:pathLst>
                  <a:path w="244" h="10515" extrusionOk="0">
                    <a:moveTo>
                      <a:pt x="1" y="1"/>
                    </a:moveTo>
                    <a:lnTo>
                      <a:pt x="1" y="10515"/>
                    </a:lnTo>
                    <a:lnTo>
                      <a:pt x="244" y="10515"/>
                    </a:lnTo>
                    <a:lnTo>
                      <a:pt x="24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22" name="Google Shape;3122;p24"/>
              <p:cNvSpPr/>
              <p:nvPr/>
            </p:nvSpPr>
            <p:spPr>
              <a:xfrm>
                <a:off x="1481382" y="8173711"/>
                <a:ext cx="3499" cy="150785"/>
              </a:xfrm>
              <a:custGeom>
                <a:avLst/>
                <a:gdLst/>
                <a:ahLst/>
                <a:cxnLst/>
                <a:rect l="l" t="t" r="r" b="b"/>
                <a:pathLst>
                  <a:path w="244" h="10515" extrusionOk="0">
                    <a:moveTo>
                      <a:pt x="1" y="0"/>
                    </a:moveTo>
                    <a:lnTo>
                      <a:pt x="1" y="10514"/>
                    </a:lnTo>
                    <a:lnTo>
                      <a:pt x="244" y="10514"/>
                    </a:lnTo>
                    <a:lnTo>
                      <a:pt x="24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23" name="Google Shape;3123;p24"/>
              <p:cNvSpPr/>
              <p:nvPr/>
            </p:nvSpPr>
            <p:spPr>
              <a:xfrm>
                <a:off x="1481382" y="6632892"/>
                <a:ext cx="3499" cy="150785"/>
              </a:xfrm>
              <a:custGeom>
                <a:avLst/>
                <a:gdLst/>
                <a:ahLst/>
                <a:cxnLst/>
                <a:rect l="l" t="t" r="r" b="b"/>
                <a:pathLst>
                  <a:path w="244" h="10515" extrusionOk="0">
                    <a:moveTo>
                      <a:pt x="1" y="0"/>
                    </a:moveTo>
                    <a:lnTo>
                      <a:pt x="1" y="10514"/>
                    </a:lnTo>
                    <a:lnTo>
                      <a:pt x="244" y="10514"/>
                    </a:lnTo>
                    <a:lnTo>
                      <a:pt x="24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24" name="Google Shape;3124;p24"/>
              <p:cNvSpPr/>
              <p:nvPr/>
            </p:nvSpPr>
            <p:spPr>
              <a:xfrm>
                <a:off x="1481382" y="6787147"/>
                <a:ext cx="3499" cy="149910"/>
              </a:xfrm>
              <a:custGeom>
                <a:avLst/>
                <a:gdLst/>
                <a:ahLst/>
                <a:cxnLst/>
                <a:rect l="l" t="t" r="r" b="b"/>
                <a:pathLst>
                  <a:path w="244" h="10454" extrusionOk="0">
                    <a:moveTo>
                      <a:pt x="1" y="0"/>
                    </a:moveTo>
                    <a:lnTo>
                      <a:pt x="1" y="10454"/>
                    </a:lnTo>
                    <a:lnTo>
                      <a:pt x="244" y="10454"/>
                    </a:lnTo>
                    <a:lnTo>
                      <a:pt x="24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25" name="Google Shape;3125;p24"/>
              <p:cNvSpPr/>
              <p:nvPr/>
            </p:nvSpPr>
            <p:spPr>
              <a:xfrm>
                <a:off x="1481382" y="8327966"/>
                <a:ext cx="3499" cy="106331"/>
              </a:xfrm>
              <a:custGeom>
                <a:avLst/>
                <a:gdLst/>
                <a:ahLst/>
                <a:cxnLst/>
                <a:rect l="l" t="t" r="r" b="b"/>
                <a:pathLst>
                  <a:path w="244" h="7415" extrusionOk="0">
                    <a:moveTo>
                      <a:pt x="1" y="0"/>
                    </a:moveTo>
                    <a:lnTo>
                      <a:pt x="1" y="7415"/>
                    </a:lnTo>
                    <a:cubicBezTo>
                      <a:pt x="62" y="7354"/>
                      <a:pt x="183" y="7293"/>
                      <a:pt x="244" y="7233"/>
                    </a:cubicBezTo>
                    <a:lnTo>
                      <a:pt x="24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26" name="Google Shape;3126;p24"/>
              <p:cNvSpPr/>
              <p:nvPr/>
            </p:nvSpPr>
            <p:spPr>
              <a:xfrm>
                <a:off x="1481382" y="7095658"/>
                <a:ext cx="3499" cy="149910"/>
              </a:xfrm>
              <a:custGeom>
                <a:avLst/>
                <a:gdLst/>
                <a:ahLst/>
                <a:cxnLst/>
                <a:rect l="l" t="t" r="r" b="b"/>
                <a:pathLst>
                  <a:path w="244" h="10454" extrusionOk="0">
                    <a:moveTo>
                      <a:pt x="1" y="1"/>
                    </a:moveTo>
                    <a:lnTo>
                      <a:pt x="1" y="10454"/>
                    </a:lnTo>
                    <a:lnTo>
                      <a:pt x="244" y="10454"/>
                    </a:lnTo>
                    <a:lnTo>
                      <a:pt x="24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27" name="Google Shape;3127;p24"/>
              <p:cNvSpPr/>
              <p:nvPr/>
            </p:nvSpPr>
            <p:spPr>
              <a:xfrm>
                <a:off x="1481382" y="6170986"/>
                <a:ext cx="3499" cy="149925"/>
              </a:xfrm>
              <a:custGeom>
                <a:avLst/>
                <a:gdLst/>
                <a:ahLst/>
                <a:cxnLst/>
                <a:rect l="l" t="t" r="r" b="b"/>
                <a:pathLst>
                  <a:path w="244" h="10455" extrusionOk="0">
                    <a:moveTo>
                      <a:pt x="1" y="1"/>
                    </a:moveTo>
                    <a:lnTo>
                      <a:pt x="1" y="10454"/>
                    </a:lnTo>
                    <a:lnTo>
                      <a:pt x="244" y="10454"/>
                    </a:lnTo>
                    <a:lnTo>
                      <a:pt x="24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28" name="Google Shape;3128;p24"/>
              <p:cNvSpPr/>
              <p:nvPr/>
            </p:nvSpPr>
            <p:spPr>
              <a:xfrm>
                <a:off x="1481382" y="5583606"/>
                <a:ext cx="3499" cy="121144"/>
              </a:xfrm>
              <a:custGeom>
                <a:avLst/>
                <a:gdLst/>
                <a:ahLst/>
                <a:cxnLst/>
                <a:rect l="l" t="t" r="r" b="b"/>
                <a:pathLst>
                  <a:path w="244" h="8448" extrusionOk="0">
                    <a:moveTo>
                      <a:pt x="1" y="0"/>
                    </a:moveTo>
                    <a:lnTo>
                      <a:pt x="1" y="8448"/>
                    </a:lnTo>
                    <a:lnTo>
                      <a:pt x="244" y="8448"/>
                    </a:lnTo>
                    <a:lnTo>
                      <a:pt x="24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29" name="Google Shape;3129;p24"/>
              <p:cNvSpPr/>
              <p:nvPr/>
            </p:nvSpPr>
            <p:spPr>
              <a:xfrm>
                <a:off x="1481382" y="5862476"/>
                <a:ext cx="3499" cy="150785"/>
              </a:xfrm>
              <a:custGeom>
                <a:avLst/>
                <a:gdLst/>
                <a:ahLst/>
                <a:cxnLst/>
                <a:rect l="l" t="t" r="r" b="b"/>
                <a:pathLst>
                  <a:path w="244" h="10515" extrusionOk="0">
                    <a:moveTo>
                      <a:pt x="1" y="1"/>
                    </a:moveTo>
                    <a:lnTo>
                      <a:pt x="1" y="10515"/>
                    </a:lnTo>
                    <a:lnTo>
                      <a:pt x="244" y="10515"/>
                    </a:lnTo>
                    <a:lnTo>
                      <a:pt x="24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30" name="Google Shape;3130;p24"/>
              <p:cNvSpPr/>
              <p:nvPr/>
            </p:nvSpPr>
            <p:spPr>
              <a:xfrm>
                <a:off x="1481382" y="6941403"/>
                <a:ext cx="3499" cy="149910"/>
              </a:xfrm>
              <a:custGeom>
                <a:avLst/>
                <a:gdLst/>
                <a:ahLst/>
                <a:cxnLst/>
                <a:rect l="l" t="t" r="r" b="b"/>
                <a:pathLst>
                  <a:path w="244" h="10454" extrusionOk="0">
                    <a:moveTo>
                      <a:pt x="1" y="0"/>
                    </a:moveTo>
                    <a:lnTo>
                      <a:pt x="1" y="10454"/>
                    </a:lnTo>
                    <a:lnTo>
                      <a:pt x="244" y="10454"/>
                    </a:lnTo>
                    <a:lnTo>
                      <a:pt x="24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31" name="Google Shape;3131;p24"/>
              <p:cNvSpPr/>
              <p:nvPr/>
            </p:nvSpPr>
            <p:spPr>
              <a:xfrm>
                <a:off x="1481382" y="6478637"/>
                <a:ext cx="3499" cy="150785"/>
              </a:xfrm>
              <a:custGeom>
                <a:avLst/>
                <a:gdLst/>
                <a:ahLst/>
                <a:cxnLst/>
                <a:rect l="l" t="t" r="r" b="b"/>
                <a:pathLst>
                  <a:path w="244" h="10515" extrusionOk="0">
                    <a:moveTo>
                      <a:pt x="1" y="0"/>
                    </a:moveTo>
                    <a:lnTo>
                      <a:pt x="1" y="10514"/>
                    </a:lnTo>
                    <a:lnTo>
                      <a:pt x="244" y="10514"/>
                    </a:lnTo>
                    <a:lnTo>
                      <a:pt x="24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32" name="Google Shape;3132;p24"/>
              <p:cNvSpPr/>
              <p:nvPr/>
            </p:nvSpPr>
            <p:spPr>
              <a:xfrm>
                <a:off x="1481382" y="7249039"/>
                <a:ext cx="3499" cy="150785"/>
              </a:xfrm>
              <a:custGeom>
                <a:avLst/>
                <a:gdLst/>
                <a:ahLst/>
                <a:cxnLst/>
                <a:rect l="l" t="t" r="r" b="b"/>
                <a:pathLst>
                  <a:path w="244" h="10515" extrusionOk="0">
                    <a:moveTo>
                      <a:pt x="1" y="1"/>
                    </a:moveTo>
                    <a:lnTo>
                      <a:pt x="1" y="10515"/>
                    </a:lnTo>
                    <a:lnTo>
                      <a:pt x="244" y="10515"/>
                    </a:lnTo>
                    <a:lnTo>
                      <a:pt x="24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33" name="Google Shape;3133;p24"/>
              <p:cNvSpPr/>
              <p:nvPr/>
            </p:nvSpPr>
            <p:spPr>
              <a:xfrm>
                <a:off x="1481382" y="7557550"/>
                <a:ext cx="3499" cy="149925"/>
              </a:xfrm>
              <a:custGeom>
                <a:avLst/>
                <a:gdLst/>
                <a:ahLst/>
                <a:cxnLst/>
                <a:rect l="l" t="t" r="r" b="b"/>
                <a:pathLst>
                  <a:path w="244" h="10455" extrusionOk="0">
                    <a:moveTo>
                      <a:pt x="1" y="1"/>
                    </a:moveTo>
                    <a:lnTo>
                      <a:pt x="1" y="10454"/>
                    </a:lnTo>
                    <a:lnTo>
                      <a:pt x="244" y="10454"/>
                    </a:lnTo>
                    <a:lnTo>
                      <a:pt x="24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34" name="Google Shape;3134;p24"/>
              <p:cNvSpPr/>
              <p:nvPr/>
            </p:nvSpPr>
            <p:spPr>
              <a:xfrm>
                <a:off x="1481382" y="6016731"/>
                <a:ext cx="3499" cy="149925"/>
              </a:xfrm>
              <a:custGeom>
                <a:avLst/>
                <a:gdLst/>
                <a:ahLst/>
                <a:cxnLst/>
                <a:rect l="l" t="t" r="r" b="b"/>
                <a:pathLst>
                  <a:path w="244" h="10455" extrusionOk="0">
                    <a:moveTo>
                      <a:pt x="1" y="1"/>
                    </a:moveTo>
                    <a:lnTo>
                      <a:pt x="1" y="10454"/>
                    </a:lnTo>
                    <a:lnTo>
                      <a:pt x="244" y="10454"/>
                    </a:lnTo>
                    <a:lnTo>
                      <a:pt x="24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35" name="Google Shape;3135;p24"/>
              <p:cNvSpPr/>
              <p:nvPr/>
            </p:nvSpPr>
            <p:spPr>
              <a:xfrm>
                <a:off x="1634777" y="5583606"/>
                <a:ext cx="4359" cy="121144"/>
              </a:xfrm>
              <a:custGeom>
                <a:avLst/>
                <a:gdLst/>
                <a:ahLst/>
                <a:cxnLst/>
                <a:rect l="l" t="t" r="r" b="b"/>
                <a:pathLst>
                  <a:path w="304" h="8448" extrusionOk="0">
                    <a:moveTo>
                      <a:pt x="0" y="0"/>
                    </a:moveTo>
                    <a:lnTo>
                      <a:pt x="0" y="8448"/>
                    </a:lnTo>
                    <a:lnTo>
                      <a:pt x="304" y="8448"/>
                    </a:lnTo>
                    <a:lnTo>
                      <a:pt x="30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36" name="Google Shape;3136;p24"/>
              <p:cNvSpPr/>
              <p:nvPr/>
            </p:nvSpPr>
            <p:spPr>
              <a:xfrm>
                <a:off x="1634777" y="7557550"/>
                <a:ext cx="4359" cy="149925"/>
              </a:xfrm>
              <a:custGeom>
                <a:avLst/>
                <a:gdLst/>
                <a:ahLst/>
                <a:cxnLst/>
                <a:rect l="l" t="t" r="r" b="b"/>
                <a:pathLst>
                  <a:path w="304" h="10455" extrusionOk="0">
                    <a:moveTo>
                      <a:pt x="0" y="1"/>
                    </a:moveTo>
                    <a:lnTo>
                      <a:pt x="0" y="10454"/>
                    </a:lnTo>
                    <a:lnTo>
                      <a:pt x="304" y="10454"/>
                    </a:lnTo>
                    <a:lnTo>
                      <a:pt x="30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37" name="Google Shape;3137;p24"/>
              <p:cNvSpPr/>
              <p:nvPr/>
            </p:nvSpPr>
            <p:spPr>
              <a:xfrm>
                <a:off x="1634777" y="6016731"/>
                <a:ext cx="4359" cy="149925"/>
              </a:xfrm>
              <a:custGeom>
                <a:avLst/>
                <a:gdLst/>
                <a:ahLst/>
                <a:cxnLst/>
                <a:rect l="l" t="t" r="r" b="b"/>
                <a:pathLst>
                  <a:path w="304" h="10455" extrusionOk="0">
                    <a:moveTo>
                      <a:pt x="0" y="1"/>
                    </a:moveTo>
                    <a:lnTo>
                      <a:pt x="0" y="10454"/>
                    </a:lnTo>
                    <a:lnTo>
                      <a:pt x="304" y="10454"/>
                    </a:lnTo>
                    <a:lnTo>
                      <a:pt x="30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38" name="Google Shape;3138;p24"/>
              <p:cNvSpPr/>
              <p:nvPr/>
            </p:nvSpPr>
            <p:spPr>
              <a:xfrm>
                <a:off x="1634777" y="6170986"/>
                <a:ext cx="4359" cy="149925"/>
              </a:xfrm>
              <a:custGeom>
                <a:avLst/>
                <a:gdLst/>
                <a:ahLst/>
                <a:cxnLst/>
                <a:rect l="l" t="t" r="r" b="b"/>
                <a:pathLst>
                  <a:path w="304" h="10455" extrusionOk="0">
                    <a:moveTo>
                      <a:pt x="0" y="1"/>
                    </a:moveTo>
                    <a:lnTo>
                      <a:pt x="0" y="10454"/>
                    </a:lnTo>
                    <a:lnTo>
                      <a:pt x="304" y="10454"/>
                    </a:lnTo>
                    <a:lnTo>
                      <a:pt x="30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39" name="Google Shape;3139;p24"/>
              <p:cNvSpPr/>
              <p:nvPr/>
            </p:nvSpPr>
            <p:spPr>
              <a:xfrm>
                <a:off x="1634777" y="7866075"/>
                <a:ext cx="4359" cy="149910"/>
              </a:xfrm>
              <a:custGeom>
                <a:avLst/>
                <a:gdLst/>
                <a:ahLst/>
                <a:cxnLst/>
                <a:rect l="l" t="t" r="r" b="b"/>
                <a:pathLst>
                  <a:path w="304" h="10454" extrusionOk="0">
                    <a:moveTo>
                      <a:pt x="0" y="0"/>
                    </a:moveTo>
                    <a:lnTo>
                      <a:pt x="0" y="10453"/>
                    </a:lnTo>
                    <a:lnTo>
                      <a:pt x="304" y="10453"/>
                    </a:lnTo>
                    <a:lnTo>
                      <a:pt x="30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40" name="Google Shape;3140;p24"/>
              <p:cNvSpPr/>
              <p:nvPr/>
            </p:nvSpPr>
            <p:spPr>
              <a:xfrm>
                <a:off x="1634777" y="8019455"/>
                <a:ext cx="4359" cy="150785"/>
              </a:xfrm>
              <a:custGeom>
                <a:avLst/>
                <a:gdLst/>
                <a:ahLst/>
                <a:cxnLst/>
                <a:rect l="l" t="t" r="r" b="b"/>
                <a:pathLst>
                  <a:path w="304" h="10515" extrusionOk="0">
                    <a:moveTo>
                      <a:pt x="0" y="0"/>
                    </a:moveTo>
                    <a:lnTo>
                      <a:pt x="0" y="10514"/>
                    </a:lnTo>
                    <a:lnTo>
                      <a:pt x="304" y="10514"/>
                    </a:lnTo>
                    <a:lnTo>
                      <a:pt x="30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41" name="Google Shape;3141;p24"/>
              <p:cNvSpPr/>
              <p:nvPr/>
            </p:nvSpPr>
            <p:spPr>
              <a:xfrm>
                <a:off x="1634777" y="5708220"/>
                <a:ext cx="4359" cy="150785"/>
              </a:xfrm>
              <a:custGeom>
                <a:avLst/>
                <a:gdLst/>
                <a:ahLst/>
                <a:cxnLst/>
                <a:rect l="l" t="t" r="r" b="b"/>
                <a:pathLst>
                  <a:path w="304" h="10515" extrusionOk="0">
                    <a:moveTo>
                      <a:pt x="0" y="1"/>
                    </a:moveTo>
                    <a:lnTo>
                      <a:pt x="0" y="10515"/>
                    </a:lnTo>
                    <a:lnTo>
                      <a:pt x="304" y="10515"/>
                    </a:lnTo>
                    <a:lnTo>
                      <a:pt x="30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42" name="Google Shape;3142;p24"/>
              <p:cNvSpPr/>
              <p:nvPr/>
            </p:nvSpPr>
            <p:spPr>
              <a:xfrm>
                <a:off x="1634777" y="7095658"/>
                <a:ext cx="4359" cy="149910"/>
              </a:xfrm>
              <a:custGeom>
                <a:avLst/>
                <a:gdLst/>
                <a:ahLst/>
                <a:cxnLst/>
                <a:rect l="l" t="t" r="r" b="b"/>
                <a:pathLst>
                  <a:path w="304" h="10454" extrusionOk="0">
                    <a:moveTo>
                      <a:pt x="0" y="1"/>
                    </a:moveTo>
                    <a:lnTo>
                      <a:pt x="0" y="10454"/>
                    </a:lnTo>
                    <a:lnTo>
                      <a:pt x="304" y="10454"/>
                    </a:lnTo>
                    <a:lnTo>
                      <a:pt x="30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43" name="Google Shape;3143;p24"/>
              <p:cNvSpPr/>
              <p:nvPr/>
            </p:nvSpPr>
            <p:spPr>
              <a:xfrm>
                <a:off x="1634777" y="7249039"/>
                <a:ext cx="4359" cy="150785"/>
              </a:xfrm>
              <a:custGeom>
                <a:avLst/>
                <a:gdLst/>
                <a:ahLst/>
                <a:cxnLst/>
                <a:rect l="l" t="t" r="r" b="b"/>
                <a:pathLst>
                  <a:path w="304" h="10515" extrusionOk="0">
                    <a:moveTo>
                      <a:pt x="0" y="1"/>
                    </a:moveTo>
                    <a:lnTo>
                      <a:pt x="0" y="10515"/>
                    </a:lnTo>
                    <a:lnTo>
                      <a:pt x="304" y="10515"/>
                    </a:lnTo>
                    <a:lnTo>
                      <a:pt x="30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44" name="Google Shape;3144;p24"/>
              <p:cNvSpPr/>
              <p:nvPr/>
            </p:nvSpPr>
            <p:spPr>
              <a:xfrm>
                <a:off x="1634777" y="8173711"/>
                <a:ext cx="4359" cy="150785"/>
              </a:xfrm>
              <a:custGeom>
                <a:avLst/>
                <a:gdLst/>
                <a:ahLst/>
                <a:cxnLst/>
                <a:rect l="l" t="t" r="r" b="b"/>
                <a:pathLst>
                  <a:path w="304" h="10515" extrusionOk="0">
                    <a:moveTo>
                      <a:pt x="0" y="0"/>
                    </a:moveTo>
                    <a:lnTo>
                      <a:pt x="0" y="10514"/>
                    </a:lnTo>
                    <a:lnTo>
                      <a:pt x="304" y="10514"/>
                    </a:lnTo>
                    <a:lnTo>
                      <a:pt x="30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45" name="Google Shape;3145;p24"/>
              <p:cNvSpPr/>
              <p:nvPr/>
            </p:nvSpPr>
            <p:spPr>
              <a:xfrm>
                <a:off x="1634777" y="6787147"/>
                <a:ext cx="4359" cy="149910"/>
              </a:xfrm>
              <a:custGeom>
                <a:avLst/>
                <a:gdLst/>
                <a:ahLst/>
                <a:cxnLst/>
                <a:rect l="l" t="t" r="r" b="b"/>
                <a:pathLst>
                  <a:path w="304" h="10454" extrusionOk="0">
                    <a:moveTo>
                      <a:pt x="0" y="0"/>
                    </a:moveTo>
                    <a:lnTo>
                      <a:pt x="0" y="10454"/>
                    </a:lnTo>
                    <a:lnTo>
                      <a:pt x="304" y="10454"/>
                    </a:lnTo>
                    <a:lnTo>
                      <a:pt x="30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46" name="Google Shape;3146;p24"/>
              <p:cNvSpPr/>
              <p:nvPr/>
            </p:nvSpPr>
            <p:spPr>
              <a:xfrm>
                <a:off x="1634777" y="6478637"/>
                <a:ext cx="4359" cy="150785"/>
              </a:xfrm>
              <a:custGeom>
                <a:avLst/>
                <a:gdLst/>
                <a:ahLst/>
                <a:cxnLst/>
                <a:rect l="l" t="t" r="r" b="b"/>
                <a:pathLst>
                  <a:path w="304" h="10515" extrusionOk="0">
                    <a:moveTo>
                      <a:pt x="0" y="0"/>
                    </a:moveTo>
                    <a:lnTo>
                      <a:pt x="0" y="10514"/>
                    </a:lnTo>
                    <a:lnTo>
                      <a:pt x="304" y="10514"/>
                    </a:lnTo>
                    <a:lnTo>
                      <a:pt x="30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47" name="Google Shape;3147;p24"/>
              <p:cNvSpPr/>
              <p:nvPr/>
            </p:nvSpPr>
            <p:spPr>
              <a:xfrm>
                <a:off x="1634777" y="6325242"/>
                <a:ext cx="4359" cy="149925"/>
              </a:xfrm>
              <a:custGeom>
                <a:avLst/>
                <a:gdLst/>
                <a:ahLst/>
                <a:cxnLst/>
                <a:rect l="l" t="t" r="r" b="b"/>
                <a:pathLst>
                  <a:path w="304" h="10455" extrusionOk="0">
                    <a:moveTo>
                      <a:pt x="0" y="1"/>
                    </a:moveTo>
                    <a:lnTo>
                      <a:pt x="0" y="10454"/>
                    </a:lnTo>
                    <a:lnTo>
                      <a:pt x="304" y="10454"/>
                    </a:lnTo>
                    <a:lnTo>
                      <a:pt x="30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48" name="Google Shape;3148;p24"/>
              <p:cNvSpPr/>
              <p:nvPr/>
            </p:nvSpPr>
            <p:spPr>
              <a:xfrm>
                <a:off x="1634777" y="7711805"/>
                <a:ext cx="4359" cy="149925"/>
              </a:xfrm>
              <a:custGeom>
                <a:avLst/>
                <a:gdLst/>
                <a:ahLst/>
                <a:cxnLst/>
                <a:rect l="l" t="t" r="r" b="b"/>
                <a:pathLst>
                  <a:path w="304" h="10455" extrusionOk="0">
                    <a:moveTo>
                      <a:pt x="0" y="1"/>
                    </a:moveTo>
                    <a:lnTo>
                      <a:pt x="0" y="10454"/>
                    </a:lnTo>
                    <a:lnTo>
                      <a:pt x="304" y="10454"/>
                    </a:lnTo>
                    <a:lnTo>
                      <a:pt x="30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49" name="Google Shape;3149;p24"/>
              <p:cNvSpPr/>
              <p:nvPr/>
            </p:nvSpPr>
            <p:spPr>
              <a:xfrm>
                <a:off x="1634777" y="6941403"/>
                <a:ext cx="4359" cy="149910"/>
              </a:xfrm>
              <a:custGeom>
                <a:avLst/>
                <a:gdLst/>
                <a:ahLst/>
                <a:cxnLst/>
                <a:rect l="l" t="t" r="r" b="b"/>
                <a:pathLst>
                  <a:path w="304" h="10454" extrusionOk="0">
                    <a:moveTo>
                      <a:pt x="0" y="0"/>
                    </a:moveTo>
                    <a:lnTo>
                      <a:pt x="0" y="10454"/>
                    </a:lnTo>
                    <a:lnTo>
                      <a:pt x="304" y="10454"/>
                    </a:lnTo>
                    <a:lnTo>
                      <a:pt x="30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50" name="Google Shape;3150;p24"/>
              <p:cNvSpPr/>
              <p:nvPr/>
            </p:nvSpPr>
            <p:spPr>
              <a:xfrm>
                <a:off x="1634777" y="7403294"/>
                <a:ext cx="4359" cy="150785"/>
              </a:xfrm>
              <a:custGeom>
                <a:avLst/>
                <a:gdLst/>
                <a:ahLst/>
                <a:cxnLst/>
                <a:rect l="l" t="t" r="r" b="b"/>
                <a:pathLst>
                  <a:path w="304" h="10515" extrusionOk="0">
                    <a:moveTo>
                      <a:pt x="0" y="1"/>
                    </a:moveTo>
                    <a:lnTo>
                      <a:pt x="0" y="10515"/>
                    </a:lnTo>
                    <a:lnTo>
                      <a:pt x="304" y="10515"/>
                    </a:lnTo>
                    <a:lnTo>
                      <a:pt x="30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51" name="Google Shape;3151;p24"/>
              <p:cNvSpPr/>
              <p:nvPr/>
            </p:nvSpPr>
            <p:spPr>
              <a:xfrm>
                <a:off x="1634777" y="8327966"/>
                <a:ext cx="4359" cy="108955"/>
              </a:xfrm>
              <a:custGeom>
                <a:avLst/>
                <a:gdLst/>
                <a:ahLst/>
                <a:cxnLst/>
                <a:rect l="l" t="t" r="r" b="b"/>
                <a:pathLst>
                  <a:path w="304" h="7598" extrusionOk="0">
                    <a:moveTo>
                      <a:pt x="0" y="0"/>
                    </a:moveTo>
                    <a:lnTo>
                      <a:pt x="0" y="7597"/>
                    </a:lnTo>
                    <a:lnTo>
                      <a:pt x="304" y="7597"/>
                    </a:lnTo>
                    <a:lnTo>
                      <a:pt x="30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52" name="Google Shape;3152;p24"/>
              <p:cNvSpPr/>
              <p:nvPr/>
            </p:nvSpPr>
            <p:spPr>
              <a:xfrm>
                <a:off x="1634777" y="6632892"/>
                <a:ext cx="4359" cy="150785"/>
              </a:xfrm>
              <a:custGeom>
                <a:avLst/>
                <a:gdLst/>
                <a:ahLst/>
                <a:cxnLst/>
                <a:rect l="l" t="t" r="r" b="b"/>
                <a:pathLst>
                  <a:path w="304" h="10515" extrusionOk="0">
                    <a:moveTo>
                      <a:pt x="0" y="0"/>
                    </a:moveTo>
                    <a:lnTo>
                      <a:pt x="0" y="10514"/>
                    </a:lnTo>
                    <a:lnTo>
                      <a:pt x="304" y="10514"/>
                    </a:lnTo>
                    <a:lnTo>
                      <a:pt x="30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53" name="Google Shape;3153;p24"/>
              <p:cNvSpPr/>
              <p:nvPr/>
            </p:nvSpPr>
            <p:spPr>
              <a:xfrm>
                <a:off x="1634777" y="5862476"/>
                <a:ext cx="4359" cy="150785"/>
              </a:xfrm>
              <a:custGeom>
                <a:avLst/>
                <a:gdLst/>
                <a:ahLst/>
                <a:cxnLst/>
                <a:rect l="l" t="t" r="r" b="b"/>
                <a:pathLst>
                  <a:path w="304" h="10515" extrusionOk="0">
                    <a:moveTo>
                      <a:pt x="0" y="1"/>
                    </a:moveTo>
                    <a:lnTo>
                      <a:pt x="0" y="10515"/>
                    </a:lnTo>
                    <a:lnTo>
                      <a:pt x="304" y="10515"/>
                    </a:lnTo>
                    <a:lnTo>
                      <a:pt x="30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54" name="Google Shape;3154;p24"/>
              <p:cNvSpPr/>
              <p:nvPr/>
            </p:nvSpPr>
            <p:spPr>
              <a:xfrm>
                <a:off x="1789032" y="6941403"/>
                <a:ext cx="4359" cy="149910"/>
              </a:xfrm>
              <a:custGeom>
                <a:avLst/>
                <a:gdLst/>
                <a:ahLst/>
                <a:cxnLst/>
                <a:rect l="l" t="t" r="r" b="b"/>
                <a:pathLst>
                  <a:path w="304" h="10454" extrusionOk="0">
                    <a:moveTo>
                      <a:pt x="0" y="0"/>
                    </a:moveTo>
                    <a:lnTo>
                      <a:pt x="0" y="10454"/>
                    </a:lnTo>
                    <a:lnTo>
                      <a:pt x="304" y="10454"/>
                    </a:lnTo>
                    <a:lnTo>
                      <a:pt x="30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55" name="Google Shape;3155;p24"/>
              <p:cNvSpPr/>
              <p:nvPr/>
            </p:nvSpPr>
            <p:spPr>
              <a:xfrm>
                <a:off x="1789032" y="6787147"/>
                <a:ext cx="4359" cy="149910"/>
              </a:xfrm>
              <a:custGeom>
                <a:avLst/>
                <a:gdLst/>
                <a:ahLst/>
                <a:cxnLst/>
                <a:rect l="l" t="t" r="r" b="b"/>
                <a:pathLst>
                  <a:path w="304" h="10454" extrusionOk="0">
                    <a:moveTo>
                      <a:pt x="0" y="0"/>
                    </a:moveTo>
                    <a:lnTo>
                      <a:pt x="0" y="10454"/>
                    </a:lnTo>
                    <a:lnTo>
                      <a:pt x="304" y="10454"/>
                    </a:lnTo>
                    <a:lnTo>
                      <a:pt x="30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56" name="Google Shape;3156;p24"/>
              <p:cNvSpPr/>
              <p:nvPr/>
            </p:nvSpPr>
            <p:spPr>
              <a:xfrm>
                <a:off x="1789032" y="8019455"/>
                <a:ext cx="4359" cy="150785"/>
              </a:xfrm>
              <a:custGeom>
                <a:avLst/>
                <a:gdLst/>
                <a:ahLst/>
                <a:cxnLst/>
                <a:rect l="l" t="t" r="r" b="b"/>
                <a:pathLst>
                  <a:path w="304" h="10515" extrusionOk="0">
                    <a:moveTo>
                      <a:pt x="0" y="0"/>
                    </a:moveTo>
                    <a:lnTo>
                      <a:pt x="0" y="10514"/>
                    </a:lnTo>
                    <a:lnTo>
                      <a:pt x="304" y="10514"/>
                    </a:lnTo>
                    <a:lnTo>
                      <a:pt x="30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57" name="Google Shape;3157;p24"/>
              <p:cNvSpPr/>
              <p:nvPr/>
            </p:nvSpPr>
            <p:spPr>
              <a:xfrm>
                <a:off x="1789032" y="8327966"/>
                <a:ext cx="4359" cy="87159"/>
              </a:xfrm>
              <a:custGeom>
                <a:avLst/>
                <a:gdLst/>
                <a:ahLst/>
                <a:cxnLst/>
                <a:rect l="l" t="t" r="r" b="b"/>
                <a:pathLst>
                  <a:path w="304" h="6078" extrusionOk="0">
                    <a:moveTo>
                      <a:pt x="0" y="0"/>
                    </a:moveTo>
                    <a:lnTo>
                      <a:pt x="0" y="6078"/>
                    </a:lnTo>
                    <a:lnTo>
                      <a:pt x="304" y="6078"/>
                    </a:lnTo>
                    <a:lnTo>
                      <a:pt x="30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58" name="Google Shape;3158;p24"/>
              <p:cNvSpPr/>
              <p:nvPr/>
            </p:nvSpPr>
            <p:spPr>
              <a:xfrm>
                <a:off x="1789032" y="7095658"/>
                <a:ext cx="4359" cy="149910"/>
              </a:xfrm>
              <a:custGeom>
                <a:avLst/>
                <a:gdLst/>
                <a:ahLst/>
                <a:cxnLst/>
                <a:rect l="l" t="t" r="r" b="b"/>
                <a:pathLst>
                  <a:path w="304" h="10454" extrusionOk="0">
                    <a:moveTo>
                      <a:pt x="0" y="1"/>
                    </a:moveTo>
                    <a:lnTo>
                      <a:pt x="0" y="10454"/>
                    </a:lnTo>
                    <a:lnTo>
                      <a:pt x="304" y="10454"/>
                    </a:lnTo>
                    <a:lnTo>
                      <a:pt x="30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59" name="Google Shape;3159;p24"/>
              <p:cNvSpPr/>
              <p:nvPr/>
            </p:nvSpPr>
            <p:spPr>
              <a:xfrm>
                <a:off x="1789032" y="5583606"/>
                <a:ext cx="4359" cy="121144"/>
              </a:xfrm>
              <a:custGeom>
                <a:avLst/>
                <a:gdLst/>
                <a:ahLst/>
                <a:cxnLst/>
                <a:rect l="l" t="t" r="r" b="b"/>
                <a:pathLst>
                  <a:path w="304" h="8448" extrusionOk="0">
                    <a:moveTo>
                      <a:pt x="0" y="0"/>
                    </a:moveTo>
                    <a:lnTo>
                      <a:pt x="0" y="8448"/>
                    </a:lnTo>
                    <a:lnTo>
                      <a:pt x="304" y="8448"/>
                    </a:lnTo>
                    <a:lnTo>
                      <a:pt x="30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60" name="Google Shape;3160;p24"/>
              <p:cNvSpPr/>
              <p:nvPr/>
            </p:nvSpPr>
            <p:spPr>
              <a:xfrm>
                <a:off x="1789032" y="8173711"/>
                <a:ext cx="4359" cy="150785"/>
              </a:xfrm>
              <a:custGeom>
                <a:avLst/>
                <a:gdLst/>
                <a:ahLst/>
                <a:cxnLst/>
                <a:rect l="l" t="t" r="r" b="b"/>
                <a:pathLst>
                  <a:path w="304" h="10515" extrusionOk="0">
                    <a:moveTo>
                      <a:pt x="0" y="0"/>
                    </a:moveTo>
                    <a:lnTo>
                      <a:pt x="0" y="10514"/>
                    </a:lnTo>
                    <a:lnTo>
                      <a:pt x="304" y="10514"/>
                    </a:lnTo>
                    <a:lnTo>
                      <a:pt x="30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61" name="Google Shape;3161;p24"/>
              <p:cNvSpPr/>
              <p:nvPr/>
            </p:nvSpPr>
            <p:spPr>
              <a:xfrm>
                <a:off x="1789032" y="6016731"/>
                <a:ext cx="4359" cy="149925"/>
              </a:xfrm>
              <a:custGeom>
                <a:avLst/>
                <a:gdLst/>
                <a:ahLst/>
                <a:cxnLst/>
                <a:rect l="l" t="t" r="r" b="b"/>
                <a:pathLst>
                  <a:path w="304" h="10455" extrusionOk="0">
                    <a:moveTo>
                      <a:pt x="0" y="1"/>
                    </a:moveTo>
                    <a:lnTo>
                      <a:pt x="0" y="10454"/>
                    </a:lnTo>
                    <a:lnTo>
                      <a:pt x="304" y="10454"/>
                    </a:lnTo>
                    <a:lnTo>
                      <a:pt x="30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62" name="Google Shape;3162;p24"/>
              <p:cNvSpPr/>
              <p:nvPr/>
            </p:nvSpPr>
            <p:spPr>
              <a:xfrm>
                <a:off x="1789032" y="6478637"/>
                <a:ext cx="4359" cy="150785"/>
              </a:xfrm>
              <a:custGeom>
                <a:avLst/>
                <a:gdLst/>
                <a:ahLst/>
                <a:cxnLst/>
                <a:rect l="l" t="t" r="r" b="b"/>
                <a:pathLst>
                  <a:path w="304" h="10515" extrusionOk="0">
                    <a:moveTo>
                      <a:pt x="0" y="0"/>
                    </a:moveTo>
                    <a:lnTo>
                      <a:pt x="0" y="10514"/>
                    </a:lnTo>
                    <a:lnTo>
                      <a:pt x="304" y="10514"/>
                    </a:lnTo>
                    <a:lnTo>
                      <a:pt x="30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63" name="Google Shape;3163;p24"/>
              <p:cNvSpPr/>
              <p:nvPr/>
            </p:nvSpPr>
            <p:spPr>
              <a:xfrm>
                <a:off x="1789032" y="7866075"/>
                <a:ext cx="4359" cy="149910"/>
              </a:xfrm>
              <a:custGeom>
                <a:avLst/>
                <a:gdLst/>
                <a:ahLst/>
                <a:cxnLst/>
                <a:rect l="l" t="t" r="r" b="b"/>
                <a:pathLst>
                  <a:path w="304" h="10454" extrusionOk="0">
                    <a:moveTo>
                      <a:pt x="0" y="0"/>
                    </a:moveTo>
                    <a:lnTo>
                      <a:pt x="0" y="10453"/>
                    </a:lnTo>
                    <a:lnTo>
                      <a:pt x="304" y="10453"/>
                    </a:lnTo>
                    <a:lnTo>
                      <a:pt x="30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64" name="Google Shape;3164;p24"/>
              <p:cNvSpPr/>
              <p:nvPr/>
            </p:nvSpPr>
            <p:spPr>
              <a:xfrm>
                <a:off x="1789032" y="7249039"/>
                <a:ext cx="4359" cy="150785"/>
              </a:xfrm>
              <a:custGeom>
                <a:avLst/>
                <a:gdLst/>
                <a:ahLst/>
                <a:cxnLst/>
                <a:rect l="l" t="t" r="r" b="b"/>
                <a:pathLst>
                  <a:path w="304" h="10515" extrusionOk="0">
                    <a:moveTo>
                      <a:pt x="0" y="1"/>
                    </a:moveTo>
                    <a:lnTo>
                      <a:pt x="0" y="10515"/>
                    </a:lnTo>
                    <a:lnTo>
                      <a:pt x="304" y="10515"/>
                    </a:lnTo>
                    <a:lnTo>
                      <a:pt x="30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65" name="Google Shape;3165;p24"/>
              <p:cNvSpPr/>
              <p:nvPr/>
            </p:nvSpPr>
            <p:spPr>
              <a:xfrm>
                <a:off x="1789032" y="5862476"/>
                <a:ext cx="4359" cy="150785"/>
              </a:xfrm>
              <a:custGeom>
                <a:avLst/>
                <a:gdLst/>
                <a:ahLst/>
                <a:cxnLst/>
                <a:rect l="l" t="t" r="r" b="b"/>
                <a:pathLst>
                  <a:path w="304" h="10515" extrusionOk="0">
                    <a:moveTo>
                      <a:pt x="0" y="1"/>
                    </a:moveTo>
                    <a:lnTo>
                      <a:pt x="0" y="10515"/>
                    </a:lnTo>
                    <a:lnTo>
                      <a:pt x="304" y="10515"/>
                    </a:lnTo>
                    <a:lnTo>
                      <a:pt x="30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66" name="Google Shape;3166;p24"/>
              <p:cNvSpPr/>
              <p:nvPr/>
            </p:nvSpPr>
            <p:spPr>
              <a:xfrm>
                <a:off x="1789032" y="6325242"/>
                <a:ext cx="4359" cy="149925"/>
              </a:xfrm>
              <a:custGeom>
                <a:avLst/>
                <a:gdLst/>
                <a:ahLst/>
                <a:cxnLst/>
                <a:rect l="l" t="t" r="r" b="b"/>
                <a:pathLst>
                  <a:path w="304" h="10455" extrusionOk="0">
                    <a:moveTo>
                      <a:pt x="0" y="1"/>
                    </a:moveTo>
                    <a:lnTo>
                      <a:pt x="0" y="10454"/>
                    </a:lnTo>
                    <a:lnTo>
                      <a:pt x="304" y="10454"/>
                    </a:lnTo>
                    <a:lnTo>
                      <a:pt x="30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67" name="Google Shape;3167;p24"/>
              <p:cNvSpPr/>
              <p:nvPr/>
            </p:nvSpPr>
            <p:spPr>
              <a:xfrm>
                <a:off x="1789032" y="7403294"/>
                <a:ext cx="4359" cy="150785"/>
              </a:xfrm>
              <a:custGeom>
                <a:avLst/>
                <a:gdLst/>
                <a:ahLst/>
                <a:cxnLst/>
                <a:rect l="l" t="t" r="r" b="b"/>
                <a:pathLst>
                  <a:path w="304" h="10515" extrusionOk="0">
                    <a:moveTo>
                      <a:pt x="0" y="1"/>
                    </a:moveTo>
                    <a:lnTo>
                      <a:pt x="0" y="10515"/>
                    </a:lnTo>
                    <a:lnTo>
                      <a:pt x="304" y="10515"/>
                    </a:lnTo>
                    <a:lnTo>
                      <a:pt x="30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68" name="Google Shape;3168;p24"/>
              <p:cNvSpPr/>
              <p:nvPr/>
            </p:nvSpPr>
            <p:spPr>
              <a:xfrm>
                <a:off x="1789032" y="6632892"/>
                <a:ext cx="4359" cy="150785"/>
              </a:xfrm>
              <a:custGeom>
                <a:avLst/>
                <a:gdLst/>
                <a:ahLst/>
                <a:cxnLst/>
                <a:rect l="l" t="t" r="r" b="b"/>
                <a:pathLst>
                  <a:path w="304" h="10515" extrusionOk="0">
                    <a:moveTo>
                      <a:pt x="0" y="0"/>
                    </a:moveTo>
                    <a:lnTo>
                      <a:pt x="0" y="10514"/>
                    </a:lnTo>
                    <a:lnTo>
                      <a:pt x="304" y="10514"/>
                    </a:lnTo>
                    <a:lnTo>
                      <a:pt x="30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69" name="Google Shape;3169;p24"/>
              <p:cNvSpPr/>
              <p:nvPr/>
            </p:nvSpPr>
            <p:spPr>
              <a:xfrm>
                <a:off x="1789032" y="6170986"/>
                <a:ext cx="4359" cy="149925"/>
              </a:xfrm>
              <a:custGeom>
                <a:avLst/>
                <a:gdLst/>
                <a:ahLst/>
                <a:cxnLst/>
                <a:rect l="l" t="t" r="r" b="b"/>
                <a:pathLst>
                  <a:path w="304" h="10455" extrusionOk="0">
                    <a:moveTo>
                      <a:pt x="0" y="1"/>
                    </a:moveTo>
                    <a:lnTo>
                      <a:pt x="0" y="10454"/>
                    </a:lnTo>
                    <a:lnTo>
                      <a:pt x="304" y="10454"/>
                    </a:lnTo>
                    <a:lnTo>
                      <a:pt x="30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70" name="Google Shape;3170;p24"/>
              <p:cNvSpPr/>
              <p:nvPr/>
            </p:nvSpPr>
            <p:spPr>
              <a:xfrm>
                <a:off x="1789032" y="7711805"/>
                <a:ext cx="4359" cy="149925"/>
              </a:xfrm>
              <a:custGeom>
                <a:avLst/>
                <a:gdLst/>
                <a:ahLst/>
                <a:cxnLst/>
                <a:rect l="l" t="t" r="r" b="b"/>
                <a:pathLst>
                  <a:path w="304" h="10455" extrusionOk="0">
                    <a:moveTo>
                      <a:pt x="0" y="1"/>
                    </a:moveTo>
                    <a:lnTo>
                      <a:pt x="0" y="10454"/>
                    </a:lnTo>
                    <a:lnTo>
                      <a:pt x="304" y="10454"/>
                    </a:lnTo>
                    <a:lnTo>
                      <a:pt x="30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71" name="Google Shape;3171;p24"/>
              <p:cNvSpPr/>
              <p:nvPr/>
            </p:nvSpPr>
            <p:spPr>
              <a:xfrm>
                <a:off x="1789032" y="5708220"/>
                <a:ext cx="4359" cy="150785"/>
              </a:xfrm>
              <a:custGeom>
                <a:avLst/>
                <a:gdLst/>
                <a:ahLst/>
                <a:cxnLst/>
                <a:rect l="l" t="t" r="r" b="b"/>
                <a:pathLst>
                  <a:path w="304" h="10515" extrusionOk="0">
                    <a:moveTo>
                      <a:pt x="0" y="1"/>
                    </a:moveTo>
                    <a:lnTo>
                      <a:pt x="0" y="10515"/>
                    </a:lnTo>
                    <a:lnTo>
                      <a:pt x="304" y="10515"/>
                    </a:lnTo>
                    <a:lnTo>
                      <a:pt x="30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72" name="Google Shape;3172;p24"/>
              <p:cNvSpPr/>
              <p:nvPr/>
            </p:nvSpPr>
            <p:spPr>
              <a:xfrm>
                <a:off x="1789032" y="7557550"/>
                <a:ext cx="4359" cy="149925"/>
              </a:xfrm>
              <a:custGeom>
                <a:avLst/>
                <a:gdLst/>
                <a:ahLst/>
                <a:cxnLst/>
                <a:rect l="l" t="t" r="r" b="b"/>
                <a:pathLst>
                  <a:path w="304" h="10455" extrusionOk="0">
                    <a:moveTo>
                      <a:pt x="0" y="1"/>
                    </a:moveTo>
                    <a:lnTo>
                      <a:pt x="0" y="10454"/>
                    </a:lnTo>
                    <a:lnTo>
                      <a:pt x="304" y="10454"/>
                    </a:lnTo>
                    <a:lnTo>
                      <a:pt x="30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73" name="Google Shape;3173;p24"/>
              <p:cNvSpPr/>
              <p:nvPr/>
            </p:nvSpPr>
            <p:spPr>
              <a:xfrm>
                <a:off x="1943287" y="8019455"/>
                <a:ext cx="3499" cy="150785"/>
              </a:xfrm>
              <a:custGeom>
                <a:avLst/>
                <a:gdLst/>
                <a:ahLst/>
                <a:cxnLst/>
                <a:rect l="l" t="t" r="r" b="b"/>
                <a:pathLst>
                  <a:path w="244" h="10515" extrusionOk="0">
                    <a:moveTo>
                      <a:pt x="0" y="0"/>
                    </a:moveTo>
                    <a:lnTo>
                      <a:pt x="0" y="10514"/>
                    </a:lnTo>
                    <a:lnTo>
                      <a:pt x="243" y="10514"/>
                    </a:lnTo>
                    <a:lnTo>
                      <a:pt x="243"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74" name="Google Shape;3174;p24"/>
              <p:cNvSpPr/>
              <p:nvPr/>
            </p:nvSpPr>
            <p:spPr>
              <a:xfrm>
                <a:off x="1943287" y="7866075"/>
                <a:ext cx="3499" cy="149910"/>
              </a:xfrm>
              <a:custGeom>
                <a:avLst/>
                <a:gdLst/>
                <a:ahLst/>
                <a:cxnLst/>
                <a:rect l="l" t="t" r="r" b="b"/>
                <a:pathLst>
                  <a:path w="244" h="10454" extrusionOk="0">
                    <a:moveTo>
                      <a:pt x="0" y="0"/>
                    </a:moveTo>
                    <a:lnTo>
                      <a:pt x="0" y="10453"/>
                    </a:lnTo>
                    <a:lnTo>
                      <a:pt x="243" y="10453"/>
                    </a:lnTo>
                    <a:lnTo>
                      <a:pt x="243"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75" name="Google Shape;3175;p24"/>
              <p:cNvSpPr/>
              <p:nvPr/>
            </p:nvSpPr>
            <p:spPr>
              <a:xfrm>
                <a:off x="1943287" y="6941403"/>
                <a:ext cx="3499" cy="149910"/>
              </a:xfrm>
              <a:custGeom>
                <a:avLst/>
                <a:gdLst/>
                <a:ahLst/>
                <a:cxnLst/>
                <a:rect l="l" t="t" r="r" b="b"/>
                <a:pathLst>
                  <a:path w="244" h="10454" extrusionOk="0">
                    <a:moveTo>
                      <a:pt x="0" y="0"/>
                    </a:moveTo>
                    <a:lnTo>
                      <a:pt x="0" y="10454"/>
                    </a:lnTo>
                    <a:lnTo>
                      <a:pt x="243" y="10454"/>
                    </a:lnTo>
                    <a:lnTo>
                      <a:pt x="243"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76" name="Google Shape;3176;p24"/>
              <p:cNvSpPr/>
              <p:nvPr/>
            </p:nvSpPr>
            <p:spPr>
              <a:xfrm>
                <a:off x="1943287" y="6787147"/>
                <a:ext cx="3499" cy="149910"/>
              </a:xfrm>
              <a:custGeom>
                <a:avLst/>
                <a:gdLst/>
                <a:ahLst/>
                <a:cxnLst/>
                <a:rect l="l" t="t" r="r" b="b"/>
                <a:pathLst>
                  <a:path w="244" h="10454" extrusionOk="0">
                    <a:moveTo>
                      <a:pt x="0" y="0"/>
                    </a:moveTo>
                    <a:lnTo>
                      <a:pt x="0" y="10454"/>
                    </a:lnTo>
                    <a:lnTo>
                      <a:pt x="243" y="10454"/>
                    </a:lnTo>
                    <a:lnTo>
                      <a:pt x="243"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77" name="Google Shape;3177;p24"/>
              <p:cNvSpPr/>
              <p:nvPr/>
            </p:nvSpPr>
            <p:spPr>
              <a:xfrm>
                <a:off x="1943287" y="8173711"/>
                <a:ext cx="3499" cy="150785"/>
              </a:xfrm>
              <a:custGeom>
                <a:avLst/>
                <a:gdLst/>
                <a:ahLst/>
                <a:cxnLst/>
                <a:rect l="l" t="t" r="r" b="b"/>
                <a:pathLst>
                  <a:path w="244" h="10515" extrusionOk="0">
                    <a:moveTo>
                      <a:pt x="0" y="0"/>
                    </a:moveTo>
                    <a:lnTo>
                      <a:pt x="0" y="10514"/>
                    </a:lnTo>
                    <a:lnTo>
                      <a:pt x="243" y="10514"/>
                    </a:lnTo>
                    <a:lnTo>
                      <a:pt x="243"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78" name="Google Shape;3178;p24"/>
              <p:cNvSpPr/>
              <p:nvPr/>
            </p:nvSpPr>
            <p:spPr>
              <a:xfrm>
                <a:off x="1943287" y="8327966"/>
                <a:ext cx="4359" cy="35750"/>
              </a:xfrm>
              <a:custGeom>
                <a:avLst/>
                <a:gdLst/>
                <a:ahLst/>
                <a:cxnLst/>
                <a:rect l="l" t="t" r="r" b="b"/>
                <a:pathLst>
                  <a:path w="304" h="2493" extrusionOk="0">
                    <a:moveTo>
                      <a:pt x="0" y="0"/>
                    </a:moveTo>
                    <a:lnTo>
                      <a:pt x="0" y="2492"/>
                    </a:lnTo>
                    <a:lnTo>
                      <a:pt x="304" y="2431"/>
                    </a:lnTo>
                    <a:lnTo>
                      <a:pt x="30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79" name="Google Shape;3179;p24"/>
              <p:cNvSpPr/>
              <p:nvPr/>
            </p:nvSpPr>
            <p:spPr>
              <a:xfrm>
                <a:off x="1943287" y="6632892"/>
                <a:ext cx="3499" cy="150785"/>
              </a:xfrm>
              <a:custGeom>
                <a:avLst/>
                <a:gdLst/>
                <a:ahLst/>
                <a:cxnLst/>
                <a:rect l="l" t="t" r="r" b="b"/>
                <a:pathLst>
                  <a:path w="244" h="10515" extrusionOk="0">
                    <a:moveTo>
                      <a:pt x="0" y="0"/>
                    </a:moveTo>
                    <a:lnTo>
                      <a:pt x="0" y="10514"/>
                    </a:lnTo>
                    <a:lnTo>
                      <a:pt x="243" y="10514"/>
                    </a:lnTo>
                    <a:lnTo>
                      <a:pt x="243"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80" name="Google Shape;3180;p24"/>
              <p:cNvSpPr/>
              <p:nvPr/>
            </p:nvSpPr>
            <p:spPr>
              <a:xfrm>
                <a:off x="1943287" y="7095658"/>
                <a:ext cx="3499" cy="149910"/>
              </a:xfrm>
              <a:custGeom>
                <a:avLst/>
                <a:gdLst/>
                <a:ahLst/>
                <a:cxnLst/>
                <a:rect l="l" t="t" r="r" b="b"/>
                <a:pathLst>
                  <a:path w="244" h="10454" extrusionOk="0">
                    <a:moveTo>
                      <a:pt x="0" y="1"/>
                    </a:moveTo>
                    <a:lnTo>
                      <a:pt x="0" y="10454"/>
                    </a:lnTo>
                    <a:lnTo>
                      <a:pt x="243" y="10454"/>
                    </a:lnTo>
                    <a:lnTo>
                      <a:pt x="243"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81" name="Google Shape;3181;p24"/>
              <p:cNvSpPr/>
              <p:nvPr/>
            </p:nvSpPr>
            <p:spPr>
              <a:xfrm>
                <a:off x="1943287" y="5708220"/>
                <a:ext cx="3499" cy="150785"/>
              </a:xfrm>
              <a:custGeom>
                <a:avLst/>
                <a:gdLst/>
                <a:ahLst/>
                <a:cxnLst/>
                <a:rect l="l" t="t" r="r" b="b"/>
                <a:pathLst>
                  <a:path w="244" h="10515" extrusionOk="0">
                    <a:moveTo>
                      <a:pt x="0" y="1"/>
                    </a:moveTo>
                    <a:lnTo>
                      <a:pt x="0" y="10515"/>
                    </a:lnTo>
                    <a:lnTo>
                      <a:pt x="243" y="10515"/>
                    </a:lnTo>
                    <a:lnTo>
                      <a:pt x="243"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82" name="Google Shape;3182;p24"/>
              <p:cNvSpPr/>
              <p:nvPr/>
            </p:nvSpPr>
            <p:spPr>
              <a:xfrm>
                <a:off x="1943287" y="7557550"/>
                <a:ext cx="3499" cy="149925"/>
              </a:xfrm>
              <a:custGeom>
                <a:avLst/>
                <a:gdLst/>
                <a:ahLst/>
                <a:cxnLst/>
                <a:rect l="l" t="t" r="r" b="b"/>
                <a:pathLst>
                  <a:path w="244" h="10455" extrusionOk="0">
                    <a:moveTo>
                      <a:pt x="0" y="1"/>
                    </a:moveTo>
                    <a:lnTo>
                      <a:pt x="0" y="10454"/>
                    </a:lnTo>
                    <a:lnTo>
                      <a:pt x="243" y="10454"/>
                    </a:lnTo>
                    <a:lnTo>
                      <a:pt x="243"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83" name="Google Shape;3183;p24"/>
              <p:cNvSpPr/>
              <p:nvPr/>
            </p:nvSpPr>
            <p:spPr>
              <a:xfrm>
                <a:off x="1943287" y="7249039"/>
                <a:ext cx="3499" cy="150785"/>
              </a:xfrm>
              <a:custGeom>
                <a:avLst/>
                <a:gdLst/>
                <a:ahLst/>
                <a:cxnLst/>
                <a:rect l="l" t="t" r="r" b="b"/>
                <a:pathLst>
                  <a:path w="244" h="10515" extrusionOk="0">
                    <a:moveTo>
                      <a:pt x="0" y="1"/>
                    </a:moveTo>
                    <a:lnTo>
                      <a:pt x="0" y="10515"/>
                    </a:lnTo>
                    <a:lnTo>
                      <a:pt x="243" y="10515"/>
                    </a:lnTo>
                    <a:lnTo>
                      <a:pt x="243"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84" name="Google Shape;3184;p24"/>
              <p:cNvSpPr/>
              <p:nvPr/>
            </p:nvSpPr>
            <p:spPr>
              <a:xfrm>
                <a:off x="1943287" y="7403294"/>
                <a:ext cx="3499" cy="150785"/>
              </a:xfrm>
              <a:custGeom>
                <a:avLst/>
                <a:gdLst/>
                <a:ahLst/>
                <a:cxnLst/>
                <a:rect l="l" t="t" r="r" b="b"/>
                <a:pathLst>
                  <a:path w="244" h="10515" extrusionOk="0">
                    <a:moveTo>
                      <a:pt x="0" y="1"/>
                    </a:moveTo>
                    <a:lnTo>
                      <a:pt x="0" y="10515"/>
                    </a:lnTo>
                    <a:lnTo>
                      <a:pt x="243" y="10515"/>
                    </a:lnTo>
                    <a:lnTo>
                      <a:pt x="243"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85" name="Google Shape;3185;p24"/>
              <p:cNvSpPr/>
              <p:nvPr/>
            </p:nvSpPr>
            <p:spPr>
              <a:xfrm>
                <a:off x="1943287" y="6478637"/>
                <a:ext cx="3499" cy="150785"/>
              </a:xfrm>
              <a:custGeom>
                <a:avLst/>
                <a:gdLst/>
                <a:ahLst/>
                <a:cxnLst/>
                <a:rect l="l" t="t" r="r" b="b"/>
                <a:pathLst>
                  <a:path w="244" h="10515" extrusionOk="0">
                    <a:moveTo>
                      <a:pt x="0" y="0"/>
                    </a:moveTo>
                    <a:lnTo>
                      <a:pt x="0" y="10514"/>
                    </a:lnTo>
                    <a:lnTo>
                      <a:pt x="243" y="10514"/>
                    </a:lnTo>
                    <a:lnTo>
                      <a:pt x="243"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86" name="Google Shape;3186;p24"/>
              <p:cNvSpPr/>
              <p:nvPr/>
            </p:nvSpPr>
            <p:spPr>
              <a:xfrm>
                <a:off x="1943287" y="6016731"/>
                <a:ext cx="3499" cy="149925"/>
              </a:xfrm>
              <a:custGeom>
                <a:avLst/>
                <a:gdLst/>
                <a:ahLst/>
                <a:cxnLst/>
                <a:rect l="l" t="t" r="r" b="b"/>
                <a:pathLst>
                  <a:path w="244" h="10455" extrusionOk="0">
                    <a:moveTo>
                      <a:pt x="0" y="1"/>
                    </a:moveTo>
                    <a:lnTo>
                      <a:pt x="0" y="10454"/>
                    </a:lnTo>
                    <a:lnTo>
                      <a:pt x="243" y="10454"/>
                    </a:lnTo>
                    <a:lnTo>
                      <a:pt x="243"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87" name="Google Shape;3187;p24"/>
              <p:cNvSpPr/>
              <p:nvPr/>
            </p:nvSpPr>
            <p:spPr>
              <a:xfrm>
                <a:off x="1943287" y="5862476"/>
                <a:ext cx="3499" cy="150785"/>
              </a:xfrm>
              <a:custGeom>
                <a:avLst/>
                <a:gdLst/>
                <a:ahLst/>
                <a:cxnLst/>
                <a:rect l="l" t="t" r="r" b="b"/>
                <a:pathLst>
                  <a:path w="244" h="10515" extrusionOk="0">
                    <a:moveTo>
                      <a:pt x="0" y="1"/>
                    </a:moveTo>
                    <a:lnTo>
                      <a:pt x="0" y="10515"/>
                    </a:lnTo>
                    <a:lnTo>
                      <a:pt x="243" y="10515"/>
                    </a:lnTo>
                    <a:lnTo>
                      <a:pt x="243"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88" name="Google Shape;3188;p24"/>
              <p:cNvSpPr/>
              <p:nvPr/>
            </p:nvSpPr>
            <p:spPr>
              <a:xfrm>
                <a:off x="1943287" y="7711805"/>
                <a:ext cx="3499" cy="149925"/>
              </a:xfrm>
              <a:custGeom>
                <a:avLst/>
                <a:gdLst/>
                <a:ahLst/>
                <a:cxnLst/>
                <a:rect l="l" t="t" r="r" b="b"/>
                <a:pathLst>
                  <a:path w="244" h="10455" extrusionOk="0">
                    <a:moveTo>
                      <a:pt x="0" y="1"/>
                    </a:moveTo>
                    <a:lnTo>
                      <a:pt x="0" y="10454"/>
                    </a:lnTo>
                    <a:lnTo>
                      <a:pt x="243" y="10454"/>
                    </a:lnTo>
                    <a:lnTo>
                      <a:pt x="243"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89" name="Google Shape;3189;p24"/>
              <p:cNvSpPr/>
              <p:nvPr/>
            </p:nvSpPr>
            <p:spPr>
              <a:xfrm>
                <a:off x="1943287" y="6325242"/>
                <a:ext cx="3499" cy="149925"/>
              </a:xfrm>
              <a:custGeom>
                <a:avLst/>
                <a:gdLst/>
                <a:ahLst/>
                <a:cxnLst/>
                <a:rect l="l" t="t" r="r" b="b"/>
                <a:pathLst>
                  <a:path w="244" h="10455" extrusionOk="0">
                    <a:moveTo>
                      <a:pt x="0" y="1"/>
                    </a:moveTo>
                    <a:lnTo>
                      <a:pt x="0" y="10454"/>
                    </a:lnTo>
                    <a:lnTo>
                      <a:pt x="243" y="10454"/>
                    </a:lnTo>
                    <a:lnTo>
                      <a:pt x="243"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90" name="Google Shape;3190;p24"/>
              <p:cNvSpPr/>
              <p:nvPr/>
            </p:nvSpPr>
            <p:spPr>
              <a:xfrm>
                <a:off x="1943287" y="6170986"/>
                <a:ext cx="3499" cy="149925"/>
              </a:xfrm>
              <a:custGeom>
                <a:avLst/>
                <a:gdLst/>
                <a:ahLst/>
                <a:cxnLst/>
                <a:rect l="l" t="t" r="r" b="b"/>
                <a:pathLst>
                  <a:path w="244" h="10455" extrusionOk="0">
                    <a:moveTo>
                      <a:pt x="0" y="1"/>
                    </a:moveTo>
                    <a:lnTo>
                      <a:pt x="0" y="10454"/>
                    </a:lnTo>
                    <a:lnTo>
                      <a:pt x="243" y="10454"/>
                    </a:lnTo>
                    <a:lnTo>
                      <a:pt x="243"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91" name="Google Shape;3191;p24"/>
              <p:cNvSpPr/>
              <p:nvPr/>
            </p:nvSpPr>
            <p:spPr>
              <a:xfrm>
                <a:off x="1943287" y="5583606"/>
                <a:ext cx="3499" cy="121144"/>
              </a:xfrm>
              <a:custGeom>
                <a:avLst/>
                <a:gdLst/>
                <a:ahLst/>
                <a:cxnLst/>
                <a:rect l="l" t="t" r="r" b="b"/>
                <a:pathLst>
                  <a:path w="244" h="8448" extrusionOk="0">
                    <a:moveTo>
                      <a:pt x="0" y="0"/>
                    </a:moveTo>
                    <a:lnTo>
                      <a:pt x="0" y="8448"/>
                    </a:lnTo>
                    <a:lnTo>
                      <a:pt x="243" y="8448"/>
                    </a:lnTo>
                    <a:lnTo>
                      <a:pt x="243"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92" name="Google Shape;3192;p24"/>
              <p:cNvSpPr/>
              <p:nvPr/>
            </p:nvSpPr>
            <p:spPr>
              <a:xfrm>
                <a:off x="2097543" y="5583606"/>
                <a:ext cx="3499" cy="121144"/>
              </a:xfrm>
              <a:custGeom>
                <a:avLst/>
                <a:gdLst/>
                <a:ahLst/>
                <a:cxnLst/>
                <a:rect l="l" t="t" r="r" b="b"/>
                <a:pathLst>
                  <a:path w="244" h="8448" extrusionOk="0">
                    <a:moveTo>
                      <a:pt x="0" y="0"/>
                    </a:moveTo>
                    <a:lnTo>
                      <a:pt x="0" y="8448"/>
                    </a:lnTo>
                    <a:lnTo>
                      <a:pt x="243" y="8448"/>
                    </a:lnTo>
                    <a:lnTo>
                      <a:pt x="243"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93" name="Google Shape;3193;p24"/>
              <p:cNvSpPr/>
              <p:nvPr/>
            </p:nvSpPr>
            <p:spPr>
              <a:xfrm>
                <a:off x="2097543" y="8019455"/>
                <a:ext cx="3499" cy="150785"/>
              </a:xfrm>
              <a:custGeom>
                <a:avLst/>
                <a:gdLst/>
                <a:ahLst/>
                <a:cxnLst/>
                <a:rect l="l" t="t" r="r" b="b"/>
                <a:pathLst>
                  <a:path w="244" h="10515" extrusionOk="0">
                    <a:moveTo>
                      <a:pt x="0" y="0"/>
                    </a:moveTo>
                    <a:lnTo>
                      <a:pt x="0" y="10514"/>
                    </a:lnTo>
                    <a:lnTo>
                      <a:pt x="243" y="10514"/>
                    </a:lnTo>
                    <a:lnTo>
                      <a:pt x="243"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94" name="Google Shape;3194;p24"/>
              <p:cNvSpPr/>
              <p:nvPr/>
            </p:nvSpPr>
            <p:spPr>
              <a:xfrm>
                <a:off x="2097543" y="7711805"/>
                <a:ext cx="3499" cy="149925"/>
              </a:xfrm>
              <a:custGeom>
                <a:avLst/>
                <a:gdLst/>
                <a:ahLst/>
                <a:cxnLst/>
                <a:rect l="l" t="t" r="r" b="b"/>
                <a:pathLst>
                  <a:path w="244" h="10455" extrusionOk="0">
                    <a:moveTo>
                      <a:pt x="0" y="1"/>
                    </a:moveTo>
                    <a:lnTo>
                      <a:pt x="0" y="10454"/>
                    </a:lnTo>
                    <a:lnTo>
                      <a:pt x="243" y="10454"/>
                    </a:lnTo>
                    <a:lnTo>
                      <a:pt x="243"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95" name="Google Shape;3195;p24"/>
              <p:cNvSpPr/>
              <p:nvPr/>
            </p:nvSpPr>
            <p:spPr>
              <a:xfrm>
                <a:off x="2097543" y="8173711"/>
                <a:ext cx="3499" cy="98487"/>
              </a:xfrm>
              <a:custGeom>
                <a:avLst/>
                <a:gdLst/>
                <a:ahLst/>
                <a:cxnLst/>
                <a:rect l="l" t="t" r="r" b="b"/>
                <a:pathLst>
                  <a:path w="244" h="6868" extrusionOk="0">
                    <a:moveTo>
                      <a:pt x="0" y="0"/>
                    </a:moveTo>
                    <a:lnTo>
                      <a:pt x="0" y="6868"/>
                    </a:lnTo>
                    <a:cubicBezTo>
                      <a:pt x="61" y="6746"/>
                      <a:pt x="182" y="6686"/>
                      <a:pt x="243" y="6564"/>
                    </a:cubicBezTo>
                    <a:lnTo>
                      <a:pt x="243"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96" name="Google Shape;3196;p24"/>
              <p:cNvSpPr/>
              <p:nvPr/>
            </p:nvSpPr>
            <p:spPr>
              <a:xfrm>
                <a:off x="2097543" y="7557550"/>
                <a:ext cx="3499" cy="149925"/>
              </a:xfrm>
              <a:custGeom>
                <a:avLst/>
                <a:gdLst/>
                <a:ahLst/>
                <a:cxnLst/>
                <a:rect l="l" t="t" r="r" b="b"/>
                <a:pathLst>
                  <a:path w="244" h="10455" extrusionOk="0">
                    <a:moveTo>
                      <a:pt x="0" y="1"/>
                    </a:moveTo>
                    <a:lnTo>
                      <a:pt x="0" y="10454"/>
                    </a:lnTo>
                    <a:lnTo>
                      <a:pt x="243" y="10454"/>
                    </a:lnTo>
                    <a:lnTo>
                      <a:pt x="243"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97" name="Google Shape;3197;p24"/>
              <p:cNvSpPr/>
              <p:nvPr/>
            </p:nvSpPr>
            <p:spPr>
              <a:xfrm>
                <a:off x="2097543" y="7866075"/>
                <a:ext cx="3499" cy="149910"/>
              </a:xfrm>
              <a:custGeom>
                <a:avLst/>
                <a:gdLst/>
                <a:ahLst/>
                <a:cxnLst/>
                <a:rect l="l" t="t" r="r" b="b"/>
                <a:pathLst>
                  <a:path w="244" h="10454" extrusionOk="0">
                    <a:moveTo>
                      <a:pt x="0" y="0"/>
                    </a:moveTo>
                    <a:lnTo>
                      <a:pt x="0" y="10453"/>
                    </a:lnTo>
                    <a:lnTo>
                      <a:pt x="243" y="10453"/>
                    </a:lnTo>
                    <a:lnTo>
                      <a:pt x="243"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98" name="Google Shape;3198;p24"/>
              <p:cNvSpPr/>
              <p:nvPr/>
            </p:nvSpPr>
            <p:spPr>
              <a:xfrm>
                <a:off x="2097543" y="6325242"/>
                <a:ext cx="3499" cy="149925"/>
              </a:xfrm>
              <a:custGeom>
                <a:avLst/>
                <a:gdLst/>
                <a:ahLst/>
                <a:cxnLst/>
                <a:rect l="l" t="t" r="r" b="b"/>
                <a:pathLst>
                  <a:path w="244" h="10455" extrusionOk="0">
                    <a:moveTo>
                      <a:pt x="0" y="1"/>
                    </a:moveTo>
                    <a:lnTo>
                      <a:pt x="0" y="10454"/>
                    </a:lnTo>
                    <a:lnTo>
                      <a:pt x="243" y="10454"/>
                    </a:lnTo>
                    <a:lnTo>
                      <a:pt x="243"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99" name="Google Shape;3199;p24"/>
              <p:cNvSpPr/>
              <p:nvPr/>
            </p:nvSpPr>
            <p:spPr>
              <a:xfrm>
                <a:off x="2097543" y="6632892"/>
                <a:ext cx="3499" cy="150785"/>
              </a:xfrm>
              <a:custGeom>
                <a:avLst/>
                <a:gdLst/>
                <a:ahLst/>
                <a:cxnLst/>
                <a:rect l="l" t="t" r="r" b="b"/>
                <a:pathLst>
                  <a:path w="244" h="10515" extrusionOk="0">
                    <a:moveTo>
                      <a:pt x="0" y="0"/>
                    </a:moveTo>
                    <a:lnTo>
                      <a:pt x="0" y="10514"/>
                    </a:lnTo>
                    <a:lnTo>
                      <a:pt x="243" y="10514"/>
                    </a:lnTo>
                    <a:lnTo>
                      <a:pt x="243"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00" name="Google Shape;3200;p24"/>
              <p:cNvSpPr/>
              <p:nvPr/>
            </p:nvSpPr>
            <p:spPr>
              <a:xfrm>
                <a:off x="2097543" y="7249039"/>
                <a:ext cx="3499" cy="150785"/>
              </a:xfrm>
              <a:custGeom>
                <a:avLst/>
                <a:gdLst/>
                <a:ahLst/>
                <a:cxnLst/>
                <a:rect l="l" t="t" r="r" b="b"/>
                <a:pathLst>
                  <a:path w="244" h="10515" extrusionOk="0">
                    <a:moveTo>
                      <a:pt x="0" y="1"/>
                    </a:moveTo>
                    <a:lnTo>
                      <a:pt x="0" y="10515"/>
                    </a:lnTo>
                    <a:lnTo>
                      <a:pt x="243" y="10515"/>
                    </a:lnTo>
                    <a:lnTo>
                      <a:pt x="243"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01" name="Google Shape;3201;p24"/>
              <p:cNvSpPr/>
              <p:nvPr/>
            </p:nvSpPr>
            <p:spPr>
              <a:xfrm>
                <a:off x="2097543" y="5708220"/>
                <a:ext cx="3499" cy="150785"/>
              </a:xfrm>
              <a:custGeom>
                <a:avLst/>
                <a:gdLst/>
                <a:ahLst/>
                <a:cxnLst/>
                <a:rect l="l" t="t" r="r" b="b"/>
                <a:pathLst>
                  <a:path w="244" h="10515" extrusionOk="0">
                    <a:moveTo>
                      <a:pt x="0" y="1"/>
                    </a:moveTo>
                    <a:lnTo>
                      <a:pt x="0" y="10515"/>
                    </a:lnTo>
                    <a:lnTo>
                      <a:pt x="243" y="10515"/>
                    </a:lnTo>
                    <a:lnTo>
                      <a:pt x="243"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02" name="Google Shape;3202;p24"/>
              <p:cNvSpPr/>
              <p:nvPr/>
            </p:nvSpPr>
            <p:spPr>
              <a:xfrm>
                <a:off x="2097543" y="6478637"/>
                <a:ext cx="3499" cy="150785"/>
              </a:xfrm>
              <a:custGeom>
                <a:avLst/>
                <a:gdLst/>
                <a:ahLst/>
                <a:cxnLst/>
                <a:rect l="l" t="t" r="r" b="b"/>
                <a:pathLst>
                  <a:path w="244" h="10515" extrusionOk="0">
                    <a:moveTo>
                      <a:pt x="0" y="0"/>
                    </a:moveTo>
                    <a:lnTo>
                      <a:pt x="0" y="10514"/>
                    </a:lnTo>
                    <a:lnTo>
                      <a:pt x="243" y="10514"/>
                    </a:lnTo>
                    <a:lnTo>
                      <a:pt x="243"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03" name="Google Shape;3203;p24"/>
              <p:cNvSpPr/>
              <p:nvPr/>
            </p:nvSpPr>
            <p:spPr>
              <a:xfrm>
                <a:off x="2097543" y="5862476"/>
                <a:ext cx="3499" cy="150785"/>
              </a:xfrm>
              <a:custGeom>
                <a:avLst/>
                <a:gdLst/>
                <a:ahLst/>
                <a:cxnLst/>
                <a:rect l="l" t="t" r="r" b="b"/>
                <a:pathLst>
                  <a:path w="244" h="10515" extrusionOk="0">
                    <a:moveTo>
                      <a:pt x="0" y="1"/>
                    </a:moveTo>
                    <a:lnTo>
                      <a:pt x="0" y="10515"/>
                    </a:lnTo>
                    <a:lnTo>
                      <a:pt x="243" y="10515"/>
                    </a:lnTo>
                    <a:lnTo>
                      <a:pt x="243"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04" name="Google Shape;3204;p24"/>
              <p:cNvSpPr/>
              <p:nvPr/>
            </p:nvSpPr>
            <p:spPr>
              <a:xfrm>
                <a:off x="2097543" y="7095658"/>
                <a:ext cx="3499" cy="149910"/>
              </a:xfrm>
              <a:custGeom>
                <a:avLst/>
                <a:gdLst/>
                <a:ahLst/>
                <a:cxnLst/>
                <a:rect l="l" t="t" r="r" b="b"/>
                <a:pathLst>
                  <a:path w="244" h="10454" extrusionOk="0">
                    <a:moveTo>
                      <a:pt x="0" y="1"/>
                    </a:moveTo>
                    <a:lnTo>
                      <a:pt x="0" y="10454"/>
                    </a:lnTo>
                    <a:lnTo>
                      <a:pt x="243" y="10454"/>
                    </a:lnTo>
                    <a:lnTo>
                      <a:pt x="243"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05" name="Google Shape;3205;p24"/>
              <p:cNvSpPr/>
              <p:nvPr/>
            </p:nvSpPr>
            <p:spPr>
              <a:xfrm>
                <a:off x="2097543" y="6941403"/>
                <a:ext cx="3499" cy="149910"/>
              </a:xfrm>
              <a:custGeom>
                <a:avLst/>
                <a:gdLst/>
                <a:ahLst/>
                <a:cxnLst/>
                <a:rect l="l" t="t" r="r" b="b"/>
                <a:pathLst>
                  <a:path w="244" h="10454" extrusionOk="0">
                    <a:moveTo>
                      <a:pt x="0" y="0"/>
                    </a:moveTo>
                    <a:lnTo>
                      <a:pt x="0" y="10454"/>
                    </a:lnTo>
                    <a:lnTo>
                      <a:pt x="243" y="10454"/>
                    </a:lnTo>
                    <a:lnTo>
                      <a:pt x="243"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06" name="Google Shape;3206;p24"/>
              <p:cNvSpPr/>
              <p:nvPr/>
            </p:nvSpPr>
            <p:spPr>
              <a:xfrm>
                <a:off x="2097543" y="6787147"/>
                <a:ext cx="3499" cy="149910"/>
              </a:xfrm>
              <a:custGeom>
                <a:avLst/>
                <a:gdLst/>
                <a:ahLst/>
                <a:cxnLst/>
                <a:rect l="l" t="t" r="r" b="b"/>
                <a:pathLst>
                  <a:path w="244" h="10454" extrusionOk="0">
                    <a:moveTo>
                      <a:pt x="0" y="0"/>
                    </a:moveTo>
                    <a:lnTo>
                      <a:pt x="0" y="10454"/>
                    </a:lnTo>
                    <a:lnTo>
                      <a:pt x="243" y="10454"/>
                    </a:lnTo>
                    <a:lnTo>
                      <a:pt x="243"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07" name="Google Shape;3207;p24"/>
              <p:cNvSpPr/>
              <p:nvPr/>
            </p:nvSpPr>
            <p:spPr>
              <a:xfrm>
                <a:off x="2097543" y="7403294"/>
                <a:ext cx="3499" cy="150785"/>
              </a:xfrm>
              <a:custGeom>
                <a:avLst/>
                <a:gdLst/>
                <a:ahLst/>
                <a:cxnLst/>
                <a:rect l="l" t="t" r="r" b="b"/>
                <a:pathLst>
                  <a:path w="244" h="10515" extrusionOk="0">
                    <a:moveTo>
                      <a:pt x="0" y="1"/>
                    </a:moveTo>
                    <a:lnTo>
                      <a:pt x="0" y="10515"/>
                    </a:lnTo>
                    <a:lnTo>
                      <a:pt x="243" y="10515"/>
                    </a:lnTo>
                    <a:lnTo>
                      <a:pt x="243"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08" name="Google Shape;3208;p24"/>
              <p:cNvSpPr/>
              <p:nvPr/>
            </p:nvSpPr>
            <p:spPr>
              <a:xfrm>
                <a:off x="2097543" y="6170986"/>
                <a:ext cx="3499" cy="149925"/>
              </a:xfrm>
              <a:custGeom>
                <a:avLst/>
                <a:gdLst/>
                <a:ahLst/>
                <a:cxnLst/>
                <a:rect l="l" t="t" r="r" b="b"/>
                <a:pathLst>
                  <a:path w="244" h="10455" extrusionOk="0">
                    <a:moveTo>
                      <a:pt x="0" y="1"/>
                    </a:moveTo>
                    <a:lnTo>
                      <a:pt x="0" y="10454"/>
                    </a:lnTo>
                    <a:lnTo>
                      <a:pt x="243" y="10454"/>
                    </a:lnTo>
                    <a:lnTo>
                      <a:pt x="243"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09" name="Google Shape;3209;p24"/>
              <p:cNvSpPr/>
              <p:nvPr/>
            </p:nvSpPr>
            <p:spPr>
              <a:xfrm>
                <a:off x="2097543" y="6016731"/>
                <a:ext cx="3499" cy="149925"/>
              </a:xfrm>
              <a:custGeom>
                <a:avLst/>
                <a:gdLst/>
                <a:ahLst/>
                <a:cxnLst/>
                <a:rect l="l" t="t" r="r" b="b"/>
                <a:pathLst>
                  <a:path w="244" h="10455" extrusionOk="0">
                    <a:moveTo>
                      <a:pt x="0" y="1"/>
                    </a:moveTo>
                    <a:lnTo>
                      <a:pt x="0" y="10454"/>
                    </a:lnTo>
                    <a:lnTo>
                      <a:pt x="243" y="10454"/>
                    </a:lnTo>
                    <a:lnTo>
                      <a:pt x="243"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10" name="Google Shape;3210;p24"/>
              <p:cNvSpPr/>
              <p:nvPr/>
            </p:nvSpPr>
            <p:spPr>
              <a:xfrm>
                <a:off x="2251798" y="5583606"/>
                <a:ext cx="3499" cy="121144"/>
              </a:xfrm>
              <a:custGeom>
                <a:avLst/>
                <a:gdLst/>
                <a:ahLst/>
                <a:cxnLst/>
                <a:rect l="l" t="t" r="r" b="b"/>
                <a:pathLst>
                  <a:path w="244" h="8448" extrusionOk="0">
                    <a:moveTo>
                      <a:pt x="0" y="0"/>
                    </a:moveTo>
                    <a:lnTo>
                      <a:pt x="0" y="8448"/>
                    </a:lnTo>
                    <a:lnTo>
                      <a:pt x="243" y="8448"/>
                    </a:lnTo>
                    <a:lnTo>
                      <a:pt x="243"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11" name="Google Shape;3211;p24"/>
              <p:cNvSpPr/>
              <p:nvPr/>
            </p:nvSpPr>
            <p:spPr>
              <a:xfrm>
                <a:off x="2251798" y="6170986"/>
                <a:ext cx="3499" cy="149925"/>
              </a:xfrm>
              <a:custGeom>
                <a:avLst/>
                <a:gdLst/>
                <a:ahLst/>
                <a:cxnLst/>
                <a:rect l="l" t="t" r="r" b="b"/>
                <a:pathLst>
                  <a:path w="244" h="10455" extrusionOk="0">
                    <a:moveTo>
                      <a:pt x="0" y="1"/>
                    </a:moveTo>
                    <a:lnTo>
                      <a:pt x="0" y="10454"/>
                    </a:lnTo>
                    <a:lnTo>
                      <a:pt x="243" y="10454"/>
                    </a:lnTo>
                    <a:lnTo>
                      <a:pt x="243"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12" name="Google Shape;3212;p24"/>
              <p:cNvSpPr/>
              <p:nvPr/>
            </p:nvSpPr>
            <p:spPr>
              <a:xfrm>
                <a:off x="2251798" y="7403294"/>
                <a:ext cx="3499" cy="150785"/>
              </a:xfrm>
              <a:custGeom>
                <a:avLst/>
                <a:gdLst/>
                <a:ahLst/>
                <a:cxnLst/>
                <a:rect l="l" t="t" r="r" b="b"/>
                <a:pathLst>
                  <a:path w="244" h="10515" extrusionOk="0">
                    <a:moveTo>
                      <a:pt x="0" y="1"/>
                    </a:moveTo>
                    <a:lnTo>
                      <a:pt x="0" y="10515"/>
                    </a:lnTo>
                    <a:lnTo>
                      <a:pt x="243" y="10515"/>
                    </a:lnTo>
                    <a:lnTo>
                      <a:pt x="243"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13" name="Google Shape;3213;p24"/>
              <p:cNvSpPr/>
              <p:nvPr/>
            </p:nvSpPr>
            <p:spPr>
              <a:xfrm>
                <a:off x="2251798" y="7249039"/>
                <a:ext cx="3499" cy="150785"/>
              </a:xfrm>
              <a:custGeom>
                <a:avLst/>
                <a:gdLst/>
                <a:ahLst/>
                <a:cxnLst/>
                <a:rect l="l" t="t" r="r" b="b"/>
                <a:pathLst>
                  <a:path w="244" h="10515" extrusionOk="0">
                    <a:moveTo>
                      <a:pt x="0" y="1"/>
                    </a:moveTo>
                    <a:lnTo>
                      <a:pt x="0" y="10515"/>
                    </a:lnTo>
                    <a:lnTo>
                      <a:pt x="243" y="10515"/>
                    </a:lnTo>
                    <a:lnTo>
                      <a:pt x="243"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14" name="Google Shape;3214;p24"/>
              <p:cNvSpPr/>
              <p:nvPr/>
            </p:nvSpPr>
            <p:spPr>
              <a:xfrm>
                <a:off x="2251798" y="7711805"/>
                <a:ext cx="3499" cy="149925"/>
              </a:xfrm>
              <a:custGeom>
                <a:avLst/>
                <a:gdLst/>
                <a:ahLst/>
                <a:cxnLst/>
                <a:rect l="l" t="t" r="r" b="b"/>
                <a:pathLst>
                  <a:path w="244" h="10455" extrusionOk="0">
                    <a:moveTo>
                      <a:pt x="0" y="1"/>
                    </a:moveTo>
                    <a:lnTo>
                      <a:pt x="0" y="10454"/>
                    </a:lnTo>
                    <a:lnTo>
                      <a:pt x="243" y="10454"/>
                    </a:lnTo>
                    <a:lnTo>
                      <a:pt x="243"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15" name="Google Shape;3215;p24"/>
              <p:cNvSpPr/>
              <p:nvPr/>
            </p:nvSpPr>
            <p:spPr>
              <a:xfrm>
                <a:off x="2251798" y="7866075"/>
                <a:ext cx="3499" cy="149910"/>
              </a:xfrm>
              <a:custGeom>
                <a:avLst/>
                <a:gdLst/>
                <a:ahLst/>
                <a:cxnLst/>
                <a:rect l="l" t="t" r="r" b="b"/>
                <a:pathLst>
                  <a:path w="244" h="10454" extrusionOk="0">
                    <a:moveTo>
                      <a:pt x="0" y="0"/>
                    </a:moveTo>
                    <a:lnTo>
                      <a:pt x="0" y="10453"/>
                    </a:lnTo>
                    <a:lnTo>
                      <a:pt x="243" y="10453"/>
                    </a:lnTo>
                    <a:lnTo>
                      <a:pt x="243"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16" name="Google Shape;3216;p24"/>
              <p:cNvSpPr/>
              <p:nvPr/>
            </p:nvSpPr>
            <p:spPr>
              <a:xfrm>
                <a:off x="2251798" y="6016731"/>
                <a:ext cx="3499" cy="149925"/>
              </a:xfrm>
              <a:custGeom>
                <a:avLst/>
                <a:gdLst/>
                <a:ahLst/>
                <a:cxnLst/>
                <a:rect l="l" t="t" r="r" b="b"/>
                <a:pathLst>
                  <a:path w="244" h="10455" extrusionOk="0">
                    <a:moveTo>
                      <a:pt x="0" y="1"/>
                    </a:moveTo>
                    <a:lnTo>
                      <a:pt x="0" y="10454"/>
                    </a:lnTo>
                    <a:lnTo>
                      <a:pt x="243" y="10454"/>
                    </a:lnTo>
                    <a:lnTo>
                      <a:pt x="243"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17" name="Google Shape;3217;p24"/>
              <p:cNvSpPr/>
              <p:nvPr/>
            </p:nvSpPr>
            <p:spPr>
              <a:xfrm>
                <a:off x="2251798" y="7557550"/>
                <a:ext cx="3499" cy="149925"/>
              </a:xfrm>
              <a:custGeom>
                <a:avLst/>
                <a:gdLst/>
                <a:ahLst/>
                <a:cxnLst/>
                <a:rect l="l" t="t" r="r" b="b"/>
                <a:pathLst>
                  <a:path w="244" h="10455" extrusionOk="0">
                    <a:moveTo>
                      <a:pt x="0" y="1"/>
                    </a:moveTo>
                    <a:lnTo>
                      <a:pt x="0" y="10454"/>
                    </a:lnTo>
                    <a:lnTo>
                      <a:pt x="243" y="10454"/>
                    </a:lnTo>
                    <a:lnTo>
                      <a:pt x="243"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18" name="Google Shape;3218;p24"/>
              <p:cNvSpPr/>
              <p:nvPr/>
            </p:nvSpPr>
            <p:spPr>
              <a:xfrm>
                <a:off x="2251798" y="6941403"/>
                <a:ext cx="3499" cy="149910"/>
              </a:xfrm>
              <a:custGeom>
                <a:avLst/>
                <a:gdLst/>
                <a:ahLst/>
                <a:cxnLst/>
                <a:rect l="l" t="t" r="r" b="b"/>
                <a:pathLst>
                  <a:path w="244" h="10454" extrusionOk="0">
                    <a:moveTo>
                      <a:pt x="0" y="0"/>
                    </a:moveTo>
                    <a:lnTo>
                      <a:pt x="0" y="10454"/>
                    </a:lnTo>
                    <a:lnTo>
                      <a:pt x="243" y="10454"/>
                    </a:lnTo>
                    <a:lnTo>
                      <a:pt x="243"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19" name="Google Shape;3219;p24"/>
              <p:cNvSpPr/>
              <p:nvPr/>
            </p:nvSpPr>
            <p:spPr>
              <a:xfrm>
                <a:off x="2251798" y="8019455"/>
                <a:ext cx="3499" cy="150785"/>
              </a:xfrm>
              <a:custGeom>
                <a:avLst/>
                <a:gdLst/>
                <a:ahLst/>
                <a:cxnLst/>
                <a:rect l="l" t="t" r="r" b="b"/>
                <a:pathLst>
                  <a:path w="244" h="10515" extrusionOk="0">
                    <a:moveTo>
                      <a:pt x="0" y="0"/>
                    </a:moveTo>
                    <a:lnTo>
                      <a:pt x="0" y="10514"/>
                    </a:lnTo>
                    <a:lnTo>
                      <a:pt x="243" y="10514"/>
                    </a:lnTo>
                    <a:lnTo>
                      <a:pt x="243"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20" name="Google Shape;3220;p24"/>
              <p:cNvSpPr/>
              <p:nvPr/>
            </p:nvSpPr>
            <p:spPr>
              <a:xfrm>
                <a:off x="2251798" y="7095658"/>
                <a:ext cx="3499" cy="149910"/>
              </a:xfrm>
              <a:custGeom>
                <a:avLst/>
                <a:gdLst/>
                <a:ahLst/>
                <a:cxnLst/>
                <a:rect l="l" t="t" r="r" b="b"/>
                <a:pathLst>
                  <a:path w="244" h="10454" extrusionOk="0">
                    <a:moveTo>
                      <a:pt x="0" y="1"/>
                    </a:moveTo>
                    <a:lnTo>
                      <a:pt x="0" y="10454"/>
                    </a:lnTo>
                    <a:lnTo>
                      <a:pt x="243" y="10454"/>
                    </a:lnTo>
                    <a:lnTo>
                      <a:pt x="243"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21" name="Google Shape;3221;p24"/>
              <p:cNvSpPr/>
              <p:nvPr/>
            </p:nvSpPr>
            <p:spPr>
              <a:xfrm>
                <a:off x="2251798" y="6632892"/>
                <a:ext cx="3499" cy="150785"/>
              </a:xfrm>
              <a:custGeom>
                <a:avLst/>
                <a:gdLst/>
                <a:ahLst/>
                <a:cxnLst/>
                <a:rect l="l" t="t" r="r" b="b"/>
                <a:pathLst>
                  <a:path w="244" h="10515" extrusionOk="0">
                    <a:moveTo>
                      <a:pt x="0" y="0"/>
                    </a:moveTo>
                    <a:lnTo>
                      <a:pt x="0" y="10514"/>
                    </a:lnTo>
                    <a:lnTo>
                      <a:pt x="243" y="10514"/>
                    </a:lnTo>
                    <a:lnTo>
                      <a:pt x="243"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22" name="Google Shape;3222;p24"/>
              <p:cNvSpPr/>
              <p:nvPr/>
            </p:nvSpPr>
            <p:spPr>
              <a:xfrm>
                <a:off x="2251798" y="8173711"/>
                <a:ext cx="3499" cy="105471"/>
              </a:xfrm>
              <a:custGeom>
                <a:avLst/>
                <a:gdLst/>
                <a:ahLst/>
                <a:cxnLst/>
                <a:rect l="l" t="t" r="r" b="b"/>
                <a:pathLst>
                  <a:path w="244" h="7355" extrusionOk="0">
                    <a:moveTo>
                      <a:pt x="0" y="0"/>
                    </a:moveTo>
                    <a:lnTo>
                      <a:pt x="0" y="7233"/>
                    </a:lnTo>
                    <a:cubicBezTo>
                      <a:pt x="61" y="7293"/>
                      <a:pt x="183" y="7293"/>
                      <a:pt x="243" y="7354"/>
                    </a:cubicBezTo>
                    <a:lnTo>
                      <a:pt x="243"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23" name="Google Shape;3223;p24"/>
              <p:cNvSpPr/>
              <p:nvPr/>
            </p:nvSpPr>
            <p:spPr>
              <a:xfrm>
                <a:off x="2251798" y="6787147"/>
                <a:ext cx="3499" cy="149910"/>
              </a:xfrm>
              <a:custGeom>
                <a:avLst/>
                <a:gdLst/>
                <a:ahLst/>
                <a:cxnLst/>
                <a:rect l="l" t="t" r="r" b="b"/>
                <a:pathLst>
                  <a:path w="244" h="10454" extrusionOk="0">
                    <a:moveTo>
                      <a:pt x="0" y="0"/>
                    </a:moveTo>
                    <a:lnTo>
                      <a:pt x="0" y="10454"/>
                    </a:lnTo>
                    <a:lnTo>
                      <a:pt x="243" y="10454"/>
                    </a:lnTo>
                    <a:lnTo>
                      <a:pt x="243"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24" name="Google Shape;3224;p24"/>
              <p:cNvSpPr/>
              <p:nvPr/>
            </p:nvSpPr>
            <p:spPr>
              <a:xfrm>
                <a:off x="2251798" y="5862476"/>
                <a:ext cx="3499" cy="150785"/>
              </a:xfrm>
              <a:custGeom>
                <a:avLst/>
                <a:gdLst/>
                <a:ahLst/>
                <a:cxnLst/>
                <a:rect l="l" t="t" r="r" b="b"/>
                <a:pathLst>
                  <a:path w="244" h="10515" extrusionOk="0">
                    <a:moveTo>
                      <a:pt x="0" y="1"/>
                    </a:moveTo>
                    <a:lnTo>
                      <a:pt x="0" y="10515"/>
                    </a:lnTo>
                    <a:lnTo>
                      <a:pt x="243" y="10515"/>
                    </a:lnTo>
                    <a:lnTo>
                      <a:pt x="243"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25" name="Google Shape;3225;p24"/>
              <p:cNvSpPr/>
              <p:nvPr/>
            </p:nvSpPr>
            <p:spPr>
              <a:xfrm>
                <a:off x="2251798" y="6325242"/>
                <a:ext cx="3499" cy="149925"/>
              </a:xfrm>
              <a:custGeom>
                <a:avLst/>
                <a:gdLst/>
                <a:ahLst/>
                <a:cxnLst/>
                <a:rect l="l" t="t" r="r" b="b"/>
                <a:pathLst>
                  <a:path w="244" h="10455" extrusionOk="0">
                    <a:moveTo>
                      <a:pt x="0" y="1"/>
                    </a:moveTo>
                    <a:lnTo>
                      <a:pt x="0" y="10454"/>
                    </a:lnTo>
                    <a:lnTo>
                      <a:pt x="243" y="10454"/>
                    </a:lnTo>
                    <a:lnTo>
                      <a:pt x="243"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26" name="Google Shape;3226;p24"/>
              <p:cNvSpPr/>
              <p:nvPr/>
            </p:nvSpPr>
            <p:spPr>
              <a:xfrm>
                <a:off x="2251798" y="5708220"/>
                <a:ext cx="3499" cy="150785"/>
              </a:xfrm>
              <a:custGeom>
                <a:avLst/>
                <a:gdLst/>
                <a:ahLst/>
                <a:cxnLst/>
                <a:rect l="l" t="t" r="r" b="b"/>
                <a:pathLst>
                  <a:path w="244" h="10515" extrusionOk="0">
                    <a:moveTo>
                      <a:pt x="0" y="1"/>
                    </a:moveTo>
                    <a:lnTo>
                      <a:pt x="0" y="10515"/>
                    </a:lnTo>
                    <a:lnTo>
                      <a:pt x="243" y="10515"/>
                    </a:lnTo>
                    <a:lnTo>
                      <a:pt x="243"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27" name="Google Shape;3227;p24"/>
              <p:cNvSpPr/>
              <p:nvPr/>
            </p:nvSpPr>
            <p:spPr>
              <a:xfrm>
                <a:off x="2251798" y="6478637"/>
                <a:ext cx="3499" cy="150785"/>
              </a:xfrm>
              <a:custGeom>
                <a:avLst/>
                <a:gdLst/>
                <a:ahLst/>
                <a:cxnLst/>
                <a:rect l="l" t="t" r="r" b="b"/>
                <a:pathLst>
                  <a:path w="244" h="10515" extrusionOk="0">
                    <a:moveTo>
                      <a:pt x="0" y="0"/>
                    </a:moveTo>
                    <a:lnTo>
                      <a:pt x="0" y="10514"/>
                    </a:lnTo>
                    <a:lnTo>
                      <a:pt x="243" y="10514"/>
                    </a:lnTo>
                    <a:lnTo>
                      <a:pt x="243"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28" name="Google Shape;3228;p24"/>
              <p:cNvSpPr/>
              <p:nvPr/>
            </p:nvSpPr>
            <p:spPr>
              <a:xfrm>
                <a:off x="2405179" y="6325242"/>
                <a:ext cx="4374" cy="149925"/>
              </a:xfrm>
              <a:custGeom>
                <a:avLst/>
                <a:gdLst/>
                <a:ahLst/>
                <a:cxnLst/>
                <a:rect l="l" t="t" r="r" b="b"/>
                <a:pathLst>
                  <a:path w="305" h="10455" extrusionOk="0">
                    <a:moveTo>
                      <a:pt x="0" y="1"/>
                    </a:moveTo>
                    <a:lnTo>
                      <a:pt x="0" y="10454"/>
                    </a:lnTo>
                    <a:lnTo>
                      <a:pt x="304" y="10454"/>
                    </a:lnTo>
                    <a:lnTo>
                      <a:pt x="30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29" name="Google Shape;3229;p24"/>
              <p:cNvSpPr/>
              <p:nvPr/>
            </p:nvSpPr>
            <p:spPr>
              <a:xfrm>
                <a:off x="2405179" y="5862476"/>
                <a:ext cx="4374" cy="150785"/>
              </a:xfrm>
              <a:custGeom>
                <a:avLst/>
                <a:gdLst/>
                <a:ahLst/>
                <a:cxnLst/>
                <a:rect l="l" t="t" r="r" b="b"/>
                <a:pathLst>
                  <a:path w="305" h="10515" extrusionOk="0">
                    <a:moveTo>
                      <a:pt x="0" y="1"/>
                    </a:moveTo>
                    <a:lnTo>
                      <a:pt x="0" y="10515"/>
                    </a:lnTo>
                    <a:lnTo>
                      <a:pt x="304" y="10515"/>
                    </a:lnTo>
                    <a:lnTo>
                      <a:pt x="30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30" name="Google Shape;3230;p24"/>
              <p:cNvSpPr/>
              <p:nvPr/>
            </p:nvSpPr>
            <p:spPr>
              <a:xfrm>
                <a:off x="2405179" y="6170986"/>
                <a:ext cx="4374" cy="149925"/>
              </a:xfrm>
              <a:custGeom>
                <a:avLst/>
                <a:gdLst/>
                <a:ahLst/>
                <a:cxnLst/>
                <a:rect l="l" t="t" r="r" b="b"/>
                <a:pathLst>
                  <a:path w="305" h="10455" extrusionOk="0">
                    <a:moveTo>
                      <a:pt x="0" y="1"/>
                    </a:moveTo>
                    <a:lnTo>
                      <a:pt x="0" y="10454"/>
                    </a:lnTo>
                    <a:lnTo>
                      <a:pt x="304" y="10454"/>
                    </a:lnTo>
                    <a:lnTo>
                      <a:pt x="30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31" name="Google Shape;3231;p24"/>
              <p:cNvSpPr/>
              <p:nvPr/>
            </p:nvSpPr>
            <p:spPr>
              <a:xfrm>
                <a:off x="2405179" y="6016731"/>
                <a:ext cx="4374" cy="149925"/>
              </a:xfrm>
              <a:custGeom>
                <a:avLst/>
                <a:gdLst/>
                <a:ahLst/>
                <a:cxnLst/>
                <a:rect l="l" t="t" r="r" b="b"/>
                <a:pathLst>
                  <a:path w="305" h="10455" extrusionOk="0">
                    <a:moveTo>
                      <a:pt x="0" y="1"/>
                    </a:moveTo>
                    <a:lnTo>
                      <a:pt x="0" y="10454"/>
                    </a:lnTo>
                    <a:lnTo>
                      <a:pt x="304" y="10454"/>
                    </a:lnTo>
                    <a:lnTo>
                      <a:pt x="30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32" name="Google Shape;3232;p24"/>
              <p:cNvSpPr/>
              <p:nvPr/>
            </p:nvSpPr>
            <p:spPr>
              <a:xfrm>
                <a:off x="2405179" y="6478637"/>
                <a:ext cx="4374" cy="150785"/>
              </a:xfrm>
              <a:custGeom>
                <a:avLst/>
                <a:gdLst/>
                <a:ahLst/>
                <a:cxnLst/>
                <a:rect l="l" t="t" r="r" b="b"/>
                <a:pathLst>
                  <a:path w="305" h="10515" extrusionOk="0">
                    <a:moveTo>
                      <a:pt x="0" y="0"/>
                    </a:moveTo>
                    <a:lnTo>
                      <a:pt x="0" y="10514"/>
                    </a:lnTo>
                    <a:lnTo>
                      <a:pt x="304" y="10514"/>
                    </a:lnTo>
                    <a:lnTo>
                      <a:pt x="30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33" name="Google Shape;3233;p24"/>
              <p:cNvSpPr/>
              <p:nvPr/>
            </p:nvSpPr>
            <p:spPr>
              <a:xfrm>
                <a:off x="2405179" y="6632892"/>
                <a:ext cx="4374" cy="150785"/>
              </a:xfrm>
              <a:custGeom>
                <a:avLst/>
                <a:gdLst/>
                <a:ahLst/>
                <a:cxnLst/>
                <a:rect l="l" t="t" r="r" b="b"/>
                <a:pathLst>
                  <a:path w="305" h="10515" extrusionOk="0">
                    <a:moveTo>
                      <a:pt x="0" y="0"/>
                    </a:moveTo>
                    <a:lnTo>
                      <a:pt x="0" y="10514"/>
                    </a:lnTo>
                    <a:lnTo>
                      <a:pt x="304" y="10514"/>
                    </a:lnTo>
                    <a:lnTo>
                      <a:pt x="30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34" name="Google Shape;3234;p24"/>
              <p:cNvSpPr/>
              <p:nvPr/>
            </p:nvSpPr>
            <p:spPr>
              <a:xfrm>
                <a:off x="2405179" y="7866075"/>
                <a:ext cx="4374" cy="149910"/>
              </a:xfrm>
              <a:custGeom>
                <a:avLst/>
                <a:gdLst/>
                <a:ahLst/>
                <a:cxnLst/>
                <a:rect l="l" t="t" r="r" b="b"/>
                <a:pathLst>
                  <a:path w="305" h="10454" extrusionOk="0">
                    <a:moveTo>
                      <a:pt x="0" y="0"/>
                    </a:moveTo>
                    <a:lnTo>
                      <a:pt x="0" y="10453"/>
                    </a:lnTo>
                    <a:lnTo>
                      <a:pt x="304" y="10453"/>
                    </a:lnTo>
                    <a:lnTo>
                      <a:pt x="30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35" name="Google Shape;3235;p24"/>
              <p:cNvSpPr/>
              <p:nvPr/>
            </p:nvSpPr>
            <p:spPr>
              <a:xfrm>
                <a:off x="2405179" y="7249039"/>
                <a:ext cx="4374" cy="150785"/>
              </a:xfrm>
              <a:custGeom>
                <a:avLst/>
                <a:gdLst/>
                <a:ahLst/>
                <a:cxnLst/>
                <a:rect l="l" t="t" r="r" b="b"/>
                <a:pathLst>
                  <a:path w="305" h="10515" extrusionOk="0">
                    <a:moveTo>
                      <a:pt x="0" y="1"/>
                    </a:moveTo>
                    <a:lnTo>
                      <a:pt x="0" y="10515"/>
                    </a:lnTo>
                    <a:lnTo>
                      <a:pt x="304" y="10515"/>
                    </a:lnTo>
                    <a:lnTo>
                      <a:pt x="30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36" name="Google Shape;3236;p24"/>
              <p:cNvSpPr/>
              <p:nvPr/>
            </p:nvSpPr>
            <p:spPr>
              <a:xfrm>
                <a:off x="2405179" y="6941403"/>
                <a:ext cx="4374" cy="149910"/>
              </a:xfrm>
              <a:custGeom>
                <a:avLst/>
                <a:gdLst/>
                <a:ahLst/>
                <a:cxnLst/>
                <a:rect l="l" t="t" r="r" b="b"/>
                <a:pathLst>
                  <a:path w="305" h="10454" extrusionOk="0">
                    <a:moveTo>
                      <a:pt x="0" y="0"/>
                    </a:moveTo>
                    <a:lnTo>
                      <a:pt x="0" y="10454"/>
                    </a:lnTo>
                    <a:lnTo>
                      <a:pt x="304" y="10454"/>
                    </a:lnTo>
                    <a:lnTo>
                      <a:pt x="30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37" name="Google Shape;3237;p24"/>
              <p:cNvSpPr/>
              <p:nvPr/>
            </p:nvSpPr>
            <p:spPr>
              <a:xfrm>
                <a:off x="2405179" y="7403294"/>
                <a:ext cx="4374" cy="150785"/>
              </a:xfrm>
              <a:custGeom>
                <a:avLst/>
                <a:gdLst/>
                <a:ahLst/>
                <a:cxnLst/>
                <a:rect l="l" t="t" r="r" b="b"/>
                <a:pathLst>
                  <a:path w="305" h="10515" extrusionOk="0">
                    <a:moveTo>
                      <a:pt x="0" y="1"/>
                    </a:moveTo>
                    <a:lnTo>
                      <a:pt x="0" y="10515"/>
                    </a:lnTo>
                    <a:lnTo>
                      <a:pt x="304" y="10515"/>
                    </a:lnTo>
                    <a:lnTo>
                      <a:pt x="30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38" name="Google Shape;3238;p24"/>
              <p:cNvSpPr/>
              <p:nvPr/>
            </p:nvSpPr>
            <p:spPr>
              <a:xfrm>
                <a:off x="2405179" y="7557550"/>
                <a:ext cx="4374" cy="149925"/>
              </a:xfrm>
              <a:custGeom>
                <a:avLst/>
                <a:gdLst/>
                <a:ahLst/>
                <a:cxnLst/>
                <a:rect l="l" t="t" r="r" b="b"/>
                <a:pathLst>
                  <a:path w="305" h="10455" extrusionOk="0">
                    <a:moveTo>
                      <a:pt x="0" y="1"/>
                    </a:moveTo>
                    <a:lnTo>
                      <a:pt x="0" y="10454"/>
                    </a:lnTo>
                    <a:lnTo>
                      <a:pt x="304" y="10454"/>
                    </a:lnTo>
                    <a:lnTo>
                      <a:pt x="30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39" name="Google Shape;3239;p24"/>
              <p:cNvSpPr/>
              <p:nvPr/>
            </p:nvSpPr>
            <p:spPr>
              <a:xfrm>
                <a:off x="2406054" y="8173711"/>
                <a:ext cx="3499" cy="146426"/>
              </a:xfrm>
              <a:custGeom>
                <a:avLst/>
                <a:gdLst/>
                <a:ahLst/>
                <a:cxnLst/>
                <a:rect l="l" t="t" r="r" b="b"/>
                <a:pathLst>
                  <a:path w="244" h="10211" extrusionOk="0">
                    <a:moveTo>
                      <a:pt x="0" y="0"/>
                    </a:moveTo>
                    <a:lnTo>
                      <a:pt x="0" y="10150"/>
                    </a:lnTo>
                    <a:cubicBezTo>
                      <a:pt x="61" y="10150"/>
                      <a:pt x="122" y="10150"/>
                      <a:pt x="243" y="10211"/>
                    </a:cubicBezTo>
                    <a:lnTo>
                      <a:pt x="243"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40" name="Google Shape;3240;p24"/>
              <p:cNvSpPr/>
              <p:nvPr/>
            </p:nvSpPr>
            <p:spPr>
              <a:xfrm>
                <a:off x="2405179" y="6787147"/>
                <a:ext cx="4374" cy="149910"/>
              </a:xfrm>
              <a:custGeom>
                <a:avLst/>
                <a:gdLst/>
                <a:ahLst/>
                <a:cxnLst/>
                <a:rect l="l" t="t" r="r" b="b"/>
                <a:pathLst>
                  <a:path w="305" h="10454" extrusionOk="0">
                    <a:moveTo>
                      <a:pt x="0" y="0"/>
                    </a:moveTo>
                    <a:lnTo>
                      <a:pt x="0" y="10454"/>
                    </a:lnTo>
                    <a:lnTo>
                      <a:pt x="304" y="10454"/>
                    </a:lnTo>
                    <a:lnTo>
                      <a:pt x="30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41" name="Google Shape;3241;p24"/>
              <p:cNvSpPr/>
              <p:nvPr/>
            </p:nvSpPr>
            <p:spPr>
              <a:xfrm>
                <a:off x="2405179" y="8019455"/>
                <a:ext cx="4374" cy="150785"/>
              </a:xfrm>
              <a:custGeom>
                <a:avLst/>
                <a:gdLst/>
                <a:ahLst/>
                <a:cxnLst/>
                <a:rect l="l" t="t" r="r" b="b"/>
                <a:pathLst>
                  <a:path w="305" h="10515" extrusionOk="0">
                    <a:moveTo>
                      <a:pt x="0" y="0"/>
                    </a:moveTo>
                    <a:lnTo>
                      <a:pt x="0" y="10514"/>
                    </a:lnTo>
                    <a:lnTo>
                      <a:pt x="304" y="10514"/>
                    </a:lnTo>
                    <a:lnTo>
                      <a:pt x="30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42" name="Google Shape;3242;p24"/>
              <p:cNvSpPr/>
              <p:nvPr/>
            </p:nvSpPr>
            <p:spPr>
              <a:xfrm>
                <a:off x="2405179" y="5708220"/>
                <a:ext cx="4374" cy="150785"/>
              </a:xfrm>
              <a:custGeom>
                <a:avLst/>
                <a:gdLst/>
                <a:ahLst/>
                <a:cxnLst/>
                <a:rect l="l" t="t" r="r" b="b"/>
                <a:pathLst>
                  <a:path w="305" h="10515" extrusionOk="0">
                    <a:moveTo>
                      <a:pt x="0" y="1"/>
                    </a:moveTo>
                    <a:lnTo>
                      <a:pt x="0" y="10515"/>
                    </a:lnTo>
                    <a:lnTo>
                      <a:pt x="304" y="10515"/>
                    </a:lnTo>
                    <a:lnTo>
                      <a:pt x="30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43" name="Google Shape;3243;p24"/>
              <p:cNvSpPr/>
              <p:nvPr/>
            </p:nvSpPr>
            <p:spPr>
              <a:xfrm>
                <a:off x="2405179" y="7711805"/>
                <a:ext cx="4374" cy="149925"/>
              </a:xfrm>
              <a:custGeom>
                <a:avLst/>
                <a:gdLst/>
                <a:ahLst/>
                <a:cxnLst/>
                <a:rect l="l" t="t" r="r" b="b"/>
                <a:pathLst>
                  <a:path w="305" h="10455" extrusionOk="0">
                    <a:moveTo>
                      <a:pt x="0" y="1"/>
                    </a:moveTo>
                    <a:lnTo>
                      <a:pt x="0" y="10454"/>
                    </a:lnTo>
                    <a:lnTo>
                      <a:pt x="304" y="10454"/>
                    </a:lnTo>
                    <a:lnTo>
                      <a:pt x="30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44" name="Google Shape;3244;p24"/>
              <p:cNvSpPr/>
              <p:nvPr/>
            </p:nvSpPr>
            <p:spPr>
              <a:xfrm>
                <a:off x="2405179" y="7095658"/>
                <a:ext cx="4374" cy="149910"/>
              </a:xfrm>
              <a:custGeom>
                <a:avLst/>
                <a:gdLst/>
                <a:ahLst/>
                <a:cxnLst/>
                <a:rect l="l" t="t" r="r" b="b"/>
                <a:pathLst>
                  <a:path w="305" h="10454" extrusionOk="0">
                    <a:moveTo>
                      <a:pt x="0" y="1"/>
                    </a:moveTo>
                    <a:lnTo>
                      <a:pt x="0" y="10454"/>
                    </a:lnTo>
                    <a:lnTo>
                      <a:pt x="304" y="10454"/>
                    </a:lnTo>
                    <a:lnTo>
                      <a:pt x="30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45" name="Google Shape;3245;p24"/>
              <p:cNvSpPr/>
              <p:nvPr/>
            </p:nvSpPr>
            <p:spPr>
              <a:xfrm>
                <a:off x="2405179" y="5583606"/>
                <a:ext cx="4374" cy="121144"/>
              </a:xfrm>
              <a:custGeom>
                <a:avLst/>
                <a:gdLst/>
                <a:ahLst/>
                <a:cxnLst/>
                <a:rect l="l" t="t" r="r" b="b"/>
                <a:pathLst>
                  <a:path w="305" h="8448" extrusionOk="0">
                    <a:moveTo>
                      <a:pt x="0" y="0"/>
                    </a:moveTo>
                    <a:lnTo>
                      <a:pt x="0" y="8448"/>
                    </a:lnTo>
                    <a:lnTo>
                      <a:pt x="304" y="8448"/>
                    </a:lnTo>
                    <a:lnTo>
                      <a:pt x="30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46" name="Google Shape;3246;p24"/>
              <p:cNvSpPr/>
              <p:nvPr/>
            </p:nvSpPr>
            <p:spPr>
              <a:xfrm>
                <a:off x="2559434" y="6941403"/>
                <a:ext cx="4374" cy="149910"/>
              </a:xfrm>
              <a:custGeom>
                <a:avLst/>
                <a:gdLst/>
                <a:ahLst/>
                <a:cxnLst/>
                <a:rect l="l" t="t" r="r" b="b"/>
                <a:pathLst>
                  <a:path w="305" h="10454" extrusionOk="0">
                    <a:moveTo>
                      <a:pt x="1" y="0"/>
                    </a:moveTo>
                    <a:lnTo>
                      <a:pt x="1" y="10454"/>
                    </a:lnTo>
                    <a:lnTo>
                      <a:pt x="304" y="10454"/>
                    </a:lnTo>
                    <a:lnTo>
                      <a:pt x="30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47" name="Google Shape;3247;p24"/>
              <p:cNvSpPr/>
              <p:nvPr/>
            </p:nvSpPr>
            <p:spPr>
              <a:xfrm>
                <a:off x="2559434" y="5862476"/>
                <a:ext cx="4374" cy="150785"/>
              </a:xfrm>
              <a:custGeom>
                <a:avLst/>
                <a:gdLst/>
                <a:ahLst/>
                <a:cxnLst/>
                <a:rect l="l" t="t" r="r" b="b"/>
                <a:pathLst>
                  <a:path w="305" h="10515" extrusionOk="0">
                    <a:moveTo>
                      <a:pt x="1" y="1"/>
                    </a:moveTo>
                    <a:lnTo>
                      <a:pt x="1" y="10515"/>
                    </a:lnTo>
                    <a:lnTo>
                      <a:pt x="304" y="10515"/>
                    </a:lnTo>
                    <a:lnTo>
                      <a:pt x="30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48" name="Google Shape;3248;p24"/>
              <p:cNvSpPr/>
              <p:nvPr/>
            </p:nvSpPr>
            <p:spPr>
              <a:xfrm>
                <a:off x="2559434" y="7711805"/>
                <a:ext cx="4374" cy="149925"/>
              </a:xfrm>
              <a:custGeom>
                <a:avLst/>
                <a:gdLst/>
                <a:ahLst/>
                <a:cxnLst/>
                <a:rect l="l" t="t" r="r" b="b"/>
                <a:pathLst>
                  <a:path w="305" h="10455" extrusionOk="0">
                    <a:moveTo>
                      <a:pt x="1" y="1"/>
                    </a:moveTo>
                    <a:lnTo>
                      <a:pt x="1" y="10454"/>
                    </a:lnTo>
                    <a:lnTo>
                      <a:pt x="304" y="10454"/>
                    </a:lnTo>
                    <a:lnTo>
                      <a:pt x="30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49" name="Google Shape;3249;p24"/>
              <p:cNvSpPr/>
              <p:nvPr/>
            </p:nvSpPr>
            <p:spPr>
              <a:xfrm>
                <a:off x="2559434" y="6016731"/>
                <a:ext cx="4374" cy="149925"/>
              </a:xfrm>
              <a:custGeom>
                <a:avLst/>
                <a:gdLst/>
                <a:ahLst/>
                <a:cxnLst/>
                <a:rect l="l" t="t" r="r" b="b"/>
                <a:pathLst>
                  <a:path w="305" h="10455" extrusionOk="0">
                    <a:moveTo>
                      <a:pt x="1" y="1"/>
                    </a:moveTo>
                    <a:lnTo>
                      <a:pt x="1" y="10454"/>
                    </a:lnTo>
                    <a:lnTo>
                      <a:pt x="304" y="10454"/>
                    </a:lnTo>
                    <a:lnTo>
                      <a:pt x="30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50" name="Google Shape;3250;p24"/>
              <p:cNvSpPr/>
              <p:nvPr/>
            </p:nvSpPr>
            <p:spPr>
              <a:xfrm>
                <a:off x="2559434" y="8019455"/>
                <a:ext cx="4374" cy="150785"/>
              </a:xfrm>
              <a:custGeom>
                <a:avLst/>
                <a:gdLst/>
                <a:ahLst/>
                <a:cxnLst/>
                <a:rect l="l" t="t" r="r" b="b"/>
                <a:pathLst>
                  <a:path w="305" h="10515" extrusionOk="0">
                    <a:moveTo>
                      <a:pt x="1" y="0"/>
                    </a:moveTo>
                    <a:lnTo>
                      <a:pt x="1" y="10514"/>
                    </a:lnTo>
                    <a:lnTo>
                      <a:pt x="304" y="10514"/>
                    </a:lnTo>
                    <a:lnTo>
                      <a:pt x="30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51" name="Google Shape;3251;p24"/>
              <p:cNvSpPr/>
              <p:nvPr/>
            </p:nvSpPr>
            <p:spPr>
              <a:xfrm>
                <a:off x="2559434" y="7866075"/>
                <a:ext cx="4374" cy="149910"/>
              </a:xfrm>
              <a:custGeom>
                <a:avLst/>
                <a:gdLst/>
                <a:ahLst/>
                <a:cxnLst/>
                <a:rect l="l" t="t" r="r" b="b"/>
                <a:pathLst>
                  <a:path w="305" h="10454" extrusionOk="0">
                    <a:moveTo>
                      <a:pt x="1" y="0"/>
                    </a:moveTo>
                    <a:lnTo>
                      <a:pt x="1" y="10453"/>
                    </a:lnTo>
                    <a:lnTo>
                      <a:pt x="304" y="10453"/>
                    </a:lnTo>
                    <a:lnTo>
                      <a:pt x="30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52" name="Google Shape;3252;p24"/>
              <p:cNvSpPr/>
              <p:nvPr/>
            </p:nvSpPr>
            <p:spPr>
              <a:xfrm>
                <a:off x="2559434" y="6170986"/>
                <a:ext cx="4374" cy="149925"/>
              </a:xfrm>
              <a:custGeom>
                <a:avLst/>
                <a:gdLst/>
                <a:ahLst/>
                <a:cxnLst/>
                <a:rect l="l" t="t" r="r" b="b"/>
                <a:pathLst>
                  <a:path w="305" h="10455" extrusionOk="0">
                    <a:moveTo>
                      <a:pt x="1" y="1"/>
                    </a:moveTo>
                    <a:lnTo>
                      <a:pt x="1" y="10454"/>
                    </a:lnTo>
                    <a:lnTo>
                      <a:pt x="304" y="10454"/>
                    </a:lnTo>
                    <a:lnTo>
                      <a:pt x="30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53" name="Google Shape;3253;p24"/>
              <p:cNvSpPr/>
              <p:nvPr/>
            </p:nvSpPr>
            <p:spPr>
              <a:xfrm>
                <a:off x="2559434" y="7557550"/>
                <a:ext cx="4374" cy="149925"/>
              </a:xfrm>
              <a:custGeom>
                <a:avLst/>
                <a:gdLst/>
                <a:ahLst/>
                <a:cxnLst/>
                <a:rect l="l" t="t" r="r" b="b"/>
                <a:pathLst>
                  <a:path w="305" h="10455" extrusionOk="0">
                    <a:moveTo>
                      <a:pt x="1" y="1"/>
                    </a:moveTo>
                    <a:lnTo>
                      <a:pt x="1" y="10454"/>
                    </a:lnTo>
                    <a:lnTo>
                      <a:pt x="304" y="10454"/>
                    </a:lnTo>
                    <a:lnTo>
                      <a:pt x="30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54" name="Google Shape;3254;p24"/>
              <p:cNvSpPr/>
              <p:nvPr/>
            </p:nvSpPr>
            <p:spPr>
              <a:xfrm>
                <a:off x="2559434" y="6787147"/>
                <a:ext cx="4374" cy="149910"/>
              </a:xfrm>
              <a:custGeom>
                <a:avLst/>
                <a:gdLst/>
                <a:ahLst/>
                <a:cxnLst/>
                <a:rect l="l" t="t" r="r" b="b"/>
                <a:pathLst>
                  <a:path w="305" h="10454" extrusionOk="0">
                    <a:moveTo>
                      <a:pt x="1" y="0"/>
                    </a:moveTo>
                    <a:lnTo>
                      <a:pt x="1" y="10454"/>
                    </a:lnTo>
                    <a:lnTo>
                      <a:pt x="304" y="10454"/>
                    </a:lnTo>
                    <a:lnTo>
                      <a:pt x="30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55" name="Google Shape;3255;p24"/>
              <p:cNvSpPr/>
              <p:nvPr/>
            </p:nvSpPr>
            <p:spPr>
              <a:xfrm>
                <a:off x="2559434" y="6632892"/>
                <a:ext cx="4374" cy="150785"/>
              </a:xfrm>
              <a:custGeom>
                <a:avLst/>
                <a:gdLst/>
                <a:ahLst/>
                <a:cxnLst/>
                <a:rect l="l" t="t" r="r" b="b"/>
                <a:pathLst>
                  <a:path w="305" h="10515" extrusionOk="0">
                    <a:moveTo>
                      <a:pt x="1" y="0"/>
                    </a:moveTo>
                    <a:lnTo>
                      <a:pt x="1" y="10514"/>
                    </a:lnTo>
                    <a:lnTo>
                      <a:pt x="304" y="10514"/>
                    </a:lnTo>
                    <a:lnTo>
                      <a:pt x="30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56" name="Google Shape;3256;p24"/>
              <p:cNvSpPr/>
              <p:nvPr/>
            </p:nvSpPr>
            <p:spPr>
              <a:xfrm>
                <a:off x="2559434" y="5583606"/>
                <a:ext cx="4374" cy="121144"/>
              </a:xfrm>
              <a:custGeom>
                <a:avLst/>
                <a:gdLst/>
                <a:ahLst/>
                <a:cxnLst/>
                <a:rect l="l" t="t" r="r" b="b"/>
                <a:pathLst>
                  <a:path w="305" h="8448" extrusionOk="0">
                    <a:moveTo>
                      <a:pt x="1" y="0"/>
                    </a:moveTo>
                    <a:lnTo>
                      <a:pt x="1" y="8448"/>
                    </a:lnTo>
                    <a:lnTo>
                      <a:pt x="304" y="8448"/>
                    </a:lnTo>
                    <a:lnTo>
                      <a:pt x="30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57" name="Google Shape;3257;p24"/>
              <p:cNvSpPr/>
              <p:nvPr/>
            </p:nvSpPr>
            <p:spPr>
              <a:xfrm>
                <a:off x="2559434" y="7095658"/>
                <a:ext cx="4374" cy="149910"/>
              </a:xfrm>
              <a:custGeom>
                <a:avLst/>
                <a:gdLst/>
                <a:ahLst/>
                <a:cxnLst/>
                <a:rect l="l" t="t" r="r" b="b"/>
                <a:pathLst>
                  <a:path w="305" h="10454" extrusionOk="0">
                    <a:moveTo>
                      <a:pt x="1" y="1"/>
                    </a:moveTo>
                    <a:lnTo>
                      <a:pt x="1" y="10454"/>
                    </a:lnTo>
                    <a:lnTo>
                      <a:pt x="304" y="10454"/>
                    </a:lnTo>
                    <a:lnTo>
                      <a:pt x="30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58" name="Google Shape;3258;p24"/>
              <p:cNvSpPr/>
              <p:nvPr/>
            </p:nvSpPr>
            <p:spPr>
              <a:xfrm>
                <a:off x="2559434" y="6478637"/>
                <a:ext cx="4374" cy="150785"/>
              </a:xfrm>
              <a:custGeom>
                <a:avLst/>
                <a:gdLst/>
                <a:ahLst/>
                <a:cxnLst/>
                <a:rect l="l" t="t" r="r" b="b"/>
                <a:pathLst>
                  <a:path w="305" h="10515" extrusionOk="0">
                    <a:moveTo>
                      <a:pt x="1" y="0"/>
                    </a:moveTo>
                    <a:lnTo>
                      <a:pt x="1" y="10514"/>
                    </a:lnTo>
                    <a:lnTo>
                      <a:pt x="304" y="10514"/>
                    </a:lnTo>
                    <a:lnTo>
                      <a:pt x="30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59" name="Google Shape;3259;p24"/>
              <p:cNvSpPr/>
              <p:nvPr/>
            </p:nvSpPr>
            <p:spPr>
              <a:xfrm>
                <a:off x="2559434" y="7249039"/>
                <a:ext cx="4374" cy="150785"/>
              </a:xfrm>
              <a:custGeom>
                <a:avLst/>
                <a:gdLst/>
                <a:ahLst/>
                <a:cxnLst/>
                <a:rect l="l" t="t" r="r" b="b"/>
                <a:pathLst>
                  <a:path w="305" h="10515" extrusionOk="0">
                    <a:moveTo>
                      <a:pt x="1" y="1"/>
                    </a:moveTo>
                    <a:lnTo>
                      <a:pt x="1" y="10515"/>
                    </a:lnTo>
                    <a:lnTo>
                      <a:pt x="304" y="10515"/>
                    </a:lnTo>
                    <a:lnTo>
                      <a:pt x="30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60" name="Google Shape;3260;p24"/>
              <p:cNvSpPr/>
              <p:nvPr/>
            </p:nvSpPr>
            <p:spPr>
              <a:xfrm>
                <a:off x="2559434" y="7403294"/>
                <a:ext cx="4374" cy="150785"/>
              </a:xfrm>
              <a:custGeom>
                <a:avLst/>
                <a:gdLst/>
                <a:ahLst/>
                <a:cxnLst/>
                <a:rect l="l" t="t" r="r" b="b"/>
                <a:pathLst>
                  <a:path w="305" h="10515" extrusionOk="0">
                    <a:moveTo>
                      <a:pt x="1" y="1"/>
                    </a:moveTo>
                    <a:lnTo>
                      <a:pt x="1" y="10515"/>
                    </a:lnTo>
                    <a:lnTo>
                      <a:pt x="304" y="10515"/>
                    </a:lnTo>
                    <a:lnTo>
                      <a:pt x="30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61" name="Google Shape;3261;p24"/>
              <p:cNvSpPr/>
              <p:nvPr/>
            </p:nvSpPr>
            <p:spPr>
              <a:xfrm>
                <a:off x="2559434" y="5708220"/>
                <a:ext cx="4374" cy="150785"/>
              </a:xfrm>
              <a:custGeom>
                <a:avLst/>
                <a:gdLst/>
                <a:ahLst/>
                <a:cxnLst/>
                <a:rect l="l" t="t" r="r" b="b"/>
                <a:pathLst>
                  <a:path w="305" h="10515" extrusionOk="0">
                    <a:moveTo>
                      <a:pt x="1" y="1"/>
                    </a:moveTo>
                    <a:lnTo>
                      <a:pt x="1" y="10515"/>
                    </a:lnTo>
                    <a:lnTo>
                      <a:pt x="304" y="10515"/>
                    </a:lnTo>
                    <a:lnTo>
                      <a:pt x="30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62" name="Google Shape;3262;p24"/>
              <p:cNvSpPr/>
              <p:nvPr/>
            </p:nvSpPr>
            <p:spPr>
              <a:xfrm>
                <a:off x="2559434" y="6325242"/>
                <a:ext cx="4374" cy="149925"/>
              </a:xfrm>
              <a:custGeom>
                <a:avLst/>
                <a:gdLst/>
                <a:ahLst/>
                <a:cxnLst/>
                <a:rect l="l" t="t" r="r" b="b"/>
                <a:pathLst>
                  <a:path w="305" h="10455" extrusionOk="0">
                    <a:moveTo>
                      <a:pt x="1" y="1"/>
                    </a:moveTo>
                    <a:lnTo>
                      <a:pt x="1" y="10454"/>
                    </a:lnTo>
                    <a:lnTo>
                      <a:pt x="304" y="10454"/>
                    </a:lnTo>
                    <a:lnTo>
                      <a:pt x="30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63" name="Google Shape;3263;p24"/>
              <p:cNvSpPr/>
              <p:nvPr/>
            </p:nvSpPr>
            <p:spPr>
              <a:xfrm>
                <a:off x="2559434" y="8173711"/>
                <a:ext cx="4374" cy="150785"/>
              </a:xfrm>
              <a:custGeom>
                <a:avLst/>
                <a:gdLst/>
                <a:ahLst/>
                <a:cxnLst/>
                <a:rect l="l" t="t" r="r" b="b"/>
                <a:pathLst>
                  <a:path w="305" h="10515" extrusionOk="0">
                    <a:moveTo>
                      <a:pt x="1" y="0"/>
                    </a:moveTo>
                    <a:lnTo>
                      <a:pt x="1" y="10514"/>
                    </a:lnTo>
                    <a:lnTo>
                      <a:pt x="304" y="10514"/>
                    </a:lnTo>
                    <a:lnTo>
                      <a:pt x="30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64" name="Google Shape;3264;p24"/>
              <p:cNvSpPr/>
              <p:nvPr/>
            </p:nvSpPr>
            <p:spPr>
              <a:xfrm>
                <a:off x="2559434" y="8327966"/>
                <a:ext cx="4374" cy="4374"/>
              </a:xfrm>
              <a:custGeom>
                <a:avLst/>
                <a:gdLst/>
                <a:ahLst/>
                <a:cxnLst/>
                <a:rect l="l" t="t" r="r" b="b"/>
                <a:pathLst>
                  <a:path w="305" h="305" extrusionOk="0">
                    <a:moveTo>
                      <a:pt x="1" y="0"/>
                    </a:moveTo>
                    <a:lnTo>
                      <a:pt x="1" y="304"/>
                    </a:lnTo>
                    <a:cubicBezTo>
                      <a:pt x="122" y="304"/>
                      <a:pt x="183" y="244"/>
                      <a:pt x="304" y="244"/>
                    </a:cubicBezTo>
                    <a:lnTo>
                      <a:pt x="30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65" name="Google Shape;3265;p24"/>
              <p:cNvSpPr/>
              <p:nvPr/>
            </p:nvSpPr>
            <p:spPr>
              <a:xfrm>
                <a:off x="2713690" y="5583606"/>
                <a:ext cx="4374" cy="121144"/>
              </a:xfrm>
              <a:custGeom>
                <a:avLst/>
                <a:gdLst/>
                <a:ahLst/>
                <a:cxnLst/>
                <a:rect l="l" t="t" r="r" b="b"/>
                <a:pathLst>
                  <a:path w="305" h="8448" extrusionOk="0">
                    <a:moveTo>
                      <a:pt x="1" y="0"/>
                    </a:moveTo>
                    <a:lnTo>
                      <a:pt x="1" y="8448"/>
                    </a:lnTo>
                    <a:lnTo>
                      <a:pt x="304" y="8448"/>
                    </a:lnTo>
                    <a:lnTo>
                      <a:pt x="30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66" name="Google Shape;3266;p24"/>
              <p:cNvSpPr/>
              <p:nvPr/>
            </p:nvSpPr>
            <p:spPr>
              <a:xfrm>
                <a:off x="2713690" y="6170986"/>
                <a:ext cx="4374" cy="149925"/>
              </a:xfrm>
              <a:custGeom>
                <a:avLst/>
                <a:gdLst/>
                <a:ahLst/>
                <a:cxnLst/>
                <a:rect l="l" t="t" r="r" b="b"/>
                <a:pathLst>
                  <a:path w="305" h="10455" extrusionOk="0">
                    <a:moveTo>
                      <a:pt x="1" y="1"/>
                    </a:moveTo>
                    <a:lnTo>
                      <a:pt x="1" y="10454"/>
                    </a:lnTo>
                    <a:lnTo>
                      <a:pt x="304" y="10454"/>
                    </a:lnTo>
                    <a:lnTo>
                      <a:pt x="30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67" name="Google Shape;3267;p24"/>
              <p:cNvSpPr/>
              <p:nvPr/>
            </p:nvSpPr>
            <p:spPr>
              <a:xfrm>
                <a:off x="2713690" y="8019455"/>
                <a:ext cx="4374" cy="150785"/>
              </a:xfrm>
              <a:custGeom>
                <a:avLst/>
                <a:gdLst/>
                <a:ahLst/>
                <a:cxnLst/>
                <a:rect l="l" t="t" r="r" b="b"/>
                <a:pathLst>
                  <a:path w="305" h="10515" extrusionOk="0">
                    <a:moveTo>
                      <a:pt x="1" y="0"/>
                    </a:moveTo>
                    <a:lnTo>
                      <a:pt x="1" y="10514"/>
                    </a:lnTo>
                    <a:lnTo>
                      <a:pt x="304" y="10514"/>
                    </a:lnTo>
                    <a:lnTo>
                      <a:pt x="30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68" name="Google Shape;3268;p24"/>
              <p:cNvSpPr/>
              <p:nvPr/>
            </p:nvSpPr>
            <p:spPr>
              <a:xfrm>
                <a:off x="2713690" y="6787147"/>
                <a:ext cx="4374" cy="149910"/>
              </a:xfrm>
              <a:custGeom>
                <a:avLst/>
                <a:gdLst/>
                <a:ahLst/>
                <a:cxnLst/>
                <a:rect l="l" t="t" r="r" b="b"/>
                <a:pathLst>
                  <a:path w="305" h="10454" extrusionOk="0">
                    <a:moveTo>
                      <a:pt x="1" y="0"/>
                    </a:moveTo>
                    <a:lnTo>
                      <a:pt x="1" y="10454"/>
                    </a:lnTo>
                    <a:lnTo>
                      <a:pt x="304" y="10454"/>
                    </a:lnTo>
                    <a:lnTo>
                      <a:pt x="30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69" name="Google Shape;3269;p24"/>
              <p:cNvSpPr/>
              <p:nvPr/>
            </p:nvSpPr>
            <p:spPr>
              <a:xfrm>
                <a:off x="2713690" y="6941403"/>
                <a:ext cx="4374" cy="149910"/>
              </a:xfrm>
              <a:custGeom>
                <a:avLst/>
                <a:gdLst/>
                <a:ahLst/>
                <a:cxnLst/>
                <a:rect l="l" t="t" r="r" b="b"/>
                <a:pathLst>
                  <a:path w="305" h="10454" extrusionOk="0">
                    <a:moveTo>
                      <a:pt x="1" y="0"/>
                    </a:moveTo>
                    <a:lnTo>
                      <a:pt x="1" y="10454"/>
                    </a:lnTo>
                    <a:lnTo>
                      <a:pt x="304" y="10454"/>
                    </a:lnTo>
                    <a:lnTo>
                      <a:pt x="30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70" name="Google Shape;3270;p24"/>
              <p:cNvSpPr/>
              <p:nvPr/>
            </p:nvSpPr>
            <p:spPr>
              <a:xfrm>
                <a:off x="2713690" y="7249039"/>
                <a:ext cx="4374" cy="150785"/>
              </a:xfrm>
              <a:custGeom>
                <a:avLst/>
                <a:gdLst/>
                <a:ahLst/>
                <a:cxnLst/>
                <a:rect l="l" t="t" r="r" b="b"/>
                <a:pathLst>
                  <a:path w="305" h="10515" extrusionOk="0">
                    <a:moveTo>
                      <a:pt x="1" y="1"/>
                    </a:moveTo>
                    <a:lnTo>
                      <a:pt x="1" y="10515"/>
                    </a:lnTo>
                    <a:lnTo>
                      <a:pt x="304" y="10515"/>
                    </a:lnTo>
                    <a:lnTo>
                      <a:pt x="30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71" name="Google Shape;3271;p24"/>
              <p:cNvSpPr/>
              <p:nvPr/>
            </p:nvSpPr>
            <p:spPr>
              <a:xfrm>
                <a:off x="2713690" y="6632892"/>
                <a:ext cx="4374" cy="150785"/>
              </a:xfrm>
              <a:custGeom>
                <a:avLst/>
                <a:gdLst/>
                <a:ahLst/>
                <a:cxnLst/>
                <a:rect l="l" t="t" r="r" b="b"/>
                <a:pathLst>
                  <a:path w="305" h="10515" extrusionOk="0">
                    <a:moveTo>
                      <a:pt x="1" y="0"/>
                    </a:moveTo>
                    <a:lnTo>
                      <a:pt x="1" y="10514"/>
                    </a:lnTo>
                    <a:lnTo>
                      <a:pt x="304" y="10514"/>
                    </a:lnTo>
                    <a:lnTo>
                      <a:pt x="30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72" name="Google Shape;3272;p24"/>
              <p:cNvSpPr/>
              <p:nvPr/>
            </p:nvSpPr>
            <p:spPr>
              <a:xfrm>
                <a:off x="2713690" y="6016731"/>
                <a:ext cx="4374" cy="149925"/>
              </a:xfrm>
              <a:custGeom>
                <a:avLst/>
                <a:gdLst/>
                <a:ahLst/>
                <a:cxnLst/>
                <a:rect l="l" t="t" r="r" b="b"/>
                <a:pathLst>
                  <a:path w="305" h="10455" extrusionOk="0">
                    <a:moveTo>
                      <a:pt x="1" y="1"/>
                    </a:moveTo>
                    <a:lnTo>
                      <a:pt x="1" y="10454"/>
                    </a:lnTo>
                    <a:lnTo>
                      <a:pt x="304" y="10454"/>
                    </a:lnTo>
                    <a:lnTo>
                      <a:pt x="30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73" name="Google Shape;3273;p24"/>
              <p:cNvSpPr/>
              <p:nvPr/>
            </p:nvSpPr>
            <p:spPr>
              <a:xfrm>
                <a:off x="2713690" y="7866075"/>
                <a:ext cx="4374" cy="149910"/>
              </a:xfrm>
              <a:custGeom>
                <a:avLst/>
                <a:gdLst/>
                <a:ahLst/>
                <a:cxnLst/>
                <a:rect l="l" t="t" r="r" b="b"/>
                <a:pathLst>
                  <a:path w="305" h="10454" extrusionOk="0">
                    <a:moveTo>
                      <a:pt x="1" y="0"/>
                    </a:moveTo>
                    <a:lnTo>
                      <a:pt x="1" y="10453"/>
                    </a:lnTo>
                    <a:lnTo>
                      <a:pt x="304" y="10453"/>
                    </a:lnTo>
                    <a:lnTo>
                      <a:pt x="30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74" name="Google Shape;3274;p24"/>
              <p:cNvSpPr/>
              <p:nvPr/>
            </p:nvSpPr>
            <p:spPr>
              <a:xfrm>
                <a:off x="2713690" y="6325242"/>
                <a:ext cx="4374" cy="149925"/>
              </a:xfrm>
              <a:custGeom>
                <a:avLst/>
                <a:gdLst/>
                <a:ahLst/>
                <a:cxnLst/>
                <a:rect l="l" t="t" r="r" b="b"/>
                <a:pathLst>
                  <a:path w="305" h="10455" extrusionOk="0">
                    <a:moveTo>
                      <a:pt x="1" y="1"/>
                    </a:moveTo>
                    <a:lnTo>
                      <a:pt x="1" y="10454"/>
                    </a:lnTo>
                    <a:lnTo>
                      <a:pt x="304" y="10454"/>
                    </a:lnTo>
                    <a:lnTo>
                      <a:pt x="30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75" name="Google Shape;3275;p24"/>
              <p:cNvSpPr/>
              <p:nvPr/>
            </p:nvSpPr>
            <p:spPr>
              <a:xfrm>
                <a:off x="2713690" y="7557550"/>
                <a:ext cx="4374" cy="149925"/>
              </a:xfrm>
              <a:custGeom>
                <a:avLst/>
                <a:gdLst/>
                <a:ahLst/>
                <a:cxnLst/>
                <a:rect l="l" t="t" r="r" b="b"/>
                <a:pathLst>
                  <a:path w="305" h="10455" extrusionOk="0">
                    <a:moveTo>
                      <a:pt x="1" y="1"/>
                    </a:moveTo>
                    <a:lnTo>
                      <a:pt x="1" y="10454"/>
                    </a:lnTo>
                    <a:lnTo>
                      <a:pt x="304" y="10454"/>
                    </a:lnTo>
                    <a:lnTo>
                      <a:pt x="30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76" name="Google Shape;3276;p24"/>
              <p:cNvSpPr/>
              <p:nvPr/>
            </p:nvSpPr>
            <p:spPr>
              <a:xfrm>
                <a:off x="2713690" y="7403294"/>
                <a:ext cx="4374" cy="150785"/>
              </a:xfrm>
              <a:custGeom>
                <a:avLst/>
                <a:gdLst/>
                <a:ahLst/>
                <a:cxnLst/>
                <a:rect l="l" t="t" r="r" b="b"/>
                <a:pathLst>
                  <a:path w="305" h="10515" extrusionOk="0">
                    <a:moveTo>
                      <a:pt x="1" y="1"/>
                    </a:moveTo>
                    <a:lnTo>
                      <a:pt x="1" y="10515"/>
                    </a:lnTo>
                    <a:lnTo>
                      <a:pt x="304" y="10515"/>
                    </a:lnTo>
                    <a:lnTo>
                      <a:pt x="30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77" name="Google Shape;3277;p24"/>
              <p:cNvSpPr/>
              <p:nvPr/>
            </p:nvSpPr>
            <p:spPr>
              <a:xfrm>
                <a:off x="2713690" y="7095658"/>
                <a:ext cx="4374" cy="149910"/>
              </a:xfrm>
              <a:custGeom>
                <a:avLst/>
                <a:gdLst/>
                <a:ahLst/>
                <a:cxnLst/>
                <a:rect l="l" t="t" r="r" b="b"/>
                <a:pathLst>
                  <a:path w="305" h="10454" extrusionOk="0">
                    <a:moveTo>
                      <a:pt x="1" y="1"/>
                    </a:moveTo>
                    <a:lnTo>
                      <a:pt x="1" y="10454"/>
                    </a:lnTo>
                    <a:lnTo>
                      <a:pt x="304" y="10454"/>
                    </a:lnTo>
                    <a:lnTo>
                      <a:pt x="30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78" name="Google Shape;3278;p24"/>
              <p:cNvSpPr/>
              <p:nvPr/>
            </p:nvSpPr>
            <p:spPr>
              <a:xfrm>
                <a:off x="2713690" y="5708220"/>
                <a:ext cx="4374" cy="150785"/>
              </a:xfrm>
              <a:custGeom>
                <a:avLst/>
                <a:gdLst/>
                <a:ahLst/>
                <a:cxnLst/>
                <a:rect l="l" t="t" r="r" b="b"/>
                <a:pathLst>
                  <a:path w="305" h="10515" extrusionOk="0">
                    <a:moveTo>
                      <a:pt x="1" y="1"/>
                    </a:moveTo>
                    <a:lnTo>
                      <a:pt x="1" y="10515"/>
                    </a:lnTo>
                    <a:lnTo>
                      <a:pt x="304" y="10515"/>
                    </a:lnTo>
                    <a:lnTo>
                      <a:pt x="30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79" name="Google Shape;3279;p24"/>
              <p:cNvSpPr/>
              <p:nvPr/>
            </p:nvSpPr>
            <p:spPr>
              <a:xfrm>
                <a:off x="2713690" y="6478637"/>
                <a:ext cx="4374" cy="150785"/>
              </a:xfrm>
              <a:custGeom>
                <a:avLst/>
                <a:gdLst/>
                <a:ahLst/>
                <a:cxnLst/>
                <a:rect l="l" t="t" r="r" b="b"/>
                <a:pathLst>
                  <a:path w="305" h="10515" extrusionOk="0">
                    <a:moveTo>
                      <a:pt x="1" y="0"/>
                    </a:moveTo>
                    <a:lnTo>
                      <a:pt x="1" y="10514"/>
                    </a:lnTo>
                    <a:lnTo>
                      <a:pt x="304" y="10514"/>
                    </a:lnTo>
                    <a:lnTo>
                      <a:pt x="30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80" name="Google Shape;3280;p24"/>
              <p:cNvSpPr/>
              <p:nvPr/>
            </p:nvSpPr>
            <p:spPr>
              <a:xfrm>
                <a:off x="2713690" y="5862476"/>
                <a:ext cx="4374" cy="150785"/>
              </a:xfrm>
              <a:custGeom>
                <a:avLst/>
                <a:gdLst/>
                <a:ahLst/>
                <a:cxnLst/>
                <a:rect l="l" t="t" r="r" b="b"/>
                <a:pathLst>
                  <a:path w="305" h="10515" extrusionOk="0">
                    <a:moveTo>
                      <a:pt x="1" y="1"/>
                    </a:moveTo>
                    <a:lnTo>
                      <a:pt x="1" y="10515"/>
                    </a:lnTo>
                    <a:lnTo>
                      <a:pt x="304" y="10515"/>
                    </a:lnTo>
                    <a:lnTo>
                      <a:pt x="30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81" name="Google Shape;3281;p24"/>
              <p:cNvSpPr/>
              <p:nvPr/>
            </p:nvSpPr>
            <p:spPr>
              <a:xfrm>
                <a:off x="2713690" y="7711805"/>
                <a:ext cx="4374" cy="149925"/>
              </a:xfrm>
              <a:custGeom>
                <a:avLst/>
                <a:gdLst/>
                <a:ahLst/>
                <a:cxnLst/>
                <a:rect l="l" t="t" r="r" b="b"/>
                <a:pathLst>
                  <a:path w="305" h="10455" extrusionOk="0">
                    <a:moveTo>
                      <a:pt x="1" y="1"/>
                    </a:moveTo>
                    <a:lnTo>
                      <a:pt x="1" y="10454"/>
                    </a:lnTo>
                    <a:lnTo>
                      <a:pt x="304" y="10454"/>
                    </a:lnTo>
                    <a:lnTo>
                      <a:pt x="30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82" name="Google Shape;3282;p24"/>
              <p:cNvSpPr/>
              <p:nvPr/>
            </p:nvSpPr>
            <p:spPr>
              <a:xfrm>
                <a:off x="2713690" y="8173711"/>
                <a:ext cx="4374" cy="150785"/>
              </a:xfrm>
              <a:custGeom>
                <a:avLst/>
                <a:gdLst/>
                <a:ahLst/>
                <a:cxnLst/>
                <a:rect l="l" t="t" r="r" b="b"/>
                <a:pathLst>
                  <a:path w="305" h="10515" extrusionOk="0">
                    <a:moveTo>
                      <a:pt x="1" y="0"/>
                    </a:moveTo>
                    <a:lnTo>
                      <a:pt x="1" y="10514"/>
                    </a:lnTo>
                    <a:lnTo>
                      <a:pt x="304" y="10514"/>
                    </a:lnTo>
                    <a:lnTo>
                      <a:pt x="30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83" name="Google Shape;3283;p24"/>
              <p:cNvSpPr/>
              <p:nvPr/>
            </p:nvSpPr>
            <p:spPr>
              <a:xfrm>
                <a:off x="2713690" y="8327966"/>
                <a:ext cx="4374" cy="3499"/>
              </a:xfrm>
              <a:custGeom>
                <a:avLst/>
                <a:gdLst/>
                <a:ahLst/>
                <a:cxnLst/>
                <a:rect l="l" t="t" r="r" b="b"/>
                <a:pathLst>
                  <a:path w="305" h="244" extrusionOk="0">
                    <a:moveTo>
                      <a:pt x="1" y="0"/>
                    </a:moveTo>
                    <a:lnTo>
                      <a:pt x="1" y="122"/>
                    </a:lnTo>
                    <a:cubicBezTo>
                      <a:pt x="122" y="183"/>
                      <a:pt x="183" y="244"/>
                      <a:pt x="304" y="244"/>
                    </a:cubicBezTo>
                    <a:lnTo>
                      <a:pt x="30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84" name="Google Shape;3284;p24"/>
              <p:cNvSpPr/>
              <p:nvPr/>
            </p:nvSpPr>
            <p:spPr>
              <a:xfrm>
                <a:off x="2867945" y="6170986"/>
                <a:ext cx="3499" cy="149925"/>
              </a:xfrm>
              <a:custGeom>
                <a:avLst/>
                <a:gdLst/>
                <a:ahLst/>
                <a:cxnLst/>
                <a:rect l="l" t="t" r="r" b="b"/>
                <a:pathLst>
                  <a:path w="244" h="10455" extrusionOk="0">
                    <a:moveTo>
                      <a:pt x="1" y="1"/>
                    </a:moveTo>
                    <a:lnTo>
                      <a:pt x="1" y="10454"/>
                    </a:lnTo>
                    <a:lnTo>
                      <a:pt x="244" y="10454"/>
                    </a:lnTo>
                    <a:lnTo>
                      <a:pt x="24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85" name="Google Shape;3285;p24"/>
              <p:cNvSpPr/>
              <p:nvPr/>
            </p:nvSpPr>
            <p:spPr>
              <a:xfrm>
                <a:off x="2867945" y="5583606"/>
                <a:ext cx="3499" cy="121144"/>
              </a:xfrm>
              <a:custGeom>
                <a:avLst/>
                <a:gdLst/>
                <a:ahLst/>
                <a:cxnLst/>
                <a:rect l="l" t="t" r="r" b="b"/>
                <a:pathLst>
                  <a:path w="244" h="8448" extrusionOk="0">
                    <a:moveTo>
                      <a:pt x="1" y="0"/>
                    </a:moveTo>
                    <a:lnTo>
                      <a:pt x="1" y="8448"/>
                    </a:lnTo>
                    <a:lnTo>
                      <a:pt x="244" y="8448"/>
                    </a:lnTo>
                    <a:lnTo>
                      <a:pt x="24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86" name="Google Shape;3286;p24"/>
              <p:cNvSpPr/>
              <p:nvPr/>
            </p:nvSpPr>
            <p:spPr>
              <a:xfrm>
                <a:off x="2867945" y="7711805"/>
                <a:ext cx="3499" cy="149925"/>
              </a:xfrm>
              <a:custGeom>
                <a:avLst/>
                <a:gdLst/>
                <a:ahLst/>
                <a:cxnLst/>
                <a:rect l="l" t="t" r="r" b="b"/>
                <a:pathLst>
                  <a:path w="244" h="10455" extrusionOk="0">
                    <a:moveTo>
                      <a:pt x="1" y="1"/>
                    </a:moveTo>
                    <a:lnTo>
                      <a:pt x="1" y="10454"/>
                    </a:lnTo>
                    <a:lnTo>
                      <a:pt x="244" y="10454"/>
                    </a:lnTo>
                    <a:lnTo>
                      <a:pt x="24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87" name="Google Shape;3287;p24"/>
              <p:cNvSpPr/>
              <p:nvPr/>
            </p:nvSpPr>
            <p:spPr>
              <a:xfrm>
                <a:off x="2867945" y="6016731"/>
                <a:ext cx="3499" cy="149925"/>
              </a:xfrm>
              <a:custGeom>
                <a:avLst/>
                <a:gdLst/>
                <a:ahLst/>
                <a:cxnLst/>
                <a:rect l="l" t="t" r="r" b="b"/>
                <a:pathLst>
                  <a:path w="244" h="10455" extrusionOk="0">
                    <a:moveTo>
                      <a:pt x="1" y="1"/>
                    </a:moveTo>
                    <a:lnTo>
                      <a:pt x="1" y="10454"/>
                    </a:lnTo>
                    <a:lnTo>
                      <a:pt x="244" y="10454"/>
                    </a:lnTo>
                    <a:lnTo>
                      <a:pt x="24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88" name="Google Shape;3288;p24"/>
              <p:cNvSpPr/>
              <p:nvPr/>
            </p:nvSpPr>
            <p:spPr>
              <a:xfrm>
                <a:off x="2867945" y="7866075"/>
                <a:ext cx="3499" cy="149910"/>
              </a:xfrm>
              <a:custGeom>
                <a:avLst/>
                <a:gdLst/>
                <a:ahLst/>
                <a:cxnLst/>
                <a:rect l="l" t="t" r="r" b="b"/>
                <a:pathLst>
                  <a:path w="244" h="10454" extrusionOk="0">
                    <a:moveTo>
                      <a:pt x="1" y="0"/>
                    </a:moveTo>
                    <a:lnTo>
                      <a:pt x="1" y="10453"/>
                    </a:lnTo>
                    <a:lnTo>
                      <a:pt x="244" y="10453"/>
                    </a:lnTo>
                    <a:lnTo>
                      <a:pt x="24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89" name="Google Shape;3289;p24"/>
              <p:cNvSpPr/>
              <p:nvPr/>
            </p:nvSpPr>
            <p:spPr>
              <a:xfrm>
                <a:off x="2867945" y="7403294"/>
                <a:ext cx="3499" cy="150785"/>
              </a:xfrm>
              <a:custGeom>
                <a:avLst/>
                <a:gdLst/>
                <a:ahLst/>
                <a:cxnLst/>
                <a:rect l="l" t="t" r="r" b="b"/>
                <a:pathLst>
                  <a:path w="244" h="10515" extrusionOk="0">
                    <a:moveTo>
                      <a:pt x="1" y="1"/>
                    </a:moveTo>
                    <a:lnTo>
                      <a:pt x="1" y="10515"/>
                    </a:lnTo>
                    <a:lnTo>
                      <a:pt x="244" y="10515"/>
                    </a:lnTo>
                    <a:lnTo>
                      <a:pt x="24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90" name="Google Shape;3290;p24"/>
              <p:cNvSpPr/>
              <p:nvPr/>
            </p:nvSpPr>
            <p:spPr>
              <a:xfrm>
                <a:off x="2867945" y="7557550"/>
                <a:ext cx="3499" cy="149925"/>
              </a:xfrm>
              <a:custGeom>
                <a:avLst/>
                <a:gdLst/>
                <a:ahLst/>
                <a:cxnLst/>
                <a:rect l="l" t="t" r="r" b="b"/>
                <a:pathLst>
                  <a:path w="244" h="10455" extrusionOk="0">
                    <a:moveTo>
                      <a:pt x="1" y="1"/>
                    </a:moveTo>
                    <a:lnTo>
                      <a:pt x="1" y="10454"/>
                    </a:lnTo>
                    <a:lnTo>
                      <a:pt x="244" y="10454"/>
                    </a:lnTo>
                    <a:lnTo>
                      <a:pt x="24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91" name="Google Shape;3291;p24"/>
              <p:cNvSpPr/>
              <p:nvPr/>
            </p:nvSpPr>
            <p:spPr>
              <a:xfrm>
                <a:off x="2867945" y="6325242"/>
                <a:ext cx="3499" cy="149925"/>
              </a:xfrm>
              <a:custGeom>
                <a:avLst/>
                <a:gdLst/>
                <a:ahLst/>
                <a:cxnLst/>
                <a:rect l="l" t="t" r="r" b="b"/>
                <a:pathLst>
                  <a:path w="244" h="10455" extrusionOk="0">
                    <a:moveTo>
                      <a:pt x="1" y="1"/>
                    </a:moveTo>
                    <a:lnTo>
                      <a:pt x="1" y="10454"/>
                    </a:lnTo>
                    <a:lnTo>
                      <a:pt x="244" y="10454"/>
                    </a:lnTo>
                    <a:lnTo>
                      <a:pt x="24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92" name="Google Shape;3292;p24"/>
              <p:cNvSpPr/>
              <p:nvPr/>
            </p:nvSpPr>
            <p:spPr>
              <a:xfrm>
                <a:off x="2867945" y="8327966"/>
                <a:ext cx="3499" cy="51438"/>
              </a:xfrm>
              <a:custGeom>
                <a:avLst/>
                <a:gdLst/>
                <a:ahLst/>
                <a:cxnLst/>
                <a:rect l="l" t="t" r="r" b="b"/>
                <a:pathLst>
                  <a:path w="244" h="3587" extrusionOk="0">
                    <a:moveTo>
                      <a:pt x="1" y="0"/>
                    </a:moveTo>
                    <a:lnTo>
                      <a:pt x="1" y="3586"/>
                    </a:lnTo>
                    <a:lnTo>
                      <a:pt x="244" y="3586"/>
                    </a:lnTo>
                    <a:lnTo>
                      <a:pt x="24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93" name="Google Shape;3293;p24"/>
              <p:cNvSpPr/>
              <p:nvPr/>
            </p:nvSpPr>
            <p:spPr>
              <a:xfrm>
                <a:off x="2867945" y="7095658"/>
                <a:ext cx="3499" cy="149910"/>
              </a:xfrm>
              <a:custGeom>
                <a:avLst/>
                <a:gdLst/>
                <a:ahLst/>
                <a:cxnLst/>
                <a:rect l="l" t="t" r="r" b="b"/>
                <a:pathLst>
                  <a:path w="244" h="10454" extrusionOk="0">
                    <a:moveTo>
                      <a:pt x="1" y="1"/>
                    </a:moveTo>
                    <a:lnTo>
                      <a:pt x="1" y="10454"/>
                    </a:lnTo>
                    <a:lnTo>
                      <a:pt x="244" y="10454"/>
                    </a:lnTo>
                    <a:lnTo>
                      <a:pt x="24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94" name="Google Shape;3294;p24"/>
              <p:cNvSpPr/>
              <p:nvPr/>
            </p:nvSpPr>
            <p:spPr>
              <a:xfrm>
                <a:off x="2867945" y="5708220"/>
                <a:ext cx="3499" cy="150785"/>
              </a:xfrm>
              <a:custGeom>
                <a:avLst/>
                <a:gdLst/>
                <a:ahLst/>
                <a:cxnLst/>
                <a:rect l="l" t="t" r="r" b="b"/>
                <a:pathLst>
                  <a:path w="244" h="10515" extrusionOk="0">
                    <a:moveTo>
                      <a:pt x="1" y="1"/>
                    </a:moveTo>
                    <a:lnTo>
                      <a:pt x="1" y="10515"/>
                    </a:lnTo>
                    <a:lnTo>
                      <a:pt x="244" y="10515"/>
                    </a:lnTo>
                    <a:lnTo>
                      <a:pt x="24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95" name="Google Shape;3295;p24"/>
              <p:cNvSpPr/>
              <p:nvPr/>
            </p:nvSpPr>
            <p:spPr>
              <a:xfrm>
                <a:off x="2867945" y="6941403"/>
                <a:ext cx="3499" cy="149910"/>
              </a:xfrm>
              <a:custGeom>
                <a:avLst/>
                <a:gdLst/>
                <a:ahLst/>
                <a:cxnLst/>
                <a:rect l="l" t="t" r="r" b="b"/>
                <a:pathLst>
                  <a:path w="244" h="10454" extrusionOk="0">
                    <a:moveTo>
                      <a:pt x="1" y="0"/>
                    </a:moveTo>
                    <a:lnTo>
                      <a:pt x="1" y="10454"/>
                    </a:lnTo>
                    <a:lnTo>
                      <a:pt x="244" y="10454"/>
                    </a:lnTo>
                    <a:lnTo>
                      <a:pt x="24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96" name="Google Shape;3296;p24"/>
              <p:cNvSpPr/>
              <p:nvPr/>
            </p:nvSpPr>
            <p:spPr>
              <a:xfrm>
                <a:off x="2867945" y="7249039"/>
                <a:ext cx="3499" cy="150785"/>
              </a:xfrm>
              <a:custGeom>
                <a:avLst/>
                <a:gdLst/>
                <a:ahLst/>
                <a:cxnLst/>
                <a:rect l="l" t="t" r="r" b="b"/>
                <a:pathLst>
                  <a:path w="244" h="10515" extrusionOk="0">
                    <a:moveTo>
                      <a:pt x="1" y="1"/>
                    </a:moveTo>
                    <a:lnTo>
                      <a:pt x="1" y="10515"/>
                    </a:lnTo>
                    <a:lnTo>
                      <a:pt x="244" y="10515"/>
                    </a:lnTo>
                    <a:lnTo>
                      <a:pt x="24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97" name="Google Shape;3297;p24"/>
              <p:cNvSpPr/>
              <p:nvPr/>
            </p:nvSpPr>
            <p:spPr>
              <a:xfrm>
                <a:off x="2867945" y="8173711"/>
                <a:ext cx="3499" cy="150785"/>
              </a:xfrm>
              <a:custGeom>
                <a:avLst/>
                <a:gdLst/>
                <a:ahLst/>
                <a:cxnLst/>
                <a:rect l="l" t="t" r="r" b="b"/>
                <a:pathLst>
                  <a:path w="244" h="10515" extrusionOk="0">
                    <a:moveTo>
                      <a:pt x="1" y="0"/>
                    </a:moveTo>
                    <a:lnTo>
                      <a:pt x="1" y="10514"/>
                    </a:lnTo>
                    <a:lnTo>
                      <a:pt x="244" y="10514"/>
                    </a:lnTo>
                    <a:lnTo>
                      <a:pt x="24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98" name="Google Shape;3298;p24"/>
              <p:cNvSpPr/>
              <p:nvPr/>
            </p:nvSpPr>
            <p:spPr>
              <a:xfrm>
                <a:off x="2867945" y="6632892"/>
                <a:ext cx="3499" cy="150785"/>
              </a:xfrm>
              <a:custGeom>
                <a:avLst/>
                <a:gdLst/>
                <a:ahLst/>
                <a:cxnLst/>
                <a:rect l="l" t="t" r="r" b="b"/>
                <a:pathLst>
                  <a:path w="244" h="10515" extrusionOk="0">
                    <a:moveTo>
                      <a:pt x="1" y="0"/>
                    </a:moveTo>
                    <a:lnTo>
                      <a:pt x="1" y="10514"/>
                    </a:lnTo>
                    <a:lnTo>
                      <a:pt x="244" y="10514"/>
                    </a:lnTo>
                    <a:lnTo>
                      <a:pt x="24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99" name="Google Shape;3299;p24"/>
              <p:cNvSpPr/>
              <p:nvPr/>
            </p:nvSpPr>
            <p:spPr>
              <a:xfrm>
                <a:off x="2867945" y="5862476"/>
                <a:ext cx="3499" cy="150785"/>
              </a:xfrm>
              <a:custGeom>
                <a:avLst/>
                <a:gdLst/>
                <a:ahLst/>
                <a:cxnLst/>
                <a:rect l="l" t="t" r="r" b="b"/>
                <a:pathLst>
                  <a:path w="244" h="10515" extrusionOk="0">
                    <a:moveTo>
                      <a:pt x="1" y="1"/>
                    </a:moveTo>
                    <a:lnTo>
                      <a:pt x="1" y="10515"/>
                    </a:lnTo>
                    <a:lnTo>
                      <a:pt x="244" y="10515"/>
                    </a:lnTo>
                    <a:lnTo>
                      <a:pt x="24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00" name="Google Shape;3300;p24"/>
              <p:cNvSpPr/>
              <p:nvPr/>
            </p:nvSpPr>
            <p:spPr>
              <a:xfrm>
                <a:off x="2867945" y="6478637"/>
                <a:ext cx="3499" cy="150785"/>
              </a:xfrm>
              <a:custGeom>
                <a:avLst/>
                <a:gdLst/>
                <a:ahLst/>
                <a:cxnLst/>
                <a:rect l="l" t="t" r="r" b="b"/>
                <a:pathLst>
                  <a:path w="244" h="10515" extrusionOk="0">
                    <a:moveTo>
                      <a:pt x="1" y="0"/>
                    </a:moveTo>
                    <a:lnTo>
                      <a:pt x="1" y="10514"/>
                    </a:lnTo>
                    <a:lnTo>
                      <a:pt x="244" y="10514"/>
                    </a:lnTo>
                    <a:lnTo>
                      <a:pt x="24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01" name="Google Shape;3301;p24"/>
              <p:cNvSpPr/>
              <p:nvPr/>
            </p:nvSpPr>
            <p:spPr>
              <a:xfrm>
                <a:off x="2867945" y="8019455"/>
                <a:ext cx="3499" cy="150785"/>
              </a:xfrm>
              <a:custGeom>
                <a:avLst/>
                <a:gdLst/>
                <a:ahLst/>
                <a:cxnLst/>
                <a:rect l="l" t="t" r="r" b="b"/>
                <a:pathLst>
                  <a:path w="244" h="10515" extrusionOk="0">
                    <a:moveTo>
                      <a:pt x="1" y="0"/>
                    </a:moveTo>
                    <a:lnTo>
                      <a:pt x="1" y="10514"/>
                    </a:lnTo>
                    <a:lnTo>
                      <a:pt x="244" y="10514"/>
                    </a:lnTo>
                    <a:lnTo>
                      <a:pt x="24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02" name="Google Shape;3302;p24"/>
              <p:cNvSpPr/>
              <p:nvPr/>
            </p:nvSpPr>
            <p:spPr>
              <a:xfrm>
                <a:off x="2867945" y="6787147"/>
                <a:ext cx="3499" cy="149910"/>
              </a:xfrm>
              <a:custGeom>
                <a:avLst/>
                <a:gdLst/>
                <a:ahLst/>
                <a:cxnLst/>
                <a:rect l="l" t="t" r="r" b="b"/>
                <a:pathLst>
                  <a:path w="244" h="10454" extrusionOk="0">
                    <a:moveTo>
                      <a:pt x="1" y="0"/>
                    </a:moveTo>
                    <a:lnTo>
                      <a:pt x="1" y="10454"/>
                    </a:lnTo>
                    <a:lnTo>
                      <a:pt x="244" y="10454"/>
                    </a:lnTo>
                    <a:lnTo>
                      <a:pt x="24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03" name="Google Shape;3303;p24"/>
              <p:cNvSpPr/>
              <p:nvPr/>
            </p:nvSpPr>
            <p:spPr>
              <a:xfrm>
                <a:off x="3022200" y="6016731"/>
                <a:ext cx="3499" cy="149925"/>
              </a:xfrm>
              <a:custGeom>
                <a:avLst/>
                <a:gdLst/>
                <a:ahLst/>
                <a:cxnLst/>
                <a:rect l="l" t="t" r="r" b="b"/>
                <a:pathLst>
                  <a:path w="244" h="10455" extrusionOk="0">
                    <a:moveTo>
                      <a:pt x="1" y="1"/>
                    </a:moveTo>
                    <a:lnTo>
                      <a:pt x="1" y="10454"/>
                    </a:lnTo>
                    <a:lnTo>
                      <a:pt x="244" y="10454"/>
                    </a:lnTo>
                    <a:lnTo>
                      <a:pt x="24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04" name="Google Shape;3304;p24"/>
              <p:cNvSpPr/>
              <p:nvPr/>
            </p:nvSpPr>
            <p:spPr>
              <a:xfrm>
                <a:off x="3022200" y="5583606"/>
                <a:ext cx="3499" cy="121144"/>
              </a:xfrm>
              <a:custGeom>
                <a:avLst/>
                <a:gdLst/>
                <a:ahLst/>
                <a:cxnLst/>
                <a:rect l="l" t="t" r="r" b="b"/>
                <a:pathLst>
                  <a:path w="244" h="8448" extrusionOk="0">
                    <a:moveTo>
                      <a:pt x="1" y="0"/>
                    </a:moveTo>
                    <a:lnTo>
                      <a:pt x="1" y="8448"/>
                    </a:lnTo>
                    <a:lnTo>
                      <a:pt x="244" y="8448"/>
                    </a:lnTo>
                    <a:lnTo>
                      <a:pt x="24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05" name="Google Shape;3305;p24"/>
              <p:cNvSpPr/>
              <p:nvPr/>
            </p:nvSpPr>
            <p:spPr>
              <a:xfrm>
                <a:off x="3022200" y="7249039"/>
                <a:ext cx="3499" cy="150785"/>
              </a:xfrm>
              <a:custGeom>
                <a:avLst/>
                <a:gdLst/>
                <a:ahLst/>
                <a:cxnLst/>
                <a:rect l="l" t="t" r="r" b="b"/>
                <a:pathLst>
                  <a:path w="244" h="10515" extrusionOk="0">
                    <a:moveTo>
                      <a:pt x="1" y="1"/>
                    </a:moveTo>
                    <a:lnTo>
                      <a:pt x="1" y="10515"/>
                    </a:lnTo>
                    <a:lnTo>
                      <a:pt x="244" y="10515"/>
                    </a:lnTo>
                    <a:lnTo>
                      <a:pt x="24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06" name="Google Shape;3306;p24"/>
              <p:cNvSpPr/>
              <p:nvPr/>
            </p:nvSpPr>
            <p:spPr>
              <a:xfrm>
                <a:off x="3022200" y="7711805"/>
                <a:ext cx="3499" cy="149925"/>
              </a:xfrm>
              <a:custGeom>
                <a:avLst/>
                <a:gdLst/>
                <a:ahLst/>
                <a:cxnLst/>
                <a:rect l="l" t="t" r="r" b="b"/>
                <a:pathLst>
                  <a:path w="244" h="10455" extrusionOk="0">
                    <a:moveTo>
                      <a:pt x="1" y="1"/>
                    </a:moveTo>
                    <a:lnTo>
                      <a:pt x="1" y="10454"/>
                    </a:lnTo>
                    <a:lnTo>
                      <a:pt x="244" y="10454"/>
                    </a:lnTo>
                    <a:lnTo>
                      <a:pt x="24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07" name="Google Shape;3307;p24"/>
              <p:cNvSpPr/>
              <p:nvPr/>
            </p:nvSpPr>
            <p:spPr>
              <a:xfrm>
                <a:off x="3022200" y="6478637"/>
                <a:ext cx="3499" cy="150785"/>
              </a:xfrm>
              <a:custGeom>
                <a:avLst/>
                <a:gdLst/>
                <a:ahLst/>
                <a:cxnLst/>
                <a:rect l="l" t="t" r="r" b="b"/>
                <a:pathLst>
                  <a:path w="244" h="10515" extrusionOk="0">
                    <a:moveTo>
                      <a:pt x="1" y="0"/>
                    </a:moveTo>
                    <a:lnTo>
                      <a:pt x="1" y="10514"/>
                    </a:lnTo>
                    <a:lnTo>
                      <a:pt x="244" y="10514"/>
                    </a:lnTo>
                    <a:lnTo>
                      <a:pt x="24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08" name="Google Shape;3308;p24"/>
              <p:cNvSpPr/>
              <p:nvPr/>
            </p:nvSpPr>
            <p:spPr>
              <a:xfrm>
                <a:off x="3022200" y="6787147"/>
                <a:ext cx="3499" cy="149910"/>
              </a:xfrm>
              <a:custGeom>
                <a:avLst/>
                <a:gdLst/>
                <a:ahLst/>
                <a:cxnLst/>
                <a:rect l="l" t="t" r="r" b="b"/>
                <a:pathLst>
                  <a:path w="244" h="10454" extrusionOk="0">
                    <a:moveTo>
                      <a:pt x="1" y="0"/>
                    </a:moveTo>
                    <a:lnTo>
                      <a:pt x="1" y="10454"/>
                    </a:lnTo>
                    <a:lnTo>
                      <a:pt x="244" y="10454"/>
                    </a:lnTo>
                    <a:lnTo>
                      <a:pt x="24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09" name="Google Shape;3309;p24"/>
              <p:cNvSpPr/>
              <p:nvPr/>
            </p:nvSpPr>
            <p:spPr>
              <a:xfrm>
                <a:off x="3022200" y="7557550"/>
                <a:ext cx="3499" cy="149925"/>
              </a:xfrm>
              <a:custGeom>
                <a:avLst/>
                <a:gdLst/>
                <a:ahLst/>
                <a:cxnLst/>
                <a:rect l="l" t="t" r="r" b="b"/>
                <a:pathLst>
                  <a:path w="244" h="10455" extrusionOk="0">
                    <a:moveTo>
                      <a:pt x="1" y="1"/>
                    </a:moveTo>
                    <a:lnTo>
                      <a:pt x="1" y="10454"/>
                    </a:lnTo>
                    <a:lnTo>
                      <a:pt x="244" y="10454"/>
                    </a:lnTo>
                    <a:lnTo>
                      <a:pt x="24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10" name="Google Shape;3310;p24"/>
              <p:cNvSpPr/>
              <p:nvPr/>
            </p:nvSpPr>
            <p:spPr>
              <a:xfrm>
                <a:off x="3022200" y="5708220"/>
                <a:ext cx="3499" cy="150785"/>
              </a:xfrm>
              <a:custGeom>
                <a:avLst/>
                <a:gdLst/>
                <a:ahLst/>
                <a:cxnLst/>
                <a:rect l="l" t="t" r="r" b="b"/>
                <a:pathLst>
                  <a:path w="244" h="10515" extrusionOk="0">
                    <a:moveTo>
                      <a:pt x="1" y="1"/>
                    </a:moveTo>
                    <a:lnTo>
                      <a:pt x="1" y="10515"/>
                    </a:lnTo>
                    <a:lnTo>
                      <a:pt x="244" y="10515"/>
                    </a:lnTo>
                    <a:lnTo>
                      <a:pt x="24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11" name="Google Shape;3311;p24"/>
              <p:cNvSpPr/>
              <p:nvPr/>
            </p:nvSpPr>
            <p:spPr>
              <a:xfrm>
                <a:off x="3022200" y="8019455"/>
                <a:ext cx="3499" cy="150785"/>
              </a:xfrm>
              <a:custGeom>
                <a:avLst/>
                <a:gdLst/>
                <a:ahLst/>
                <a:cxnLst/>
                <a:rect l="l" t="t" r="r" b="b"/>
                <a:pathLst>
                  <a:path w="244" h="10515" extrusionOk="0">
                    <a:moveTo>
                      <a:pt x="1" y="0"/>
                    </a:moveTo>
                    <a:lnTo>
                      <a:pt x="1" y="10514"/>
                    </a:lnTo>
                    <a:lnTo>
                      <a:pt x="244" y="10514"/>
                    </a:lnTo>
                    <a:lnTo>
                      <a:pt x="24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12" name="Google Shape;3312;p24"/>
              <p:cNvSpPr/>
              <p:nvPr/>
            </p:nvSpPr>
            <p:spPr>
              <a:xfrm>
                <a:off x="3022200" y="6325242"/>
                <a:ext cx="3499" cy="149925"/>
              </a:xfrm>
              <a:custGeom>
                <a:avLst/>
                <a:gdLst/>
                <a:ahLst/>
                <a:cxnLst/>
                <a:rect l="l" t="t" r="r" b="b"/>
                <a:pathLst>
                  <a:path w="244" h="10455" extrusionOk="0">
                    <a:moveTo>
                      <a:pt x="1" y="1"/>
                    </a:moveTo>
                    <a:lnTo>
                      <a:pt x="1" y="10454"/>
                    </a:lnTo>
                    <a:lnTo>
                      <a:pt x="244" y="10454"/>
                    </a:lnTo>
                    <a:lnTo>
                      <a:pt x="24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13" name="Google Shape;3313;p24"/>
              <p:cNvSpPr/>
              <p:nvPr/>
            </p:nvSpPr>
            <p:spPr>
              <a:xfrm>
                <a:off x="3022200" y="5862476"/>
                <a:ext cx="3499" cy="150785"/>
              </a:xfrm>
              <a:custGeom>
                <a:avLst/>
                <a:gdLst/>
                <a:ahLst/>
                <a:cxnLst/>
                <a:rect l="l" t="t" r="r" b="b"/>
                <a:pathLst>
                  <a:path w="244" h="10515" extrusionOk="0">
                    <a:moveTo>
                      <a:pt x="1" y="1"/>
                    </a:moveTo>
                    <a:lnTo>
                      <a:pt x="1" y="10515"/>
                    </a:lnTo>
                    <a:lnTo>
                      <a:pt x="244" y="10515"/>
                    </a:lnTo>
                    <a:lnTo>
                      <a:pt x="24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14" name="Google Shape;3314;p24"/>
              <p:cNvSpPr/>
              <p:nvPr/>
            </p:nvSpPr>
            <p:spPr>
              <a:xfrm>
                <a:off x="3022200" y="6632892"/>
                <a:ext cx="3499" cy="150785"/>
              </a:xfrm>
              <a:custGeom>
                <a:avLst/>
                <a:gdLst/>
                <a:ahLst/>
                <a:cxnLst/>
                <a:rect l="l" t="t" r="r" b="b"/>
                <a:pathLst>
                  <a:path w="244" h="10515" extrusionOk="0">
                    <a:moveTo>
                      <a:pt x="1" y="0"/>
                    </a:moveTo>
                    <a:lnTo>
                      <a:pt x="1" y="10514"/>
                    </a:lnTo>
                    <a:lnTo>
                      <a:pt x="244" y="10514"/>
                    </a:lnTo>
                    <a:lnTo>
                      <a:pt x="24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15" name="Google Shape;3315;p24"/>
              <p:cNvSpPr/>
              <p:nvPr/>
            </p:nvSpPr>
            <p:spPr>
              <a:xfrm>
                <a:off x="3022200" y="8327966"/>
                <a:ext cx="1764" cy="889"/>
              </a:xfrm>
              <a:custGeom>
                <a:avLst/>
                <a:gdLst/>
                <a:ahLst/>
                <a:cxnLst/>
                <a:rect l="l" t="t" r="r" b="b"/>
                <a:pathLst>
                  <a:path w="123" h="62" extrusionOk="0">
                    <a:moveTo>
                      <a:pt x="1" y="0"/>
                    </a:moveTo>
                    <a:lnTo>
                      <a:pt x="1" y="61"/>
                    </a:lnTo>
                    <a:cubicBezTo>
                      <a:pt x="1" y="0"/>
                      <a:pt x="61" y="0"/>
                      <a:pt x="122" y="0"/>
                    </a:cubicBez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16" name="Google Shape;3316;p24"/>
              <p:cNvSpPr/>
              <p:nvPr/>
            </p:nvSpPr>
            <p:spPr>
              <a:xfrm>
                <a:off x="3022200" y="7095658"/>
                <a:ext cx="3499" cy="149910"/>
              </a:xfrm>
              <a:custGeom>
                <a:avLst/>
                <a:gdLst/>
                <a:ahLst/>
                <a:cxnLst/>
                <a:rect l="l" t="t" r="r" b="b"/>
                <a:pathLst>
                  <a:path w="244" h="10454" extrusionOk="0">
                    <a:moveTo>
                      <a:pt x="1" y="1"/>
                    </a:moveTo>
                    <a:lnTo>
                      <a:pt x="1" y="10454"/>
                    </a:lnTo>
                    <a:lnTo>
                      <a:pt x="244" y="10454"/>
                    </a:lnTo>
                    <a:lnTo>
                      <a:pt x="24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17" name="Google Shape;3317;p24"/>
              <p:cNvSpPr/>
              <p:nvPr/>
            </p:nvSpPr>
            <p:spPr>
              <a:xfrm>
                <a:off x="3022200" y="7866075"/>
                <a:ext cx="3499" cy="149910"/>
              </a:xfrm>
              <a:custGeom>
                <a:avLst/>
                <a:gdLst/>
                <a:ahLst/>
                <a:cxnLst/>
                <a:rect l="l" t="t" r="r" b="b"/>
                <a:pathLst>
                  <a:path w="244" h="10454" extrusionOk="0">
                    <a:moveTo>
                      <a:pt x="1" y="0"/>
                    </a:moveTo>
                    <a:lnTo>
                      <a:pt x="1" y="10453"/>
                    </a:lnTo>
                    <a:lnTo>
                      <a:pt x="244" y="10453"/>
                    </a:lnTo>
                    <a:lnTo>
                      <a:pt x="24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18" name="Google Shape;3318;p24"/>
              <p:cNvSpPr/>
              <p:nvPr/>
            </p:nvSpPr>
            <p:spPr>
              <a:xfrm>
                <a:off x="3022200" y="6170986"/>
                <a:ext cx="3499" cy="149925"/>
              </a:xfrm>
              <a:custGeom>
                <a:avLst/>
                <a:gdLst/>
                <a:ahLst/>
                <a:cxnLst/>
                <a:rect l="l" t="t" r="r" b="b"/>
                <a:pathLst>
                  <a:path w="244" h="10455" extrusionOk="0">
                    <a:moveTo>
                      <a:pt x="1" y="1"/>
                    </a:moveTo>
                    <a:lnTo>
                      <a:pt x="1" y="10454"/>
                    </a:lnTo>
                    <a:lnTo>
                      <a:pt x="244" y="10454"/>
                    </a:lnTo>
                    <a:lnTo>
                      <a:pt x="24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19" name="Google Shape;3319;p24"/>
              <p:cNvSpPr/>
              <p:nvPr/>
            </p:nvSpPr>
            <p:spPr>
              <a:xfrm>
                <a:off x="3022200" y="8173711"/>
                <a:ext cx="3499" cy="150785"/>
              </a:xfrm>
              <a:custGeom>
                <a:avLst/>
                <a:gdLst/>
                <a:ahLst/>
                <a:cxnLst/>
                <a:rect l="l" t="t" r="r" b="b"/>
                <a:pathLst>
                  <a:path w="244" h="10515" extrusionOk="0">
                    <a:moveTo>
                      <a:pt x="1" y="0"/>
                    </a:moveTo>
                    <a:lnTo>
                      <a:pt x="1" y="10514"/>
                    </a:lnTo>
                    <a:lnTo>
                      <a:pt x="244" y="10514"/>
                    </a:lnTo>
                    <a:lnTo>
                      <a:pt x="24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20" name="Google Shape;3320;p24"/>
              <p:cNvSpPr/>
              <p:nvPr/>
            </p:nvSpPr>
            <p:spPr>
              <a:xfrm>
                <a:off x="3022200" y="6941403"/>
                <a:ext cx="3499" cy="149910"/>
              </a:xfrm>
              <a:custGeom>
                <a:avLst/>
                <a:gdLst/>
                <a:ahLst/>
                <a:cxnLst/>
                <a:rect l="l" t="t" r="r" b="b"/>
                <a:pathLst>
                  <a:path w="244" h="10454" extrusionOk="0">
                    <a:moveTo>
                      <a:pt x="1" y="0"/>
                    </a:moveTo>
                    <a:lnTo>
                      <a:pt x="1" y="10454"/>
                    </a:lnTo>
                    <a:lnTo>
                      <a:pt x="244" y="10454"/>
                    </a:lnTo>
                    <a:lnTo>
                      <a:pt x="24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21" name="Google Shape;3321;p24"/>
              <p:cNvSpPr/>
              <p:nvPr/>
            </p:nvSpPr>
            <p:spPr>
              <a:xfrm>
                <a:off x="3022200" y="7403294"/>
                <a:ext cx="3499" cy="150785"/>
              </a:xfrm>
              <a:custGeom>
                <a:avLst/>
                <a:gdLst/>
                <a:ahLst/>
                <a:cxnLst/>
                <a:rect l="l" t="t" r="r" b="b"/>
                <a:pathLst>
                  <a:path w="244" h="10515" extrusionOk="0">
                    <a:moveTo>
                      <a:pt x="1" y="1"/>
                    </a:moveTo>
                    <a:lnTo>
                      <a:pt x="1" y="10515"/>
                    </a:lnTo>
                    <a:lnTo>
                      <a:pt x="244" y="10515"/>
                    </a:lnTo>
                    <a:lnTo>
                      <a:pt x="24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22" name="Google Shape;3322;p24"/>
              <p:cNvSpPr/>
              <p:nvPr/>
            </p:nvSpPr>
            <p:spPr>
              <a:xfrm>
                <a:off x="3175581" y="6941403"/>
                <a:ext cx="4374" cy="149910"/>
              </a:xfrm>
              <a:custGeom>
                <a:avLst/>
                <a:gdLst/>
                <a:ahLst/>
                <a:cxnLst/>
                <a:rect l="l" t="t" r="r" b="b"/>
                <a:pathLst>
                  <a:path w="305" h="10454" extrusionOk="0">
                    <a:moveTo>
                      <a:pt x="1" y="0"/>
                    </a:moveTo>
                    <a:lnTo>
                      <a:pt x="1" y="10454"/>
                    </a:lnTo>
                    <a:lnTo>
                      <a:pt x="305" y="10454"/>
                    </a:lnTo>
                    <a:lnTo>
                      <a:pt x="305"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23" name="Google Shape;3323;p24"/>
              <p:cNvSpPr/>
              <p:nvPr/>
            </p:nvSpPr>
            <p:spPr>
              <a:xfrm>
                <a:off x="3175581" y="6787147"/>
                <a:ext cx="4374" cy="149910"/>
              </a:xfrm>
              <a:custGeom>
                <a:avLst/>
                <a:gdLst/>
                <a:ahLst/>
                <a:cxnLst/>
                <a:rect l="l" t="t" r="r" b="b"/>
                <a:pathLst>
                  <a:path w="305" h="10454" extrusionOk="0">
                    <a:moveTo>
                      <a:pt x="1" y="0"/>
                    </a:moveTo>
                    <a:lnTo>
                      <a:pt x="1" y="10454"/>
                    </a:lnTo>
                    <a:lnTo>
                      <a:pt x="305" y="10454"/>
                    </a:lnTo>
                    <a:lnTo>
                      <a:pt x="305"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24" name="Google Shape;3324;p24"/>
              <p:cNvSpPr/>
              <p:nvPr/>
            </p:nvSpPr>
            <p:spPr>
              <a:xfrm>
                <a:off x="3175581" y="7403294"/>
                <a:ext cx="4374" cy="150785"/>
              </a:xfrm>
              <a:custGeom>
                <a:avLst/>
                <a:gdLst/>
                <a:ahLst/>
                <a:cxnLst/>
                <a:rect l="l" t="t" r="r" b="b"/>
                <a:pathLst>
                  <a:path w="305" h="10515" extrusionOk="0">
                    <a:moveTo>
                      <a:pt x="1" y="1"/>
                    </a:moveTo>
                    <a:lnTo>
                      <a:pt x="1" y="10515"/>
                    </a:lnTo>
                    <a:lnTo>
                      <a:pt x="305" y="10515"/>
                    </a:lnTo>
                    <a:lnTo>
                      <a:pt x="305"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25" name="Google Shape;3325;p24"/>
              <p:cNvSpPr/>
              <p:nvPr/>
            </p:nvSpPr>
            <p:spPr>
              <a:xfrm>
                <a:off x="3175581" y="6478637"/>
                <a:ext cx="4374" cy="150785"/>
              </a:xfrm>
              <a:custGeom>
                <a:avLst/>
                <a:gdLst/>
                <a:ahLst/>
                <a:cxnLst/>
                <a:rect l="l" t="t" r="r" b="b"/>
                <a:pathLst>
                  <a:path w="305" h="10515" extrusionOk="0">
                    <a:moveTo>
                      <a:pt x="1" y="0"/>
                    </a:moveTo>
                    <a:lnTo>
                      <a:pt x="1" y="10514"/>
                    </a:lnTo>
                    <a:lnTo>
                      <a:pt x="305" y="10514"/>
                    </a:lnTo>
                    <a:lnTo>
                      <a:pt x="305"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26" name="Google Shape;3326;p24"/>
              <p:cNvSpPr/>
              <p:nvPr/>
            </p:nvSpPr>
            <p:spPr>
              <a:xfrm>
                <a:off x="3175581" y="7095658"/>
                <a:ext cx="4374" cy="149910"/>
              </a:xfrm>
              <a:custGeom>
                <a:avLst/>
                <a:gdLst/>
                <a:ahLst/>
                <a:cxnLst/>
                <a:rect l="l" t="t" r="r" b="b"/>
                <a:pathLst>
                  <a:path w="305" h="10454" extrusionOk="0">
                    <a:moveTo>
                      <a:pt x="1" y="1"/>
                    </a:moveTo>
                    <a:lnTo>
                      <a:pt x="1" y="10454"/>
                    </a:lnTo>
                    <a:lnTo>
                      <a:pt x="305" y="10454"/>
                    </a:lnTo>
                    <a:lnTo>
                      <a:pt x="305"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27" name="Google Shape;3327;p24"/>
              <p:cNvSpPr/>
              <p:nvPr/>
            </p:nvSpPr>
            <p:spPr>
              <a:xfrm>
                <a:off x="3175581" y="7249039"/>
                <a:ext cx="4374" cy="150785"/>
              </a:xfrm>
              <a:custGeom>
                <a:avLst/>
                <a:gdLst/>
                <a:ahLst/>
                <a:cxnLst/>
                <a:rect l="l" t="t" r="r" b="b"/>
                <a:pathLst>
                  <a:path w="305" h="10515" extrusionOk="0">
                    <a:moveTo>
                      <a:pt x="1" y="1"/>
                    </a:moveTo>
                    <a:lnTo>
                      <a:pt x="1" y="10515"/>
                    </a:lnTo>
                    <a:lnTo>
                      <a:pt x="305" y="10515"/>
                    </a:lnTo>
                    <a:lnTo>
                      <a:pt x="305"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28" name="Google Shape;3328;p24"/>
              <p:cNvSpPr/>
              <p:nvPr/>
            </p:nvSpPr>
            <p:spPr>
              <a:xfrm>
                <a:off x="3175581" y="6632892"/>
                <a:ext cx="4374" cy="150785"/>
              </a:xfrm>
              <a:custGeom>
                <a:avLst/>
                <a:gdLst/>
                <a:ahLst/>
                <a:cxnLst/>
                <a:rect l="l" t="t" r="r" b="b"/>
                <a:pathLst>
                  <a:path w="305" h="10515" extrusionOk="0">
                    <a:moveTo>
                      <a:pt x="1" y="0"/>
                    </a:moveTo>
                    <a:lnTo>
                      <a:pt x="1" y="10514"/>
                    </a:lnTo>
                    <a:lnTo>
                      <a:pt x="305" y="10514"/>
                    </a:lnTo>
                    <a:lnTo>
                      <a:pt x="305"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29" name="Google Shape;3329;p24"/>
              <p:cNvSpPr/>
              <p:nvPr/>
            </p:nvSpPr>
            <p:spPr>
              <a:xfrm>
                <a:off x="3175581" y="6016731"/>
                <a:ext cx="4374" cy="149925"/>
              </a:xfrm>
              <a:custGeom>
                <a:avLst/>
                <a:gdLst/>
                <a:ahLst/>
                <a:cxnLst/>
                <a:rect l="l" t="t" r="r" b="b"/>
                <a:pathLst>
                  <a:path w="305" h="10455" extrusionOk="0">
                    <a:moveTo>
                      <a:pt x="1" y="1"/>
                    </a:moveTo>
                    <a:lnTo>
                      <a:pt x="1" y="10454"/>
                    </a:lnTo>
                    <a:lnTo>
                      <a:pt x="305" y="10454"/>
                    </a:lnTo>
                    <a:lnTo>
                      <a:pt x="305"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30" name="Google Shape;3330;p24"/>
              <p:cNvSpPr/>
              <p:nvPr/>
            </p:nvSpPr>
            <p:spPr>
              <a:xfrm>
                <a:off x="3175581" y="8173711"/>
                <a:ext cx="4374" cy="150785"/>
              </a:xfrm>
              <a:custGeom>
                <a:avLst/>
                <a:gdLst/>
                <a:ahLst/>
                <a:cxnLst/>
                <a:rect l="l" t="t" r="r" b="b"/>
                <a:pathLst>
                  <a:path w="305" h="10515" extrusionOk="0">
                    <a:moveTo>
                      <a:pt x="1" y="0"/>
                    </a:moveTo>
                    <a:lnTo>
                      <a:pt x="1" y="10514"/>
                    </a:lnTo>
                    <a:lnTo>
                      <a:pt x="305" y="10514"/>
                    </a:lnTo>
                    <a:lnTo>
                      <a:pt x="305"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31" name="Google Shape;3331;p24"/>
              <p:cNvSpPr/>
              <p:nvPr/>
            </p:nvSpPr>
            <p:spPr>
              <a:xfrm>
                <a:off x="3175581" y="8019455"/>
                <a:ext cx="4374" cy="150785"/>
              </a:xfrm>
              <a:custGeom>
                <a:avLst/>
                <a:gdLst/>
                <a:ahLst/>
                <a:cxnLst/>
                <a:rect l="l" t="t" r="r" b="b"/>
                <a:pathLst>
                  <a:path w="305" h="10515" extrusionOk="0">
                    <a:moveTo>
                      <a:pt x="1" y="0"/>
                    </a:moveTo>
                    <a:lnTo>
                      <a:pt x="1" y="10514"/>
                    </a:lnTo>
                    <a:lnTo>
                      <a:pt x="305" y="10514"/>
                    </a:lnTo>
                    <a:lnTo>
                      <a:pt x="305"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32" name="Google Shape;3332;p24"/>
              <p:cNvSpPr/>
              <p:nvPr/>
            </p:nvSpPr>
            <p:spPr>
              <a:xfrm>
                <a:off x="3175581" y="6170986"/>
                <a:ext cx="4374" cy="149925"/>
              </a:xfrm>
              <a:custGeom>
                <a:avLst/>
                <a:gdLst/>
                <a:ahLst/>
                <a:cxnLst/>
                <a:rect l="l" t="t" r="r" b="b"/>
                <a:pathLst>
                  <a:path w="305" h="10455" extrusionOk="0">
                    <a:moveTo>
                      <a:pt x="1" y="1"/>
                    </a:moveTo>
                    <a:lnTo>
                      <a:pt x="1" y="10454"/>
                    </a:lnTo>
                    <a:lnTo>
                      <a:pt x="305" y="10454"/>
                    </a:lnTo>
                    <a:lnTo>
                      <a:pt x="305"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33" name="Google Shape;3333;p24"/>
              <p:cNvSpPr/>
              <p:nvPr/>
            </p:nvSpPr>
            <p:spPr>
              <a:xfrm>
                <a:off x="3175581" y="5862476"/>
                <a:ext cx="4374" cy="150785"/>
              </a:xfrm>
              <a:custGeom>
                <a:avLst/>
                <a:gdLst/>
                <a:ahLst/>
                <a:cxnLst/>
                <a:rect l="l" t="t" r="r" b="b"/>
                <a:pathLst>
                  <a:path w="305" h="10515" extrusionOk="0">
                    <a:moveTo>
                      <a:pt x="1" y="1"/>
                    </a:moveTo>
                    <a:lnTo>
                      <a:pt x="1" y="10515"/>
                    </a:lnTo>
                    <a:lnTo>
                      <a:pt x="305" y="10515"/>
                    </a:lnTo>
                    <a:lnTo>
                      <a:pt x="305"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34" name="Google Shape;3334;p24"/>
              <p:cNvSpPr/>
              <p:nvPr/>
            </p:nvSpPr>
            <p:spPr>
              <a:xfrm>
                <a:off x="3175581" y="7866075"/>
                <a:ext cx="4374" cy="149910"/>
              </a:xfrm>
              <a:custGeom>
                <a:avLst/>
                <a:gdLst/>
                <a:ahLst/>
                <a:cxnLst/>
                <a:rect l="l" t="t" r="r" b="b"/>
                <a:pathLst>
                  <a:path w="305" h="10454" extrusionOk="0">
                    <a:moveTo>
                      <a:pt x="1" y="0"/>
                    </a:moveTo>
                    <a:lnTo>
                      <a:pt x="1" y="10453"/>
                    </a:lnTo>
                    <a:lnTo>
                      <a:pt x="305" y="10453"/>
                    </a:lnTo>
                    <a:lnTo>
                      <a:pt x="305"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35" name="Google Shape;3335;p24"/>
              <p:cNvSpPr/>
              <p:nvPr/>
            </p:nvSpPr>
            <p:spPr>
              <a:xfrm>
                <a:off x="3175581" y="5708220"/>
                <a:ext cx="4374" cy="150785"/>
              </a:xfrm>
              <a:custGeom>
                <a:avLst/>
                <a:gdLst/>
                <a:ahLst/>
                <a:cxnLst/>
                <a:rect l="l" t="t" r="r" b="b"/>
                <a:pathLst>
                  <a:path w="305" h="10515" extrusionOk="0">
                    <a:moveTo>
                      <a:pt x="1" y="1"/>
                    </a:moveTo>
                    <a:lnTo>
                      <a:pt x="1" y="10515"/>
                    </a:lnTo>
                    <a:lnTo>
                      <a:pt x="305" y="10515"/>
                    </a:lnTo>
                    <a:lnTo>
                      <a:pt x="305"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36" name="Google Shape;3336;p24"/>
              <p:cNvSpPr/>
              <p:nvPr/>
            </p:nvSpPr>
            <p:spPr>
              <a:xfrm>
                <a:off x="3175581" y="7557550"/>
                <a:ext cx="4374" cy="149925"/>
              </a:xfrm>
              <a:custGeom>
                <a:avLst/>
                <a:gdLst/>
                <a:ahLst/>
                <a:cxnLst/>
                <a:rect l="l" t="t" r="r" b="b"/>
                <a:pathLst>
                  <a:path w="305" h="10455" extrusionOk="0">
                    <a:moveTo>
                      <a:pt x="1" y="1"/>
                    </a:moveTo>
                    <a:lnTo>
                      <a:pt x="1" y="10454"/>
                    </a:lnTo>
                    <a:lnTo>
                      <a:pt x="305" y="10454"/>
                    </a:lnTo>
                    <a:lnTo>
                      <a:pt x="305"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37" name="Google Shape;3337;p24"/>
              <p:cNvSpPr/>
              <p:nvPr/>
            </p:nvSpPr>
            <p:spPr>
              <a:xfrm>
                <a:off x="3175581" y="7711805"/>
                <a:ext cx="4374" cy="149925"/>
              </a:xfrm>
              <a:custGeom>
                <a:avLst/>
                <a:gdLst/>
                <a:ahLst/>
                <a:cxnLst/>
                <a:rect l="l" t="t" r="r" b="b"/>
                <a:pathLst>
                  <a:path w="305" h="10455" extrusionOk="0">
                    <a:moveTo>
                      <a:pt x="1" y="1"/>
                    </a:moveTo>
                    <a:lnTo>
                      <a:pt x="1" y="10454"/>
                    </a:lnTo>
                    <a:lnTo>
                      <a:pt x="305" y="10454"/>
                    </a:lnTo>
                    <a:lnTo>
                      <a:pt x="305"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38" name="Google Shape;3338;p24"/>
              <p:cNvSpPr/>
              <p:nvPr/>
            </p:nvSpPr>
            <p:spPr>
              <a:xfrm>
                <a:off x="3175581" y="6325242"/>
                <a:ext cx="4374" cy="149925"/>
              </a:xfrm>
              <a:custGeom>
                <a:avLst/>
                <a:gdLst/>
                <a:ahLst/>
                <a:cxnLst/>
                <a:rect l="l" t="t" r="r" b="b"/>
                <a:pathLst>
                  <a:path w="305" h="10455" extrusionOk="0">
                    <a:moveTo>
                      <a:pt x="1" y="1"/>
                    </a:moveTo>
                    <a:lnTo>
                      <a:pt x="1" y="10454"/>
                    </a:lnTo>
                    <a:lnTo>
                      <a:pt x="305" y="10454"/>
                    </a:lnTo>
                    <a:lnTo>
                      <a:pt x="305"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39" name="Google Shape;3339;p24"/>
              <p:cNvSpPr/>
              <p:nvPr/>
            </p:nvSpPr>
            <p:spPr>
              <a:xfrm>
                <a:off x="3175581" y="5583606"/>
                <a:ext cx="4374" cy="121144"/>
              </a:xfrm>
              <a:custGeom>
                <a:avLst/>
                <a:gdLst/>
                <a:ahLst/>
                <a:cxnLst/>
                <a:rect l="l" t="t" r="r" b="b"/>
                <a:pathLst>
                  <a:path w="305" h="8448" extrusionOk="0">
                    <a:moveTo>
                      <a:pt x="1" y="0"/>
                    </a:moveTo>
                    <a:lnTo>
                      <a:pt x="1" y="8448"/>
                    </a:lnTo>
                    <a:lnTo>
                      <a:pt x="305" y="8448"/>
                    </a:lnTo>
                    <a:lnTo>
                      <a:pt x="305"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40" name="Google Shape;3340;p24"/>
              <p:cNvSpPr/>
              <p:nvPr/>
            </p:nvSpPr>
            <p:spPr>
              <a:xfrm>
                <a:off x="3176456" y="8327966"/>
                <a:ext cx="3499" cy="13092"/>
              </a:xfrm>
              <a:custGeom>
                <a:avLst/>
                <a:gdLst/>
                <a:ahLst/>
                <a:cxnLst/>
                <a:rect l="l" t="t" r="r" b="b"/>
                <a:pathLst>
                  <a:path w="244" h="913" extrusionOk="0">
                    <a:moveTo>
                      <a:pt x="1" y="0"/>
                    </a:moveTo>
                    <a:lnTo>
                      <a:pt x="1" y="851"/>
                    </a:lnTo>
                    <a:cubicBezTo>
                      <a:pt x="61" y="851"/>
                      <a:pt x="122" y="912"/>
                      <a:pt x="244" y="912"/>
                    </a:cubicBezTo>
                    <a:lnTo>
                      <a:pt x="24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41" name="Google Shape;3341;p24"/>
              <p:cNvSpPr/>
              <p:nvPr/>
            </p:nvSpPr>
            <p:spPr>
              <a:xfrm>
                <a:off x="3329836" y="6632892"/>
                <a:ext cx="4374" cy="150785"/>
              </a:xfrm>
              <a:custGeom>
                <a:avLst/>
                <a:gdLst/>
                <a:ahLst/>
                <a:cxnLst/>
                <a:rect l="l" t="t" r="r" b="b"/>
                <a:pathLst>
                  <a:path w="305" h="10515" extrusionOk="0">
                    <a:moveTo>
                      <a:pt x="1" y="0"/>
                    </a:moveTo>
                    <a:lnTo>
                      <a:pt x="1" y="10514"/>
                    </a:lnTo>
                    <a:lnTo>
                      <a:pt x="305" y="10514"/>
                    </a:lnTo>
                    <a:lnTo>
                      <a:pt x="305"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42" name="Google Shape;3342;p24"/>
              <p:cNvSpPr/>
              <p:nvPr/>
            </p:nvSpPr>
            <p:spPr>
              <a:xfrm>
                <a:off x="3329836" y="6325242"/>
                <a:ext cx="4374" cy="149925"/>
              </a:xfrm>
              <a:custGeom>
                <a:avLst/>
                <a:gdLst/>
                <a:ahLst/>
                <a:cxnLst/>
                <a:rect l="l" t="t" r="r" b="b"/>
                <a:pathLst>
                  <a:path w="305" h="10455" extrusionOk="0">
                    <a:moveTo>
                      <a:pt x="1" y="1"/>
                    </a:moveTo>
                    <a:lnTo>
                      <a:pt x="1" y="10454"/>
                    </a:lnTo>
                    <a:lnTo>
                      <a:pt x="305" y="10454"/>
                    </a:lnTo>
                    <a:lnTo>
                      <a:pt x="305"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43" name="Google Shape;3343;p24"/>
              <p:cNvSpPr/>
              <p:nvPr/>
            </p:nvSpPr>
            <p:spPr>
              <a:xfrm>
                <a:off x="3329836" y="5708220"/>
                <a:ext cx="4374" cy="150785"/>
              </a:xfrm>
              <a:custGeom>
                <a:avLst/>
                <a:gdLst/>
                <a:ahLst/>
                <a:cxnLst/>
                <a:rect l="l" t="t" r="r" b="b"/>
                <a:pathLst>
                  <a:path w="305" h="10515" extrusionOk="0">
                    <a:moveTo>
                      <a:pt x="1" y="1"/>
                    </a:moveTo>
                    <a:lnTo>
                      <a:pt x="1" y="10515"/>
                    </a:lnTo>
                    <a:lnTo>
                      <a:pt x="305" y="10515"/>
                    </a:lnTo>
                    <a:lnTo>
                      <a:pt x="305"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44" name="Google Shape;3344;p24"/>
              <p:cNvSpPr/>
              <p:nvPr/>
            </p:nvSpPr>
            <p:spPr>
              <a:xfrm>
                <a:off x="3329836" y="6478637"/>
                <a:ext cx="4374" cy="150785"/>
              </a:xfrm>
              <a:custGeom>
                <a:avLst/>
                <a:gdLst/>
                <a:ahLst/>
                <a:cxnLst/>
                <a:rect l="l" t="t" r="r" b="b"/>
                <a:pathLst>
                  <a:path w="305" h="10515" extrusionOk="0">
                    <a:moveTo>
                      <a:pt x="1" y="0"/>
                    </a:moveTo>
                    <a:lnTo>
                      <a:pt x="1" y="10514"/>
                    </a:lnTo>
                    <a:lnTo>
                      <a:pt x="305" y="10514"/>
                    </a:lnTo>
                    <a:lnTo>
                      <a:pt x="305"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45" name="Google Shape;3345;p24"/>
              <p:cNvSpPr/>
              <p:nvPr/>
            </p:nvSpPr>
            <p:spPr>
              <a:xfrm>
                <a:off x="3329836" y="5862476"/>
                <a:ext cx="4374" cy="150785"/>
              </a:xfrm>
              <a:custGeom>
                <a:avLst/>
                <a:gdLst/>
                <a:ahLst/>
                <a:cxnLst/>
                <a:rect l="l" t="t" r="r" b="b"/>
                <a:pathLst>
                  <a:path w="305" h="10515" extrusionOk="0">
                    <a:moveTo>
                      <a:pt x="1" y="1"/>
                    </a:moveTo>
                    <a:lnTo>
                      <a:pt x="1" y="10515"/>
                    </a:lnTo>
                    <a:lnTo>
                      <a:pt x="305" y="10515"/>
                    </a:lnTo>
                    <a:lnTo>
                      <a:pt x="305"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46" name="Google Shape;3346;p24"/>
              <p:cNvSpPr/>
              <p:nvPr/>
            </p:nvSpPr>
            <p:spPr>
              <a:xfrm>
                <a:off x="3329836" y="6170986"/>
                <a:ext cx="4374" cy="149925"/>
              </a:xfrm>
              <a:custGeom>
                <a:avLst/>
                <a:gdLst/>
                <a:ahLst/>
                <a:cxnLst/>
                <a:rect l="l" t="t" r="r" b="b"/>
                <a:pathLst>
                  <a:path w="305" h="10455" extrusionOk="0">
                    <a:moveTo>
                      <a:pt x="1" y="1"/>
                    </a:moveTo>
                    <a:lnTo>
                      <a:pt x="1" y="10454"/>
                    </a:lnTo>
                    <a:lnTo>
                      <a:pt x="305" y="10454"/>
                    </a:lnTo>
                    <a:lnTo>
                      <a:pt x="305"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47" name="Google Shape;3347;p24"/>
              <p:cNvSpPr/>
              <p:nvPr/>
            </p:nvSpPr>
            <p:spPr>
              <a:xfrm>
                <a:off x="3329836" y="6016731"/>
                <a:ext cx="4374" cy="149925"/>
              </a:xfrm>
              <a:custGeom>
                <a:avLst/>
                <a:gdLst/>
                <a:ahLst/>
                <a:cxnLst/>
                <a:rect l="l" t="t" r="r" b="b"/>
                <a:pathLst>
                  <a:path w="305" h="10455" extrusionOk="0">
                    <a:moveTo>
                      <a:pt x="1" y="1"/>
                    </a:moveTo>
                    <a:lnTo>
                      <a:pt x="1" y="10454"/>
                    </a:lnTo>
                    <a:lnTo>
                      <a:pt x="305" y="10454"/>
                    </a:lnTo>
                    <a:lnTo>
                      <a:pt x="305"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48" name="Google Shape;3348;p24"/>
              <p:cNvSpPr/>
              <p:nvPr/>
            </p:nvSpPr>
            <p:spPr>
              <a:xfrm>
                <a:off x="3329836" y="8019455"/>
                <a:ext cx="4374" cy="150785"/>
              </a:xfrm>
              <a:custGeom>
                <a:avLst/>
                <a:gdLst/>
                <a:ahLst/>
                <a:cxnLst/>
                <a:rect l="l" t="t" r="r" b="b"/>
                <a:pathLst>
                  <a:path w="305" h="10515" extrusionOk="0">
                    <a:moveTo>
                      <a:pt x="1" y="0"/>
                    </a:moveTo>
                    <a:lnTo>
                      <a:pt x="1" y="10514"/>
                    </a:lnTo>
                    <a:lnTo>
                      <a:pt x="305" y="10514"/>
                    </a:lnTo>
                    <a:lnTo>
                      <a:pt x="305"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49" name="Google Shape;3349;p24"/>
              <p:cNvSpPr/>
              <p:nvPr/>
            </p:nvSpPr>
            <p:spPr>
              <a:xfrm>
                <a:off x="3329836" y="8327966"/>
                <a:ext cx="4374" cy="20062"/>
              </a:xfrm>
              <a:custGeom>
                <a:avLst/>
                <a:gdLst/>
                <a:ahLst/>
                <a:cxnLst/>
                <a:rect l="l" t="t" r="r" b="b"/>
                <a:pathLst>
                  <a:path w="305" h="1399" extrusionOk="0">
                    <a:moveTo>
                      <a:pt x="1" y="0"/>
                    </a:moveTo>
                    <a:lnTo>
                      <a:pt x="1" y="1398"/>
                    </a:lnTo>
                    <a:lnTo>
                      <a:pt x="305" y="1398"/>
                    </a:lnTo>
                    <a:lnTo>
                      <a:pt x="305"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50" name="Google Shape;3350;p24"/>
              <p:cNvSpPr/>
              <p:nvPr/>
            </p:nvSpPr>
            <p:spPr>
              <a:xfrm>
                <a:off x="3329836" y="8173711"/>
                <a:ext cx="4374" cy="150785"/>
              </a:xfrm>
              <a:custGeom>
                <a:avLst/>
                <a:gdLst/>
                <a:ahLst/>
                <a:cxnLst/>
                <a:rect l="l" t="t" r="r" b="b"/>
                <a:pathLst>
                  <a:path w="305" h="10515" extrusionOk="0">
                    <a:moveTo>
                      <a:pt x="1" y="0"/>
                    </a:moveTo>
                    <a:lnTo>
                      <a:pt x="1" y="10514"/>
                    </a:lnTo>
                    <a:lnTo>
                      <a:pt x="305" y="10514"/>
                    </a:lnTo>
                    <a:lnTo>
                      <a:pt x="305"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51" name="Google Shape;3351;p24"/>
              <p:cNvSpPr/>
              <p:nvPr/>
            </p:nvSpPr>
            <p:spPr>
              <a:xfrm>
                <a:off x="3329836" y="7866075"/>
                <a:ext cx="4374" cy="149910"/>
              </a:xfrm>
              <a:custGeom>
                <a:avLst/>
                <a:gdLst/>
                <a:ahLst/>
                <a:cxnLst/>
                <a:rect l="l" t="t" r="r" b="b"/>
                <a:pathLst>
                  <a:path w="305" h="10454" extrusionOk="0">
                    <a:moveTo>
                      <a:pt x="1" y="0"/>
                    </a:moveTo>
                    <a:lnTo>
                      <a:pt x="1" y="10453"/>
                    </a:lnTo>
                    <a:lnTo>
                      <a:pt x="305" y="10453"/>
                    </a:lnTo>
                    <a:lnTo>
                      <a:pt x="305"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52" name="Google Shape;3352;p24"/>
              <p:cNvSpPr/>
              <p:nvPr/>
            </p:nvSpPr>
            <p:spPr>
              <a:xfrm>
                <a:off x="3329836" y="7711805"/>
                <a:ext cx="4374" cy="149925"/>
              </a:xfrm>
              <a:custGeom>
                <a:avLst/>
                <a:gdLst/>
                <a:ahLst/>
                <a:cxnLst/>
                <a:rect l="l" t="t" r="r" b="b"/>
                <a:pathLst>
                  <a:path w="305" h="10455" extrusionOk="0">
                    <a:moveTo>
                      <a:pt x="1" y="1"/>
                    </a:moveTo>
                    <a:lnTo>
                      <a:pt x="1" y="10454"/>
                    </a:lnTo>
                    <a:lnTo>
                      <a:pt x="305" y="10454"/>
                    </a:lnTo>
                    <a:lnTo>
                      <a:pt x="305"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53" name="Google Shape;3353;p24"/>
              <p:cNvSpPr/>
              <p:nvPr/>
            </p:nvSpPr>
            <p:spPr>
              <a:xfrm>
                <a:off x="3329836" y="5583606"/>
                <a:ext cx="4374" cy="121144"/>
              </a:xfrm>
              <a:custGeom>
                <a:avLst/>
                <a:gdLst/>
                <a:ahLst/>
                <a:cxnLst/>
                <a:rect l="l" t="t" r="r" b="b"/>
                <a:pathLst>
                  <a:path w="305" h="8448" extrusionOk="0">
                    <a:moveTo>
                      <a:pt x="1" y="0"/>
                    </a:moveTo>
                    <a:lnTo>
                      <a:pt x="1" y="8448"/>
                    </a:lnTo>
                    <a:lnTo>
                      <a:pt x="305" y="8448"/>
                    </a:lnTo>
                    <a:lnTo>
                      <a:pt x="305"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54" name="Google Shape;3354;p24"/>
              <p:cNvSpPr/>
              <p:nvPr/>
            </p:nvSpPr>
            <p:spPr>
              <a:xfrm>
                <a:off x="3329836" y="6787147"/>
                <a:ext cx="4374" cy="149910"/>
              </a:xfrm>
              <a:custGeom>
                <a:avLst/>
                <a:gdLst/>
                <a:ahLst/>
                <a:cxnLst/>
                <a:rect l="l" t="t" r="r" b="b"/>
                <a:pathLst>
                  <a:path w="305" h="10454" extrusionOk="0">
                    <a:moveTo>
                      <a:pt x="1" y="0"/>
                    </a:moveTo>
                    <a:lnTo>
                      <a:pt x="1" y="10454"/>
                    </a:lnTo>
                    <a:lnTo>
                      <a:pt x="305" y="10454"/>
                    </a:lnTo>
                    <a:lnTo>
                      <a:pt x="305"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55" name="Google Shape;3355;p24"/>
              <p:cNvSpPr/>
              <p:nvPr/>
            </p:nvSpPr>
            <p:spPr>
              <a:xfrm>
                <a:off x="3329836" y="7249039"/>
                <a:ext cx="4374" cy="150785"/>
              </a:xfrm>
              <a:custGeom>
                <a:avLst/>
                <a:gdLst/>
                <a:ahLst/>
                <a:cxnLst/>
                <a:rect l="l" t="t" r="r" b="b"/>
                <a:pathLst>
                  <a:path w="305" h="10515" extrusionOk="0">
                    <a:moveTo>
                      <a:pt x="1" y="1"/>
                    </a:moveTo>
                    <a:lnTo>
                      <a:pt x="1" y="10515"/>
                    </a:lnTo>
                    <a:lnTo>
                      <a:pt x="305" y="10515"/>
                    </a:lnTo>
                    <a:lnTo>
                      <a:pt x="305"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56" name="Google Shape;3356;p24"/>
              <p:cNvSpPr/>
              <p:nvPr/>
            </p:nvSpPr>
            <p:spPr>
              <a:xfrm>
                <a:off x="3329836" y="7557550"/>
                <a:ext cx="4374" cy="149925"/>
              </a:xfrm>
              <a:custGeom>
                <a:avLst/>
                <a:gdLst/>
                <a:ahLst/>
                <a:cxnLst/>
                <a:rect l="l" t="t" r="r" b="b"/>
                <a:pathLst>
                  <a:path w="305" h="10455" extrusionOk="0">
                    <a:moveTo>
                      <a:pt x="1" y="1"/>
                    </a:moveTo>
                    <a:lnTo>
                      <a:pt x="1" y="10454"/>
                    </a:lnTo>
                    <a:lnTo>
                      <a:pt x="305" y="10454"/>
                    </a:lnTo>
                    <a:lnTo>
                      <a:pt x="305"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57" name="Google Shape;3357;p24"/>
              <p:cNvSpPr/>
              <p:nvPr/>
            </p:nvSpPr>
            <p:spPr>
              <a:xfrm>
                <a:off x="3329836" y="6941403"/>
                <a:ext cx="4374" cy="149910"/>
              </a:xfrm>
              <a:custGeom>
                <a:avLst/>
                <a:gdLst/>
                <a:ahLst/>
                <a:cxnLst/>
                <a:rect l="l" t="t" r="r" b="b"/>
                <a:pathLst>
                  <a:path w="305" h="10454" extrusionOk="0">
                    <a:moveTo>
                      <a:pt x="1" y="0"/>
                    </a:moveTo>
                    <a:lnTo>
                      <a:pt x="1" y="10454"/>
                    </a:lnTo>
                    <a:lnTo>
                      <a:pt x="305" y="10454"/>
                    </a:lnTo>
                    <a:lnTo>
                      <a:pt x="305"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58" name="Google Shape;3358;p24"/>
              <p:cNvSpPr/>
              <p:nvPr/>
            </p:nvSpPr>
            <p:spPr>
              <a:xfrm>
                <a:off x="3329836" y="7095658"/>
                <a:ext cx="4374" cy="149910"/>
              </a:xfrm>
              <a:custGeom>
                <a:avLst/>
                <a:gdLst/>
                <a:ahLst/>
                <a:cxnLst/>
                <a:rect l="l" t="t" r="r" b="b"/>
                <a:pathLst>
                  <a:path w="305" h="10454" extrusionOk="0">
                    <a:moveTo>
                      <a:pt x="1" y="1"/>
                    </a:moveTo>
                    <a:lnTo>
                      <a:pt x="1" y="10454"/>
                    </a:lnTo>
                    <a:lnTo>
                      <a:pt x="305" y="10454"/>
                    </a:lnTo>
                    <a:lnTo>
                      <a:pt x="305"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59" name="Google Shape;3359;p24"/>
              <p:cNvSpPr/>
              <p:nvPr/>
            </p:nvSpPr>
            <p:spPr>
              <a:xfrm>
                <a:off x="3329836" y="7403294"/>
                <a:ext cx="4374" cy="150785"/>
              </a:xfrm>
              <a:custGeom>
                <a:avLst/>
                <a:gdLst/>
                <a:ahLst/>
                <a:cxnLst/>
                <a:rect l="l" t="t" r="r" b="b"/>
                <a:pathLst>
                  <a:path w="305" h="10515" extrusionOk="0">
                    <a:moveTo>
                      <a:pt x="1" y="1"/>
                    </a:moveTo>
                    <a:lnTo>
                      <a:pt x="1" y="10515"/>
                    </a:lnTo>
                    <a:lnTo>
                      <a:pt x="305" y="10515"/>
                    </a:lnTo>
                    <a:lnTo>
                      <a:pt x="305"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60" name="Google Shape;3360;p24"/>
              <p:cNvSpPr/>
              <p:nvPr/>
            </p:nvSpPr>
            <p:spPr>
              <a:xfrm>
                <a:off x="3484106" y="6941403"/>
                <a:ext cx="3499" cy="149910"/>
              </a:xfrm>
              <a:custGeom>
                <a:avLst/>
                <a:gdLst/>
                <a:ahLst/>
                <a:cxnLst/>
                <a:rect l="l" t="t" r="r" b="b"/>
                <a:pathLst>
                  <a:path w="244" h="10454" extrusionOk="0">
                    <a:moveTo>
                      <a:pt x="0" y="0"/>
                    </a:moveTo>
                    <a:lnTo>
                      <a:pt x="0" y="10454"/>
                    </a:lnTo>
                    <a:lnTo>
                      <a:pt x="243" y="10454"/>
                    </a:lnTo>
                    <a:lnTo>
                      <a:pt x="243"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61" name="Google Shape;3361;p24"/>
              <p:cNvSpPr/>
              <p:nvPr/>
            </p:nvSpPr>
            <p:spPr>
              <a:xfrm>
                <a:off x="3484106" y="7249039"/>
                <a:ext cx="3499" cy="150785"/>
              </a:xfrm>
              <a:custGeom>
                <a:avLst/>
                <a:gdLst/>
                <a:ahLst/>
                <a:cxnLst/>
                <a:rect l="l" t="t" r="r" b="b"/>
                <a:pathLst>
                  <a:path w="244" h="10515" extrusionOk="0">
                    <a:moveTo>
                      <a:pt x="0" y="1"/>
                    </a:moveTo>
                    <a:lnTo>
                      <a:pt x="0" y="10515"/>
                    </a:lnTo>
                    <a:lnTo>
                      <a:pt x="243" y="10515"/>
                    </a:lnTo>
                    <a:lnTo>
                      <a:pt x="243"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62" name="Google Shape;3362;p24"/>
              <p:cNvSpPr/>
              <p:nvPr/>
            </p:nvSpPr>
            <p:spPr>
              <a:xfrm>
                <a:off x="3484106" y="8173711"/>
                <a:ext cx="3499" cy="150785"/>
              </a:xfrm>
              <a:custGeom>
                <a:avLst/>
                <a:gdLst/>
                <a:ahLst/>
                <a:cxnLst/>
                <a:rect l="l" t="t" r="r" b="b"/>
                <a:pathLst>
                  <a:path w="244" h="10515" extrusionOk="0">
                    <a:moveTo>
                      <a:pt x="0" y="0"/>
                    </a:moveTo>
                    <a:lnTo>
                      <a:pt x="0" y="10514"/>
                    </a:lnTo>
                    <a:lnTo>
                      <a:pt x="243" y="10514"/>
                    </a:lnTo>
                    <a:lnTo>
                      <a:pt x="243"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63" name="Google Shape;3363;p24"/>
              <p:cNvSpPr/>
              <p:nvPr/>
            </p:nvSpPr>
            <p:spPr>
              <a:xfrm>
                <a:off x="3484106" y="6787147"/>
                <a:ext cx="3499" cy="149910"/>
              </a:xfrm>
              <a:custGeom>
                <a:avLst/>
                <a:gdLst/>
                <a:ahLst/>
                <a:cxnLst/>
                <a:rect l="l" t="t" r="r" b="b"/>
                <a:pathLst>
                  <a:path w="244" h="10454" extrusionOk="0">
                    <a:moveTo>
                      <a:pt x="0" y="0"/>
                    </a:moveTo>
                    <a:lnTo>
                      <a:pt x="0" y="10454"/>
                    </a:lnTo>
                    <a:lnTo>
                      <a:pt x="243" y="10454"/>
                    </a:lnTo>
                    <a:lnTo>
                      <a:pt x="243"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64" name="Google Shape;3364;p24"/>
              <p:cNvSpPr/>
              <p:nvPr/>
            </p:nvSpPr>
            <p:spPr>
              <a:xfrm>
                <a:off x="3484106" y="7095658"/>
                <a:ext cx="3499" cy="149910"/>
              </a:xfrm>
              <a:custGeom>
                <a:avLst/>
                <a:gdLst/>
                <a:ahLst/>
                <a:cxnLst/>
                <a:rect l="l" t="t" r="r" b="b"/>
                <a:pathLst>
                  <a:path w="244" h="10454" extrusionOk="0">
                    <a:moveTo>
                      <a:pt x="0" y="1"/>
                    </a:moveTo>
                    <a:lnTo>
                      <a:pt x="0" y="10454"/>
                    </a:lnTo>
                    <a:lnTo>
                      <a:pt x="243" y="10454"/>
                    </a:lnTo>
                    <a:lnTo>
                      <a:pt x="243"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65" name="Google Shape;3365;p24"/>
              <p:cNvSpPr/>
              <p:nvPr/>
            </p:nvSpPr>
            <p:spPr>
              <a:xfrm>
                <a:off x="3484106" y="7866075"/>
                <a:ext cx="3499" cy="149910"/>
              </a:xfrm>
              <a:custGeom>
                <a:avLst/>
                <a:gdLst/>
                <a:ahLst/>
                <a:cxnLst/>
                <a:rect l="l" t="t" r="r" b="b"/>
                <a:pathLst>
                  <a:path w="244" h="10454" extrusionOk="0">
                    <a:moveTo>
                      <a:pt x="0" y="0"/>
                    </a:moveTo>
                    <a:lnTo>
                      <a:pt x="0" y="10453"/>
                    </a:lnTo>
                    <a:lnTo>
                      <a:pt x="243" y="10453"/>
                    </a:lnTo>
                    <a:lnTo>
                      <a:pt x="243"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66" name="Google Shape;3366;p24"/>
              <p:cNvSpPr/>
              <p:nvPr/>
            </p:nvSpPr>
            <p:spPr>
              <a:xfrm>
                <a:off x="3484106" y="6170986"/>
                <a:ext cx="3499" cy="149925"/>
              </a:xfrm>
              <a:custGeom>
                <a:avLst/>
                <a:gdLst/>
                <a:ahLst/>
                <a:cxnLst/>
                <a:rect l="l" t="t" r="r" b="b"/>
                <a:pathLst>
                  <a:path w="244" h="10455" extrusionOk="0">
                    <a:moveTo>
                      <a:pt x="0" y="1"/>
                    </a:moveTo>
                    <a:lnTo>
                      <a:pt x="0" y="10454"/>
                    </a:lnTo>
                    <a:lnTo>
                      <a:pt x="243" y="10454"/>
                    </a:lnTo>
                    <a:lnTo>
                      <a:pt x="243"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67" name="Google Shape;3367;p24"/>
              <p:cNvSpPr/>
              <p:nvPr/>
            </p:nvSpPr>
            <p:spPr>
              <a:xfrm>
                <a:off x="3484106" y="6478637"/>
                <a:ext cx="3499" cy="150785"/>
              </a:xfrm>
              <a:custGeom>
                <a:avLst/>
                <a:gdLst/>
                <a:ahLst/>
                <a:cxnLst/>
                <a:rect l="l" t="t" r="r" b="b"/>
                <a:pathLst>
                  <a:path w="244" h="10515" extrusionOk="0">
                    <a:moveTo>
                      <a:pt x="0" y="0"/>
                    </a:moveTo>
                    <a:lnTo>
                      <a:pt x="0" y="10514"/>
                    </a:lnTo>
                    <a:lnTo>
                      <a:pt x="243" y="10514"/>
                    </a:lnTo>
                    <a:lnTo>
                      <a:pt x="243"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68" name="Google Shape;3368;p24"/>
              <p:cNvSpPr/>
              <p:nvPr/>
            </p:nvSpPr>
            <p:spPr>
              <a:xfrm>
                <a:off x="3484106" y="8019455"/>
                <a:ext cx="3499" cy="150785"/>
              </a:xfrm>
              <a:custGeom>
                <a:avLst/>
                <a:gdLst/>
                <a:ahLst/>
                <a:cxnLst/>
                <a:rect l="l" t="t" r="r" b="b"/>
                <a:pathLst>
                  <a:path w="244" h="10515" extrusionOk="0">
                    <a:moveTo>
                      <a:pt x="0" y="0"/>
                    </a:moveTo>
                    <a:lnTo>
                      <a:pt x="0" y="10514"/>
                    </a:lnTo>
                    <a:lnTo>
                      <a:pt x="243" y="10514"/>
                    </a:lnTo>
                    <a:lnTo>
                      <a:pt x="243"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69" name="Google Shape;3369;p24"/>
              <p:cNvSpPr/>
              <p:nvPr/>
            </p:nvSpPr>
            <p:spPr>
              <a:xfrm>
                <a:off x="3484106" y="6325242"/>
                <a:ext cx="3499" cy="149925"/>
              </a:xfrm>
              <a:custGeom>
                <a:avLst/>
                <a:gdLst/>
                <a:ahLst/>
                <a:cxnLst/>
                <a:rect l="l" t="t" r="r" b="b"/>
                <a:pathLst>
                  <a:path w="244" h="10455" extrusionOk="0">
                    <a:moveTo>
                      <a:pt x="0" y="1"/>
                    </a:moveTo>
                    <a:lnTo>
                      <a:pt x="0" y="10454"/>
                    </a:lnTo>
                    <a:lnTo>
                      <a:pt x="243" y="10454"/>
                    </a:lnTo>
                    <a:lnTo>
                      <a:pt x="243"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70" name="Google Shape;3370;p24"/>
              <p:cNvSpPr/>
              <p:nvPr/>
            </p:nvSpPr>
            <p:spPr>
              <a:xfrm>
                <a:off x="3484106" y="6632892"/>
                <a:ext cx="3499" cy="150785"/>
              </a:xfrm>
              <a:custGeom>
                <a:avLst/>
                <a:gdLst/>
                <a:ahLst/>
                <a:cxnLst/>
                <a:rect l="l" t="t" r="r" b="b"/>
                <a:pathLst>
                  <a:path w="244" h="10515" extrusionOk="0">
                    <a:moveTo>
                      <a:pt x="0" y="0"/>
                    </a:moveTo>
                    <a:lnTo>
                      <a:pt x="0" y="10514"/>
                    </a:lnTo>
                    <a:lnTo>
                      <a:pt x="243" y="10514"/>
                    </a:lnTo>
                    <a:lnTo>
                      <a:pt x="243"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71" name="Google Shape;3371;p24"/>
              <p:cNvSpPr/>
              <p:nvPr/>
            </p:nvSpPr>
            <p:spPr>
              <a:xfrm>
                <a:off x="3484106" y="5708220"/>
                <a:ext cx="3499" cy="150785"/>
              </a:xfrm>
              <a:custGeom>
                <a:avLst/>
                <a:gdLst/>
                <a:ahLst/>
                <a:cxnLst/>
                <a:rect l="l" t="t" r="r" b="b"/>
                <a:pathLst>
                  <a:path w="244" h="10515" extrusionOk="0">
                    <a:moveTo>
                      <a:pt x="0" y="1"/>
                    </a:moveTo>
                    <a:lnTo>
                      <a:pt x="0" y="10515"/>
                    </a:lnTo>
                    <a:lnTo>
                      <a:pt x="243" y="10515"/>
                    </a:lnTo>
                    <a:lnTo>
                      <a:pt x="243"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72" name="Google Shape;3372;p24"/>
              <p:cNvSpPr/>
              <p:nvPr/>
            </p:nvSpPr>
            <p:spPr>
              <a:xfrm>
                <a:off x="3484106" y="5862476"/>
                <a:ext cx="3499" cy="150785"/>
              </a:xfrm>
              <a:custGeom>
                <a:avLst/>
                <a:gdLst/>
                <a:ahLst/>
                <a:cxnLst/>
                <a:rect l="l" t="t" r="r" b="b"/>
                <a:pathLst>
                  <a:path w="244" h="10515" extrusionOk="0">
                    <a:moveTo>
                      <a:pt x="0" y="1"/>
                    </a:moveTo>
                    <a:lnTo>
                      <a:pt x="0" y="10515"/>
                    </a:lnTo>
                    <a:lnTo>
                      <a:pt x="243" y="10515"/>
                    </a:lnTo>
                    <a:lnTo>
                      <a:pt x="243"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73" name="Google Shape;3373;p24"/>
              <p:cNvSpPr/>
              <p:nvPr/>
            </p:nvSpPr>
            <p:spPr>
              <a:xfrm>
                <a:off x="3484106" y="6016731"/>
                <a:ext cx="3499" cy="149925"/>
              </a:xfrm>
              <a:custGeom>
                <a:avLst/>
                <a:gdLst/>
                <a:ahLst/>
                <a:cxnLst/>
                <a:rect l="l" t="t" r="r" b="b"/>
                <a:pathLst>
                  <a:path w="244" h="10455" extrusionOk="0">
                    <a:moveTo>
                      <a:pt x="0" y="1"/>
                    </a:moveTo>
                    <a:lnTo>
                      <a:pt x="0" y="10454"/>
                    </a:lnTo>
                    <a:lnTo>
                      <a:pt x="243" y="10454"/>
                    </a:lnTo>
                    <a:lnTo>
                      <a:pt x="243"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74" name="Google Shape;3374;p24"/>
              <p:cNvSpPr/>
              <p:nvPr/>
            </p:nvSpPr>
            <p:spPr>
              <a:xfrm>
                <a:off x="3484106" y="8327966"/>
                <a:ext cx="3499" cy="5248"/>
              </a:xfrm>
              <a:custGeom>
                <a:avLst/>
                <a:gdLst/>
                <a:ahLst/>
                <a:cxnLst/>
                <a:rect l="l" t="t" r="r" b="b"/>
                <a:pathLst>
                  <a:path w="244" h="366" extrusionOk="0">
                    <a:moveTo>
                      <a:pt x="0" y="0"/>
                    </a:moveTo>
                    <a:lnTo>
                      <a:pt x="0" y="365"/>
                    </a:lnTo>
                    <a:cubicBezTo>
                      <a:pt x="122" y="304"/>
                      <a:pt x="182" y="244"/>
                      <a:pt x="243" y="183"/>
                    </a:cubicBezTo>
                    <a:lnTo>
                      <a:pt x="243"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75" name="Google Shape;3375;p24"/>
              <p:cNvSpPr/>
              <p:nvPr/>
            </p:nvSpPr>
            <p:spPr>
              <a:xfrm>
                <a:off x="3484106" y="5583606"/>
                <a:ext cx="3499" cy="121144"/>
              </a:xfrm>
              <a:custGeom>
                <a:avLst/>
                <a:gdLst/>
                <a:ahLst/>
                <a:cxnLst/>
                <a:rect l="l" t="t" r="r" b="b"/>
                <a:pathLst>
                  <a:path w="244" h="8448" extrusionOk="0">
                    <a:moveTo>
                      <a:pt x="0" y="0"/>
                    </a:moveTo>
                    <a:lnTo>
                      <a:pt x="0" y="8448"/>
                    </a:lnTo>
                    <a:lnTo>
                      <a:pt x="243" y="8448"/>
                    </a:lnTo>
                    <a:lnTo>
                      <a:pt x="243"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76" name="Google Shape;3376;p24"/>
              <p:cNvSpPr/>
              <p:nvPr/>
            </p:nvSpPr>
            <p:spPr>
              <a:xfrm>
                <a:off x="3484106" y="7403294"/>
                <a:ext cx="3499" cy="150785"/>
              </a:xfrm>
              <a:custGeom>
                <a:avLst/>
                <a:gdLst/>
                <a:ahLst/>
                <a:cxnLst/>
                <a:rect l="l" t="t" r="r" b="b"/>
                <a:pathLst>
                  <a:path w="244" h="10515" extrusionOk="0">
                    <a:moveTo>
                      <a:pt x="0" y="1"/>
                    </a:moveTo>
                    <a:lnTo>
                      <a:pt x="0" y="10515"/>
                    </a:lnTo>
                    <a:lnTo>
                      <a:pt x="243" y="10515"/>
                    </a:lnTo>
                    <a:lnTo>
                      <a:pt x="243"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77" name="Google Shape;3377;p24"/>
              <p:cNvSpPr/>
              <p:nvPr/>
            </p:nvSpPr>
            <p:spPr>
              <a:xfrm>
                <a:off x="3484106" y="7557550"/>
                <a:ext cx="3499" cy="149925"/>
              </a:xfrm>
              <a:custGeom>
                <a:avLst/>
                <a:gdLst/>
                <a:ahLst/>
                <a:cxnLst/>
                <a:rect l="l" t="t" r="r" b="b"/>
                <a:pathLst>
                  <a:path w="244" h="10455" extrusionOk="0">
                    <a:moveTo>
                      <a:pt x="0" y="1"/>
                    </a:moveTo>
                    <a:lnTo>
                      <a:pt x="0" y="10454"/>
                    </a:lnTo>
                    <a:lnTo>
                      <a:pt x="243" y="10454"/>
                    </a:lnTo>
                    <a:lnTo>
                      <a:pt x="243"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78" name="Google Shape;3378;p24"/>
              <p:cNvSpPr/>
              <p:nvPr/>
            </p:nvSpPr>
            <p:spPr>
              <a:xfrm>
                <a:off x="3484106" y="7711805"/>
                <a:ext cx="3499" cy="149925"/>
              </a:xfrm>
              <a:custGeom>
                <a:avLst/>
                <a:gdLst/>
                <a:ahLst/>
                <a:cxnLst/>
                <a:rect l="l" t="t" r="r" b="b"/>
                <a:pathLst>
                  <a:path w="244" h="10455" extrusionOk="0">
                    <a:moveTo>
                      <a:pt x="0" y="1"/>
                    </a:moveTo>
                    <a:lnTo>
                      <a:pt x="0" y="10454"/>
                    </a:lnTo>
                    <a:lnTo>
                      <a:pt x="243" y="10454"/>
                    </a:lnTo>
                    <a:lnTo>
                      <a:pt x="243"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79" name="Google Shape;3379;p24"/>
              <p:cNvSpPr/>
              <p:nvPr/>
            </p:nvSpPr>
            <p:spPr>
              <a:xfrm>
                <a:off x="3638361" y="8019455"/>
                <a:ext cx="3499" cy="150785"/>
              </a:xfrm>
              <a:custGeom>
                <a:avLst/>
                <a:gdLst/>
                <a:ahLst/>
                <a:cxnLst/>
                <a:rect l="l" t="t" r="r" b="b"/>
                <a:pathLst>
                  <a:path w="244" h="10515" extrusionOk="0">
                    <a:moveTo>
                      <a:pt x="0" y="0"/>
                    </a:moveTo>
                    <a:lnTo>
                      <a:pt x="0" y="10514"/>
                    </a:lnTo>
                    <a:lnTo>
                      <a:pt x="243" y="10514"/>
                    </a:lnTo>
                    <a:lnTo>
                      <a:pt x="243"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80" name="Google Shape;3380;p24"/>
              <p:cNvSpPr/>
              <p:nvPr/>
            </p:nvSpPr>
            <p:spPr>
              <a:xfrm>
                <a:off x="3638361" y="7403294"/>
                <a:ext cx="3499" cy="150785"/>
              </a:xfrm>
              <a:custGeom>
                <a:avLst/>
                <a:gdLst/>
                <a:ahLst/>
                <a:cxnLst/>
                <a:rect l="l" t="t" r="r" b="b"/>
                <a:pathLst>
                  <a:path w="244" h="10515" extrusionOk="0">
                    <a:moveTo>
                      <a:pt x="0" y="1"/>
                    </a:moveTo>
                    <a:lnTo>
                      <a:pt x="0" y="10515"/>
                    </a:lnTo>
                    <a:lnTo>
                      <a:pt x="243" y="10515"/>
                    </a:lnTo>
                    <a:lnTo>
                      <a:pt x="243"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81" name="Google Shape;3381;p24"/>
              <p:cNvSpPr/>
              <p:nvPr/>
            </p:nvSpPr>
            <p:spPr>
              <a:xfrm>
                <a:off x="3638361" y="5583606"/>
                <a:ext cx="3499" cy="121144"/>
              </a:xfrm>
              <a:custGeom>
                <a:avLst/>
                <a:gdLst/>
                <a:ahLst/>
                <a:cxnLst/>
                <a:rect l="l" t="t" r="r" b="b"/>
                <a:pathLst>
                  <a:path w="244" h="8448" extrusionOk="0">
                    <a:moveTo>
                      <a:pt x="0" y="0"/>
                    </a:moveTo>
                    <a:lnTo>
                      <a:pt x="0" y="8448"/>
                    </a:lnTo>
                    <a:lnTo>
                      <a:pt x="243" y="8448"/>
                    </a:lnTo>
                    <a:lnTo>
                      <a:pt x="243"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82" name="Google Shape;3382;p24"/>
              <p:cNvSpPr/>
              <p:nvPr/>
            </p:nvSpPr>
            <p:spPr>
              <a:xfrm>
                <a:off x="3638361" y="6325242"/>
                <a:ext cx="3499" cy="149925"/>
              </a:xfrm>
              <a:custGeom>
                <a:avLst/>
                <a:gdLst/>
                <a:ahLst/>
                <a:cxnLst/>
                <a:rect l="l" t="t" r="r" b="b"/>
                <a:pathLst>
                  <a:path w="244" h="10455" extrusionOk="0">
                    <a:moveTo>
                      <a:pt x="0" y="1"/>
                    </a:moveTo>
                    <a:lnTo>
                      <a:pt x="0" y="10454"/>
                    </a:lnTo>
                    <a:lnTo>
                      <a:pt x="243" y="10454"/>
                    </a:lnTo>
                    <a:lnTo>
                      <a:pt x="243"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83" name="Google Shape;3383;p24"/>
              <p:cNvSpPr/>
              <p:nvPr/>
            </p:nvSpPr>
            <p:spPr>
              <a:xfrm>
                <a:off x="3638361" y="6170986"/>
                <a:ext cx="3499" cy="149925"/>
              </a:xfrm>
              <a:custGeom>
                <a:avLst/>
                <a:gdLst/>
                <a:ahLst/>
                <a:cxnLst/>
                <a:rect l="l" t="t" r="r" b="b"/>
                <a:pathLst>
                  <a:path w="244" h="10455" extrusionOk="0">
                    <a:moveTo>
                      <a:pt x="0" y="1"/>
                    </a:moveTo>
                    <a:lnTo>
                      <a:pt x="0" y="10454"/>
                    </a:lnTo>
                    <a:lnTo>
                      <a:pt x="243" y="10454"/>
                    </a:lnTo>
                    <a:lnTo>
                      <a:pt x="243"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84" name="Google Shape;3384;p24"/>
              <p:cNvSpPr/>
              <p:nvPr/>
            </p:nvSpPr>
            <p:spPr>
              <a:xfrm>
                <a:off x="3638361" y="7249039"/>
                <a:ext cx="3499" cy="150785"/>
              </a:xfrm>
              <a:custGeom>
                <a:avLst/>
                <a:gdLst/>
                <a:ahLst/>
                <a:cxnLst/>
                <a:rect l="l" t="t" r="r" b="b"/>
                <a:pathLst>
                  <a:path w="244" h="10515" extrusionOk="0">
                    <a:moveTo>
                      <a:pt x="0" y="1"/>
                    </a:moveTo>
                    <a:lnTo>
                      <a:pt x="0" y="10515"/>
                    </a:lnTo>
                    <a:lnTo>
                      <a:pt x="243" y="10515"/>
                    </a:lnTo>
                    <a:lnTo>
                      <a:pt x="243"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85" name="Google Shape;3385;p24"/>
              <p:cNvSpPr/>
              <p:nvPr/>
            </p:nvSpPr>
            <p:spPr>
              <a:xfrm>
                <a:off x="3638361" y="6016731"/>
                <a:ext cx="3499" cy="149925"/>
              </a:xfrm>
              <a:custGeom>
                <a:avLst/>
                <a:gdLst/>
                <a:ahLst/>
                <a:cxnLst/>
                <a:rect l="l" t="t" r="r" b="b"/>
                <a:pathLst>
                  <a:path w="244" h="10455" extrusionOk="0">
                    <a:moveTo>
                      <a:pt x="0" y="1"/>
                    </a:moveTo>
                    <a:lnTo>
                      <a:pt x="0" y="10454"/>
                    </a:lnTo>
                    <a:lnTo>
                      <a:pt x="243" y="10454"/>
                    </a:lnTo>
                    <a:lnTo>
                      <a:pt x="243"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86" name="Google Shape;3386;p24"/>
              <p:cNvSpPr/>
              <p:nvPr/>
            </p:nvSpPr>
            <p:spPr>
              <a:xfrm>
                <a:off x="3638361" y="6787147"/>
                <a:ext cx="3499" cy="149910"/>
              </a:xfrm>
              <a:custGeom>
                <a:avLst/>
                <a:gdLst/>
                <a:ahLst/>
                <a:cxnLst/>
                <a:rect l="l" t="t" r="r" b="b"/>
                <a:pathLst>
                  <a:path w="244" h="10454" extrusionOk="0">
                    <a:moveTo>
                      <a:pt x="0" y="0"/>
                    </a:moveTo>
                    <a:lnTo>
                      <a:pt x="0" y="10454"/>
                    </a:lnTo>
                    <a:lnTo>
                      <a:pt x="243" y="10454"/>
                    </a:lnTo>
                    <a:lnTo>
                      <a:pt x="243"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87" name="Google Shape;3387;p24"/>
              <p:cNvSpPr/>
              <p:nvPr/>
            </p:nvSpPr>
            <p:spPr>
              <a:xfrm>
                <a:off x="3638361" y="8173711"/>
                <a:ext cx="3499" cy="100237"/>
              </a:xfrm>
              <a:custGeom>
                <a:avLst/>
                <a:gdLst/>
                <a:ahLst/>
                <a:cxnLst/>
                <a:rect l="l" t="t" r="r" b="b"/>
                <a:pathLst>
                  <a:path w="244" h="6990" extrusionOk="0">
                    <a:moveTo>
                      <a:pt x="0" y="0"/>
                    </a:moveTo>
                    <a:lnTo>
                      <a:pt x="0" y="6989"/>
                    </a:lnTo>
                    <a:cubicBezTo>
                      <a:pt x="61" y="6989"/>
                      <a:pt x="182" y="6929"/>
                      <a:pt x="243" y="6929"/>
                    </a:cubicBezTo>
                    <a:lnTo>
                      <a:pt x="243"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88" name="Google Shape;3388;p24"/>
              <p:cNvSpPr/>
              <p:nvPr/>
            </p:nvSpPr>
            <p:spPr>
              <a:xfrm>
                <a:off x="3638361" y="6478637"/>
                <a:ext cx="3499" cy="150785"/>
              </a:xfrm>
              <a:custGeom>
                <a:avLst/>
                <a:gdLst/>
                <a:ahLst/>
                <a:cxnLst/>
                <a:rect l="l" t="t" r="r" b="b"/>
                <a:pathLst>
                  <a:path w="244" h="10515" extrusionOk="0">
                    <a:moveTo>
                      <a:pt x="0" y="0"/>
                    </a:moveTo>
                    <a:lnTo>
                      <a:pt x="0" y="10514"/>
                    </a:lnTo>
                    <a:lnTo>
                      <a:pt x="243" y="10514"/>
                    </a:lnTo>
                    <a:lnTo>
                      <a:pt x="243"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89" name="Google Shape;3389;p24"/>
              <p:cNvSpPr/>
              <p:nvPr/>
            </p:nvSpPr>
            <p:spPr>
              <a:xfrm>
                <a:off x="3638361" y="5708220"/>
                <a:ext cx="3499" cy="150785"/>
              </a:xfrm>
              <a:custGeom>
                <a:avLst/>
                <a:gdLst/>
                <a:ahLst/>
                <a:cxnLst/>
                <a:rect l="l" t="t" r="r" b="b"/>
                <a:pathLst>
                  <a:path w="244" h="10515" extrusionOk="0">
                    <a:moveTo>
                      <a:pt x="0" y="1"/>
                    </a:moveTo>
                    <a:lnTo>
                      <a:pt x="0" y="10515"/>
                    </a:lnTo>
                    <a:lnTo>
                      <a:pt x="243" y="10515"/>
                    </a:lnTo>
                    <a:lnTo>
                      <a:pt x="243"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90" name="Google Shape;3390;p24"/>
              <p:cNvSpPr/>
              <p:nvPr/>
            </p:nvSpPr>
            <p:spPr>
              <a:xfrm>
                <a:off x="3638361" y="7711805"/>
                <a:ext cx="3499" cy="149925"/>
              </a:xfrm>
              <a:custGeom>
                <a:avLst/>
                <a:gdLst/>
                <a:ahLst/>
                <a:cxnLst/>
                <a:rect l="l" t="t" r="r" b="b"/>
                <a:pathLst>
                  <a:path w="244" h="10455" extrusionOk="0">
                    <a:moveTo>
                      <a:pt x="0" y="1"/>
                    </a:moveTo>
                    <a:lnTo>
                      <a:pt x="0" y="10454"/>
                    </a:lnTo>
                    <a:lnTo>
                      <a:pt x="243" y="10454"/>
                    </a:lnTo>
                    <a:lnTo>
                      <a:pt x="243"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91" name="Google Shape;3391;p24"/>
              <p:cNvSpPr/>
              <p:nvPr/>
            </p:nvSpPr>
            <p:spPr>
              <a:xfrm>
                <a:off x="3638361" y="5862476"/>
                <a:ext cx="3499" cy="150785"/>
              </a:xfrm>
              <a:custGeom>
                <a:avLst/>
                <a:gdLst/>
                <a:ahLst/>
                <a:cxnLst/>
                <a:rect l="l" t="t" r="r" b="b"/>
                <a:pathLst>
                  <a:path w="244" h="10515" extrusionOk="0">
                    <a:moveTo>
                      <a:pt x="0" y="1"/>
                    </a:moveTo>
                    <a:lnTo>
                      <a:pt x="0" y="10515"/>
                    </a:lnTo>
                    <a:lnTo>
                      <a:pt x="243" y="10515"/>
                    </a:lnTo>
                    <a:lnTo>
                      <a:pt x="243"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92" name="Google Shape;3392;p24"/>
              <p:cNvSpPr/>
              <p:nvPr/>
            </p:nvSpPr>
            <p:spPr>
              <a:xfrm>
                <a:off x="3638361" y="7095658"/>
                <a:ext cx="3499" cy="149910"/>
              </a:xfrm>
              <a:custGeom>
                <a:avLst/>
                <a:gdLst/>
                <a:ahLst/>
                <a:cxnLst/>
                <a:rect l="l" t="t" r="r" b="b"/>
                <a:pathLst>
                  <a:path w="244" h="10454" extrusionOk="0">
                    <a:moveTo>
                      <a:pt x="0" y="1"/>
                    </a:moveTo>
                    <a:lnTo>
                      <a:pt x="0" y="10454"/>
                    </a:lnTo>
                    <a:lnTo>
                      <a:pt x="243" y="10454"/>
                    </a:lnTo>
                    <a:lnTo>
                      <a:pt x="243"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93" name="Google Shape;3393;p24"/>
              <p:cNvSpPr/>
              <p:nvPr/>
            </p:nvSpPr>
            <p:spPr>
              <a:xfrm>
                <a:off x="3638361" y="6632892"/>
                <a:ext cx="3499" cy="150785"/>
              </a:xfrm>
              <a:custGeom>
                <a:avLst/>
                <a:gdLst/>
                <a:ahLst/>
                <a:cxnLst/>
                <a:rect l="l" t="t" r="r" b="b"/>
                <a:pathLst>
                  <a:path w="244" h="10515" extrusionOk="0">
                    <a:moveTo>
                      <a:pt x="0" y="0"/>
                    </a:moveTo>
                    <a:lnTo>
                      <a:pt x="0" y="10514"/>
                    </a:lnTo>
                    <a:lnTo>
                      <a:pt x="243" y="10514"/>
                    </a:lnTo>
                    <a:lnTo>
                      <a:pt x="243"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94" name="Google Shape;3394;p24"/>
              <p:cNvSpPr/>
              <p:nvPr/>
            </p:nvSpPr>
            <p:spPr>
              <a:xfrm>
                <a:off x="3638361" y="7866075"/>
                <a:ext cx="3499" cy="149910"/>
              </a:xfrm>
              <a:custGeom>
                <a:avLst/>
                <a:gdLst/>
                <a:ahLst/>
                <a:cxnLst/>
                <a:rect l="l" t="t" r="r" b="b"/>
                <a:pathLst>
                  <a:path w="244" h="10454" extrusionOk="0">
                    <a:moveTo>
                      <a:pt x="0" y="0"/>
                    </a:moveTo>
                    <a:lnTo>
                      <a:pt x="0" y="10453"/>
                    </a:lnTo>
                    <a:lnTo>
                      <a:pt x="243" y="10453"/>
                    </a:lnTo>
                    <a:lnTo>
                      <a:pt x="243"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95" name="Google Shape;3395;p24"/>
              <p:cNvSpPr/>
              <p:nvPr/>
            </p:nvSpPr>
            <p:spPr>
              <a:xfrm>
                <a:off x="3638361" y="7557550"/>
                <a:ext cx="3499" cy="149925"/>
              </a:xfrm>
              <a:custGeom>
                <a:avLst/>
                <a:gdLst/>
                <a:ahLst/>
                <a:cxnLst/>
                <a:rect l="l" t="t" r="r" b="b"/>
                <a:pathLst>
                  <a:path w="244" h="10455" extrusionOk="0">
                    <a:moveTo>
                      <a:pt x="0" y="1"/>
                    </a:moveTo>
                    <a:lnTo>
                      <a:pt x="0" y="10454"/>
                    </a:lnTo>
                    <a:lnTo>
                      <a:pt x="243" y="10454"/>
                    </a:lnTo>
                    <a:lnTo>
                      <a:pt x="243"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96" name="Google Shape;3396;p24"/>
              <p:cNvSpPr/>
              <p:nvPr/>
            </p:nvSpPr>
            <p:spPr>
              <a:xfrm>
                <a:off x="3638361" y="6941403"/>
                <a:ext cx="3499" cy="149910"/>
              </a:xfrm>
              <a:custGeom>
                <a:avLst/>
                <a:gdLst/>
                <a:ahLst/>
                <a:cxnLst/>
                <a:rect l="l" t="t" r="r" b="b"/>
                <a:pathLst>
                  <a:path w="244" h="10454" extrusionOk="0">
                    <a:moveTo>
                      <a:pt x="0" y="0"/>
                    </a:moveTo>
                    <a:lnTo>
                      <a:pt x="0" y="10454"/>
                    </a:lnTo>
                    <a:lnTo>
                      <a:pt x="243" y="10454"/>
                    </a:lnTo>
                    <a:lnTo>
                      <a:pt x="243"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97" name="Google Shape;3397;p24"/>
              <p:cNvSpPr/>
              <p:nvPr/>
            </p:nvSpPr>
            <p:spPr>
              <a:xfrm>
                <a:off x="3792617" y="6016731"/>
                <a:ext cx="3499" cy="149925"/>
              </a:xfrm>
              <a:custGeom>
                <a:avLst/>
                <a:gdLst/>
                <a:ahLst/>
                <a:cxnLst/>
                <a:rect l="l" t="t" r="r" b="b"/>
                <a:pathLst>
                  <a:path w="244" h="10455" extrusionOk="0">
                    <a:moveTo>
                      <a:pt x="0" y="1"/>
                    </a:moveTo>
                    <a:lnTo>
                      <a:pt x="0" y="10454"/>
                    </a:lnTo>
                    <a:lnTo>
                      <a:pt x="243" y="10454"/>
                    </a:lnTo>
                    <a:lnTo>
                      <a:pt x="243"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98" name="Google Shape;3398;p24"/>
              <p:cNvSpPr/>
              <p:nvPr/>
            </p:nvSpPr>
            <p:spPr>
              <a:xfrm>
                <a:off x="3792617" y="7866075"/>
                <a:ext cx="3499" cy="149910"/>
              </a:xfrm>
              <a:custGeom>
                <a:avLst/>
                <a:gdLst/>
                <a:ahLst/>
                <a:cxnLst/>
                <a:rect l="l" t="t" r="r" b="b"/>
                <a:pathLst>
                  <a:path w="244" h="10454" extrusionOk="0">
                    <a:moveTo>
                      <a:pt x="0" y="0"/>
                    </a:moveTo>
                    <a:lnTo>
                      <a:pt x="0" y="10453"/>
                    </a:lnTo>
                    <a:lnTo>
                      <a:pt x="243" y="10453"/>
                    </a:lnTo>
                    <a:lnTo>
                      <a:pt x="243"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99" name="Google Shape;3399;p24"/>
              <p:cNvSpPr/>
              <p:nvPr/>
            </p:nvSpPr>
            <p:spPr>
              <a:xfrm>
                <a:off x="3792617" y="6170986"/>
                <a:ext cx="3499" cy="149925"/>
              </a:xfrm>
              <a:custGeom>
                <a:avLst/>
                <a:gdLst/>
                <a:ahLst/>
                <a:cxnLst/>
                <a:rect l="l" t="t" r="r" b="b"/>
                <a:pathLst>
                  <a:path w="244" h="10455" extrusionOk="0">
                    <a:moveTo>
                      <a:pt x="0" y="1"/>
                    </a:moveTo>
                    <a:lnTo>
                      <a:pt x="0" y="10454"/>
                    </a:lnTo>
                    <a:lnTo>
                      <a:pt x="243" y="10454"/>
                    </a:lnTo>
                    <a:lnTo>
                      <a:pt x="243"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00" name="Google Shape;3400;p24"/>
              <p:cNvSpPr/>
              <p:nvPr/>
            </p:nvSpPr>
            <p:spPr>
              <a:xfrm>
                <a:off x="3792617" y="7557550"/>
                <a:ext cx="3499" cy="149925"/>
              </a:xfrm>
              <a:custGeom>
                <a:avLst/>
                <a:gdLst/>
                <a:ahLst/>
                <a:cxnLst/>
                <a:rect l="l" t="t" r="r" b="b"/>
                <a:pathLst>
                  <a:path w="244" h="10455" extrusionOk="0">
                    <a:moveTo>
                      <a:pt x="0" y="1"/>
                    </a:moveTo>
                    <a:lnTo>
                      <a:pt x="0" y="10454"/>
                    </a:lnTo>
                    <a:lnTo>
                      <a:pt x="243" y="10454"/>
                    </a:lnTo>
                    <a:lnTo>
                      <a:pt x="243"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01" name="Google Shape;3401;p24"/>
              <p:cNvSpPr/>
              <p:nvPr/>
            </p:nvSpPr>
            <p:spPr>
              <a:xfrm>
                <a:off x="3792617" y="7711805"/>
                <a:ext cx="3499" cy="149925"/>
              </a:xfrm>
              <a:custGeom>
                <a:avLst/>
                <a:gdLst/>
                <a:ahLst/>
                <a:cxnLst/>
                <a:rect l="l" t="t" r="r" b="b"/>
                <a:pathLst>
                  <a:path w="244" h="10455" extrusionOk="0">
                    <a:moveTo>
                      <a:pt x="0" y="1"/>
                    </a:moveTo>
                    <a:lnTo>
                      <a:pt x="0" y="10454"/>
                    </a:lnTo>
                    <a:lnTo>
                      <a:pt x="243" y="10454"/>
                    </a:lnTo>
                    <a:lnTo>
                      <a:pt x="243"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02" name="Google Shape;3402;p24"/>
              <p:cNvSpPr/>
              <p:nvPr/>
            </p:nvSpPr>
            <p:spPr>
              <a:xfrm>
                <a:off x="3792617" y="6941403"/>
                <a:ext cx="3499" cy="149910"/>
              </a:xfrm>
              <a:custGeom>
                <a:avLst/>
                <a:gdLst/>
                <a:ahLst/>
                <a:cxnLst/>
                <a:rect l="l" t="t" r="r" b="b"/>
                <a:pathLst>
                  <a:path w="244" h="10454" extrusionOk="0">
                    <a:moveTo>
                      <a:pt x="0" y="0"/>
                    </a:moveTo>
                    <a:lnTo>
                      <a:pt x="0" y="10454"/>
                    </a:lnTo>
                    <a:lnTo>
                      <a:pt x="243" y="10454"/>
                    </a:lnTo>
                    <a:lnTo>
                      <a:pt x="243"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03" name="Google Shape;3403;p24"/>
              <p:cNvSpPr/>
              <p:nvPr/>
            </p:nvSpPr>
            <p:spPr>
              <a:xfrm>
                <a:off x="3792617" y="6325242"/>
                <a:ext cx="3499" cy="149925"/>
              </a:xfrm>
              <a:custGeom>
                <a:avLst/>
                <a:gdLst/>
                <a:ahLst/>
                <a:cxnLst/>
                <a:rect l="l" t="t" r="r" b="b"/>
                <a:pathLst>
                  <a:path w="244" h="10455" extrusionOk="0">
                    <a:moveTo>
                      <a:pt x="0" y="1"/>
                    </a:moveTo>
                    <a:lnTo>
                      <a:pt x="0" y="10454"/>
                    </a:lnTo>
                    <a:lnTo>
                      <a:pt x="243" y="10454"/>
                    </a:lnTo>
                    <a:lnTo>
                      <a:pt x="243"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04" name="Google Shape;3404;p24"/>
              <p:cNvSpPr/>
              <p:nvPr/>
            </p:nvSpPr>
            <p:spPr>
              <a:xfrm>
                <a:off x="3792617" y="8173711"/>
                <a:ext cx="3499" cy="83674"/>
              </a:xfrm>
              <a:custGeom>
                <a:avLst/>
                <a:gdLst/>
                <a:ahLst/>
                <a:cxnLst/>
                <a:rect l="l" t="t" r="r" b="b"/>
                <a:pathLst>
                  <a:path w="244" h="5835" extrusionOk="0">
                    <a:moveTo>
                      <a:pt x="0" y="0"/>
                    </a:moveTo>
                    <a:lnTo>
                      <a:pt x="0" y="5835"/>
                    </a:lnTo>
                    <a:lnTo>
                      <a:pt x="243" y="5835"/>
                    </a:lnTo>
                    <a:lnTo>
                      <a:pt x="243"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05" name="Google Shape;3405;p24"/>
              <p:cNvSpPr/>
              <p:nvPr/>
            </p:nvSpPr>
            <p:spPr>
              <a:xfrm>
                <a:off x="3792617" y="6478637"/>
                <a:ext cx="3499" cy="150785"/>
              </a:xfrm>
              <a:custGeom>
                <a:avLst/>
                <a:gdLst/>
                <a:ahLst/>
                <a:cxnLst/>
                <a:rect l="l" t="t" r="r" b="b"/>
                <a:pathLst>
                  <a:path w="244" h="10515" extrusionOk="0">
                    <a:moveTo>
                      <a:pt x="0" y="0"/>
                    </a:moveTo>
                    <a:lnTo>
                      <a:pt x="0" y="10514"/>
                    </a:lnTo>
                    <a:lnTo>
                      <a:pt x="243" y="10514"/>
                    </a:lnTo>
                    <a:lnTo>
                      <a:pt x="243"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06" name="Google Shape;3406;p24"/>
              <p:cNvSpPr/>
              <p:nvPr/>
            </p:nvSpPr>
            <p:spPr>
              <a:xfrm>
                <a:off x="3792617" y="5583606"/>
                <a:ext cx="3499" cy="121144"/>
              </a:xfrm>
              <a:custGeom>
                <a:avLst/>
                <a:gdLst/>
                <a:ahLst/>
                <a:cxnLst/>
                <a:rect l="l" t="t" r="r" b="b"/>
                <a:pathLst>
                  <a:path w="244" h="8448" extrusionOk="0">
                    <a:moveTo>
                      <a:pt x="0" y="0"/>
                    </a:moveTo>
                    <a:lnTo>
                      <a:pt x="0" y="8448"/>
                    </a:lnTo>
                    <a:lnTo>
                      <a:pt x="243" y="8448"/>
                    </a:lnTo>
                    <a:lnTo>
                      <a:pt x="243"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07" name="Google Shape;3407;p24"/>
              <p:cNvSpPr/>
              <p:nvPr/>
            </p:nvSpPr>
            <p:spPr>
              <a:xfrm>
                <a:off x="3792617" y="8019455"/>
                <a:ext cx="3499" cy="150785"/>
              </a:xfrm>
              <a:custGeom>
                <a:avLst/>
                <a:gdLst/>
                <a:ahLst/>
                <a:cxnLst/>
                <a:rect l="l" t="t" r="r" b="b"/>
                <a:pathLst>
                  <a:path w="244" h="10515" extrusionOk="0">
                    <a:moveTo>
                      <a:pt x="0" y="0"/>
                    </a:moveTo>
                    <a:lnTo>
                      <a:pt x="0" y="10514"/>
                    </a:lnTo>
                    <a:lnTo>
                      <a:pt x="243" y="10514"/>
                    </a:lnTo>
                    <a:lnTo>
                      <a:pt x="243"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08" name="Google Shape;3408;p24"/>
              <p:cNvSpPr/>
              <p:nvPr/>
            </p:nvSpPr>
            <p:spPr>
              <a:xfrm>
                <a:off x="3792617" y="7249039"/>
                <a:ext cx="3499" cy="150785"/>
              </a:xfrm>
              <a:custGeom>
                <a:avLst/>
                <a:gdLst/>
                <a:ahLst/>
                <a:cxnLst/>
                <a:rect l="l" t="t" r="r" b="b"/>
                <a:pathLst>
                  <a:path w="244" h="10515" extrusionOk="0">
                    <a:moveTo>
                      <a:pt x="0" y="1"/>
                    </a:moveTo>
                    <a:lnTo>
                      <a:pt x="0" y="10515"/>
                    </a:lnTo>
                    <a:lnTo>
                      <a:pt x="243" y="10515"/>
                    </a:lnTo>
                    <a:lnTo>
                      <a:pt x="243"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09" name="Google Shape;3409;p24"/>
              <p:cNvSpPr/>
              <p:nvPr/>
            </p:nvSpPr>
            <p:spPr>
              <a:xfrm>
                <a:off x="3792617" y="5708220"/>
                <a:ext cx="3499" cy="150785"/>
              </a:xfrm>
              <a:custGeom>
                <a:avLst/>
                <a:gdLst/>
                <a:ahLst/>
                <a:cxnLst/>
                <a:rect l="l" t="t" r="r" b="b"/>
                <a:pathLst>
                  <a:path w="244" h="10515" extrusionOk="0">
                    <a:moveTo>
                      <a:pt x="0" y="1"/>
                    </a:moveTo>
                    <a:lnTo>
                      <a:pt x="0" y="10515"/>
                    </a:lnTo>
                    <a:lnTo>
                      <a:pt x="243" y="10515"/>
                    </a:lnTo>
                    <a:lnTo>
                      <a:pt x="243"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10" name="Google Shape;3410;p24"/>
              <p:cNvSpPr/>
              <p:nvPr/>
            </p:nvSpPr>
            <p:spPr>
              <a:xfrm>
                <a:off x="3792617" y="6787147"/>
                <a:ext cx="3499" cy="149910"/>
              </a:xfrm>
              <a:custGeom>
                <a:avLst/>
                <a:gdLst/>
                <a:ahLst/>
                <a:cxnLst/>
                <a:rect l="l" t="t" r="r" b="b"/>
                <a:pathLst>
                  <a:path w="244" h="10454" extrusionOk="0">
                    <a:moveTo>
                      <a:pt x="0" y="0"/>
                    </a:moveTo>
                    <a:lnTo>
                      <a:pt x="0" y="10454"/>
                    </a:lnTo>
                    <a:lnTo>
                      <a:pt x="243" y="10454"/>
                    </a:lnTo>
                    <a:lnTo>
                      <a:pt x="243"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11" name="Google Shape;3411;p24"/>
              <p:cNvSpPr/>
              <p:nvPr/>
            </p:nvSpPr>
            <p:spPr>
              <a:xfrm>
                <a:off x="3792617" y="7095658"/>
                <a:ext cx="3499" cy="149910"/>
              </a:xfrm>
              <a:custGeom>
                <a:avLst/>
                <a:gdLst/>
                <a:ahLst/>
                <a:cxnLst/>
                <a:rect l="l" t="t" r="r" b="b"/>
                <a:pathLst>
                  <a:path w="244" h="10454" extrusionOk="0">
                    <a:moveTo>
                      <a:pt x="0" y="1"/>
                    </a:moveTo>
                    <a:lnTo>
                      <a:pt x="0" y="10454"/>
                    </a:lnTo>
                    <a:lnTo>
                      <a:pt x="243" y="10454"/>
                    </a:lnTo>
                    <a:lnTo>
                      <a:pt x="243"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12" name="Google Shape;3412;p24"/>
              <p:cNvSpPr/>
              <p:nvPr/>
            </p:nvSpPr>
            <p:spPr>
              <a:xfrm>
                <a:off x="3792617" y="7403294"/>
                <a:ext cx="3499" cy="150785"/>
              </a:xfrm>
              <a:custGeom>
                <a:avLst/>
                <a:gdLst/>
                <a:ahLst/>
                <a:cxnLst/>
                <a:rect l="l" t="t" r="r" b="b"/>
                <a:pathLst>
                  <a:path w="244" h="10515" extrusionOk="0">
                    <a:moveTo>
                      <a:pt x="0" y="1"/>
                    </a:moveTo>
                    <a:lnTo>
                      <a:pt x="0" y="10515"/>
                    </a:lnTo>
                    <a:lnTo>
                      <a:pt x="243" y="10515"/>
                    </a:lnTo>
                    <a:lnTo>
                      <a:pt x="243"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13" name="Google Shape;3413;p24"/>
              <p:cNvSpPr/>
              <p:nvPr/>
            </p:nvSpPr>
            <p:spPr>
              <a:xfrm>
                <a:off x="3792617" y="6632892"/>
                <a:ext cx="3499" cy="150785"/>
              </a:xfrm>
              <a:custGeom>
                <a:avLst/>
                <a:gdLst/>
                <a:ahLst/>
                <a:cxnLst/>
                <a:rect l="l" t="t" r="r" b="b"/>
                <a:pathLst>
                  <a:path w="244" h="10515" extrusionOk="0">
                    <a:moveTo>
                      <a:pt x="0" y="0"/>
                    </a:moveTo>
                    <a:lnTo>
                      <a:pt x="0" y="10514"/>
                    </a:lnTo>
                    <a:lnTo>
                      <a:pt x="243" y="10514"/>
                    </a:lnTo>
                    <a:lnTo>
                      <a:pt x="243"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14" name="Google Shape;3414;p24"/>
              <p:cNvSpPr/>
              <p:nvPr/>
            </p:nvSpPr>
            <p:spPr>
              <a:xfrm>
                <a:off x="3792617" y="5862476"/>
                <a:ext cx="3499" cy="150785"/>
              </a:xfrm>
              <a:custGeom>
                <a:avLst/>
                <a:gdLst/>
                <a:ahLst/>
                <a:cxnLst/>
                <a:rect l="l" t="t" r="r" b="b"/>
                <a:pathLst>
                  <a:path w="244" h="10515" extrusionOk="0">
                    <a:moveTo>
                      <a:pt x="0" y="1"/>
                    </a:moveTo>
                    <a:lnTo>
                      <a:pt x="0" y="10515"/>
                    </a:lnTo>
                    <a:lnTo>
                      <a:pt x="243" y="10515"/>
                    </a:lnTo>
                    <a:lnTo>
                      <a:pt x="243"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15" name="Google Shape;3415;p24"/>
              <p:cNvSpPr/>
              <p:nvPr/>
            </p:nvSpPr>
            <p:spPr>
              <a:xfrm>
                <a:off x="3946872" y="8173711"/>
                <a:ext cx="3499" cy="106331"/>
              </a:xfrm>
              <a:custGeom>
                <a:avLst/>
                <a:gdLst/>
                <a:ahLst/>
                <a:cxnLst/>
                <a:rect l="l" t="t" r="r" b="b"/>
                <a:pathLst>
                  <a:path w="244" h="7415" extrusionOk="0">
                    <a:moveTo>
                      <a:pt x="0" y="0"/>
                    </a:moveTo>
                    <a:lnTo>
                      <a:pt x="0" y="7415"/>
                    </a:lnTo>
                    <a:cubicBezTo>
                      <a:pt x="61" y="7354"/>
                      <a:pt x="122" y="7354"/>
                      <a:pt x="243" y="7293"/>
                    </a:cubicBezTo>
                    <a:lnTo>
                      <a:pt x="243"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16" name="Google Shape;3416;p24"/>
              <p:cNvSpPr/>
              <p:nvPr/>
            </p:nvSpPr>
            <p:spPr>
              <a:xfrm>
                <a:off x="3945997" y="5583606"/>
                <a:ext cx="4374" cy="121144"/>
              </a:xfrm>
              <a:custGeom>
                <a:avLst/>
                <a:gdLst/>
                <a:ahLst/>
                <a:cxnLst/>
                <a:rect l="l" t="t" r="r" b="b"/>
                <a:pathLst>
                  <a:path w="305" h="8448" extrusionOk="0">
                    <a:moveTo>
                      <a:pt x="0" y="0"/>
                    </a:moveTo>
                    <a:lnTo>
                      <a:pt x="0" y="8448"/>
                    </a:lnTo>
                    <a:lnTo>
                      <a:pt x="304" y="8448"/>
                    </a:lnTo>
                    <a:lnTo>
                      <a:pt x="30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17" name="Google Shape;3417;p24"/>
              <p:cNvSpPr/>
              <p:nvPr/>
            </p:nvSpPr>
            <p:spPr>
              <a:xfrm>
                <a:off x="3945997" y="7866075"/>
                <a:ext cx="4374" cy="149910"/>
              </a:xfrm>
              <a:custGeom>
                <a:avLst/>
                <a:gdLst/>
                <a:ahLst/>
                <a:cxnLst/>
                <a:rect l="l" t="t" r="r" b="b"/>
                <a:pathLst>
                  <a:path w="305" h="10454" extrusionOk="0">
                    <a:moveTo>
                      <a:pt x="0" y="0"/>
                    </a:moveTo>
                    <a:lnTo>
                      <a:pt x="0" y="10453"/>
                    </a:lnTo>
                    <a:lnTo>
                      <a:pt x="304" y="10453"/>
                    </a:lnTo>
                    <a:lnTo>
                      <a:pt x="30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18" name="Google Shape;3418;p24"/>
              <p:cNvSpPr/>
              <p:nvPr/>
            </p:nvSpPr>
            <p:spPr>
              <a:xfrm>
                <a:off x="3945997" y="7249039"/>
                <a:ext cx="4374" cy="150785"/>
              </a:xfrm>
              <a:custGeom>
                <a:avLst/>
                <a:gdLst/>
                <a:ahLst/>
                <a:cxnLst/>
                <a:rect l="l" t="t" r="r" b="b"/>
                <a:pathLst>
                  <a:path w="305" h="10515" extrusionOk="0">
                    <a:moveTo>
                      <a:pt x="0" y="1"/>
                    </a:moveTo>
                    <a:lnTo>
                      <a:pt x="0" y="10515"/>
                    </a:lnTo>
                    <a:lnTo>
                      <a:pt x="304" y="10515"/>
                    </a:lnTo>
                    <a:lnTo>
                      <a:pt x="30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19" name="Google Shape;3419;p24"/>
              <p:cNvSpPr/>
              <p:nvPr/>
            </p:nvSpPr>
            <p:spPr>
              <a:xfrm>
                <a:off x="3945997" y="7095658"/>
                <a:ext cx="4374" cy="149910"/>
              </a:xfrm>
              <a:custGeom>
                <a:avLst/>
                <a:gdLst/>
                <a:ahLst/>
                <a:cxnLst/>
                <a:rect l="l" t="t" r="r" b="b"/>
                <a:pathLst>
                  <a:path w="305" h="10454" extrusionOk="0">
                    <a:moveTo>
                      <a:pt x="0" y="1"/>
                    </a:moveTo>
                    <a:lnTo>
                      <a:pt x="0" y="10454"/>
                    </a:lnTo>
                    <a:lnTo>
                      <a:pt x="304" y="10454"/>
                    </a:lnTo>
                    <a:lnTo>
                      <a:pt x="30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20" name="Google Shape;3420;p24"/>
              <p:cNvSpPr/>
              <p:nvPr/>
            </p:nvSpPr>
            <p:spPr>
              <a:xfrm>
                <a:off x="3945997" y="6941403"/>
                <a:ext cx="4374" cy="149910"/>
              </a:xfrm>
              <a:custGeom>
                <a:avLst/>
                <a:gdLst/>
                <a:ahLst/>
                <a:cxnLst/>
                <a:rect l="l" t="t" r="r" b="b"/>
                <a:pathLst>
                  <a:path w="305" h="10454" extrusionOk="0">
                    <a:moveTo>
                      <a:pt x="0" y="0"/>
                    </a:moveTo>
                    <a:lnTo>
                      <a:pt x="0" y="10454"/>
                    </a:lnTo>
                    <a:lnTo>
                      <a:pt x="304" y="10454"/>
                    </a:lnTo>
                    <a:lnTo>
                      <a:pt x="30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21" name="Google Shape;3421;p24"/>
              <p:cNvSpPr/>
              <p:nvPr/>
            </p:nvSpPr>
            <p:spPr>
              <a:xfrm>
                <a:off x="3945997" y="7557550"/>
                <a:ext cx="4374" cy="149925"/>
              </a:xfrm>
              <a:custGeom>
                <a:avLst/>
                <a:gdLst/>
                <a:ahLst/>
                <a:cxnLst/>
                <a:rect l="l" t="t" r="r" b="b"/>
                <a:pathLst>
                  <a:path w="305" h="10455" extrusionOk="0">
                    <a:moveTo>
                      <a:pt x="0" y="1"/>
                    </a:moveTo>
                    <a:lnTo>
                      <a:pt x="0" y="10454"/>
                    </a:lnTo>
                    <a:lnTo>
                      <a:pt x="304" y="10454"/>
                    </a:lnTo>
                    <a:lnTo>
                      <a:pt x="30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22" name="Google Shape;3422;p24"/>
              <p:cNvSpPr/>
              <p:nvPr/>
            </p:nvSpPr>
            <p:spPr>
              <a:xfrm>
                <a:off x="3945997" y="7711805"/>
                <a:ext cx="4374" cy="149925"/>
              </a:xfrm>
              <a:custGeom>
                <a:avLst/>
                <a:gdLst/>
                <a:ahLst/>
                <a:cxnLst/>
                <a:rect l="l" t="t" r="r" b="b"/>
                <a:pathLst>
                  <a:path w="305" h="10455" extrusionOk="0">
                    <a:moveTo>
                      <a:pt x="0" y="1"/>
                    </a:moveTo>
                    <a:lnTo>
                      <a:pt x="0" y="10454"/>
                    </a:lnTo>
                    <a:lnTo>
                      <a:pt x="304" y="10454"/>
                    </a:lnTo>
                    <a:lnTo>
                      <a:pt x="30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23" name="Google Shape;3423;p24"/>
              <p:cNvSpPr/>
              <p:nvPr/>
            </p:nvSpPr>
            <p:spPr>
              <a:xfrm>
                <a:off x="3945997" y="6787147"/>
                <a:ext cx="4374" cy="149910"/>
              </a:xfrm>
              <a:custGeom>
                <a:avLst/>
                <a:gdLst/>
                <a:ahLst/>
                <a:cxnLst/>
                <a:rect l="l" t="t" r="r" b="b"/>
                <a:pathLst>
                  <a:path w="305" h="10454" extrusionOk="0">
                    <a:moveTo>
                      <a:pt x="0" y="0"/>
                    </a:moveTo>
                    <a:lnTo>
                      <a:pt x="0" y="10454"/>
                    </a:lnTo>
                    <a:lnTo>
                      <a:pt x="304" y="10454"/>
                    </a:lnTo>
                    <a:lnTo>
                      <a:pt x="30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24" name="Google Shape;3424;p24"/>
              <p:cNvSpPr/>
              <p:nvPr/>
            </p:nvSpPr>
            <p:spPr>
              <a:xfrm>
                <a:off x="3945997" y="8019455"/>
                <a:ext cx="4374" cy="150785"/>
              </a:xfrm>
              <a:custGeom>
                <a:avLst/>
                <a:gdLst/>
                <a:ahLst/>
                <a:cxnLst/>
                <a:rect l="l" t="t" r="r" b="b"/>
                <a:pathLst>
                  <a:path w="305" h="10515" extrusionOk="0">
                    <a:moveTo>
                      <a:pt x="0" y="0"/>
                    </a:moveTo>
                    <a:lnTo>
                      <a:pt x="0" y="10514"/>
                    </a:lnTo>
                    <a:lnTo>
                      <a:pt x="304" y="10514"/>
                    </a:lnTo>
                    <a:lnTo>
                      <a:pt x="30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25" name="Google Shape;3425;p24"/>
              <p:cNvSpPr/>
              <p:nvPr/>
            </p:nvSpPr>
            <p:spPr>
              <a:xfrm>
                <a:off x="3945997" y="7403294"/>
                <a:ext cx="4374" cy="150785"/>
              </a:xfrm>
              <a:custGeom>
                <a:avLst/>
                <a:gdLst/>
                <a:ahLst/>
                <a:cxnLst/>
                <a:rect l="l" t="t" r="r" b="b"/>
                <a:pathLst>
                  <a:path w="305" h="10515" extrusionOk="0">
                    <a:moveTo>
                      <a:pt x="0" y="1"/>
                    </a:moveTo>
                    <a:lnTo>
                      <a:pt x="0" y="10515"/>
                    </a:lnTo>
                    <a:lnTo>
                      <a:pt x="304" y="10515"/>
                    </a:lnTo>
                    <a:lnTo>
                      <a:pt x="30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26" name="Google Shape;3426;p24"/>
              <p:cNvSpPr/>
              <p:nvPr/>
            </p:nvSpPr>
            <p:spPr>
              <a:xfrm>
                <a:off x="3945997" y="5862476"/>
                <a:ext cx="4374" cy="150785"/>
              </a:xfrm>
              <a:custGeom>
                <a:avLst/>
                <a:gdLst/>
                <a:ahLst/>
                <a:cxnLst/>
                <a:rect l="l" t="t" r="r" b="b"/>
                <a:pathLst>
                  <a:path w="305" h="10515" extrusionOk="0">
                    <a:moveTo>
                      <a:pt x="0" y="1"/>
                    </a:moveTo>
                    <a:lnTo>
                      <a:pt x="0" y="10515"/>
                    </a:lnTo>
                    <a:lnTo>
                      <a:pt x="304" y="10515"/>
                    </a:lnTo>
                    <a:lnTo>
                      <a:pt x="30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27" name="Google Shape;3427;p24"/>
              <p:cNvSpPr/>
              <p:nvPr/>
            </p:nvSpPr>
            <p:spPr>
              <a:xfrm>
                <a:off x="3945997" y="5708220"/>
                <a:ext cx="4374" cy="150785"/>
              </a:xfrm>
              <a:custGeom>
                <a:avLst/>
                <a:gdLst/>
                <a:ahLst/>
                <a:cxnLst/>
                <a:rect l="l" t="t" r="r" b="b"/>
                <a:pathLst>
                  <a:path w="305" h="10515" extrusionOk="0">
                    <a:moveTo>
                      <a:pt x="0" y="1"/>
                    </a:moveTo>
                    <a:lnTo>
                      <a:pt x="0" y="10515"/>
                    </a:lnTo>
                    <a:lnTo>
                      <a:pt x="304" y="10515"/>
                    </a:lnTo>
                    <a:lnTo>
                      <a:pt x="30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28" name="Google Shape;3428;p24"/>
              <p:cNvSpPr/>
              <p:nvPr/>
            </p:nvSpPr>
            <p:spPr>
              <a:xfrm>
                <a:off x="3945997" y="6016731"/>
                <a:ext cx="4374" cy="149925"/>
              </a:xfrm>
              <a:custGeom>
                <a:avLst/>
                <a:gdLst/>
                <a:ahLst/>
                <a:cxnLst/>
                <a:rect l="l" t="t" r="r" b="b"/>
                <a:pathLst>
                  <a:path w="305" h="10455" extrusionOk="0">
                    <a:moveTo>
                      <a:pt x="0" y="1"/>
                    </a:moveTo>
                    <a:lnTo>
                      <a:pt x="0" y="10454"/>
                    </a:lnTo>
                    <a:lnTo>
                      <a:pt x="304" y="10454"/>
                    </a:lnTo>
                    <a:lnTo>
                      <a:pt x="30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29" name="Google Shape;3429;p24"/>
              <p:cNvSpPr/>
              <p:nvPr/>
            </p:nvSpPr>
            <p:spPr>
              <a:xfrm>
                <a:off x="3945997" y="6325242"/>
                <a:ext cx="4374" cy="149925"/>
              </a:xfrm>
              <a:custGeom>
                <a:avLst/>
                <a:gdLst/>
                <a:ahLst/>
                <a:cxnLst/>
                <a:rect l="l" t="t" r="r" b="b"/>
                <a:pathLst>
                  <a:path w="305" h="10455" extrusionOk="0">
                    <a:moveTo>
                      <a:pt x="0" y="1"/>
                    </a:moveTo>
                    <a:lnTo>
                      <a:pt x="0" y="10454"/>
                    </a:lnTo>
                    <a:lnTo>
                      <a:pt x="304" y="10454"/>
                    </a:lnTo>
                    <a:lnTo>
                      <a:pt x="30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30" name="Google Shape;3430;p24"/>
              <p:cNvSpPr/>
              <p:nvPr/>
            </p:nvSpPr>
            <p:spPr>
              <a:xfrm>
                <a:off x="3945997" y="6478637"/>
                <a:ext cx="4374" cy="150785"/>
              </a:xfrm>
              <a:custGeom>
                <a:avLst/>
                <a:gdLst/>
                <a:ahLst/>
                <a:cxnLst/>
                <a:rect l="l" t="t" r="r" b="b"/>
                <a:pathLst>
                  <a:path w="305" h="10515" extrusionOk="0">
                    <a:moveTo>
                      <a:pt x="0" y="0"/>
                    </a:moveTo>
                    <a:lnTo>
                      <a:pt x="0" y="10514"/>
                    </a:lnTo>
                    <a:lnTo>
                      <a:pt x="304" y="10514"/>
                    </a:lnTo>
                    <a:lnTo>
                      <a:pt x="30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31" name="Google Shape;3431;p24"/>
              <p:cNvSpPr/>
              <p:nvPr/>
            </p:nvSpPr>
            <p:spPr>
              <a:xfrm>
                <a:off x="3945997" y="6632892"/>
                <a:ext cx="4374" cy="150785"/>
              </a:xfrm>
              <a:custGeom>
                <a:avLst/>
                <a:gdLst/>
                <a:ahLst/>
                <a:cxnLst/>
                <a:rect l="l" t="t" r="r" b="b"/>
                <a:pathLst>
                  <a:path w="305" h="10515" extrusionOk="0">
                    <a:moveTo>
                      <a:pt x="0" y="0"/>
                    </a:moveTo>
                    <a:lnTo>
                      <a:pt x="0" y="10514"/>
                    </a:lnTo>
                    <a:lnTo>
                      <a:pt x="304" y="10514"/>
                    </a:lnTo>
                    <a:lnTo>
                      <a:pt x="30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32" name="Google Shape;3432;p24"/>
              <p:cNvSpPr/>
              <p:nvPr/>
            </p:nvSpPr>
            <p:spPr>
              <a:xfrm>
                <a:off x="3945997" y="6170986"/>
                <a:ext cx="4374" cy="149925"/>
              </a:xfrm>
              <a:custGeom>
                <a:avLst/>
                <a:gdLst/>
                <a:ahLst/>
                <a:cxnLst/>
                <a:rect l="l" t="t" r="r" b="b"/>
                <a:pathLst>
                  <a:path w="305" h="10455" extrusionOk="0">
                    <a:moveTo>
                      <a:pt x="0" y="1"/>
                    </a:moveTo>
                    <a:lnTo>
                      <a:pt x="0" y="10454"/>
                    </a:lnTo>
                    <a:lnTo>
                      <a:pt x="304" y="10454"/>
                    </a:lnTo>
                    <a:lnTo>
                      <a:pt x="30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33" name="Google Shape;3433;p24"/>
              <p:cNvSpPr/>
              <p:nvPr/>
            </p:nvSpPr>
            <p:spPr>
              <a:xfrm>
                <a:off x="4100253" y="8173711"/>
                <a:ext cx="4374" cy="78454"/>
              </a:xfrm>
              <a:custGeom>
                <a:avLst/>
                <a:gdLst/>
                <a:ahLst/>
                <a:cxnLst/>
                <a:rect l="l" t="t" r="r" b="b"/>
                <a:pathLst>
                  <a:path w="305" h="5471" extrusionOk="0">
                    <a:moveTo>
                      <a:pt x="0" y="0"/>
                    </a:moveTo>
                    <a:lnTo>
                      <a:pt x="0" y="5470"/>
                    </a:lnTo>
                    <a:lnTo>
                      <a:pt x="304" y="5470"/>
                    </a:lnTo>
                    <a:lnTo>
                      <a:pt x="30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34" name="Google Shape;3434;p24"/>
              <p:cNvSpPr/>
              <p:nvPr/>
            </p:nvSpPr>
            <p:spPr>
              <a:xfrm>
                <a:off x="4100253" y="8019455"/>
                <a:ext cx="4374" cy="150785"/>
              </a:xfrm>
              <a:custGeom>
                <a:avLst/>
                <a:gdLst/>
                <a:ahLst/>
                <a:cxnLst/>
                <a:rect l="l" t="t" r="r" b="b"/>
                <a:pathLst>
                  <a:path w="305" h="10515" extrusionOk="0">
                    <a:moveTo>
                      <a:pt x="0" y="0"/>
                    </a:moveTo>
                    <a:lnTo>
                      <a:pt x="0" y="10514"/>
                    </a:lnTo>
                    <a:lnTo>
                      <a:pt x="304" y="10514"/>
                    </a:lnTo>
                    <a:lnTo>
                      <a:pt x="30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35" name="Google Shape;3435;p24"/>
              <p:cNvSpPr/>
              <p:nvPr/>
            </p:nvSpPr>
            <p:spPr>
              <a:xfrm>
                <a:off x="4100253" y="7866075"/>
                <a:ext cx="4374" cy="149910"/>
              </a:xfrm>
              <a:custGeom>
                <a:avLst/>
                <a:gdLst/>
                <a:ahLst/>
                <a:cxnLst/>
                <a:rect l="l" t="t" r="r" b="b"/>
                <a:pathLst>
                  <a:path w="305" h="10454" extrusionOk="0">
                    <a:moveTo>
                      <a:pt x="0" y="0"/>
                    </a:moveTo>
                    <a:lnTo>
                      <a:pt x="0" y="10453"/>
                    </a:lnTo>
                    <a:lnTo>
                      <a:pt x="304" y="10453"/>
                    </a:lnTo>
                    <a:lnTo>
                      <a:pt x="30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36" name="Google Shape;3436;p24"/>
              <p:cNvSpPr/>
              <p:nvPr/>
            </p:nvSpPr>
            <p:spPr>
              <a:xfrm>
                <a:off x="4100253" y="6632892"/>
                <a:ext cx="4374" cy="150785"/>
              </a:xfrm>
              <a:custGeom>
                <a:avLst/>
                <a:gdLst/>
                <a:ahLst/>
                <a:cxnLst/>
                <a:rect l="l" t="t" r="r" b="b"/>
                <a:pathLst>
                  <a:path w="305" h="10515" extrusionOk="0">
                    <a:moveTo>
                      <a:pt x="0" y="0"/>
                    </a:moveTo>
                    <a:lnTo>
                      <a:pt x="0" y="10514"/>
                    </a:lnTo>
                    <a:lnTo>
                      <a:pt x="304" y="10514"/>
                    </a:lnTo>
                    <a:lnTo>
                      <a:pt x="30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37" name="Google Shape;3437;p24"/>
              <p:cNvSpPr/>
              <p:nvPr/>
            </p:nvSpPr>
            <p:spPr>
              <a:xfrm>
                <a:off x="4100253" y="6478637"/>
                <a:ext cx="4374" cy="150785"/>
              </a:xfrm>
              <a:custGeom>
                <a:avLst/>
                <a:gdLst/>
                <a:ahLst/>
                <a:cxnLst/>
                <a:rect l="l" t="t" r="r" b="b"/>
                <a:pathLst>
                  <a:path w="305" h="10515" extrusionOk="0">
                    <a:moveTo>
                      <a:pt x="0" y="0"/>
                    </a:moveTo>
                    <a:lnTo>
                      <a:pt x="0" y="10514"/>
                    </a:lnTo>
                    <a:lnTo>
                      <a:pt x="304" y="10514"/>
                    </a:lnTo>
                    <a:lnTo>
                      <a:pt x="30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38" name="Google Shape;3438;p24"/>
              <p:cNvSpPr/>
              <p:nvPr/>
            </p:nvSpPr>
            <p:spPr>
              <a:xfrm>
                <a:off x="4100253" y="5583606"/>
                <a:ext cx="4374" cy="121144"/>
              </a:xfrm>
              <a:custGeom>
                <a:avLst/>
                <a:gdLst/>
                <a:ahLst/>
                <a:cxnLst/>
                <a:rect l="l" t="t" r="r" b="b"/>
                <a:pathLst>
                  <a:path w="305" h="8448" extrusionOk="0">
                    <a:moveTo>
                      <a:pt x="0" y="0"/>
                    </a:moveTo>
                    <a:lnTo>
                      <a:pt x="0" y="8448"/>
                    </a:lnTo>
                    <a:lnTo>
                      <a:pt x="304" y="8448"/>
                    </a:lnTo>
                    <a:lnTo>
                      <a:pt x="30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39" name="Google Shape;3439;p24"/>
              <p:cNvSpPr/>
              <p:nvPr/>
            </p:nvSpPr>
            <p:spPr>
              <a:xfrm>
                <a:off x="4100253" y="7249039"/>
                <a:ext cx="4374" cy="150785"/>
              </a:xfrm>
              <a:custGeom>
                <a:avLst/>
                <a:gdLst/>
                <a:ahLst/>
                <a:cxnLst/>
                <a:rect l="l" t="t" r="r" b="b"/>
                <a:pathLst>
                  <a:path w="305" h="10515" extrusionOk="0">
                    <a:moveTo>
                      <a:pt x="0" y="1"/>
                    </a:moveTo>
                    <a:lnTo>
                      <a:pt x="0" y="10515"/>
                    </a:lnTo>
                    <a:lnTo>
                      <a:pt x="304" y="10515"/>
                    </a:lnTo>
                    <a:lnTo>
                      <a:pt x="30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40" name="Google Shape;3440;p24"/>
              <p:cNvSpPr/>
              <p:nvPr/>
            </p:nvSpPr>
            <p:spPr>
              <a:xfrm>
                <a:off x="4100253" y="7095658"/>
                <a:ext cx="4374" cy="149910"/>
              </a:xfrm>
              <a:custGeom>
                <a:avLst/>
                <a:gdLst/>
                <a:ahLst/>
                <a:cxnLst/>
                <a:rect l="l" t="t" r="r" b="b"/>
                <a:pathLst>
                  <a:path w="305" h="10454" extrusionOk="0">
                    <a:moveTo>
                      <a:pt x="0" y="1"/>
                    </a:moveTo>
                    <a:lnTo>
                      <a:pt x="0" y="10454"/>
                    </a:lnTo>
                    <a:lnTo>
                      <a:pt x="304" y="10454"/>
                    </a:lnTo>
                    <a:lnTo>
                      <a:pt x="30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41" name="Google Shape;3441;p24"/>
              <p:cNvSpPr/>
              <p:nvPr/>
            </p:nvSpPr>
            <p:spPr>
              <a:xfrm>
                <a:off x="4100253" y="5708220"/>
                <a:ext cx="4374" cy="150785"/>
              </a:xfrm>
              <a:custGeom>
                <a:avLst/>
                <a:gdLst/>
                <a:ahLst/>
                <a:cxnLst/>
                <a:rect l="l" t="t" r="r" b="b"/>
                <a:pathLst>
                  <a:path w="305" h="10515" extrusionOk="0">
                    <a:moveTo>
                      <a:pt x="0" y="1"/>
                    </a:moveTo>
                    <a:lnTo>
                      <a:pt x="0" y="10515"/>
                    </a:lnTo>
                    <a:lnTo>
                      <a:pt x="304" y="10515"/>
                    </a:lnTo>
                    <a:lnTo>
                      <a:pt x="30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42" name="Google Shape;3442;p24"/>
              <p:cNvSpPr/>
              <p:nvPr/>
            </p:nvSpPr>
            <p:spPr>
              <a:xfrm>
                <a:off x="4100253" y="6787147"/>
                <a:ext cx="4374" cy="149910"/>
              </a:xfrm>
              <a:custGeom>
                <a:avLst/>
                <a:gdLst/>
                <a:ahLst/>
                <a:cxnLst/>
                <a:rect l="l" t="t" r="r" b="b"/>
                <a:pathLst>
                  <a:path w="305" h="10454" extrusionOk="0">
                    <a:moveTo>
                      <a:pt x="0" y="0"/>
                    </a:moveTo>
                    <a:lnTo>
                      <a:pt x="0" y="10454"/>
                    </a:lnTo>
                    <a:lnTo>
                      <a:pt x="304" y="10454"/>
                    </a:lnTo>
                    <a:lnTo>
                      <a:pt x="30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43" name="Google Shape;3443;p24"/>
              <p:cNvSpPr/>
              <p:nvPr/>
            </p:nvSpPr>
            <p:spPr>
              <a:xfrm>
                <a:off x="4100253" y="7711805"/>
                <a:ext cx="4374" cy="149925"/>
              </a:xfrm>
              <a:custGeom>
                <a:avLst/>
                <a:gdLst/>
                <a:ahLst/>
                <a:cxnLst/>
                <a:rect l="l" t="t" r="r" b="b"/>
                <a:pathLst>
                  <a:path w="305" h="10455" extrusionOk="0">
                    <a:moveTo>
                      <a:pt x="0" y="1"/>
                    </a:moveTo>
                    <a:lnTo>
                      <a:pt x="0" y="10454"/>
                    </a:lnTo>
                    <a:lnTo>
                      <a:pt x="304" y="10454"/>
                    </a:lnTo>
                    <a:lnTo>
                      <a:pt x="30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44" name="Google Shape;3444;p24"/>
              <p:cNvSpPr/>
              <p:nvPr/>
            </p:nvSpPr>
            <p:spPr>
              <a:xfrm>
                <a:off x="4100253" y="7403294"/>
                <a:ext cx="4374" cy="150785"/>
              </a:xfrm>
              <a:custGeom>
                <a:avLst/>
                <a:gdLst/>
                <a:ahLst/>
                <a:cxnLst/>
                <a:rect l="l" t="t" r="r" b="b"/>
                <a:pathLst>
                  <a:path w="305" h="10515" extrusionOk="0">
                    <a:moveTo>
                      <a:pt x="0" y="1"/>
                    </a:moveTo>
                    <a:lnTo>
                      <a:pt x="0" y="10515"/>
                    </a:lnTo>
                    <a:lnTo>
                      <a:pt x="304" y="10515"/>
                    </a:lnTo>
                    <a:lnTo>
                      <a:pt x="30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45" name="Google Shape;3445;p24"/>
              <p:cNvSpPr/>
              <p:nvPr/>
            </p:nvSpPr>
            <p:spPr>
              <a:xfrm>
                <a:off x="4100253" y="7557550"/>
                <a:ext cx="4374" cy="149925"/>
              </a:xfrm>
              <a:custGeom>
                <a:avLst/>
                <a:gdLst/>
                <a:ahLst/>
                <a:cxnLst/>
                <a:rect l="l" t="t" r="r" b="b"/>
                <a:pathLst>
                  <a:path w="305" h="10455" extrusionOk="0">
                    <a:moveTo>
                      <a:pt x="0" y="1"/>
                    </a:moveTo>
                    <a:lnTo>
                      <a:pt x="0" y="10454"/>
                    </a:lnTo>
                    <a:lnTo>
                      <a:pt x="304" y="10454"/>
                    </a:lnTo>
                    <a:lnTo>
                      <a:pt x="30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46" name="Google Shape;3446;p24"/>
              <p:cNvSpPr/>
              <p:nvPr/>
            </p:nvSpPr>
            <p:spPr>
              <a:xfrm>
                <a:off x="4100253" y="6941403"/>
                <a:ext cx="4374" cy="149910"/>
              </a:xfrm>
              <a:custGeom>
                <a:avLst/>
                <a:gdLst/>
                <a:ahLst/>
                <a:cxnLst/>
                <a:rect l="l" t="t" r="r" b="b"/>
                <a:pathLst>
                  <a:path w="305" h="10454" extrusionOk="0">
                    <a:moveTo>
                      <a:pt x="0" y="0"/>
                    </a:moveTo>
                    <a:lnTo>
                      <a:pt x="0" y="10454"/>
                    </a:lnTo>
                    <a:lnTo>
                      <a:pt x="304" y="10454"/>
                    </a:lnTo>
                    <a:lnTo>
                      <a:pt x="30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47" name="Google Shape;3447;p24"/>
              <p:cNvSpPr/>
              <p:nvPr/>
            </p:nvSpPr>
            <p:spPr>
              <a:xfrm>
                <a:off x="4100253" y="5862476"/>
                <a:ext cx="4374" cy="150785"/>
              </a:xfrm>
              <a:custGeom>
                <a:avLst/>
                <a:gdLst/>
                <a:ahLst/>
                <a:cxnLst/>
                <a:rect l="l" t="t" r="r" b="b"/>
                <a:pathLst>
                  <a:path w="305" h="10515" extrusionOk="0">
                    <a:moveTo>
                      <a:pt x="0" y="1"/>
                    </a:moveTo>
                    <a:lnTo>
                      <a:pt x="0" y="10515"/>
                    </a:lnTo>
                    <a:lnTo>
                      <a:pt x="304" y="10515"/>
                    </a:lnTo>
                    <a:lnTo>
                      <a:pt x="30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48" name="Google Shape;3448;p24"/>
              <p:cNvSpPr/>
              <p:nvPr/>
            </p:nvSpPr>
            <p:spPr>
              <a:xfrm>
                <a:off x="4100253" y="6016731"/>
                <a:ext cx="4374" cy="149925"/>
              </a:xfrm>
              <a:custGeom>
                <a:avLst/>
                <a:gdLst/>
                <a:ahLst/>
                <a:cxnLst/>
                <a:rect l="l" t="t" r="r" b="b"/>
                <a:pathLst>
                  <a:path w="305" h="10455" extrusionOk="0">
                    <a:moveTo>
                      <a:pt x="0" y="1"/>
                    </a:moveTo>
                    <a:lnTo>
                      <a:pt x="0" y="10454"/>
                    </a:lnTo>
                    <a:lnTo>
                      <a:pt x="304" y="10454"/>
                    </a:lnTo>
                    <a:lnTo>
                      <a:pt x="30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49" name="Google Shape;3449;p24"/>
              <p:cNvSpPr/>
              <p:nvPr/>
            </p:nvSpPr>
            <p:spPr>
              <a:xfrm>
                <a:off x="4100253" y="6325242"/>
                <a:ext cx="4374" cy="149925"/>
              </a:xfrm>
              <a:custGeom>
                <a:avLst/>
                <a:gdLst/>
                <a:ahLst/>
                <a:cxnLst/>
                <a:rect l="l" t="t" r="r" b="b"/>
                <a:pathLst>
                  <a:path w="305" h="10455" extrusionOk="0">
                    <a:moveTo>
                      <a:pt x="0" y="1"/>
                    </a:moveTo>
                    <a:lnTo>
                      <a:pt x="0" y="10454"/>
                    </a:lnTo>
                    <a:lnTo>
                      <a:pt x="304" y="10454"/>
                    </a:lnTo>
                    <a:lnTo>
                      <a:pt x="30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50" name="Google Shape;3450;p24"/>
              <p:cNvSpPr/>
              <p:nvPr/>
            </p:nvSpPr>
            <p:spPr>
              <a:xfrm>
                <a:off x="4100253" y="6170986"/>
                <a:ext cx="4374" cy="149925"/>
              </a:xfrm>
              <a:custGeom>
                <a:avLst/>
                <a:gdLst/>
                <a:ahLst/>
                <a:cxnLst/>
                <a:rect l="l" t="t" r="r" b="b"/>
                <a:pathLst>
                  <a:path w="305" h="10455" extrusionOk="0">
                    <a:moveTo>
                      <a:pt x="0" y="1"/>
                    </a:moveTo>
                    <a:lnTo>
                      <a:pt x="0" y="10454"/>
                    </a:lnTo>
                    <a:lnTo>
                      <a:pt x="304" y="10454"/>
                    </a:lnTo>
                    <a:lnTo>
                      <a:pt x="30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51" name="Google Shape;3451;p24"/>
              <p:cNvSpPr/>
              <p:nvPr/>
            </p:nvSpPr>
            <p:spPr>
              <a:xfrm>
                <a:off x="4254508" y="7403294"/>
                <a:ext cx="3499" cy="150785"/>
              </a:xfrm>
              <a:custGeom>
                <a:avLst/>
                <a:gdLst/>
                <a:ahLst/>
                <a:cxnLst/>
                <a:rect l="l" t="t" r="r" b="b"/>
                <a:pathLst>
                  <a:path w="244" h="10515" extrusionOk="0">
                    <a:moveTo>
                      <a:pt x="0" y="1"/>
                    </a:moveTo>
                    <a:lnTo>
                      <a:pt x="0" y="10515"/>
                    </a:lnTo>
                    <a:lnTo>
                      <a:pt x="244" y="10515"/>
                    </a:lnTo>
                    <a:lnTo>
                      <a:pt x="24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52" name="Google Shape;3452;p24"/>
              <p:cNvSpPr/>
              <p:nvPr/>
            </p:nvSpPr>
            <p:spPr>
              <a:xfrm>
                <a:off x="4254508" y="7249039"/>
                <a:ext cx="3499" cy="150785"/>
              </a:xfrm>
              <a:custGeom>
                <a:avLst/>
                <a:gdLst/>
                <a:ahLst/>
                <a:cxnLst/>
                <a:rect l="l" t="t" r="r" b="b"/>
                <a:pathLst>
                  <a:path w="244" h="10515" extrusionOk="0">
                    <a:moveTo>
                      <a:pt x="0" y="1"/>
                    </a:moveTo>
                    <a:lnTo>
                      <a:pt x="0" y="10515"/>
                    </a:lnTo>
                    <a:lnTo>
                      <a:pt x="244" y="10515"/>
                    </a:lnTo>
                    <a:lnTo>
                      <a:pt x="24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53" name="Google Shape;3453;p24"/>
              <p:cNvSpPr/>
              <p:nvPr/>
            </p:nvSpPr>
            <p:spPr>
              <a:xfrm>
                <a:off x="4254508" y="7557550"/>
                <a:ext cx="3499" cy="149925"/>
              </a:xfrm>
              <a:custGeom>
                <a:avLst/>
                <a:gdLst/>
                <a:ahLst/>
                <a:cxnLst/>
                <a:rect l="l" t="t" r="r" b="b"/>
                <a:pathLst>
                  <a:path w="244" h="10455" extrusionOk="0">
                    <a:moveTo>
                      <a:pt x="0" y="1"/>
                    </a:moveTo>
                    <a:lnTo>
                      <a:pt x="0" y="10454"/>
                    </a:lnTo>
                    <a:lnTo>
                      <a:pt x="244" y="10454"/>
                    </a:lnTo>
                    <a:lnTo>
                      <a:pt x="24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54" name="Google Shape;3454;p24"/>
              <p:cNvSpPr/>
              <p:nvPr/>
            </p:nvSpPr>
            <p:spPr>
              <a:xfrm>
                <a:off x="4254508" y="8019455"/>
                <a:ext cx="3499" cy="150785"/>
              </a:xfrm>
              <a:custGeom>
                <a:avLst/>
                <a:gdLst/>
                <a:ahLst/>
                <a:cxnLst/>
                <a:rect l="l" t="t" r="r" b="b"/>
                <a:pathLst>
                  <a:path w="244" h="10515" extrusionOk="0">
                    <a:moveTo>
                      <a:pt x="0" y="0"/>
                    </a:moveTo>
                    <a:lnTo>
                      <a:pt x="0" y="10514"/>
                    </a:lnTo>
                    <a:lnTo>
                      <a:pt x="244" y="10514"/>
                    </a:lnTo>
                    <a:lnTo>
                      <a:pt x="24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55" name="Google Shape;3455;p24"/>
              <p:cNvSpPr/>
              <p:nvPr/>
            </p:nvSpPr>
            <p:spPr>
              <a:xfrm>
                <a:off x="4254508" y="7711805"/>
                <a:ext cx="3499" cy="149925"/>
              </a:xfrm>
              <a:custGeom>
                <a:avLst/>
                <a:gdLst/>
                <a:ahLst/>
                <a:cxnLst/>
                <a:rect l="l" t="t" r="r" b="b"/>
                <a:pathLst>
                  <a:path w="244" h="10455" extrusionOk="0">
                    <a:moveTo>
                      <a:pt x="0" y="1"/>
                    </a:moveTo>
                    <a:lnTo>
                      <a:pt x="0" y="10454"/>
                    </a:lnTo>
                    <a:lnTo>
                      <a:pt x="244" y="10454"/>
                    </a:lnTo>
                    <a:lnTo>
                      <a:pt x="24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56" name="Google Shape;3456;p24"/>
              <p:cNvSpPr/>
              <p:nvPr/>
            </p:nvSpPr>
            <p:spPr>
              <a:xfrm>
                <a:off x="4254508" y="8173711"/>
                <a:ext cx="3499" cy="81064"/>
              </a:xfrm>
              <a:custGeom>
                <a:avLst/>
                <a:gdLst/>
                <a:ahLst/>
                <a:cxnLst/>
                <a:rect l="l" t="t" r="r" b="b"/>
                <a:pathLst>
                  <a:path w="244" h="5653" extrusionOk="0">
                    <a:moveTo>
                      <a:pt x="0" y="0"/>
                    </a:moveTo>
                    <a:lnTo>
                      <a:pt x="0" y="5652"/>
                    </a:lnTo>
                    <a:cubicBezTo>
                      <a:pt x="122" y="5652"/>
                      <a:pt x="183" y="5652"/>
                      <a:pt x="244" y="5592"/>
                    </a:cubicBezTo>
                    <a:lnTo>
                      <a:pt x="24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57" name="Google Shape;3457;p24"/>
              <p:cNvSpPr/>
              <p:nvPr/>
            </p:nvSpPr>
            <p:spPr>
              <a:xfrm>
                <a:off x="4254508" y="7866075"/>
                <a:ext cx="3499" cy="149910"/>
              </a:xfrm>
              <a:custGeom>
                <a:avLst/>
                <a:gdLst/>
                <a:ahLst/>
                <a:cxnLst/>
                <a:rect l="l" t="t" r="r" b="b"/>
                <a:pathLst>
                  <a:path w="244" h="10454" extrusionOk="0">
                    <a:moveTo>
                      <a:pt x="0" y="0"/>
                    </a:moveTo>
                    <a:lnTo>
                      <a:pt x="0" y="10453"/>
                    </a:lnTo>
                    <a:lnTo>
                      <a:pt x="244" y="10453"/>
                    </a:lnTo>
                    <a:lnTo>
                      <a:pt x="24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58" name="Google Shape;3458;p24"/>
              <p:cNvSpPr/>
              <p:nvPr/>
            </p:nvSpPr>
            <p:spPr>
              <a:xfrm>
                <a:off x="4254508" y="5862476"/>
                <a:ext cx="3499" cy="150785"/>
              </a:xfrm>
              <a:custGeom>
                <a:avLst/>
                <a:gdLst/>
                <a:ahLst/>
                <a:cxnLst/>
                <a:rect l="l" t="t" r="r" b="b"/>
                <a:pathLst>
                  <a:path w="244" h="10515" extrusionOk="0">
                    <a:moveTo>
                      <a:pt x="0" y="1"/>
                    </a:moveTo>
                    <a:lnTo>
                      <a:pt x="0" y="10515"/>
                    </a:lnTo>
                    <a:lnTo>
                      <a:pt x="244" y="10515"/>
                    </a:lnTo>
                    <a:lnTo>
                      <a:pt x="24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59" name="Google Shape;3459;p24"/>
              <p:cNvSpPr/>
              <p:nvPr/>
            </p:nvSpPr>
            <p:spPr>
              <a:xfrm>
                <a:off x="4254508" y="5708220"/>
                <a:ext cx="3499" cy="150785"/>
              </a:xfrm>
              <a:custGeom>
                <a:avLst/>
                <a:gdLst/>
                <a:ahLst/>
                <a:cxnLst/>
                <a:rect l="l" t="t" r="r" b="b"/>
                <a:pathLst>
                  <a:path w="244" h="10515" extrusionOk="0">
                    <a:moveTo>
                      <a:pt x="0" y="1"/>
                    </a:moveTo>
                    <a:lnTo>
                      <a:pt x="0" y="10515"/>
                    </a:lnTo>
                    <a:lnTo>
                      <a:pt x="244" y="10515"/>
                    </a:lnTo>
                    <a:lnTo>
                      <a:pt x="24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60" name="Google Shape;3460;p24"/>
              <p:cNvSpPr/>
              <p:nvPr/>
            </p:nvSpPr>
            <p:spPr>
              <a:xfrm>
                <a:off x="4254508" y="6478637"/>
                <a:ext cx="3499" cy="150785"/>
              </a:xfrm>
              <a:custGeom>
                <a:avLst/>
                <a:gdLst/>
                <a:ahLst/>
                <a:cxnLst/>
                <a:rect l="l" t="t" r="r" b="b"/>
                <a:pathLst>
                  <a:path w="244" h="10515" extrusionOk="0">
                    <a:moveTo>
                      <a:pt x="0" y="0"/>
                    </a:moveTo>
                    <a:lnTo>
                      <a:pt x="0" y="10514"/>
                    </a:lnTo>
                    <a:lnTo>
                      <a:pt x="244" y="10514"/>
                    </a:lnTo>
                    <a:lnTo>
                      <a:pt x="24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61" name="Google Shape;3461;p24"/>
              <p:cNvSpPr/>
              <p:nvPr/>
            </p:nvSpPr>
            <p:spPr>
              <a:xfrm>
                <a:off x="4254508" y="6632892"/>
                <a:ext cx="3499" cy="150785"/>
              </a:xfrm>
              <a:custGeom>
                <a:avLst/>
                <a:gdLst/>
                <a:ahLst/>
                <a:cxnLst/>
                <a:rect l="l" t="t" r="r" b="b"/>
                <a:pathLst>
                  <a:path w="244" h="10515" extrusionOk="0">
                    <a:moveTo>
                      <a:pt x="0" y="0"/>
                    </a:moveTo>
                    <a:lnTo>
                      <a:pt x="0" y="10514"/>
                    </a:lnTo>
                    <a:lnTo>
                      <a:pt x="244" y="10514"/>
                    </a:lnTo>
                    <a:lnTo>
                      <a:pt x="24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62" name="Google Shape;3462;p24"/>
              <p:cNvSpPr/>
              <p:nvPr/>
            </p:nvSpPr>
            <p:spPr>
              <a:xfrm>
                <a:off x="4254508" y="6016731"/>
                <a:ext cx="3499" cy="149925"/>
              </a:xfrm>
              <a:custGeom>
                <a:avLst/>
                <a:gdLst/>
                <a:ahLst/>
                <a:cxnLst/>
                <a:rect l="l" t="t" r="r" b="b"/>
                <a:pathLst>
                  <a:path w="244" h="10455" extrusionOk="0">
                    <a:moveTo>
                      <a:pt x="0" y="1"/>
                    </a:moveTo>
                    <a:lnTo>
                      <a:pt x="0" y="10454"/>
                    </a:lnTo>
                    <a:lnTo>
                      <a:pt x="244" y="10454"/>
                    </a:lnTo>
                    <a:lnTo>
                      <a:pt x="24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63" name="Google Shape;3463;p24"/>
              <p:cNvSpPr/>
              <p:nvPr/>
            </p:nvSpPr>
            <p:spPr>
              <a:xfrm>
                <a:off x="4254508" y="5583606"/>
                <a:ext cx="3499" cy="121144"/>
              </a:xfrm>
              <a:custGeom>
                <a:avLst/>
                <a:gdLst/>
                <a:ahLst/>
                <a:cxnLst/>
                <a:rect l="l" t="t" r="r" b="b"/>
                <a:pathLst>
                  <a:path w="244" h="8448" extrusionOk="0">
                    <a:moveTo>
                      <a:pt x="0" y="0"/>
                    </a:moveTo>
                    <a:lnTo>
                      <a:pt x="0" y="8448"/>
                    </a:lnTo>
                    <a:lnTo>
                      <a:pt x="244" y="8448"/>
                    </a:lnTo>
                    <a:lnTo>
                      <a:pt x="24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64" name="Google Shape;3464;p24"/>
              <p:cNvSpPr/>
              <p:nvPr/>
            </p:nvSpPr>
            <p:spPr>
              <a:xfrm>
                <a:off x="4254508" y="6787147"/>
                <a:ext cx="3499" cy="149910"/>
              </a:xfrm>
              <a:custGeom>
                <a:avLst/>
                <a:gdLst/>
                <a:ahLst/>
                <a:cxnLst/>
                <a:rect l="l" t="t" r="r" b="b"/>
                <a:pathLst>
                  <a:path w="244" h="10454" extrusionOk="0">
                    <a:moveTo>
                      <a:pt x="0" y="0"/>
                    </a:moveTo>
                    <a:lnTo>
                      <a:pt x="0" y="10454"/>
                    </a:lnTo>
                    <a:lnTo>
                      <a:pt x="244" y="10454"/>
                    </a:lnTo>
                    <a:lnTo>
                      <a:pt x="24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65" name="Google Shape;3465;p24"/>
              <p:cNvSpPr/>
              <p:nvPr/>
            </p:nvSpPr>
            <p:spPr>
              <a:xfrm>
                <a:off x="4254508" y="7095658"/>
                <a:ext cx="3499" cy="149910"/>
              </a:xfrm>
              <a:custGeom>
                <a:avLst/>
                <a:gdLst/>
                <a:ahLst/>
                <a:cxnLst/>
                <a:rect l="l" t="t" r="r" b="b"/>
                <a:pathLst>
                  <a:path w="244" h="10454" extrusionOk="0">
                    <a:moveTo>
                      <a:pt x="0" y="1"/>
                    </a:moveTo>
                    <a:lnTo>
                      <a:pt x="0" y="10454"/>
                    </a:lnTo>
                    <a:lnTo>
                      <a:pt x="244" y="10454"/>
                    </a:lnTo>
                    <a:lnTo>
                      <a:pt x="24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66" name="Google Shape;3466;p24"/>
              <p:cNvSpPr/>
              <p:nvPr/>
            </p:nvSpPr>
            <p:spPr>
              <a:xfrm>
                <a:off x="4254508" y="6325242"/>
                <a:ext cx="3499" cy="149925"/>
              </a:xfrm>
              <a:custGeom>
                <a:avLst/>
                <a:gdLst/>
                <a:ahLst/>
                <a:cxnLst/>
                <a:rect l="l" t="t" r="r" b="b"/>
                <a:pathLst>
                  <a:path w="244" h="10455" extrusionOk="0">
                    <a:moveTo>
                      <a:pt x="0" y="1"/>
                    </a:moveTo>
                    <a:lnTo>
                      <a:pt x="0" y="10454"/>
                    </a:lnTo>
                    <a:lnTo>
                      <a:pt x="244" y="10454"/>
                    </a:lnTo>
                    <a:lnTo>
                      <a:pt x="24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67" name="Google Shape;3467;p24"/>
              <p:cNvSpPr/>
              <p:nvPr/>
            </p:nvSpPr>
            <p:spPr>
              <a:xfrm>
                <a:off x="4254508" y="6170986"/>
                <a:ext cx="3499" cy="149925"/>
              </a:xfrm>
              <a:custGeom>
                <a:avLst/>
                <a:gdLst/>
                <a:ahLst/>
                <a:cxnLst/>
                <a:rect l="l" t="t" r="r" b="b"/>
                <a:pathLst>
                  <a:path w="244" h="10455" extrusionOk="0">
                    <a:moveTo>
                      <a:pt x="0" y="1"/>
                    </a:moveTo>
                    <a:lnTo>
                      <a:pt x="0" y="10454"/>
                    </a:lnTo>
                    <a:lnTo>
                      <a:pt x="244" y="10454"/>
                    </a:lnTo>
                    <a:lnTo>
                      <a:pt x="24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68" name="Google Shape;3468;p24"/>
              <p:cNvSpPr/>
              <p:nvPr/>
            </p:nvSpPr>
            <p:spPr>
              <a:xfrm>
                <a:off x="4254508" y="6941403"/>
                <a:ext cx="3499" cy="149910"/>
              </a:xfrm>
              <a:custGeom>
                <a:avLst/>
                <a:gdLst/>
                <a:ahLst/>
                <a:cxnLst/>
                <a:rect l="l" t="t" r="r" b="b"/>
                <a:pathLst>
                  <a:path w="244" h="10454" extrusionOk="0">
                    <a:moveTo>
                      <a:pt x="0" y="0"/>
                    </a:moveTo>
                    <a:lnTo>
                      <a:pt x="0" y="10454"/>
                    </a:lnTo>
                    <a:lnTo>
                      <a:pt x="244" y="10454"/>
                    </a:lnTo>
                    <a:lnTo>
                      <a:pt x="24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69" name="Google Shape;3469;p24"/>
              <p:cNvSpPr/>
              <p:nvPr/>
            </p:nvSpPr>
            <p:spPr>
              <a:xfrm>
                <a:off x="4408764" y="6941403"/>
                <a:ext cx="3499" cy="149910"/>
              </a:xfrm>
              <a:custGeom>
                <a:avLst/>
                <a:gdLst/>
                <a:ahLst/>
                <a:cxnLst/>
                <a:rect l="l" t="t" r="r" b="b"/>
                <a:pathLst>
                  <a:path w="244" h="10454" extrusionOk="0">
                    <a:moveTo>
                      <a:pt x="1" y="0"/>
                    </a:moveTo>
                    <a:lnTo>
                      <a:pt x="1" y="10454"/>
                    </a:lnTo>
                    <a:lnTo>
                      <a:pt x="244" y="10454"/>
                    </a:lnTo>
                    <a:lnTo>
                      <a:pt x="24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70" name="Google Shape;3470;p24"/>
              <p:cNvSpPr/>
              <p:nvPr/>
            </p:nvSpPr>
            <p:spPr>
              <a:xfrm>
                <a:off x="4408764" y="7249039"/>
                <a:ext cx="3499" cy="150785"/>
              </a:xfrm>
              <a:custGeom>
                <a:avLst/>
                <a:gdLst/>
                <a:ahLst/>
                <a:cxnLst/>
                <a:rect l="l" t="t" r="r" b="b"/>
                <a:pathLst>
                  <a:path w="244" h="10515" extrusionOk="0">
                    <a:moveTo>
                      <a:pt x="1" y="1"/>
                    </a:moveTo>
                    <a:lnTo>
                      <a:pt x="1" y="10515"/>
                    </a:lnTo>
                    <a:lnTo>
                      <a:pt x="244" y="10515"/>
                    </a:lnTo>
                    <a:lnTo>
                      <a:pt x="24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71" name="Google Shape;3471;p24"/>
              <p:cNvSpPr/>
              <p:nvPr/>
            </p:nvSpPr>
            <p:spPr>
              <a:xfrm>
                <a:off x="4408764" y="7866075"/>
                <a:ext cx="3499" cy="149910"/>
              </a:xfrm>
              <a:custGeom>
                <a:avLst/>
                <a:gdLst/>
                <a:ahLst/>
                <a:cxnLst/>
                <a:rect l="l" t="t" r="r" b="b"/>
                <a:pathLst>
                  <a:path w="244" h="10454" extrusionOk="0">
                    <a:moveTo>
                      <a:pt x="1" y="0"/>
                    </a:moveTo>
                    <a:lnTo>
                      <a:pt x="1" y="10453"/>
                    </a:lnTo>
                    <a:lnTo>
                      <a:pt x="244" y="10453"/>
                    </a:lnTo>
                    <a:lnTo>
                      <a:pt x="24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72" name="Google Shape;3472;p24"/>
              <p:cNvSpPr/>
              <p:nvPr/>
            </p:nvSpPr>
            <p:spPr>
              <a:xfrm>
                <a:off x="4408764" y="7403294"/>
                <a:ext cx="3499" cy="150785"/>
              </a:xfrm>
              <a:custGeom>
                <a:avLst/>
                <a:gdLst/>
                <a:ahLst/>
                <a:cxnLst/>
                <a:rect l="l" t="t" r="r" b="b"/>
                <a:pathLst>
                  <a:path w="244" h="10515" extrusionOk="0">
                    <a:moveTo>
                      <a:pt x="1" y="1"/>
                    </a:moveTo>
                    <a:lnTo>
                      <a:pt x="1" y="10515"/>
                    </a:lnTo>
                    <a:lnTo>
                      <a:pt x="244" y="10515"/>
                    </a:lnTo>
                    <a:lnTo>
                      <a:pt x="24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73" name="Google Shape;3473;p24"/>
              <p:cNvSpPr/>
              <p:nvPr/>
            </p:nvSpPr>
            <p:spPr>
              <a:xfrm>
                <a:off x="4408764" y="8173711"/>
                <a:ext cx="3499" cy="77579"/>
              </a:xfrm>
              <a:custGeom>
                <a:avLst/>
                <a:gdLst/>
                <a:ahLst/>
                <a:cxnLst/>
                <a:rect l="l" t="t" r="r" b="b"/>
                <a:pathLst>
                  <a:path w="244" h="5410" extrusionOk="0">
                    <a:moveTo>
                      <a:pt x="1" y="0"/>
                    </a:moveTo>
                    <a:lnTo>
                      <a:pt x="1" y="5409"/>
                    </a:lnTo>
                    <a:lnTo>
                      <a:pt x="244" y="5409"/>
                    </a:lnTo>
                    <a:lnTo>
                      <a:pt x="24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74" name="Google Shape;3474;p24"/>
              <p:cNvSpPr/>
              <p:nvPr/>
            </p:nvSpPr>
            <p:spPr>
              <a:xfrm>
                <a:off x="4408764" y="8019455"/>
                <a:ext cx="3499" cy="150785"/>
              </a:xfrm>
              <a:custGeom>
                <a:avLst/>
                <a:gdLst/>
                <a:ahLst/>
                <a:cxnLst/>
                <a:rect l="l" t="t" r="r" b="b"/>
                <a:pathLst>
                  <a:path w="244" h="10515" extrusionOk="0">
                    <a:moveTo>
                      <a:pt x="1" y="0"/>
                    </a:moveTo>
                    <a:lnTo>
                      <a:pt x="1" y="10514"/>
                    </a:lnTo>
                    <a:lnTo>
                      <a:pt x="244" y="10514"/>
                    </a:lnTo>
                    <a:lnTo>
                      <a:pt x="24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75" name="Google Shape;3475;p24"/>
              <p:cNvSpPr/>
              <p:nvPr/>
            </p:nvSpPr>
            <p:spPr>
              <a:xfrm>
                <a:off x="4408764" y="7557550"/>
                <a:ext cx="3499" cy="149925"/>
              </a:xfrm>
              <a:custGeom>
                <a:avLst/>
                <a:gdLst/>
                <a:ahLst/>
                <a:cxnLst/>
                <a:rect l="l" t="t" r="r" b="b"/>
                <a:pathLst>
                  <a:path w="244" h="10455" extrusionOk="0">
                    <a:moveTo>
                      <a:pt x="1" y="1"/>
                    </a:moveTo>
                    <a:lnTo>
                      <a:pt x="1" y="10454"/>
                    </a:lnTo>
                    <a:lnTo>
                      <a:pt x="244" y="10454"/>
                    </a:lnTo>
                    <a:lnTo>
                      <a:pt x="24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76" name="Google Shape;3476;p24"/>
              <p:cNvSpPr/>
              <p:nvPr/>
            </p:nvSpPr>
            <p:spPr>
              <a:xfrm>
                <a:off x="4408764" y="7711805"/>
                <a:ext cx="3499" cy="149925"/>
              </a:xfrm>
              <a:custGeom>
                <a:avLst/>
                <a:gdLst/>
                <a:ahLst/>
                <a:cxnLst/>
                <a:rect l="l" t="t" r="r" b="b"/>
                <a:pathLst>
                  <a:path w="244" h="10455" extrusionOk="0">
                    <a:moveTo>
                      <a:pt x="1" y="1"/>
                    </a:moveTo>
                    <a:lnTo>
                      <a:pt x="1" y="10454"/>
                    </a:lnTo>
                    <a:lnTo>
                      <a:pt x="244" y="10454"/>
                    </a:lnTo>
                    <a:lnTo>
                      <a:pt x="24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77" name="Google Shape;3477;p24"/>
              <p:cNvSpPr/>
              <p:nvPr/>
            </p:nvSpPr>
            <p:spPr>
              <a:xfrm>
                <a:off x="4408764" y="6170986"/>
                <a:ext cx="3499" cy="149925"/>
              </a:xfrm>
              <a:custGeom>
                <a:avLst/>
                <a:gdLst/>
                <a:ahLst/>
                <a:cxnLst/>
                <a:rect l="l" t="t" r="r" b="b"/>
                <a:pathLst>
                  <a:path w="244" h="10455" extrusionOk="0">
                    <a:moveTo>
                      <a:pt x="1" y="1"/>
                    </a:moveTo>
                    <a:lnTo>
                      <a:pt x="1" y="10454"/>
                    </a:lnTo>
                    <a:lnTo>
                      <a:pt x="244" y="10454"/>
                    </a:lnTo>
                    <a:lnTo>
                      <a:pt x="24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78" name="Google Shape;3478;p24"/>
              <p:cNvSpPr/>
              <p:nvPr/>
            </p:nvSpPr>
            <p:spPr>
              <a:xfrm>
                <a:off x="4408764" y="5583606"/>
                <a:ext cx="3499" cy="121144"/>
              </a:xfrm>
              <a:custGeom>
                <a:avLst/>
                <a:gdLst/>
                <a:ahLst/>
                <a:cxnLst/>
                <a:rect l="l" t="t" r="r" b="b"/>
                <a:pathLst>
                  <a:path w="244" h="8448" extrusionOk="0">
                    <a:moveTo>
                      <a:pt x="1" y="0"/>
                    </a:moveTo>
                    <a:lnTo>
                      <a:pt x="1" y="8448"/>
                    </a:lnTo>
                    <a:lnTo>
                      <a:pt x="244" y="8448"/>
                    </a:lnTo>
                    <a:lnTo>
                      <a:pt x="24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79" name="Google Shape;3479;p24"/>
              <p:cNvSpPr/>
              <p:nvPr/>
            </p:nvSpPr>
            <p:spPr>
              <a:xfrm>
                <a:off x="4408764" y="5862476"/>
                <a:ext cx="3499" cy="150785"/>
              </a:xfrm>
              <a:custGeom>
                <a:avLst/>
                <a:gdLst/>
                <a:ahLst/>
                <a:cxnLst/>
                <a:rect l="l" t="t" r="r" b="b"/>
                <a:pathLst>
                  <a:path w="244" h="10515" extrusionOk="0">
                    <a:moveTo>
                      <a:pt x="1" y="1"/>
                    </a:moveTo>
                    <a:lnTo>
                      <a:pt x="1" y="10515"/>
                    </a:lnTo>
                    <a:lnTo>
                      <a:pt x="244" y="10515"/>
                    </a:lnTo>
                    <a:lnTo>
                      <a:pt x="24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80" name="Google Shape;3480;p24"/>
              <p:cNvSpPr/>
              <p:nvPr/>
            </p:nvSpPr>
            <p:spPr>
              <a:xfrm>
                <a:off x="4408764" y="6325242"/>
                <a:ext cx="3499" cy="149925"/>
              </a:xfrm>
              <a:custGeom>
                <a:avLst/>
                <a:gdLst/>
                <a:ahLst/>
                <a:cxnLst/>
                <a:rect l="l" t="t" r="r" b="b"/>
                <a:pathLst>
                  <a:path w="244" h="10455" extrusionOk="0">
                    <a:moveTo>
                      <a:pt x="1" y="1"/>
                    </a:moveTo>
                    <a:lnTo>
                      <a:pt x="1" y="10454"/>
                    </a:lnTo>
                    <a:lnTo>
                      <a:pt x="244" y="10454"/>
                    </a:lnTo>
                    <a:lnTo>
                      <a:pt x="24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81" name="Google Shape;3481;p24"/>
              <p:cNvSpPr/>
              <p:nvPr/>
            </p:nvSpPr>
            <p:spPr>
              <a:xfrm>
                <a:off x="4408764" y="6016731"/>
                <a:ext cx="3499" cy="149925"/>
              </a:xfrm>
              <a:custGeom>
                <a:avLst/>
                <a:gdLst/>
                <a:ahLst/>
                <a:cxnLst/>
                <a:rect l="l" t="t" r="r" b="b"/>
                <a:pathLst>
                  <a:path w="244" h="10455" extrusionOk="0">
                    <a:moveTo>
                      <a:pt x="1" y="1"/>
                    </a:moveTo>
                    <a:lnTo>
                      <a:pt x="1" y="10454"/>
                    </a:lnTo>
                    <a:lnTo>
                      <a:pt x="244" y="10454"/>
                    </a:lnTo>
                    <a:lnTo>
                      <a:pt x="24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82" name="Google Shape;3482;p24"/>
              <p:cNvSpPr/>
              <p:nvPr/>
            </p:nvSpPr>
            <p:spPr>
              <a:xfrm>
                <a:off x="4408764" y="6787147"/>
                <a:ext cx="3499" cy="149910"/>
              </a:xfrm>
              <a:custGeom>
                <a:avLst/>
                <a:gdLst/>
                <a:ahLst/>
                <a:cxnLst/>
                <a:rect l="l" t="t" r="r" b="b"/>
                <a:pathLst>
                  <a:path w="244" h="10454" extrusionOk="0">
                    <a:moveTo>
                      <a:pt x="1" y="0"/>
                    </a:moveTo>
                    <a:lnTo>
                      <a:pt x="1" y="10454"/>
                    </a:lnTo>
                    <a:lnTo>
                      <a:pt x="244" y="10454"/>
                    </a:lnTo>
                    <a:lnTo>
                      <a:pt x="24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83" name="Google Shape;3483;p24"/>
              <p:cNvSpPr/>
              <p:nvPr/>
            </p:nvSpPr>
            <p:spPr>
              <a:xfrm>
                <a:off x="4408764" y="6478637"/>
                <a:ext cx="3499" cy="150785"/>
              </a:xfrm>
              <a:custGeom>
                <a:avLst/>
                <a:gdLst/>
                <a:ahLst/>
                <a:cxnLst/>
                <a:rect l="l" t="t" r="r" b="b"/>
                <a:pathLst>
                  <a:path w="244" h="10515" extrusionOk="0">
                    <a:moveTo>
                      <a:pt x="1" y="0"/>
                    </a:moveTo>
                    <a:lnTo>
                      <a:pt x="1" y="10514"/>
                    </a:lnTo>
                    <a:lnTo>
                      <a:pt x="244" y="10514"/>
                    </a:lnTo>
                    <a:lnTo>
                      <a:pt x="24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84" name="Google Shape;3484;p24"/>
              <p:cNvSpPr/>
              <p:nvPr/>
            </p:nvSpPr>
            <p:spPr>
              <a:xfrm>
                <a:off x="4408764" y="6632892"/>
                <a:ext cx="3499" cy="150785"/>
              </a:xfrm>
              <a:custGeom>
                <a:avLst/>
                <a:gdLst/>
                <a:ahLst/>
                <a:cxnLst/>
                <a:rect l="l" t="t" r="r" b="b"/>
                <a:pathLst>
                  <a:path w="244" h="10515" extrusionOk="0">
                    <a:moveTo>
                      <a:pt x="1" y="0"/>
                    </a:moveTo>
                    <a:lnTo>
                      <a:pt x="1" y="10514"/>
                    </a:lnTo>
                    <a:lnTo>
                      <a:pt x="244" y="10514"/>
                    </a:lnTo>
                    <a:lnTo>
                      <a:pt x="24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85" name="Google Shape;3485;p24"/>
              <p:cNvSpPr/>
              <p:nvPr/>
            </p:nvSpPr>
            <p:spPr>
              <a:xfrm>
                <a:off x="4408764" y="5708220"/>
                <a:ext cx="3499" cy="150785"/>
              </a:xfrm>
              <a:custGeom>
                <a:avLst/>
                <a:gdLst/>
                <a:ahLst/>
                <a:cxnLst/>
                <a:rect l="l" t="t" r="r" b="b"/>
                <a:pathLst>
                  <a:path w="244" h="10515" extrusionOk="0">
                    <a:moveTo>
                      <a:pt x="1" y="1"/>
                    </a:moveTo>
                    <a:lnTo>
                      <a:pt x="1" y="10515"/>
                    </a:lnTo>
                    <a:lnTo>
                      <a:pt x="244" y="10515"/>
                    </a:lnTo>
                    <a:lnTo>
                      <a:pt x="24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86" name="Google Shape;3486;p24"/>
              <p:cNvSpPr/>
              <p:nvPr/>
            </p:nvSpPr>
            <p:spPr>
              <a:xfrm>
                <a:off x="4408764" y="7095658"/>
                <a:ext cx="3499" cy="149910"/>
              </a:xfrm>
              <a:custGeom>
                <a:avLst/>
                <a:gdLst/>
                <a:ahLst/>
                <a:cxnLst/>
                <a:rect l="l" t="t" r="r" b="b"/>
                <a:pathLst>
                  <a:path w="244" h="10454" extrusionOk="0">
                    <a:moveTo>
                      <a:pt x="1" y="1"/>
                    </a:moveTo>
                    <a:lnTo>
                      <a:pt x="1" y="10454"/>
                    </a:lnTo>
                    <a:lnTo>
                      <a:pt x="244" y="10454"/>
                    </a:lnTo>
                    <a:lnTo>
                      <a:pt x="24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87" name="Google Shape;3487;p24"/>
              <p:cNvSpPr/>
              <p:nvPr/>
            </p:nvSpPr>
            <p:spPr>
              <a:xfrm>
                <a:off x="4563019" y="6016731"/>
                <a:ext cx="3499" cy="149925"/>
              </a:xfrm>
              <a:custGeom>
                <a:avLst/>
                <a:gdLst/>
                <a:ahLst/>
                <a:cxnLst/>
                <a:rect l="l" t="t" r="r" b="b"/>
                <a:pathLst>
                  <a:path w="244" h="10455" extrusionOk="0">
                    <a:moveTo>
                      <a:pt x="1" y="1"/>
                    </a:moveTo>
                    <a:lnTo>
                      <a:pt x="1" y="10454"/>
                    </a:lnTo>
                    <a:lnTo>
                      <a:pt x="244" y="10454"/>
                    </a:lnTo>
                    <a:lnTo>
                      <a:pt x="24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88" name="Google Shape;3488;p24"/>
              <p:cNvSpPr/>
              <p:nvPr/>
            </p:nvSpPr>
            <p:spPr>
              <a:xfrm>
                <a:off x="4563019" y="5583606"/>
                <a:ext cx="3499" cy="121144"/>
              </a:xfrm>
              <a:custGeom>
                <a:avLst/>
                <a:gdLst/>
                <a:ahLst/>
                <a:cxnLst/>
                <a:rect l="l" t="t" r="r" b="b"/>
                <a:pathLst>
                  <a:path w="244" h="8448" extrusionOk="0">
                    <a:moveTo>
                      <a:pt x="1" y="0"/>
                    </a:moveTo>
                    <a:lnTo>
                      <a:pt x="1" y="8448"/>
                    </a:lnTo>
                    <a:lnTo>
                      <a:pt x="244" y="8448"/>
                    </a:lnTo>
                    <a:lnTo>
                      <a:pt x="24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89" name="Google Shape;3489;p24"/>
              <p:cNvSpPr/>
              <p:nvPr/>
            </p:nvSpPr>
            <p:spPr>
              <a:xfrm>
                <a:off x="4563019" y="6325242"/>
                <a:ext cx="3499" cy="149925"/>
              </a:xfrm>
              <a:custGeom>
                <a:avLst/>
                <a:gdLst/>
                <a:ahLst/>
                <a:cxnLst/>
                <a:rect l="l" t="t" r="r" b="b"/>
                <a:pathLst>
                  <a:path w="244" h="10455" extrusionOk="0">
                    <a:moveTo>
                      <a:pt x="1" y="1"/>
                    </a:moveTo>
                    <a:lnTo>
                      <a:pt x="1" y="10454"/>
                    </a:lnTo>
                    <a:lnTo>
                      <a:pt x="244" y="10454"/>
                    </a:lnTo>
                    <a:lnTo>
                      <a:pt x="24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90" name="Google Shape;3490;p24"/>
              <p:cNvSpPr/>
              <p:nvPr/>
            </p:nvSpPr>
            <p:spPr>
              <a:xfrm>
                <a:off x="4563019" y="6478637"/>
                <a:ext cx="3499" cy="150785"/>
              </a:xfrm>
              <a:custGeom>
                <a:avLst/>
                <a:gdLst/>
                <a:ahLst/>
                <a:cxnLst/>
                <a:rect l="l" t="t" r="r" b="b"/>
                <a:pathLst>
                  <a:path w="244" h="10515" extrusionOk="0">
                    <a:moveTo>
                      <a:pt x="1" y="0"/>
                    </a:moveTo>
                    <a:lnTo>
                      <a:pt x="1" y="10514"/>
                    </a:lnTo>
                    <a:lnTo>
                      <a:pt x="244" y="10514"/>
                    </a:lnTo>
                    <a:lnTo>
                      <a:pt x="24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91" name="Google Shape;3491;p24"/>
              <p:cNvSpPr/>
              <p:nvPr/>
            </p:nvSpPr>
            <p:spPr>
              <a:xfrm>
                <a:off x="4563019" y="5862476"/>
                <a:ext cx="3499" cy="150785"/>
              </a:xfrm>
              <a:custGeom>
                <a:avLst/>
                <a:gdLst/>
                <a:ahLst/>
                <a:cxnLst/>
                <a:rect l="l" t="t" r="r" b="b"/>
                <a:pathLst>
                  <a:path w="244" h="10515" extrusionOk="0">
                    <a:moveTo>
                      <a:pt x="1" y="1"/>
                    </a:moveTo>
                    <a:lnTo>
                      <a:pt x="1" y="10515"/>
                    </a:lnTo>
                    <a:lnTo>
                      <a:pt x="244" y="10515"/>
                    </a:lnTo>
                    <a:lnTo>
                      <a:pt x="24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92" name="Google Shape;3492;p24"/>
              <p:cNvSpPr/>
              <p:nvPr/>
            </p:nvSpPr>
            <p:spPr>
              <a:xfrm>
                <a:off x="4563019" y="6941403"/>
                <a:ext cx="3499" cy="40969"/>
              </a:xfrm>
              <a:custGeom>
                <a:avLst/>
                <a:gdLst/>
                <a:ahLst/>
                <a:cxnLst/>
                <a:rect l="l" t="t" r="r" b="b"/>
                <a:pathLst>
                  <a:path w="244" h="2857" extrusionOk="0">
                    <a:moveTo>
                      <a:pt x="1" y="0"/>
                    </a:moveTo>
                    <a:lnTo>
                      <a:pt x="1" y="2857"/>
                    </a:lnTo>
                    <a:cubicBezTo>
                      <a:pt x="61" y="2675"/>
                      <a:pt x="183" y="2553"/>
                      <a:pt x="244" y="2371"/>
                    </a:cubicBezTo>
                    <a:lnTo>
                      <a:pt x="24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93" name="Google Shape;3493;p24"/>
              <p:cNvSpPr/>
              <p:nvPr/>
            </p:nvSpPr>
            <p:spPr>
              <a:xfrm>
                <a:off x="4563019" y="5708220"/>
                <a:ext cx="3499" cy="150785"/>
              </a:xfrm>
              <a:custGeom>
                <a:avLst/>
                <a:gdLst/>
                <a:ahLst/>
                <a:cxnLst/>
                <a:rect l="l" t="t" r="r" b="b"/>
                <a:pathLst>
                  <a:path w="244" h="10515" extrusionOk="0">
                    <a:moveTo>
                      <a:pt x="1" y="1"/>
                    </a:moveTo>
                    <a:lnTo>
                      <a:pt x="1" y="10515"/>
                    </a:lnTo>
                    <a:lnTo>
                      <a:pt x="244" y="10515"/>
                    </a:lnTo>
                    <a:lnTo>
                      <a:pt x="24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94" name="Google Shape;3494;p24"/>
              <p:cNvSpPr/>
              <p:nvPr/>
            </p:nvSpPr>
            <p:spPr>
              <a:xfrm>
                <a:off x="4563019" y="6632892"/>
                <a:ext cx="3499" cy="150785"/>
              </a:xfrm>
              <a:custGeom>
                <a:avLst/>
                <a:gdLst/>
                <a:ahLst/>
                <a:cxnLst/>
                <a:rect l="l" t="t" r="r" b="b"/>
                <a:pathLst>
                  <a:path w="244" h="10515" extrusionOk="0">
                    <a:moveTo>
                      <a:pt x="1" y="0"/>
                    </a:moveTo>
                    <a:lnTo>
                      <a:pt x="1" y="10514"/>
                    </a:lnTo>
                    <a:lnTo>
                      <a:pt x="244" y="10514"/>
                    </a:lnTo>
                    <a:lnTo>
                      <a:pt x="24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95" name="Google Shape;3495;p24"/>
              <p:cNvSpPr/>
              <p:nvPr/>
            </p:nvSpPr>
            <p:spPr>
              <a:xfrm>
                <a:off x="4563019" y="6170986"/>
                <a:ext cx="3499" cy="149925"/>
              </a:xfrm>
              <a:custGeom>
                <a:avLst/>
                <a:gdLst/>
                <a:ahLst/>
                <a:cxnLst/>
                <a:rect l="l" t="t" r="r" b="b"/>
                <a:pathLst>
                  <a:path w="244" h="10455" extrusionOk="0">
                    <a:moveTo>
                      <a:pt x="1" y="1"/>
                    </a:moveTo>
                    <a:lnTo>
                      <a:pt x="1" y="10454"/>
                    </a:lnTo>
                    <a:lnTo>
                      <a:pt x="244" y="10454"/>
                    </a:lnTo>
                    <a:lnTo>
                      <a:pt x="24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96" name="Google Shape;3496;p24"/>
              <p:cNvSpPr/>
              <p:nvPr/>
            </p:nvSpPr>
            <p:spPr>
              <a:xfrm>
                <a:off x="4563019" y="6787147"/>
                <a:ext cx="3499" cy="149910"/>
              </a:xfrm>
              <a:custGeom>
                <a:avLst/>
                <a:gdLst/>
                <a:ahLst/>
                <a:cxnLst/>
                <a:rect l="l" t="t" r="r" b="b"/>
                <a:pathLst>
                  <a:path w="244" h="10454" extrusionOk="0">
                    <a:moveTo>
                      <a:pt x="1" y="0"/>
                    </a:moveTo>
                    <a:lnTo>
                      <a:pt x="1" y="10454"/>
                    </a:lnTo>
                    <a:lnTo>
                      <a:pt x="244" y="10454"/>
                    </a:lnTo>
                    <a:lnTo>
                      <a:pt x="24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97" name="Google Shape;3497;p24"/>
              <p:cNvSpPr/>
              <p:nvPr/>
            </p:nvSpPr>
            <p:spPr>
              <a:xfrm>
                <a:off x="916658" y="8170226"/>
                <a:ext cx="3530465" cy="3499"/>
              </a:xfrm>
              <a:custGeom>
                <a:avLst/>
                <a:gdLst/>
                <a:ahLst/>
                <a:cxnLst/>
                <a:rect l="l" t="t" r="r" b="b"/>
                <a:pathLst>
                  <a:path w="246197" h="244" extrusionOk="0">
                    <a:moveTo>
                      <a:pt x="0" y="0"/>
                    </a:moveTo>
                    <a:lnTo>
                      <a:pt x="0" y="243"/>
                    </a:lnTo>
                    <a:lnTo>
                      <a:pt x="246197" y="243"/>
                    </a:lnTo>
                    <a:cubicBezTo>
                      <a:pt x="246197" y="183"/>
                      <a:pt x="246197" y="61"/>
                      <a:pt x="246197" y="0"/>
                    </a:cubicBez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98" name="Google Shape;3498;p24"/>
              <p:cNvSpPr/>
              <p:nvPr/>
            </p:nvSpPr>
            <p:spPr>
              <a:xfrm>
                <a:off x="916658" y="8015971"/>
                <a:ext cx="3550512" cy="3499"/>
              </a:xfrm>
              <a:custGeom>
                <a:avLst/>
                <a:gdLst/>
                <a:ahLst/>
                <a:cxnLst/>
                <a:rect l="l" t="t" r="r" b="b"/>
                <a:pathLst>
                  <a:path w="247595" h="244" extrusionOk="0">
                    <a:moveTo>
                      <a:pt x="0" y="0"/>
                    </a:moveTo>
                    <a:lnTo>
                      <a:pt x="0" y="243"/>
                    </a:lnTo>
                    <a:lnTo>
                      <a:pt x="247534" y="243"/>
                    </a:lnTo>
                    <a:cubicBezTo>
                      <a:pt x="247594" y="183"/>
                      <a:pt x="247594" y="122"/>
                      <a:pt x="247594" y="0"/>
                    </a:cubicBez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99" name="Google Shape;3499;p24"/>
              <p:cNvSpPr/>
              <p:nvPr/>
            </p:nvSpPr>
            <p:spPr>
              <a:xfrm>
                <a:off x="916658" y="8324482"/>
                <a:ext cx="206553" cy="3499"/>
              </a:xfrm>
              <a:custGeom>
                <a:avLst/>
                <a:gdLst/>
                <a:ahLst/>
                <a:cxnLst/>
                <a:rect l="l" t="t" r="r" b="b"/>
                <a:pathLst>
                  <a:path w="14404" h="244" extrusionOk="0">
                    <a:moveTo>
                      <a:pt x="0" y="0"/>
                    </a:moveTo>
                    <a:lnTo>
                      <a:pt x="0" y="243"/>
                    </a:lnTo>
                    <a:lnTo>
                      <a:pt x="14404" y="243"/>
                    </a:lnTo>
                    <a:cubicBezTo>
                      <a:pt x="14282" y="183"/>
                      <a:pt x="14160" y="61"/>
                      <a:pt x="14039" y="0"/>
                    </a:cubicBez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00" name="Google Shape;3500;p24"/>
              <p:cNvSpPr/>
              <p:nvPr/>
            </p:nvSpPr>
            <p:spPr>
              <a:xfrm>
                <a:off x="1205122" y="8324482"/>
                <a:ext cx="827074" cy="3499"/>
              </a:xfrm>
              <a:custGeom>
                <a:avLst/>
                <a:gdLst/>
                <a:ahLst/>
                <a:cxnLst/>
                <a:rect l="l" t="t" r="r" b="b"/>
                <a:pathLst>
                  <a:path w="57676" h="244" extrusionOk="0">
                    <a:moveTo>
                      <a:pt x="426" y="0"/>
                    </a:moveTo>
                    <a:cubicBezTo>
                      <a:pt x="304" y="61"/>
                      <a:pt x="183" y="183"/>
                      <a:pt x="0" y="243"/>
                    </a:cubicBezTo>
                    <a:lnTo>
                      <a:pt x="57189" y="243"/>
                    </a:lnTo>
                    <a:cubicBezTo>
                      <a:pt x="57310" y="183"/>
                      <a:pt x="57493" y="61"/>
                      <a:pt x="57675" y="0"/>
                    </a:cubicBez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01" name="Google Shape;3501;p24"/>
              <p:cNvSpPr/>
              <p:nvPr/>
            </p:nvSpPr>
            <p:spPr>
              <a:xfrm>
                <a:off x="2426101" y="8324482"/>
                <a:ext cx="161239" cy="3499"/>
              </a:xfrm>
              <a:custGeom>
                <a:avLst/>
                <a:gdLst/>
                <a:ahLst/>
                <a:cxnLst/>
                <a:rect l="l" t="t" r="r" b="b"/>
                <a:pathLst>
                  <a:path w="11244" h="244" extrusionOk="0">
                    <a:moveTo>
                      <a:pt x="0" y="0"/>
                    </a:moveTo>
                    <a:cubicBezTo>
                      <a:pt x="304" y="61"/>
                      <a:pt x="669" y="183"/>
                      <a:pt x="1033" y="243"/>
                    </a:cubicBezTo>
                    <a:lnTo>
                      <a:pt x="10392" y="243"/>
                    </a:lnTo>
                    <a:cubicBezTo>
                      <a:pt x="10575" y="183"/>
                      <a:pt x="10696" y="183"/>
                      <a:pt x="10879" y="122"/>
                    </a:cubicBezTo>
                    <a:cubicBezTo>
                      <a:pt x="11000" y="61"/>
                      <a:pt x="11122" y="0"/>
                      <a:pt x="11243" y="0"/>
                    </a:cubicBez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02" name="Google Shape;3502;p24"/>
              <p:cNvSpPr/>
              <p:nvPr/>
            </p:nvSpPr>
            <p:spPr>
              <a:xfrm>
                <a:off x="2703236" y="8324482"/>
                <a:ext cx="329433" cy="3499"/>
              </a:xfrm>
              <a:custGeom>
                <a:avLst/>
                <a:gdLst/>
                <a:ahLst/>
                <a:cxnLst/>
                <a:rect l="l" t="t" r="r" b="b"/>
                <a:pathLst>
                  <a:path w="22973" h="244" extrusionOk="0">
                    <a:moveTo>
                      <a:pt x="0" y="0"/>
                    </a:moveTo>
                    <a:cubicBezTo>
                      <a:pt x="183" y="122"/>
                      <a:pt x="365" y="183"/>
                      <a:pt x="486" y="243"/>
                    </a:cubicBezTo>
                    <a:lnTo>
                      <a:pt x="22365" y="243"/>
                    </a:lnTo>
                    <a:cubicBezTo>
                      <a:pt x="22548" y="183"/>
                      <a:pt x="22791" y="61"/>
                      <a:pt x="22973" y="0"/>
                    </a:cubicBez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03" name="Google Shape;3503;p24"/>
              <p:cNvSpPr/>
              <p:nvPr/>
            </p:nvSpPr>
            <p:spPr>
              <a:xfrm>
                <a:off x="3134626" y="8324482"/>
                <a:ext cx="365168" cy="3499"/>
              </a:xfrm>
              <a:custGeom>
                <a:avLst/>
                <a:gdLst/>
                <a:ahLst/>
                <a:cxnLst/>
                <a:rect l="l" t="t" r="r" b="b"/>
                <a:pathLst>
                  <a:path w="25465" h="244" extrusionOk="0">
                    <a:moveTo>
                      <a:pt x="1" y="0"/>
                    </a:moveTo>
                    <a:cubicBezTo>
                      <a:pt x="244" y="61"/>
                      <a:pt x="548" y="183"/>
                      <a:pt x="791" y="243"/>
                    </a:cubicBezTo>
                    <a:lnTo>
                      <a:pt x="25040" y="243"/>
                    </a:lnTo>
                    <a:cubicBezTo>
                      <a:pt x="25161" y="183"/>
                      <a:pt x="25343" y="61"/>
                      <a:pt x="25465" y="0"/>
                    </a:cubicBez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04" name="Google Shape;3504;p24"/>
              <p:cNvSpPr/>
              <p:nvPr/>
            </p:nvSpPr>
            <p:spPr>
              <a:xfrm>
                <a:off x="916658" y="8477862"/>
                <a:ext cx="264946" cy="4374"/>
              </a:xfrm>
              <a:custGeom>
                <a:avLst/>
                <a:gdLst/>
                <a:ahLst/>
                <a:cxnLst/>
                <a:rect l="l" t="t" r="r" b="b"/>
                <a:pathLst>
                  <a:path w="18476" h="305" extrusionOk="0">
                    <a:moveTo>
                      <a:pt x="0" y="1"/>
                    </a:moveTo>
                    <a:lnTo>
                      <a:pt x="0" y="305"/>
                    </a:lnTo>
                    <a:lnTo>
                      <a:pt x="14464" y="305"/>
                    </a:lnTo>
                    <a:cubicBezTo>
                      <a:pt x="15801" y="183"/>
                      <a:pt x="17138" y="61"/>
                      <a:pt x="18475" y="1"/>
                    </a:cubicBez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05" name="Google Shape;3505;p24"/>
              <p:cNvSpPr/>
              <p:nvPr/>
            </p:nvSpPr>
            <p:spPr>
              <a:xfrm>
                <a:off x="1235623" y="7861715"/>
                <a:ext cx="3285581" cy="4374"/>
              </a:xfrm>
              <a:custGeom>
                <a:avLst/>
                <a:gdLst/>
                <a:ahLst/>
                <a:cxnLst/>
                <a:rect l="l" t="t" r="r" b="b"/>
                <a:pathLst>
                  <a:path w="229120" h="305" extrusionOk="0">
                    <a:moveTo>
                      <a:pt x="122" y="0"/>
                    </a:moveTo>
                    <a:cubicBezTo>
                      <a:pt x="61" y="122"/>
                      <a:pt x="0" y="183"/>
                      <a:pt x="0" y="304"/>
                    </a:cubicBezTo>
                    <a:lnTo>
                      <a:pt x="228998" y="304"/>
                    </a:lnTo>
                    <a:cubicBezTo>
                      <a:pt x="229059" y="183"/>
                      <a:pt x="229059" y="122"/>
                      <a:pt x="229119" y="0"/>
                    </a:cubicBez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06" name="Google Shape;3506;p24"/>
              <p:cNvSpPr/>
              <p:nvPr/>
            </p:nvSpPr>
            <p:spPr>
              <a:xfrm>
                <a:off x="916658" y="7707460"/>
                <a:ext cx="3635921" cy="4359"/>
              </a:xfrm>
              <a:custGeom>
                <a:avLst/>
                <a:gdLst/>
                <a:ahLst/>
                <a:cxnLst/>
                <a:rect l="l" t="t" r="r" b="b"/>
                <a:pathLst>
                  <a:path w="253551" h="304" extrusionOk="0">
                    <a:moveTo>
                      <a:pt x="0" y="0"/>
                    </a:moveTo>
                    <a:lnTo>
                      <a:pt x="0" y="304"/>
                    </a:lnTo>
                    <a:lnTo>
                      <a:pt x="253550" y="304"/>
                    </a:lnTo>
                    <a:lnTo>
                      <a:pt x="253550" y="243"/>
                    </a:lnTo>
                    <a:cubicBezTo>
                      <a:pt x="253550" y="182"/>
                      <a:pt x="253550" y="122"/>
                      <a:pt x="253550" y="0"/>
                    </a:cubicBez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07" name="Google Shape;3507;p24"/>
              <p:cNvSpPr/>
              <p:nvPr/>
            </p:nvSpPr>
            <p:spPr>
              <a:xfrm>
                <a:off x="916658" y="7554065"/>
                <a:ext cx="3640281" cy="3499"/>
              </a:xfrm>
              <a:custGeom>
                <a:avLst/>
                <a:gdLst/>
                <a:ahLst/>
                <a:cxnLst/>
                <a:rect l="l" t="t" r="r" b="b"/>
                <a:pathLst>
                  <a:path w="253855" h="244" extrusionOk="0">
                    <a:moveTo>
                      <a:pt x="0" y="1"/>
                    </a:moveTo>
                    <a:lnTo>
                      <a:pt x="0" y="244"/>
                    </a:lnTo>
                    <a:lnTo>
                      <a:pt x="253854" y="244"/>
                    </a:lnTo>
                    <a:cubicBezTo>
                      <a:pt x="253854" y="183"/>
                      <a:pt x="253854" y="62"/>
                      <a:pt x="253854" y="1"/>
                    </a:cubicBez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08" name="Google Shape;3508;p24"/>
              <p:cNvSpPr/>
              <p:nvPr/>
            </p:nvSpPr>
            <p:spPr>
              <a:xfrm>
                <a:off x="1244341" y="7399810"/>
                <a:ext cx="3283831" cy="3499"/>
              </a:xfrm>
              <a:custGeom>
                <a:avLst/>
                <a:gdLst/>
                <a:ahLst/>
                <a:cxnLst/>
                <a:rect l="l" t="t" r="r" b="b"/>
                <a:pathLst>
                  <a:path w="228998" h="244" extrusionOk="0">
                    <a:moveTo>
                      <a:pt x="0" y="1"/>
                    </a:moveTo>
                    <a:cubicBezTo>
                      <a:pt x="0" y="62"/>
                      <a:pt x="0" y="183"/>
                      <a:pt x="0" y="244"/>
                    </a:cubicBezTo>
                    <a:lnTo>
                      <a:pt x="228998" y="244"/>
                    </a:lnTo>
                    <a:cubicBezTo>
                      <a:pt x="228998" y="183"/>
                      <a:pt x="228998" y="62"/>
                      <a:pt x="228998" y="1"/>
                    </a:cubicBez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09" name="Google Shape;3509;p24"/>
              <p:cNvSpPr/>
              <p:nvPr/>
            </p:nvSpPr>
            <p:spPr>
              <a:xfrm>
                <a:off x="916658" y="7245554"/>
                <a:ext cx="3595827" cy="3499"/>
              </a:xfrm>
              <a:custGeom>
                <a:avLst/>
                <a:gdLst/>
                <a:ahLst/>
                <a:cxnLst/>
                <a:rect l="l" t="t" r="r" b="b"/>
                <a:pathLst>
                  <a:path w="250755" h="244" extrusionOk="0">
                    <a:moveTo>
                      <a:pt x="0" y="1"/>
                    </a:moveTo>
                    <a:lnTo>
                      <a:pt x="0" y="244"/>
                    </a:lnTo>
                    <a:lnTo>
                      <a:pt x="250694" y="244"/>
                    </a:lnTo>
                    <a:cubicBezTo>
                      <a:pt x="250694" y="183"/>
                      <a:pt x="250694" y="122"/>
                      <a:pt x="250755" y="1"/>
                    </a:cubicBez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10" name="Google Shape;3510;p24"/>
              <p:cNvSpPr/>
              <p:nvPr/>
            </p:nvSpPr>
            <p:spPr>
              <a:xfrm>
                <a:off x="916658" y="7091299"/>
                <a:ext cx="3617624" cy="4374"/>
              </a:xfrm>
              <a:custGeom>
                <a:avLst/>
                <a:gdLst/>
                <a:ahLst/>
                <a:cxnLst/>
                <a:rect l="l" t="t" r="r" b="b"/>
                <a:pathLst>
                  <a:path w="252275" h="305" extrusionOk="0">
                    <a:moveTo>
                      <a:pt x="0" y="1"/>
                    </a:moveTo>
                    <a:lnTo>
                      <a:pt x="0" y="305"/>
                    </a:lnTo>
                    <a:lnTo>
                      <a:pt x="252274" y="305"/>
                    </a:lnTo>
                    <a:cubicBezTo>
                      <a:pt x="252274" y="183"/>
                      <a:pt x="252274" y="122"/>
                      <a:pt x="252274" y="1"/>
                    </a:cubicBez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11" name="Google Shape;3511;p24"/>
              <p:cNvSpPr/>
              <p:nvPr/>
            </p:nvSpPr>
            <p:spPr>
              <a:xfrm>
                <a:off x="1239107" y="6937918"/>
                <a:ext cx="3343099" cy="3499"/>
              </a:xfrm>
              <a:custGeom>
                <a:avLst/>
                <a:gdLst/>
                <a:ahLst/>
                <a:cxnLst/>
                <a:rect l="l" t="t" r="r" b="b"/>
                <a:pathLst>
                  <a:path w="233131" h="244" extrusionOk="0">
                    <a:moveTo>
                      <a:pt x="0" y="0"/>
                    </a:moveTo>
                    <a:cubicBezTo>
                      <a:pt x="61" y="61"/>
                      <a:pt x="61" y="122"/>
                      <a:pt x="122" y="243"/>
                    </a:cubicBezTo>
                    <a:lnTo>
                      <a:pt x="233009" y="243"/>
                    </a:lnTo>
                    <a:cubicBezTo>
                      <a:pt x="233070" y="122"/>
                      <a:pt x="233070" y="61"/>
                      <a:pt x="233131" y="0"/>
                    </a:cubicBez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12" name="Google Shape;3512;p24"/>
              <p:cNvSpPr/>
              <p:nvPr/>
            </p:nvSpPr>
            <p:spPr>
              <a:xfrm>
                <a:off x="916658" y="6783663"/>
                <a:ext cx="3687330" cy="3499"/>
              </a:xfrm>
              <a:custGeom>
                <a:avLst/>
                <a:gdLst/>
                <a:ahLst/>
                <a:cxnLst/>
                <a:rect l="l" t="t" r="r" b="b"/>
                <a:pathLst>
                  <a:path w="257136" h="244" extrusionOk="0">
                    <a:moveTo>
                      <a:pt x="0" y="0"/>
                    </a:moveTo>
                    <a:lnTo>
                      <a:pt x="0" y="243"/>
                    </a:lnTo>
                    <a:lnTo>
                      <a:pt x="257075" y="243"/>
                    </a:lnTo>
                    <a:cubicBezTo>
                      <a:pt x="257075" y="122"/>
                      <a:pt x="257136" y="61"/>
                      <a:pt x="257136" y="0"/>
                    </a:cubicBez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13" name="Google Shape;3513;p24"/>
              <p:cNvSpPr/>
              <p:nvPr/>
            </p:nvSpPr>
            <p:spPr>
              <a:xfrm>
                <a:off x="916658" y="6629407"/>
                <a:ext cx="3759676" cy="3499"/>
              </a:xfrm>
              <a:custGeom>
                <a:avLst/>
                <a:gdLst/>
                <a:ahLst/>
                <a:cxnLst/>
                <a:rect l="l" t="t" r="r" b="b"/>
                <a:pathLst>
                  <a:path w="262181" h="244" extrusionOk="0">
                    <a:moveTo>
                      <a:pt x="0" y="0"/>
                    </a:moveTo>
                    <a:lnTo>
                      <a:pt x="0" y="243"/>
                    </a:lnTo>
                    <a:lnTo>
                      <a:pt x="262180" y="243"/>
                    </a:lnTo>
                    <a:lnTo>
                      <a:pt x="262180"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14" name="Google Shape;3514;p24"/>
              <p:cNvSpPr/>
              <p:nvPr/>
            </p:nvSpPr>
            <p:spPr>
              <a:xfrm>
                <a:off x="916658" y="6475152"/>
                <a:ext cx="195225" cy="3499"/>
              </a:xfrm>
              <a:custGeom>
                <a:avLst/>
                <a:gdLst/>
                <a:ahLst/>
                <a:cxnLst/>
                <a:rect l="l" t="t" r="r" b="b"/>
                <a:pathLst>
                  <a:path w="13614" h="244" extrusionOk="0">
                    <a:moveTo>
                      <a:pt x="0" y="0"/>
                    </a:moveTo>
                    <a:lnTo>
                      <a:pt x="0" y="243"/>
                    </a:lnTo>
                    <a:lnTo>
                      <a:pt x="13310" y="243"/>
                    </a:lnTo>
                    <a:cubicBezTo>
                      <a:pt x="13370" y="182"/>
                      <a:pt x="13492" y="122"/>
                      <a:pt x="13613" y="0"/>
                    </a:cubicBez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15" name="Google Shape;3515;p24"/>
              <p:cNvSpPr/>
              <p:nvPr/>
            </p:nvSpPr>
            <p:spPr>
              <a:xfrm>
                <a:off x="1218185" y="6475152"/>
                <a:ext cx="3458148" cy="3499"/>
              </a:xfrm>
              <a:custGeom>
                <a:avLst/>
                <a:gdLst/>
                <a:ahLst/>
                <a:cxnLst/>
                <a:rect l="l" t="t" r="r" b="b"/>
                <a:pathLst>
                  <a:path w="241154" h="244" extrusionOk="0">
                    <a:moveTo>
                      <a:pt x="1" y="0"/>
                    </a:moveTo>
                    <a:cubicBezTo>
                      <a:pt x="62" y="61"/>
                      <a:pt x="183" y="182"/>
                      <a:pt x="244" y="243"/>
                    </a:cubicBezTo>
                    <a:lnTo>
                      <a:pt x="241153" y="243"/>
                    </a:lnTo>
                    <a:lnTo>
                      <a:pt x="241153"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16" name="Google Shape;3516;p24"/>
              <p:cNvSpPr/>
              <p:nvPr/>
            </p:nvSpPr>
            <p:spPr>
              <a:xfrm>
                <a:off x="916658" y="6320897"/>
                <a:ext cx="3759676" cy="4359"/>
              </a:xfrm>
              <a:custGeom>
                <a:avLst/>
                <a:gdLst/>
                <a:ahLst/>
                <a:cxnLst/>
                <a:rect l="l" t="t" r="r" b="b"/>
                <a:pathLst>
                  <a:path w="262181" h="304" extrusionOk="0">
                    <a:moveTo>
                      <a:pt x="0" y="0"/>
                    </a:moveTo>
                    <a:lnTo>
                      <a:pt x="0" y="304"/>
                    </a:lnTo>
                    <a:lnTo>
                      <a:pt x="262180" y="304"/>
                    </a:lnTo>
                    <a:lnTo>
                      <a:pt x="262180"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17" name="Google Shape;3517;p24"/>
              <p:cNvSpPr/>
              <p:nvPr/>
            </p:nvSpPr>
            <p:spPr>
              <a:xfrm>
                <a:off x="916658" y="6166641"/>
                <a:ext cx="203943" cy="4359"/>
              </a:xfrm>
              <a:custGeom>
                <a:avLst/>
                <a:gdLst/>
                <a:ahLst/>
                <a:cxnLst/>
                <a:rect l="l" t="t" r="r" b="b"/>
                <a:pathLst>
                  <a:path w="14222" h="304" extrusionOk="0">
                    <a:moveTo>
                      <a:pt x="0" y="0"/>
                    </a:moveTo>
                    <a:lnTo>
                      <a:pt x="0" y="304"/>
                    </a:lnTo>
                    <a:lnTo>
                      <a:pt x="14221" y="304"/>
                    </a:lnTo>
                    <a:cubicBezTo>
                      <a:pt x="14100" y="243"/>
                      <a:pt x="13978" y="122"/>
                      <a:pt x="13857" y="0"/>
                    </a:cubicBez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18" name="Google Shape;3518;p24"/>
              <p:cNvSpPr/>
              <p:nvPr/>
            </p:nvSpPr>
            <p:spPr>
              <a:xfrm>
                <a:off x="1208606" y="6167502"/>
                <a:ext cx="3467727" cy="3499"/>
              </a:xfrm>
              <a:custGeom>
                <a:avLst/>
                <a:gdLst/>
                <a:ahLst/>
                <a:cxnLst/>
                <a:rect l="l" t="t" r="r" b="b"/>
                <a:pathLst>
                  <a:path w="241822" h="244" extrusionOk="0">
                    <a:moveTo>
                      <a:pt x="365" y="1"/>
                    </a:moveTo>
                    <a:cubicBezTo>
                      <a:pt x="243" y="62"/>
                      <a:pt x="122" y="183"/>
                      <a:pt x="0" y="244"/>
                    </a:cubicBezTo>
                    <a:lnTo>
                      <a:pt x="241821" y="244"/>
                    </a:lnTo>
                    <a:lnTo>
                      <a:pt x="241821"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19" name="Google Shape;3519;p24"/>
              <p:cNvSpPr/>
              <p:nvPr/>
            </p:nvSpPr>
            <p:spPr>
              <a:xfrm>
                <a:off x="916658" y="6013246"/>
                <a:ext cx="3759676" cy="3499"/>
              </a:xfrm>
              <a:custGeom>
                <a:avLst/>
                <a:gdLst/>
                <a:ahLst/>
                <a:cxnLst/>
                <a:rect l="l" t="t" r="r" b="b"/>
                <a:pathLst>
                  <a:path w="262181" h="244" extrusionOk="0">
                    <a:moveTo>
                      <a:pt x="0" y="1"/>
                    </a:moveTo>
                    <a:lnTo>
                      <a:pt x="0" y="244"/>
                    </a:lnTo>
                    <a:lnTo>
                      <a:pt x="262180" y="244"/>
                    </a:lnTo>
                    <a:lnTo>
                      <a:pt x="262180"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20" name="Google Shape;3520;p24"/>
              <p:cNvSpPr/>
              <p:nvPr/>
            </p:nvSpPr>
            <p:spPr>
              <a:xfrm>
                <a:off x="916658" y="5858991"/>
                <a:ext cx="3759676" cy="3499"/>
              </a:xfrm>
              <a:custGeom>
                <a:avLst/>
                <a:gdLst/>
                <a:ahLst/>
                <a:cxnLst/>
                <a:rect l="l" t="t" r="r" b="b"/>
                <a:pathLst>
                  <a:path w="262181" h="244" extrusionOk="0">
                    <a:moveTo>
                      <a:pt x="0" y="1"/>
                    </a:moveTo>
                    <a:lnTo>
                      <a:pt x="0" y="244"/>
                    </a:lnTo>
                    <a:lnTo>
                      <a:pt x="262180" y="244"/>
                    </a:lnTo>
                    <a:lnTo>
                      <a:pt x="262180"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21" name="Google Shape;3521;p24"/>
              <p:cNvSpPr/>
              <p:nvPr/>
            </p:nvSpPr>
            <p:spPr>
              <a:xfrm>
                <a:off x="916658" y="5704736"/>
                <a:ext cx="3759676" cy="4374"/>
              </a:xfrm>
              <a:custGeom>
                <a:avLst/>
                <a:gdLst/>
                <a:ahLst/>
                <a:cxnLst/>
                <a:rect l="l" t="t" r="r" b="b"/>
                <a:pathLst>
                  <a:path w="262181" h="305" extrusionOk="0">
                    <a:moveTo>
                      <a:pt x="0" y="1"/>
                    </a:moveTo>
                    <a:lnTo>
                      <a:pt x="0" y="305"/>
                    </a:lnTo>
                    <a:lnTo>
                      <a:pt x="262180" y="305"/>
                    </a:lnTo>
                    <a:lnTo>
                      <a:pt x="262180"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sp>
        <p:nvSpPr>
          <p:cNvPr id="3522" name="Google Shape;3522;p24"/>
          <p:cNvSpPr/>
          <p:nvPr/>
        </p:nvSpPr>
        <p:spPr>
          <a:xfrm>
            <a:off x="6941405" y="3881844"/>
            <a:ext cx="1480225" cy="1096800"/>
          </a:xfrm>
          <a:custGeom>
            <a:avLst/>
            <a:gdLst/>
            <a:ahLst/>
            <a:cxnLst/>
            <a:rect l="l" t="t" r="r" b="b"/>
            <a:pathLst>
              <a:path w="59209" h="43872" extrusionOk="0">
                <a:moveTo>
                  <a:pt x="18760" y="15200"/>
                </a:moveTo>
                <a:cubicBezTo>
                  <a:pt x="15646" y="18436"/>
                  <a:pt x="-1267" y="30037"/>
                  <a:pt x="76" y="34616"/>
                </a:cubicBezTo>
                <a:cubicBezTo>
                  <a:pt x="1419" y="39195"/>
                  <a:pt x="16989" y="46828"/>
                  <a:pt x="26819" y="42676"/>
                </a:cubicBezTo>
                <a:cubicBezTo>
                  <a:pt x="36649" y="38524"/>
                  <a:pt x="57262" y="16776"/>
                  <a:pt x="59058" y="9705"/>
                </a:cubicBezTo>
                <a:cubicBezTo>
                  <a:pt x="60854" y="2635"/>
                  <a:pt x="46263" y="-1029"/>
                  <a:pt x="37593" y="253"/>
                </a:cubicBezTo>
                <a:cubicBezTo>
                  <a:pt x="28923" y="1535"/>
                  <a:pt x="12129" y="14541"/>
                  <a:pt x="7036" y="17398"/>
                </a:cubicBezTo>
              </a:path>
            </a:pathLst>
          </a:custGeom>
          <a:noFill/>
          <a:ln w="19050" cap="flat" cmpd="sng">
            <a:solidFill>
              <a:schemeClr val="accent2"/>
            </a:solidFill>
            <a:prstDash val="solid"/>
            <a:round/>
            <a:headEnd type="none" w="med" len="med"/>
            <a:tailEnd type="none" w="med" len="med"/>
          </a:ln>
        </p:spPr>
      </p:sp>
      <p:sp>
        <p:nvSpPr>
          <p:cNvPr id="3523" name="Google Shape;3523;p24"/>
          <p:cNvSpPr/>
          <p:nvPr/>
        </p:nvSpPr>
        <p:spPr>
          <a:xfrm rot="-3665625">
            <a:off x="2254506" y="4154157"/>
            <a:ext cx="765240" cy="241678"/>
          </a:xfrm>
          <a:prstGeom prst="rect">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24" name="Google Shape;3524;p24"/>
          <p:cNvSpPr/>
          <p:nvPr/>
        </p:nvSpPr>
        <p:spPr>
          <a:xfrm rot="5982364">
            <a:off x="7475569" y="418532"/>
            <a:ext cx="765153" cy="241914"/>
          </a:xfrm>
          <a:prstGeom prst="rect">
            <a:avLst/>
          </a:pr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25" name="Google Shape;3525;p24"/>
          <p:cNvSpPr/>
          <p:nvPr/>
        </p:nvSpPr>
        <p:spPr>
          <a:xfrm rot="1408731">
            <a:off x="339857" y="340170"/>
            <a:ext cx="765040" cy="241868"/>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pic>
        <p:nvPicPr>
          <p:cNvPr id="3526" name="Google Shape;3526;p24"/>
          <p:cNvPicPr preferRelativeResize="0"/>
          <p:nvPr/>
        </p:nvPicPr>
        <p:blipFill rotWithShape="1">
          <a:blip r:embed="rId2">
            <a:alphaModFix/>
          </a:blip>
          <a:srcRect t="89" b="79"/>
          <a:stretch/>
        </p:blipFill>
        <p:spPr>
          <a:xfrm>
            <a:off x="7958975" y="877225"/>
            <a:ext cx="620704" cy="576000"/>
          </a:xfrm>
          <a:prstGeom prst="rect">
            <a:avLst/>
          </a:prstGeom>
          <a:noFill/>
          <a:ln>
            <a:noFill/>
          </a:ln>
        </p:spPr>
      </p:pic>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Background 2">
  <p:cSld name="CUSTOM_7_1_1">
    <p:spTree>
      <p:nvGrpSpPr>
        <p:cNvPr id="1" name="Shape 3527"/>
        <p:cNvGrpSpPr/>
        <p:nvPr/>
      </p:nvGrpSpPr>
      <p:grpSpPr>
        <a:xfrm>
          <a:off x="0" y="0"/>
          <a:ext cx="0" cy="0"/>
          <a:chOff x="0" y="0"/>
          <a:chExt cx="0" cy="0"/>
        </a:xfrm>
      </p:grpSpPr>
      <p:grpSp>
        <p:nvGrpSpPr>
          <p:cNvPr id="3528" name="Google Shape;3528;p25"/>
          <p:cNvGrpSpPr/>
          <p:nvPr/>
        </p:nvGrpSpPr>
        <p:grpSpPr>
          <a:xfrm>
            <a:off x="-754227" y="2850350"/>
            <a:ext cx="2528195" cy="1883519"/>
            <a:chOff x="-2639312" y="-402259"/>
            <a:chExt cx="2528195" cy="1883519"/>
          </a:xfrm>
        </p:grpSpPr>
        <p:sp>
          <p:nvSpPr>
            <p:cNvPr id="3529" name="Google Shape;3529;p25"/>
            <p:cNvSpPr/>
            <p:nvPr/>
          </p:nvSpPr>
          <p:spPr>
            <a:xfrm>
              <a:off x="-2639312" y="-402259"/>
              <a:ext cx="2528195" cy="1883519"/>
            </a:xfrm>
            <a:custGeom>
              <a:avLst/>
              <a:gdLst/>
              <a:ahLst/>
              <a:cxnLst/>
              <a:rect l="l" t="t" r="r" b="b"/>
              <a:pathLst>
                <a:path w="280210" h="208758" extrusionOk="0">
                  <a:moveTo>
                    <a:pt x="21547" y="0"/>
                  </a:moveTo>
                  <a:lnTo>
                    <a:pt x="0" y="177494"/>
                  </a:lnTo>
                  <a:cubicBezTo>
                    <a:pt x="1532" y="177283"/>
                    <a:pt x="2746" y="176016"/>
                    <a:pt x="4225" y="175224"/>
                  </a:cubicBezTo>
                  <a:cubicBezTo>
                    <a:pt x="5545" y="174484"/>
                    <a:pt x="7446" y="174537"/>
                    <a:pt x="8767" y="173692"/>
                  </a:cubicBezTo>
                  <a:cubicBezTo>
                    <a:pt x="10087" y="172794"/>
                    <a:pt x="11407" y="172002"/>
                    <a:pt x="12780" y="171263"/>
                  </a:cubicBezTo>
                  <a:cubicBezTo>
                    <a:pt x="14206" y="170523"/>
                    <a:pt x="15421" y="168569"/>
                    <a:pt x="16899" y="168411"/>
                  </a:cubicBezTo>
                  <a:cubicBezTo>
                    <a:pt x="16970" y="168404"/>
                    <a:pt x="17040" y="168401"/>
                    <a:pt x="17110" y="168401"/>
                  </a:cubicBezTo>
                  <a:cubicBezTo>
                    <a:pt x="18629" y="168401"/>
                    <a:pt x="20191" y="169975"/>
                    <a:pt x="21705" y="170682"/>
                  </a:cubicBezTo>
                  <a:cubicBezTo>
                    <a:pt x="23131" y="171316"/>
                    <a:pt x="25085" y="171368"/>
                    <a:pt x="26511" y="172266"/>
                  </a:cubicBezTo>
                  <a:cubicBezTo>
                    <a:pt x="27989" y="173164"/>
                    <a:pt x="28887" y="174959"/>
                    <a:pt x="30313" y="175646"/>
                  </a:cubicBezTo>
                  <a:cubicBezTo>
                    <a:pt x="31721" y="176282"/>
                    <a:pt x="33168" y="176566"/>
                    <a:pt x="34519" y="176566"/>
                  </a:cubicBezTo>
                  <a:cubicBezTo>
                    <a:pt x="34739" y="176566"/>
                    <a:pt x="34957" y="176559"/>
                    <a:pt x="35172" y="176544"/>
                  </a:cubicBezTo>
                  <a:cubicBezTo>
                    <a:pt x="36756" y="176491"/>
                    <a:pt x="38604" y="176333"/>
                    <a:pt x="40083" y="175382"/>
                  </a:cubicBezTo>
                  <a:cubicBezTo>
                    <a:pt x="41403" y="174537"/>
                    <a:pt x="42354" y="172847"/>
                    <a:pt x="43674" y="171844"/>
                  </a:cubicBezTo>
                  <a:cubicBezTo>
                    <a:pt x="44994" y="170787"/>
                    <a:pt x="46737" y="170312"/>
                    <a:pt x="48057" y="169467"/>
                  </a:cubicBezTo>
                  <a:cubicBezTo>
                    <a:pt x="49589" y="168569"/>
                    <a:pt x="50803" y="167883"/>
                    <a:pt x="52335" y="167830"/>
                  </a:cubicBezTo>
                  <a:cubicBezTo>
                    <a:pt x="53736" y="167780"/>
                    <a:pt x="55137" y="167351"/>
                    <a:pt x="56538" y="167351"/>
                  </a:cubicBezTo>
                  <a:cubicBezTo>
                    <a:pt x="56616" y="167351"/>
                    <a:pt x="56693" y="167352"/>
                    <a:pt x="56771" y="167355"/>
                  </a:cubicBezTo>
                  <a:cubicBezTo>
                    <a:pt x="58249" y="167408"/>
                    <a:pt x="59728" y="167672"/>
                    <a:pt x="61207" y="167777"/>
                  </a:cubicBezTo>
                  <a:cubicBezTo>
                    <a:pt x="62685" y="167883"/>
                    <a:pt x="64111" y="168517"/>
                    <a:pt x="65590" y="168622"/>
                  </a:cubicBezTo>
                  <a:cubicBezTo>
                    <a:pt x="66329" y="168675"/>
                    <a:pt x="67082" y="168688"/>
                    <a:pt x="67828" y="168688"/>
                  </a:cubicBezTo>
                  <a:cubicBezTo>
                    <a:pt x="68574" y="168688"/>
                    <a:pt x="69313" y="168675"/>
                    <a:pt x="70026" y="168675"/>
                  </a:cubicBezTo>
                  <a:cubicBezTo>
                    <a:pt x="71610" y="168675"/>
                    <a:pt x="73195" y="168781"/>
                    <a:pt x="74726" y="169678"/>
                  </a:cubicBezTo>
                  <a:cubicBezTo>
                    <a:pt x="76099" y="170523"/>
                    <a:pt x="77631" y="171316"/>
                    <a:pt x="78951" y="172319"/>
                  </a:cubicBezTo>
                  <a:cubicBezTo>
                    <a:pt x="80324" y="173375"/>
                    <a:pt x="81380" y="174748"/>
                    <a:pt x="82753" y="175593"/>
                  </a:cubicBezTo>
                  <a:cubicBezTo>
                    <a:pt x="84285" y="176491"/>
                    <a:pt x="85816" y="177970"/>
                    <a:pt x="87401" y="178022"/>
                  </a:cubicBezTo>
                  <a:cubicBezTo>
                    <a:pt x="87419" y="178023"/>
                    <a:pt x="87437" y="178024"/>
                    <a:pt x="87455" y="178024"/>
                  </a:cubicBezTo>
                  <a:cubicBezTo>
                    <a:pt x="88700" y="178024"/>
                    <a:pt x="89796" y="176270"/>
                    <a:pt x="91097" y="175593"/>
                  </a:cubicBezTo>
                  <a:cubicBezTo>
                    <a:pt x="92259" y="175012"/>
                    <a:pt x="93315" y="174273"/>
                    <a:pt x="94477" y="173428"/>
                  </a:cubicBezTo>
                  <a:cubicBezTo>
                    <a:pt x="95586" y="172583"/>
                    <a:pt x="97487" y="172847"/>
                    <a:pt x="98596" y="172055"/>
                  </a:cubicBezTo>
                  <a:cubicBezTo>
                    <a:pt x="99758" y="171210"/>
                    <a:pt x="100233" y="169362"/>
                    <a:pt x="101342" y="168781"/>
                  </a:cubicBezTo>
                  <a:cubicBezTo>
                    <a:pt x="102682" y="168111"/>
                    <a:pt x="104173" y="167089"/>
                    <a:pt x="105422" y="167089"/>
                  </a:cubicBezTo>
                  <a:cubicBezTo>
                    <a:pt x="105453" y="167089"/>
                    <a:pt x="105484" y="167090"/>
                    <a:pt x="105514" y="167091"/>
                  </a:cubicBezTo>
                  <a:cubicBezTo>
                    <a:pt x="106993" y="167196"/>
                    <a:pt x="108366" y="168569"/>
                    <a:pt x="109845" y="168992"/>
                  </a:cubicBezTo>
                  <a:cubicBezTo>
                    <a:pt x="111271" y="169362"/>
                    <a:pt x="112432" y="170576"/>
                    <a:pt x="113858" y="171052"/>
                  </a:cubicBezTo>
                  <a:cubicBezTo>
                    <a:pt x="115284" y="171527"/>
                    <a:pt x="116974" y="171263"/>
                    <a:pt x="118400" y="171685"/>
                  </a:cubicBezTo>
                  <a:cubicBezTo>
                    <a:pt x="119879" y="172108"/>
                    <a:pt x="121252" y="173481"/>
                    <a:pt x="122677" y="173639"/>
                  </a:cubicBezTo>
                  <a:cubicBezTo>
                    <a:pt x="122773" y="173649"/>
                    <a:pt x="122869" y="173654"/>
                    <a:pt x="122965" y="173654"/>
                  </a:cubicBezTo>
                  <a:cubicBezTo>
                    <a:pt x="124185" y="173654"/>
                    <a:pt x="125497" y="172898"/>
                    <a:pt x="126729" y="172898"/>
                  </a:cubicBezTo>
                  <a:cubicBezTo>
                    <a:pt x="126912" y="172898"/>
                    <a:pt x="127093" y="172914"/>
                    <a:pt x="127272" y="172953"/>
                  </a:cubicBezTo>
                  <a:cubicBezTo>
                    <a:pt x="128698" y="173270"/>
                    <a:pt x="129860" y="174537"/>
                    <a:pt x="131285" y="174959"/>
                  </a:cubicBezTo>
                  <a:cubicBezTo>
                    <a:pt x="132711" y="175329"/>
                    <a:pt x="134296" y="175224"/>
                    <a:pt x="135722" y="175593"/>
                  </a:cubicBezTo>
                  <a:cubicBezTo>
                    <a:pt x="137147" y="175963"/>
                    <a:pt x="138520" y="176966"/>
                    <a:pt x="139946" y="177177"/>
                  </a:cubicBezTo>
                  <a:cubicBezTo>
                    <a:pt x="141425" y="177336"/>
                    <a:pt x="142904" y="177283"/>
                    <a:pt x="144330" y="177494"/>
                  </a:cubicBezTo>
                  <a:cubicBezTo>
                    <a:pt x="144708" y="177564"/>
                    <a:pt x="145098" y="177586"/>
                    <a:pt x="145493" y="177586"/>
                  </a:cubicBezTo>
                  <a:cubicBezTo>
                    <a:pt x="146135" y="177586"/>
                    <a:pt x="146792" y="177529"/>
                    <a:pt x="147437" y="177529"/>
                  </a:cubicBezTo>
                  <a:cubicBezTo>
                    <a:pt x="147888" y="177529"/>
                    <a:pt x="148334" y="177557"/>
                    <a:pt x="148766" y="177653"/>
                  </a:cubicBezTo>
                  <a:cubicBezTo>
                    <a:pt x="150191" y="177917"/>
                    <a:pt x="151406" y="179290"/>
                    <a:pt x="152885" y="179554"/>
                  </a:cubicBezTo>
                  <a:cubicBezTo>
                    <a:pt x="154311" y="179818"/>
                    <a:pt x="155842" y="179660"/>
                    <a:pt x="157268" y="179871"/>
                  </a:cubicBezTo>
                  <a:cubicBezTo>
                    <a:pt x="158747" y="180135"/>
                    <a:pt x="160014" y="180980"/>
                    <a:pt x="161440" y="181297"/>
                  </a:cubicBezTo>
                  <a:cubicBezTo>
                    <a:pt x="161630" y="181339"/>
                    <a:pt x="161825" y="181357"/>
                    <a:pt x="162025" y="181357"/>
                  </a:cubicBezTo>
                  <a:cubicBezTo>
                    <a:pt x="163125" y="181357"/>
                    <a:pt x="164350" y="180814"/>
                    <a:pt x="165450" y="180814"/>
                  </a:cubicBezTo>
                  <a:cubicBezTo>
                    <a:pt x="165649" y="180814"/>
                    <a:pt x="165845" y="180832"/>
                    <a:pt x="166034" y="180874"/>
                  </a:cubicBezTo>
                  <a:cubicBezTo>
                    <a:pt x="167460" y="181244"/>
                    <a:pt x="168939" y="181191"/>
                    <a:pt x="170365" y="181561"/>
                  </a:cubicBezTo>
                  <a:cubicBezTo>
                    <a:pt x="171843" y="181878"/>
                    <a:pt x="173005" y="183092"/>
                    <a:pt x="174484" y="183409"/>
                  </a:cubicBezTo>
                  <a:cubicBezTo>
                    <a:pt x="175771" y="183647"/>
                    <a:pt x="177144" y="184058"/>
                    <a:pt x="178564" y="184058"/>
                  </a:cubicBezTo>
                  <a:cubicBezTo>
                    <a:pt x="178718" y="184058"/>
                    <a:pt x="178871" y="184053"/>
                    <a:pt x="179026" y="184043"/>
                  </a:cubicBezTo>
                  <a:cubicBezTo>
                    <a:pt x="180504" y="183990"/>
                    <a:pt x="181983" y="183409"/>
                    <a:pt x="183514" y="183198"/>
                  </a:cubicBezTo>
                  <a:cubicBezTo>
                    <a:pt x="185046" y="183039"/>
                    <a:pt x="186525" y="182617"/>
                    <a:pt x="188056" y="182564"/>
                  </a:cubicBezTo>
                  <a:cubicBezTo>
                    <a:pt x="189210" y="182524"/>
                    <a:pt x="190454" y="182245"/>
                    <a:pt x="191629" y="182245"/>
                  </a:cubicBezTo>
                  <a:cubicBezTo>
                    <a:pt x="192014" y="182245"/>
                    <a:pt x="192391" y="182275"/>
                    <a:pt x="192756" y="182353"/>
                  </a:cubicBezTo>
                  <a:cubicBezTo>
                    <a:pt x="194182" y="182723"/>
                    <a:pt x="195449" y="183990"/>
                    <a:pt x="196770" y="184729"/>
                  </a:cubicBezTo>
                  <a:cubicBezTo>
                    <a:pt x="198090" y="185469"/>
                    <a:pt x="199146" y="186578"/>
                    <a:pt x="200466" y="187423"/>
                  </a:cubicBezTo>
                  <a:cubicBezTo>
                    <a:pt x="201734" y="188268"/>
                    <a:pt x="203213" y="188796"/>
                    <a:pt x="204480" y="189535"/>
                  </a:cubicBezTo>
                  <a:cubicBezTo>
                    <a:pt x="205853" y="190274"/>
                    <a:pt x="207173" y="191014"/>
                    <a:pt x="208599" y="191436"/>
                  </a:cubicBezTo>
                  <a:cubicBezTo>
                    <a:pt x="209972" y="191806"/>
                    <a:pt x="211451" y="192070"/>
                    <a:pt x="212824" y="192545"/>
                  </a:cubicBezTo>
                  <a:cubicBezTo>
                    <a:pt x="214197" y="193020"/>
                    <a:pt x="215253" y="194446"/>
                    <a:pt x="216626" y="194974"/>
                  </a:cubicBezTo>
                  <a:cubicBezTo>
                    <a:pt x="217999" y="195503"/>
                    <a:pt x="219689" y="195133"/>
                    <a:pt x="221062" y="195608"/>
                  </a:cubicBezTo>
                  <a:cubicBezTo>
                    <a:pt x="222435" y="196136"/>
                    <a:pt x="223544" y="197351"/>
                    <a:pt x="224970" y="197826"/>
                  </a:cubicBezTo>
                  <a:cubicBezTo>
                    <a:pt x="226343" y="198249"/>
                    <a:pt x="227875" y="198301"/>
                    <a:pt x="229195" y="199041"/>
                  </a:cubicBezTo>
                  <a:cubicBezTo>
                    <a:pt x="230462" y="199727"/>
                    <a:pt x="231255" y="201206"/>
                    <a:pt x="232469" y="202051"/>
                  </a:cubicBezTo>
                  <a:cubicBezTo>
                    <a:pt x="233737" y="202896"/>
                    <a:pt x="235057" y="203688"/>
                    <a:pt x="236324" y="204427"/>
                  </a:cubicBezTo>
                  <a:cubicBezTo>
                    <a:pt x="237592" y="205167"/>
                    <a:pt x="239546" y="204586"/>
                    <a:pt x="240919" y="205114"/>
                  </a:cubicBezTo>
                  <a:cubicBezTo>
                    <a:pt x="242299" y="205574"/>
                    <a:pt x="243630" y="206331"/>
                    <a:pt x="245199" y="206331"/>
                  </a:cubicBezTo>
                  <a:cubicBezTo>
                    <a:pt x="245250" y="206331"/>
                    <a:pt x="245302" y="206330"/>
                    <a:pt x="245355" y="206329"/>
                  </a:cubicBezTo>
                  <a:cubicBezTo>
                    <a:pt x="246886" y="206276"/>
                    <a:pt x="248471" y="206065"/>
                    <a:pt x="250055" y="205853"/>
                  </a:cubicBezTo>
                  <a:cubicBezTo>
                    <a:pt x="250300" y="205821"/>
                    <a:pt x="250545" y="205807"/>
                    <a:pt x="250788" y="205807"/>
                  </a:cubicBezTo>
                  <a:cubicBezTo>
                    <a:pt x="252045" y="205807"/>
                    <a:pt x="253274" y="206174"/>
                    <a:pt x="254501" y="206174"/>
                  </a:cubicBezTo>
                  <a:cubicBezTo>
                    <a:pt x="254568" y="206174"/>
                    <a:pt x="254635" y="206172"/>
                    <a:pt x="254702" y="206170"/>
                  </a:cubicBezTo>
                  <a:cubicBezTo>
                    <a:pt x="254722" y="206170"/>
                    <a:pt x="254742" y="206169"/>
                    <a:pt x="254762" y="206169"/>
                  </a:cubicBezTo>
                  <a:cubicBezTo>
                    <a:pt x="256364" y="206169"/>
                    <a:pt x="257360" y="208236"/>
                    <a:pt x="258768" y="208758"/>
                  </a:cubicBezTo>
                  <a:lnTo>
                    <a:pt x="280209" y="31316"/>
                  </a:lnTo>
                  <a:lnTo>
                    <a:pt x="21547" y="0"/>
                  </a:lnTo>
                  <a:close/>
                </a:path>
              </a:pathLst>
            </a:custGeom>
            <a:solidFill>
              <a:schemeClr val="accent3"/>
            </a:solidFill>
            <a:ln>
              <a:noFill/>
            </a:ln>
            <a:effectLst>
              <a:outerShdw blurRad="57150" dist="19050" dir="5400000" algn="bl" rotWithShape="0">
                <a:srgbClr val="000000">
                  <a:alpha val="23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30" name="Google Shape;3530;p25"/>
            <p:cNvSpPr/>
            <p:nvPr/>
          </p:nvSpPr>
          <p:spPr>
            <a:xfrm>
              <a:off x="-2631219" y="-402259"/>
              <a:ext cx="2520102" cy="1822536"/>
            </a:xfrm>
            <a:custGeom>
              <a:avLst/>
              <a:gdLst/>
              <a:ahLst/>
              <a:cxnLst/>
              <a:rect l="l" t="t" r="r" b="b"/>
              <a:pathLst>
                <a:path w="279313" h="201999" extrusionOk="0">
                  <a:moveTo>
                    <a:pt x="258664" y="201945"/>
                  </a:moveTo>
                  <a:cubicBezTo>
                    <a:pt x="257291" y="201417"/>
                    <a:pt x="251429" y="201945"/>
                    <a:pt x="249844" y="201945"/>
                  </a:cubicBezTo>
                  <a:cubicBezTo>
                    <a:pt x="248419" y="201998"/>
                    <a:pt x="245672" y="199939"/>
                    <a:pt x="244194" y="200150"/>
                  </a:cubicBezTo>
                  <a:cubicBezTo>
                    <a:pt x="242662" y="200361"/>
                    <a:pt x="241712" y="197985"/>
                    <a:pt x="240233" y="198037"/>
                  </a:cubicBezTo>
                  <a:cubicBezTo>
                    <a:pt x="238649" y="198090"/>
                    <a:pt x="237328" y="200044"/>
                    <a:pt x="235955" y="199569"/>
                  </a:cubicBezTo>
                  <a:cubicBezTo>
                    <a:pt x="234635" y="199094"/>
                    <a:pt x="232787" y="196928"/>
                    <a:pt x="231519" y="196242"/>
                  </a:cubicBezTo>
                  <a:cubicBezTo>
                    <a:pt x="230305" y="195503"/>
                    <a:pt x="229090" y="194710"/>
                    <a:pt x="227875" y="193918"/>
                  </a:cubicBezTo>
                  <a:cubicBezTo>
                    <a:pt x="226661" y="193126"/>
                    <a:pt x="225922" y="193126"/>
                    <a:pt x="224707" y="192440"/>
                  </a:cubicBezTo>
                  <a:cubicBezTo>
                    <a:pt x="223439" y="191700"/>
                    <a:pt x="222014" y="192704"/>
                    <a:pt x="220641" y="192281"/>
                  </a:cubicBezTo>
                  <a:cubicBezTo>
                    <a:pt x="219320" y="191859"/>
                    <a:pt x="218211" y="192651"/>
                    <a:pt x="216891" y="192176"/>
                  </a:cubicBezTo>
                  <a:cubicBezTo>
                    <a:pt x="215571" y="191700"/>
                    <a:pt x="213934" y="187634"/>
                    <a:pt x="212613" y="187159"/>
                  </a:cubicBezTo>
                  <a:cubicBezTo>
                    <a:pt x="211346" y="186683"/>
                    <a:pt x="210343" y="188373"/>
                    <a:pt x="209022" y="187951"/>
                  </a:cubicBezTo>
                  <a:cubicBezTo>
                    <a:pt x="207702" y="187475"/>
                    <a:pt x="206276" y="187528"/>
                    <a:pt x="204956" y="187159"/>
                  </a:cubicBezTo>
                  <a:cubicBezTo>
                    <a:pt x="203583" y="186789"/>
                    <a:pt x="202844" y="183937"/>
                    <a:pt x="201523" y="183198"/>
                  </a:cubicBezTo>
                  <a:cubicBezTo>
                    <a:pt x="200309" y="182511"/>
                    <a:pt x="200098" y="183462"/>
                    <a:pt x="198883" y="182670"/>
                  </a:cubicBezTo>
                  <a:cubicBezTo>
                    <a:pt x="197668" y="181878"/>
                    <a:pt x="195503" y="181772"/>
                    <a:pt x="194236" y="181085"/>
                  </a:cubicBezTo>
                  <a:cubicBezTo>
                    <a:pt x="192915" y="180399"/>
                    <a:pt x="191120" y="180346"/>
                    <a:pt x="189747" y="179976"/>
                  </a:cubicBezTo>
                  <a:cubicBezTo>
                    <a:pt x="188321" y="179660"/>
                    <a:pt x="186737" y="181138"/>
                    <a:pt x="185205" y="181191"/>
                  </a:cubicBezTo>
                  <a:cubicBezTo>
                    <a:pt x="183779" y="181244"/>
                    <a:pt x="182353" y="177125"/>
                    <a:pt x="180875" y="177336"/>
                  </a:cubicBezTo>
                  <a:cubicBezTo>
                    <a:pt x="179449" y="177494"/>
                    <a:pt x="177970" y="178656"/>
                    <a:pt x="176544" y="178762"/>
                  </a:cubicBezTo>
                  <a:cubicBezTo>
                    <a:pt x="175066" y="178815"/>
                    <a:pt x="173587" y="176333"/>
                    <a:pt x="172214" y="176016"/>
                  </a:cubicBezTo>
                  <a:cubicBezTo>
                    <a:pt x="170841" y="175752"/>
                    <a:pt x="169679" y="174590"/>
                    <a:pt x="168306" y="174273"/>
                  </a:cubicBezTo>
                  <a:cubicBezTo>
                    <a:pt x="166933" y="173956"/>
                    <a:pt x="165454" y="176333"/>
                    <a:pt x="164134" y="176016"/>
                  </a:cubicBezTo>
                  <a:cubicBezTo>
                    <a:pt x="162761" y="175646"/>
                    <a:pt x="161071" y="177072"/>
                    <a:pt x="159698" y="176755"/>
                  </a:cubicBezTo>
                  <a:cubicBezTo>
                    <a:pt x="158325" y="176491"/>
                    <a:pt x="156582" y="175699"/>
                    <a:pt x="155209" y="175435"/>
                  </a:cubicBezTo>
                  <a:cubicBezTo>
                    <a:pt x="153836" y="175224"/>
                    <a:pt x="152833" y="172636"/>
                    <a:pt x="151460" y="172372"/>
                  </a:cubicBezTo>
                  <a:cubicBezTo>
                    <a:pt x="150087" y="172108"/>
                    <a:pt x="148925" y="173903"/>
                    <a:pt x="147552" y="173639"/>
                  </a:cubicBezTo>
                  <a:cubicBezTo>
                    <a:pt x="146179" y="173375"/>
                    <a:pt x="144647" y="173481"/>
                    <a:pt x="143274" y="173217"/>
                  </a:cubicBezTo>
                  <a:cubicBezTo>
                    <a:pt x="141901" y="173006"/>
                    <a:pt x="139683" y="171052"/>
                    <a:pt x="138257" y="170840"/>
                  </a:cubicBezTo>
                  <a:cubicBezTo>
                    <a:pt x="136884" y="170682"/>
                    <a:pt x="136409" y="168886"/>
                    <a:pt x="135036" y="168517"/>
                  </a:cubicBezTo>
                  <a:cubicBezTo>
                    <a:pt x="133663" y="168200"/>
                    <a:pt x="132131" y="170471"/>
                    <a:pt x="130811" y="170101"/>
                  </a:cubicBezTo>
                  <a:cubicBezTo>
                    <a:pt x="129438" y="169731"/>
                    <a:pt x="127801" y="170946"/>
                    <a:pt x="126428" y="170629"/>
                  </a:cubicBezTo>
                  <a:cubicBezTo>
                    <a:pt x="125002" y="170312"/>
                    <a:pt x="123312" y="168728"/>
                    <a:pt x="121939" y="168569"/>
                  </a:cubicBezTo>
                  <a:cubicBezTo>
                    <a:pt x="120513" y="168464"/>
                    <a:pt x="119087" y="168622"/>
                    <a:pt x="117661" y="168200"/>
                  </a:cubicBezTo>
                  <a:cubicBezTo>
                    <a:pt x="116288" y="167777"/>
                    <a:pt x="115443" y="164662"/>
                    <a:pt x="114070" y="164186"/>
                  </a:cubicBezTo>
                  <a:cubicBezTo>
                    <a:pt x="112697" y="163711"/>
                    <a:pt x="111535" y="166615"/>
                    <a:pt x="110215" y="166246"/>
                  </a:cubicBezTo>
                  <a:cubicBezTo>
                    <a:pt x="108789" y="165823"/>
                    <a:pt x="107469" y="163500"/>
                    <a:pt x="106043" y="163394"/>
                  </a:cubicBezTo>
                  <a:cubicBezTo>
                    <a:pt x="104776" y="163288"/>
                    <a:pt x="103297" y="164556"/>
                    <a:pt x="102030" y="165190"/>
                  </a:cubicBezTo>
                  <a:cubicBezTo>
                    <a:pt x="100973" y="165771"/>
                    <a:pt x="100498" y="164345"/>
                    <a:pt x="99389" y="165137"/>
                  </a:cubicBezTo>
                  <a:cubicBezTo>
                    <a:pt x="98333" y="165929"/>
                    <a:pt x="96485" y="167936"/>
                    <a:pt x="95428" y="168728"/>
                  </a:cubicBezTo>
                  <a:cubicBezTo>
                    <a:pt x="94319" y="169573"/>
                    <a:pt x="93316" y="167989"/>
                    <a:pt x="92207" y="168517"/>
                  </a:cubicBezTo>
                  <a:cubicBezTo>
                    <a:pt x="90940" y="169203"/>
                    <a:pt x="89883" y="172108"/>
                    <a:pt x="88616" y="172055"/>
                  </a:cubicBezTo>
                  <a:cubicBezTo>
                    <a:pt x="87137" y="172002"/>
                    <a:pt x="85659" y="169414"/>
                    <a:pt x="84180" y="168517"/>
                  </a:cubicBezTo>
                  <a:cubicBezTo>
                    <a:pt x="82860" y="167725"/>
                    <a:pt x="81223" y="168675"/>
                    <a:pt x="79902" y="167725"/>
                  </a:cubicBezTo>
                  <a:cubicBezTo>
                    <a:pt x="78635" y="166721"/>
                    <a:pt x="77790" y="169098"/>
                    <a:pt x="76470" y="168358"/>
                  </a:cubicBezTo>
                  <a:cubicBezTo>
                    <a:pt x="74991" y="167460"/>
                    <a:pt x="73512" y="166035"/>
                    <a:pt x="71981" y="166035"/>
                  </a:cubicBezTo>
                  <a:cubicBezTo>
                    <a:pt x="70608" y="166035"/>
                    <a:pt x="69129" y="163764"/>
                    <a:pt x="67703" y="163658"/>
                  </a:cubicBezTo>
                  <a:cubicBezTo>
                    <a:pt x="66277" y="163605"/>
                    <a:pt x="64904" y="165454"/>
                    <a:pt x="63478" y="165348"/>
                  </a:cubicBezTo>
                  <a:cubicBezTo>
                    <a:pt x="62105" y="165190"/>
                    <a:pt x="60679" y="162074"/>
                    <a:pt x="59254" y="162021"/>
                  </a:cubicBezTo>
                  <a:cubicBezTo>
                    <a:pt x="57828" y="161968"/>
                    <a:pt x="56455" y="163711"/>
                    <a:pt x="55029" y="163764"/>
                  </a:cubicBezTo>
                  <a:cubicBezTo>
                    <a:pt x="53550" y="163817"/>
                    <a:pt x="52336" y="161757"/>
                    <a:pt x="50910" y="162655"/>
                  </a:cubicBezTo>
                  <a:cubicBezTo>
                    <a:pt x="49589" y="163447"/>
                    <a:pt x="47952" y="165876"/>
                    <a:pt x="46685" y="166932"/>
                  </a:cubicBezTo>
                  <a:cubicBezTo>
                    <a:pt x="45417" y="167936"/>
                    <a:pt x="44520" y="166563"/>
                    <a:pt x="43252" y="167408"/>
                  </a:cubicBezTo>
                  <a:cubicBezTo>
                    <a:pt x="41774" y="168305"/>
                    <a:pt x="40031" y="170048"/>
                    <a:pt x="38552" y="170154"/>
                  </a:cubicBezTo>
                  <a:cubicBezTo>
                    <a:pt x="37073" y="170207"/>
                    <a:pt x="34750" y="171844"/>
                    <a:pt x="33166" y="171104"/>
                  </a:cubicBezTo>
                  <a:cubicBezTo>
                    <a:pt x="31792" y="170418"/>
                    <a:pt x="31634" y="166193"/>
                    <a:pt x="30208" y="165348"/>
                  </a:cubicBezTo>
                  <a:cubicBezTo>
                    <a:pt x="28835" y="164503"/>
                    <a:pt x="26987" y="168041"/>
                    <a:pt x="25614" y="167408"/>
                  </a:cubicBezTo>
                  <a:cubicBezTo>
                    <a:pt x="24082" y="166668"/>
                    <a:pt x="22498" y="166932"/>
                    <a:pt x="21019" y="167091"/>
                  </a:cubicBezTo>
                  <a:cubicBezTo>
                    <a:pt x="19541" y="167196"/>
                    <a:pt x="18432" y="165084"/>
                    <a:pt x="17006" y="165823"/>
                  </a:cubicBezTo>
                  <a:cubicBezTo>
                    <a:pt x="15738" y="166510"/>
                    <a:pt x="14418" y="165823"/>
                    <a:pt x="13151" y="166668"/>
                  </a:cubicBezTo>
                  <a:cubicBezTo>
                    <a:pt x="11883" y="167513"/>
                    <a:pt x="6813" y="170735"/>
                    <a:pt x="5546" y="171421"/>
                  </a:cubicBezTo>
                  <a:cubicBezTo>
                    <a:pt x="4120" y="172161"/>
                    <a:pt x="1480" y="170154"/>
                    <a:pt x="1" y="170312"/>
                  </a:cubicBezTo>
                  <a:lnTo>
                    <a:pt x="20650" y="0"/>
                  </a:lnTo>
                  <a:lnTo>
                    <a:pt x="279312" y="31316"/>
                  </a:lnTo>
                  <a:lnTo>
                    <a:pt x="258664" y="201945"/>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3531" name="Google Shape;3531;p25"/>
          <p:cNvGrpSpPr/>
          <p:nvPr/>
        </p:nvGrpSpPr>
        <p:grpSpPr>
          <a:xfrm rot="10109875">
            <a:off x="7492745" y="3786169"/>
            <a:ext cx="2528150" cy="1883485"/>
            <a:chOff x="-2639312" y="-402259"/>
            <a:chExt cx="2528195" cy="1883519"/>
          </a:xfrm>
        </p:grpSpPr>
        <p:sp>
          <p:nvSpPr>
            <p:cNvPr id="3532" name="Google Shape;3532;p25"/>
            <p:cNvSpPr/>
            <p:nvPr/>
          </p:nvSpPr>
          <p:spPr>
            <a:xfrm>
              <a:off x="-2639312" y="-402259"/>
              <a:ext cx="2528195" cy="1883519"/>
            </a:xfrm>
            <a:custGeom>
              <a:avLst/>
              <a:gdLst/>
              <a:ahLst/>
              <a:cxnLst/>
              <a:rect l="l" t="t" r="r" b="b"/>
              <a:pathLst>
                <a:path w="280210" h="208758" extrusionOk="0">
                  <a:moveTo>
                    <a:pt x="21547" y="0"/>
                  </a:moveTo>
                  <a:lnTo>
                    <a:pt x="0" y="177494"/>
                  </a:lnTo>
                  <a:cubicBezTo>
                    <a:pt x="1532" y="177283"/>
                    <a:pt x="2746" y="176016"/>
                    <a:pt x="4225" y="175224"/>
                  </a:cubicBezTo>
                  <a:cubicBezTo>
                    <a:pt x="5545" y="174484"/>
                    <a:pt x="7446" y="174537"/>
                    <a:pt x="8767" y="173692"/>
                  </a:cubicBezTo>
                  <a:cubicBezTo>
                    <a:pt x="10087" y="172794"/>
                    <a:pt x="11407" y="172002"/>
                    <a:pt x="12780" y="171263"/>
                  </a:cubicBezTo>
                  <a:cubicBezTo>
                    <a:pt x="14206" y="170523"/>
                    <a:pt x="15421" y="168569"/>
                    <a:pt x="16899" y="168411"/>
                  </a:cubicBezTo>
                  <a:cubicBezTo>
                    <a:pt x="16970" y="168404"/>
                    <a:pt x="17040" y="168401"/>
                    <a:pt x="17110" y="168401"/>
                  </a:cubicBezTo>
                  <a:cubicBezTo>
                    <a:pt x="18629" y="168401"/>
                    <a:pt x="20191" y="169975"/>
                    <a:pt x="21705" y="170682"/>
                  </a:cubicBezTo>
                  <a:cubicBezTo>
                    <a:pt x="23131" y="171316"/>
                    <a:pt x="25085" y="171368"/>
                    <a:pt x="26511" y="172266"/>
                  </a:cubicBezTo>
                  <a:cubicBezTo>
                    <a:pt x="27989" y="173164"/>
                    <a:pt x="28887" y="174959"/>
                    <a:pt x="30313" y="175646"/>
                  </a:cubicBezTo>
                  <a:cubicBezTo>
                    <a:pt x="31721" y="176282"/>
                    <a:pt x="33168" y="176566"/>
                    <a:pt x="34519" y="176566"/>
                  </a:cubicBezTo>
                  <a:cubicBezTo>
                    <a:pt x="34739" y="176566"/>
                    <a:pt x="34957" y="176559"/>
                    <a:pt x="35172" y="176544"/>
                  </a:cubicBezTo>
                  <a:cubicBezTo>
                    <a:pt x="36756" y="176491"/>
                    <a:pt x="38604" y="176333"/>
                    <a:pt x="40083" y="175382"/>
                  </a:cubicBezTo>
                  <a:cubicBezTo>
                    <a:pt x="41403" y="174537"/>
                    <a:pt x="42354" y="172847"/>
                    <a:pt x="43674" y="171844"/>
                  </a:cubicBezTo>
                  <a:cubicBezTo>
                    <a:pt x="44994" y="170787"/>
                    <a:pt x="46737" y="170312"/>
                    <a:pt x="48057" y="169467"/>
                  </a:cubicBezTo>
                  <a:cubicBezTo>
                    <a:pt x="49589" y="168569"/>
                    <a:pt x="50803" y="167883"/>
                    <a:pt x="52335" y="167830"/>
                  </a:cubicBezTo>
                  <a:cubicBezTo>
                    <a:pt x="53736" y="167780"/>
                    <a:pt x="55137" y="167351"/>
                    <a:pt x="56538" y="167351"/>
                  </a:cubicBezTo>
                  <a:cubicBezTo>
                    <a:pt x="56616" y="167351"/>
                    <a:pt x="56693" y="167352"/>
                    <a:pt x="56771" y="167355"/>
                  </a:cubicBezTo>
                  <a:cubicBezTo>
                    <a:pt x="58249" y="167408"/>
                    <a:pt x="59728" y="167672"/>
                    <a:pt x="61207" y="167777"/>
                  </a:cubicBezTo>
                  <a:cubicBezTo>
                    <a:pt x="62685" y="167883"/>
                    <a:pt x="64111" y="168517"/>
                    <a:pt x="65590" y="168622"/>
                  </a:cubicBezTo>
                  <a:cubicBezTo>
                    <a:pt x="66329" y="168675"/>
                    <a:pt x="67082" y="168688"/>
                    <a:pt x="67828" y="168688"/>
                  </a:cubicBezTo>
                  <a:cubicBezTo>
                    <a:pt x="68574" y="168688"/>
                    <a:pt x="69313" y="168675"/>
                    <a:pt x="70026" y="168675"/>
                  </a:cubicBezTo>
                  <a:cubicBezTo>
                    <a:pt x="71610" y="168675"/>
                    <a:pt x="73195" y="168781"/>
                    <a:pt x="74726" y="169678"/>
                  </a:cubicBezTo>
                  <a:cubicBezTo>
                    <a:pt x="76099" y="170523"/>
                    <a:pt x="77631" y="171316"/>
                    <a:pt x="78951" y="172319"/>
                  </a:cubicBezTo>
                  <a:cubicBezTo>
                    <a:pt x="80324" y="173375"/>
                    <a:pt x="81380" y="174748"/>
                    <a:pt x="82753" y="175593"/>
                  </a:cubicBezTo>
                  <a:cubicBezTo>
                    <a:pt x="84285" y="176491"/>
                    <a:pt x="85816" y="177970"/>
                    <a:pt x="87401" y="178022"/>
                  </a:cubicBezTo>
                  <a:cubicBezTo>
                    <a:pt x="87419" y="178023"/>
                    <a:pt x="87437" y="178024"/>
                    <a:pt x="87455" y="178024"/>
                  </a:cubicBezTo>
                  <a:cubicBezTo>
                    <a:pt x="88700" y="178024"/>
                    <a:pt x="89796" y="176270"/>
                    <a:pt x="91097" y="175593"/>
                  </a:cubicBezTo>
                  <a:cubicBezTo>
                    <a:pt x="92259" y="175012"/>
                    <a:pt x="93315" y="174273"/>
                    <a:pt x="94477" y="173428"/>
                  </a:cubicBezTo>
                  <a:cubicBezTo>
                    <a:pt x="95586" y="172583"/>
                    <a:pt x="97487" y="172847"/>
                    <a:pt x="98596" y="172055"/>
                  </a:cubicBezTo>
                  <a:cubicBezTo>
                    <a:pt x="99758" y="171210"/>
                    <a:pt x="100233" y="169362"/>
                    <a:pt x="101342" y="168781"/>
                  </a:cubicBezTo>
                  <a:cubicBezTo>
                    <a:pt x="102682" y="168111"/>
                    <a:pt x="104173" y="167089"/>
                    <a:pt x="105422" y="167089"/>
                  </a:cubicBezTo>
                  <a:cubicBezTo>
                    <a:pt x="105453" y="167089"/>
                    <a:pt x="105484" y="167090"/>
                    <a:pt x="105514" y="167091"/>
                  </a:cubicBezTo>
                  <a:cubicBezTo>
                    <a:pt x="106993" y="167196"/>
                    <a:pt x="108366" y="168569"/>
                    <a:pt x="109845" y="168992"/>
                  </a:cubicBezTo>
                  <a:cubicBezTo>
                    <a:pt x="111271" y="169362"/>
                    <a:pt x="112432" y="170576"/>
                    <a:pt x="113858" y="171052"/>
                  </a:cubicBezTo>
                  <a:cubicBezTo>
                    <a:pt x="115284" y="171527"/>
                    <a:pt x="116974" y="171263"/>
                    <a:pt x="118400" y="171685"/>
                  </a:cubicBezTo>
                  <a:cubicBezTo>
                    <a:pt x="119879" y="172108"/>
                    <a:pt x="121252" y="173481"/>
                    <a:pt x="122677" y="173639"/>
                  </a:cubicBezTo>
                  <a:cubicBezTo>
                    <a:pt x="122773" y="173649"/>
                    <a:pt x="122869" y="173654"/>
                    <a:pt x="122965" y="173654"/>
                  </a:cubicBezTo>
                  <a:cubicBezTo>
                    <a:pt x="124185" y="173654"/>
                    <a:pt x="125497" y="172898"/>
                    <a:pt x="126729" y="172898"/>
                  </a:cubicBezTo>
                  <a:cubicBezTo>
                    <a:pt x="126912" y="172898"/>
                    <a:pt x="127093" y="172914"/>
                    <a:pt x="127272" y="172953"/>
                  </a:cubicBezTo>
                  <a:cubicBezTo>
                    <a:pt x="128698" y="173270"/>
                    <a:pt x="129860" y="174537"/>
                    <a:pt x="131285" y="174959"/>
                  </a:cubicBezTo>
                  <a:cubicBezTo>
                    <a:pt x="132711" y="175329"/>
                    <a:pt x="134296" y="175224"/>
                    <a:pt x="135722" y="175593"/>
                  </a:cubicBezTo>
                  <a:cubicBezTo>
                    <a:pt x="137147" y="175963"/>
                    <a:pt x="138520" y="176966"/>
                    <a:pt x="139946" y="177177"/>
                  </a:cubicBezTo>
                  <a:cubicBezTo>
                    <a:pt x="141425" y="177336"/>
                    <a:pt x="142904" y="177283"/>
                    <a:pt x="144330" y="177494"/>
                  </a:cubicBezTo>
                  <a:cubicBezTo>
                    <a:pt x="144708" y="177564"/>
                    <a:pt x="145098" y="177586"/>
                    <a:pt x="145493" y="177586"/>
                  </a:cubicBezTo>
                  <a:cubicBezTo>
                    <a:pt x="146135" y="177586"/>
                    <a:pt x="146792" y="177529"/>
                    <a:pt x="147437" y="177529"/>
                  </a:cubicBezTo>
                  <a:cubicBezTo>
                    <a:pt x="147888" y="177529"/>
                    <a:pt x="148334" y="177557"/>
                    <a:pt x="148766" y="177653"/>
                  </a:cubicBezTo>
                  <a:cubicBezTo>
                    <a:pt x="150191" y="177917"/>
                    <a:pt x="151406" y="179290"/>
                    <a:pt x="152885" y="179554"/>
                  </a:cubicBezTo>
                  <a:cubicBezTo>
                    <a:pt x="154311" y="179818"/>
                    <a:pt x="155842" y="179660"/>
                    <a:pt x="157268" y="179871"/>
                  </a:cubicBezTo>
                  <a:cubicBezTo>
                    <a:pt x="158747" y="180135"/>
                    <a:pt x="160014" y="180980"/>
                    <a:pt x="161440" y="181297"/>
                  </a:cubicBezTo>
                  <a:cubicBezTo>
                    <a:pt x="161630" y="181339"/>
                    <a:pt x="161825" y="181357"/>
                    <a:pt x="162025" y="181357"/>
                  </a:cubicBezTo>
                  <a:cubicBezTo>
                    <a:pt x="163125" y="181357"/>
                    <a:pt x="164350" y="180814"/>
                    <a:pt x="165450" y="180814"/>
                  </a:cubicBezTo>
                  <a:cubicBezTo>
                    <a:pt x="165649" y="180814"/>
                    <a:pt x="165845" y="180832"/>
                    <a:pt x="166034" y="180874"/>
                  </a:cubicBezTo>
                  <a:cubicBezTo>
                    <a:pt x="167460" y="181244"/>
                    <a:pt x="168939" y="181191"/>
                    <a:pt x="170365" y="181561"/>
                  </a:cubicBezTo>
                  <a:cubicBezTo>
                    <a:pt x="171843" y="181878"/>
                    <a:pt x="173005" y="183092"/>
                    <a:pt x="174484" y="183409"/>
                  </a:cubicBezTo>
                  <a:cubicBezTo>
                    <a:pt x="175771" y="183647"/>
                    <a:pt x="177144" y="184058"/>
                    <a:pt x="178564" y="184058"/>
                  </a:cubicBezTo>
                  <a:cubicBezTo>
                    <a:pt x="178718" y="184058"/>
                    <a:pt x="178871" y="184053"/>
                    <a:pt x="179026" y="184043"/>
                  </a:cubicBezTo>
                  <a:cubicBezTo>
                    <a:pt x="180504" y="183990"/>
                    <a:pt x="181983" y="183409"/>
                    <a:pt x="183514" y="183198"/>
                  </a:cubicBezTo>
                  <a:cubicBezTo>
                    <a:pt x="185046" y="183039"/>
                    <a:pt x="186525" y="182617"/>
                    <a:pt x="188056" y="182564"/>
                  </a:cubicBezTo>
                  <a:cubicBezTo>
                    <a:pt x="189210" y="182524"/>
                    <a:pt x="190454" y="182245"/>
                    <a:pt x="191629" y="182245"/>
                  </a:cubicBezTo>
                  <a:cubicBezTo>
                    <a:pt x="192014" y="182245"/>
                    <a:pt x="192391" y="182275"/>
                    <a:pt x="192756" y="182353"/>
                  </a:cubicBezTo>
                  <a:cubicBezTo>
                    <a:pt x="194182" y="182723"/>
                    <a:pt x="195449" y="183990"/>
                    <a:pt x="196770" y="184729"/>
                  </a:cubicBezTo>
                  <a:cubicBezTo>
                    <a:pt x="198090" y="185469"/>
                    <a:pt x="199146" y="186578"/>
                    <a:pt x="200466" y="187423"/>
                  </a:cubicBezTo>
                  <a:cubicBezTo>
                    <a:pt x="201734" y="188268"/>
                    <a:pt x="203213" y="188796"/>
                    <a:pt x="204480" y="189535"/>
                  </a:cubicBezTo>
                  <a:cubicBezTo>
                    <a:pt x="205853" y="190274"/>
                    <a:pt x="207173" y="191014"/>
                    <a:pt x="208599" y="191436"/>
                  </a:cubicBezTo>
                  <a:cubicBezTo>
                    <a:pt x="209972" y="191806"/>
                    <a:pt x="211451" y="192070"/>
                    <a:pt x="212824" y="192545"/>
                  </a:cubicBezTo>
                  <a:cubicBezTo>
                    <a:pt x="214197" y="193020"/>
                    <a:pt x="215253" y="194446"/>
                    <a:pt x="216626" y="194974"/>
                  </a:cubicBezTo>
                  <a:cubicBezTo>
                    <a:pt x="217999" y="195503"/>
                    <a:pt x="219689" y="195133"/>
                    <a:pt x="221062" y="195608"/>
                  </a:cubicBezTo>
                  <a:cubicBezTo>
                    <a:pt x="222435" y="196136"/>
                    <a:pt x="223544" y="197351"/>
                    <a:pt x="224970" y="197826"/>
                  </a:cubicBezTo>
                  <a:cubicBezTo>
                    <a:pt x="226343" y="198249"/>
                    <a:pt x="227875" y="198301"/>
                    <a:pt x="229195" y="199041"/>
                  </a:cubicBezTo>
                  <a:cubicBezTo>
                    <a:pt x="230462" y="199727"/>
                    <a:pt x="231255" y="201206"/>
                    <a:pt x="232469" y="202051"/>
                  </a:cubicBezTo>
                  <a:cubicBezTo>
                    <a:pt x="233737" y="202896"/>
                    <a:pt x="235057" y="203688"/>
                    <a:pt x="236324" y="204427"/>
                  </a:cubicBezTo>
                  <a:cubicBezTo>
                    <a:pt x="237592" y="205167"/>
                    <a:pt x="239546" y="204586"/>
                    <a:pt x="240919" y="205114"/>
                  </a:cubicBezTo>
                  <a:cubicBezTo>
                    <a:pt x="242299" y="205574"/>
                    <a:pt x="243630" y="206331"/>
                    <a:pt x="245199" y="206331"/>
                  </a:cubicBezTo>
                  <a:cubicBezTo>
                    <a:pt x="245250" y="206331"/>
                    <a:pt x="245302" y="206330"/>
                    <a:pt x="245355" y="206329"/>
                  </a:cubicBezTo>
                  <a:cubicBezTo>
                    <a:pt x="246886" y="206276"/>
                    <a:pt x="248471" y="206065"/>
                    <a:pt x="250055" y="205853"/>
                  </a:cubicBezTo>
                  <a:cubicBezTo>
                    <a:pt x="250300" y="205821"/>
                    <a:pt x="250545" y="205807"/>
                    <a:pt x="250788" y="205807"/>
                  </a:cubicBezTo>
                  <a:cubicBezTo>
                    <a:pt x="252045" y="205807"/>
                    <a:pt x="253274" y="206174"/>
                    <a:pt x="254501" y="206174"/>
                  </a:cubicBezTo>
                  <a:cubicBezTo>
                    <a:pt x="254568" y="206174"/>
                    <a:pt x="254635" y="206172"/>
                    <a:pt x="254702" y="206170"/>
                  </a:cubicBezTo>
                  <a:cubicBezTo>
                    <a:pt x="254722" y="206170"/>
                    <a:pt x="254742" y="206169"/>
                    <a:pt x="254762" y="206169"/>
                  </a:cubicBezTo>
                  <a:cubicBezTo>
                    <a:pt x="256364" y="206169"/>
                    <a:pt x="257360" y="208236"/>
                    <a:pt x="258768" y="208758"/>
                  </a:cubicBezTo>
                  <a:lnTo>
                    <a:pt x="280209" y="31316"/>
                  </a:lnTo>
                  <a:lnTo>
                    <a:pt x="21547" y="0"/>
                  </a:lnTo>
                  <a:close/>
                </a:path>
              </a:pathLst>
            </a:custGeom>
            <a:solidFill>
              <a:schemeClr val="accent2"/>
            </a:solidFill>
            <a:ln>
              <a:noFill/>
            </a:ln>
            <a:effectLst>
              <a:outerShdw blurRad="57150" dist="19050" dir="5400000" algn="bl" rotWithShape="0">
                <a:srgbClr val="000000">
                  <a:alpha val="23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33" name="Google Shape;3533;p25"/>
            <p:cNvSpPr/>
            <p:nvPr/>
          </p:nvSpPr>
          <p:spPr>
            <a:xfrm>
              <a:off x="-2631219" y="-402259"/>
              <a:ext cx="2520102" cy="1822536"/>
            </a:xfrm>
            <a:custGeom>
              <a:avLst/>
              <a:gdLst/>
              <a:ahLst/>
              <a:cxnLst/>
              <a:rect l="l" t="t" r="r" b="b"/>
              <a:pathLst>
                <a:path w="279313" h="201999" extrusionOk="0">
                  <a:moveTo>
                    <a:pt x="258664" y="201945"/>
                  </a:moveTo>
                  <a:cubicBezTo>
                    <a:pt x="257291" y="201417"/>
                    <a:pt x="251429" y="201945"/>
                    <a:pt x="249844" y="201945"/>
                  </a:cubicBezTo>
                  <a:cubicBezTo>
                    <a:pt x="248419" y="201998"/>
                    <a:pt x="245672" y="199939"/>
                    <a:pt x="244194" y="200150"/>
                  </a:cubicBezTo>
                  <a:cubicBezTo>
                    <a:pt x="242662" y="200361"/>
                    <a:pt x="241712" y="197985"/>
                    <a:pt x="240233" y="198037"/>
                  </a:cubicBezTo>
                  <a:cubicBezTo>
                    <a:pt x="238649" y="198090"/>
                    <a:pt x="237328" y="200044"/>
                    <a:pt x="235955" y="199569"/>
                  </a:cubicBezTo>
                  <a:cubicBezTo>
                    <a:pt x="234635" y="199094"/>
                    <a:pt x="232787" y="196928"/>
                    <a:pt x="231519" y="196242"/>
                  </a:cubicBezTo>
                  <a:cubicBezTo>
                    <a:pt x="230305" y="195503"/>
                    <a:pt x="229090" y="194710"/>
                    <a:pt x="227875" y="193918"/>
                  </a:cubicBezTo>
                  <a:cubicBezTo>
                    <a:pt x="226661" y="193126"/>
                    <a:pt x="225922" y="193126"/>
                    <a:pt x="224707" y="192440"/>
                  </a:cubicBezTo>
                  <a:cubicBezTo>
                    <a:pt x="223439" y="191700"/>
                    <a:pt x="222014" y="192704"/>
                    <a:pt x="220641" y="192281"/>
                  </a:cubicBezTo>
                  <a:cubicBezTo>
                    <a:pt x="219320" y="191859"/>
                    <a:pt x="218211" y="192651"/>
                    <a:pt x="216891" y="192176"/>
                  </a:cubicBezTo>
                  <a:cubicBezTo>
                    <a:pt x="215571" y="191700"/>
                    <a:pt x="213934" y="187634"/>
                    <a:pt x="212613" y="187159"/>
                  </a:cubicBezTo>
                  <a:cubicBezTo>
                    <a:pt x="211346" y="186683"/>
                    <a:pt x="210343" y="188373"/>
                    <a:pt x="209022" y="187951"/>
                  </a:cubicBezTo>
                  <a:cubicBezTo>
                    <a:pt x="207702" y="187475"/>
                    <a:pt x="206276" y="187528"/>
                    <a:pt x="204956" y="187159"/>
                  </a:cubicBezTo>
                  <a:cubicBezTo>
                    <a:pt x="203583" y="186789"/>
                    <a:pt x="202844" y="183937"/>
                    <a:pt x="201523" y="183198"/>
                  </a:cubicBezTo>
                  <a:cubicBezTo>
                    <a:pt x="200309" y="182511"/>
                    <a:pt x="200098" y="183462"/>
                    <a:pt x="198883" y="182670"/>
                  </a:cubicBezTo>
                  <a:cubicBezTo>
                    <a:pt x="197668" y="181878"/>
                    <a:pt x="195503" y="181772"/>
                    <a:pt x="194236" y="181085"/>
                  </a:cubicBezTo>
                  <a:cubicBezTo>
                    <a:pt x="192915" y="180399"/>
                    <a:pt x="191120" y="180346"/>
                    <a:pt x="189747" y="179976"/>
                  </a:cubicBezTo>
                  <a:cubicBezTo>
                    <a:pt x="188321" y="179660"/>
                    <a:pt x="186737" y="181138"/>
                    <a:pt x="185205" y="181191"/>
                  </a:cubicBezTo>
                  <a:cubicBezTo>
                    <a:pt x="183779" y="181244"/>
                    <a:pt x="182353" y="177125"/>
                    <a:pt x="180875" y="177336"/>
                  </a:cubicBezTo>
                  <a:cubicBezTo>
                    <a:pt x="179449" y="177494"/>
                    <a:pt x="177970" y="178656"/>
                    <a:pt x="176544" y="178762"/>
                  </a:cubicBezTo>
                  <a:cubicBezTo>
                    <a:pt x="175066" y="178815"/>
                    <a:pt x="173587" y="176333"/>
                    <a:pt x="172214" y="176016"/>
                  </a:cubicBezTo>
                  <a:cubicBezTo>
                    <a:pt x="170841" y="175752"/>
                    <a:pt x="169679" y="174590"/>
                    <a:pt x="168306" y="174273"/>
                  </a:cubicBezTo>
                  <a:cubicBezTo>
                    <a:pt x="166933" y="173956"/>
                    <a:pt x="165454" y="176333"/>
                    <a:pt x="164134" y="176016"/>
                  </a:cubicBezTo>
                  <a:cubicBezTo>
                    <a:pt x="162761" y="175646"/>
                    <a:pt x="161071" y="177072"/>
                    <a:pt x="159698" y="176755"/>
                  </a:cubicBezTo>
                  <a:cubicBezTo>
                    <a:pt x="158325" y="176491"/>
                    <a:pt x="156582" y="175699"/>
                    <a:pt x="155209" y="175435"/>
                  </a:cubicBezTo>
                  <a:cubicBezTo>
                    <a:pt x="153836" y="175224"/>
                    <a:pt x="152833" y="172636"/>
                    <a:pt x="151460" y="172372"/>
                  </a:cubicBezTo>
                  <a:cubicBezTo>
                    <a:pt x="150087" y="172108"/>
                    <a:pt x="148925" y="173903"/>
                    <a:pt x="147552" y="173639"/>
                  </a:cubicBezTo>
                  <a:cubicBezTo>
                    <a:pt x="146179" y="173375"/>
                    <a:pt x="144647" y="173481"/>
                    <a:pt x="143274" y="173217"/>
                  </a:cubicBezTo>
                  <a:cubicBezTo>
                    <a:pt x="141901" y="173006"/>
                    <a:pt x="139683" y="171052"/>
                    <a:pt x="138257" y="170840"/>
                  </a:cubicBezTo>
                  <a:cubicBezTo>
                    <a:pt x="136884" y="170682"/>
                    <a:pt x="136409" y="168886"/>
                    <a:pt x="135036" y="168517"/>
                  </a:cubicBezTo>
                  <a:cubicBezTo>
                    <a:pt x="133663" y="168200"/>
                    <a:pt x="132131" y="170471"/>
                    <a:pt x="130811" y="170101"/>
                  </a:cubicBezTo>
                  <a:cubicBezTo>
                    <a:pt x="129438" y="169731"/>
                    <a:pt x="127801" y="170946"/>
                    <a:pt x="126428" y="170629"/>
                  </a:cubicBezTo>
                  <a:cubicBezTo>
                    <a:pt x="125002" y="170312"/>
                    <a:pt x="123312" y="168728"/>
                    <a:pt x="121939" y="168569"/>
                  </a:cubicBezTo>
                  <a:cubicBezTo>
                    <a:pt x="120513" y="168464"/>
                    <a:pt x="119087" y="168622"/>
                    <a:pt x="117661" y="168200"/>
                  </a:cubicBezTo>
                  <a:cubicBezTo>
                    <a:pt x="116288" y="167777"/>
                    <a:pt x="115443" y="164662"/>
                    <a:pt x="114070" y="164186"/>
                  </a:cubicBezTo>
                  <a:cubicBezTo>
                    <a:pt x="112697" y="163711"/>
                    <a:pt x="111535" y="166615"/>
                    <a:pt x="110215" y="166246"/>
                  </a:cubicBezTo>
                  <a:cubicBezTo>
                    <a:pt x="108789" y="165823"/>
                    <a:pt x="107469" y="163500"/>
                    <a:pt x="106043" y="163394"/>
                  </a:cubicBezTo>
                  <a:cubicBezTo>
                    <a:pt x="104776" y="163288"/>
                    <a:pt x="103297" y="164556"/>
                    <a:pt x="102030" y="165190"/>
                  </a:cubicBezTo>
                  <a:cubicBezTo>
                    <a:pt x="100973" y="165771"/>
                    <a:pt x="100498" y="164345"/>
                    <a:pt x="99389" y="165137"/>
                  </a:cubicBezTo>
                  <a:cubicBezTo>
                    <a:pt x="98333" y="165929"/>
                    <a:pt x="96485" y="167936"/>
                    <a:pt x="95428" y="168728"/>
                  </a:cubicBezTo>
                  <a:cubicBezTo>
                    <a:pt x="94319" y="169573"/>
                    <a:pt x="93316" y="167989"/>
                    <a:pt x="92207" y="168517"/>
                  </a:cubicBezTo>
                  <a:cubicBezTo>
                    <a:pt x="90940" y="169203"/>
                    <a:pt x="89883" y="172108"/>
                    <a:pt x="88616" y="172055"/>
                  </a:cubicBezTo>
                  <a:cubicBezTo>
                    <a:pt x="87137" y="172002"/>
                    <a:pt x="85659" y="169414"/>
                    <a:pt x="84180" y="168517"/>
                  </a:cubicBezTo>
                  <a:cubicBezTo>
                    <a:pt x="82860" y="167725"/>
                    <a:pt x="81223" y="168675"/>
                    <a:pt x="79902" y="167725"/>
                  </a:cubicBezTo>
                  <a:cubicBezTo>
                    <a:pt x="78635" y="166721"/>
                    <a:pt x="77790" y="169098"/>
                    <a:pt x="76470" y="168358"/>
                  </a:cubicBezTo>
                  <a:cubicBezTo>
                    <a:pt x="74991" y="167460"/>
                    <a:pt x="73512" y="166035"/>
                    <a:pt x="71981" y="166035"/>
                  </a:cubicBezTo>
                  <a:cubicBezTo>
                    <a:pt x="70608" y="166035"/>
                    <a:pt x="69129" y="163764"/>
                    <a:pt x="67703" y="163658"/>
                  </a:cubicBezTo>
                  <a:cubicBezTo>
                    <a:pt x="66277" y="163605"/>
                    <a:pt x="64904" y="165454"/>
                    <a:pt x="63478" y="165348"/>
                  </a:cubicBezTo>
                  <a:cubicBezTo>
                    <a:pt x="62105" y="165190"/>
                    <a:pt x="60679" y="162074"/>
                    <a:pt x="59254" y="162021"/>
                  </a:cubicBezTo>
                  <a:cubicBezTo>
                    <a:pt x="57828" y="161968"/>
                    <a:pt x="56455" y="163711"/>
                    <a:pt x="55029" y="163764"/>
                  </a:cubicBezTo>
                  <a:cubicBezTo>
                    <a:pt x="53550" y="163817"/>
                    <a:pt x="52336" y="161757"/>
                    <a:pt x="50910" y="162655"/>
                  </a:cubicBezTo>
                  <a:cubicBezTo>
                    <a:pt x="49589" y="163447"/>
                    <a:pt x="47952" y="165876"/>
                    <a:pt x="46685" y="166932"/>
                  </a:cubicBezTo>
                  <a:cubicBezTo>
                    <a:pt x="45417" y="167936"/>
                    <a:pt x="44520" y="166563"/>
                    <a:pt x="43252" y="167408"/>
                  </a:cubicBezTo>
                  <a:cubicBezTo>
                    <a:pt x="41774" y="168305"/>
                    <a:pt x="40031" y="170048"/>
                    <a:pt x="38552" y="170154"/>
                  </a:cubicBezTo>
                  <a:cubicBezTo>
                    <a:pt x="37073" y="170207"/>
                    <a:pt x="34750" y="171844"/>
                    <a:pt x="33166" y="171104"/>
                  </a:cubicBezTo>
                  <a:cubicBezTo>
                    <a:pt x="31792" y="170418"/>
                    <a:pt x="31634" y="166193"/>
                    <a:pt x="30208" y="165348"/>
                  </a:cubicBezTo>
                  <a:cubicBezTo>
                    <a:pt x="28835" y="164503"/>
                    <a:pt x="26987" y="168041"/>
                    <a:pt x="25614" y="167408"/>
                  </a:cubicBezTo>
                  <a:cubicBezTo>
                    <a:pt x="24082" y="166668"/>
                    <a:pt x="22498" y="166932"/>
                    <a:pt x="21019" y="167091"/>
                  </a:cubicBezTo>
                  <a:cubicBezTo>
                    <a:pt x="19541" y="167196"/>
                    <a:pt x="18432" y="165084"/>
                    <a:pt x="17006" y="165823"/>
                  </a:cubicBezTo>
                  <a:cubicBezTo>
                    <a:pt x="15738" y="166510"/>
                    <a:pt x="14418" y="165823"/>
                    <a:pt x="13151" y="166668"/>
                  </a:cubicBezTo>
                  <a:cubicBezTo>
                    <a:pt x="11883" y="167513"/>
                    <a:pt x="6813" y="170735"/>
                    <a:pt x="5546" y="171421"/>
                  </a:cubicBezTo>
                  <a:cubicBezTo>
                    <a:pt x="4120" y="172161"/>
                    <a:pt x="1480" y="170154"/>
                    <a:pt x="1" y="170312"/>
                  </a:cubicBezTo>
                  <a:lnTo>
                    <a:pt x="20650" y="0"/>
                  </a:lnTo>
                  <a:lnTo>
                    <a:pt x="279312" y="31316"/>
                  </a:lnTo>
                  <a:lnTo>
                    <a:pt x="258664" y="201945"/>
                  </a:lnTo>
                  <a:close/>
                </a:path>
              </a:pathLst>
            </a:custGeom>
            <a:solidFill>
              <a:srgbClr val="FABC93">
                <a:alpha val="379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3534" name="Google Shape;3534;p25"/>
          <p:cNvGrpSpPr/>
          <p:nvPr/>
        </p:nvGrpSpPr>
        <p:grpSpPr>
          <a:xfrm rot="-899883">
            <a:off x="3083055" y="-259452"/>
            <a:ext cx="2251297" cy="887126"/>
            <a:chOff x="-6219592" y="940873"/>
            <a:chExt cx="7527193" cy="2966097"/>
          </a:xfrm>
        </p:grpSpPr>
        <p:sp>
          <p:nvSpPr>
            <p:cNvPr id="3535" name="Google Shape;3535;p25"/>
            <p:cNvSpPr/>
            <p:nvPr/>
          </p:nvSpPr>
          <p:spPr>
            <a:xfrm>
              <a:off x="-6219592" y="940873"/>
              <a:ext cx="7527193" cy="2966097"/>
            </a:xfrm>
            <a:custGeom>
              <a:avLst/>
              <a:gdLst/>
              <a:ahLst/>
              <a:cxnLst/>
              <a:rect l="l" t="t" r="r" b="b"/>
              <a:pathLst>
                <a:path w="284986" h="112299" extrusionOk="0">
                  <a:moveTo>
                    <a:pt x="54538" y="0"/>
                  </a:moveTo>
                  <a:cubicBezTo>
                    <a:pt x="54205" y="33"/>
                    <a:pt x="53906" y="66"/>
                    <a:pt x="53607" y="100"/>
                  </a:cubicBezTo>
                  <a:cubicBezTo>
                    <a:pt x="49486" y="698"/>
                    <a:pt x="45531" y="2160"/>
                    <a:pt x="42042" y="4420"/>
                  </a:cubicBezTo>
                  <a:cubicBezTo>
                    <a:pt x="40446" y="5450"/>
                    <a:pt x="38884" y="6680"/>
                    <a:pt x="37023" y="7112"/>
                  </a:cubicBezTo>
                  <a:cubicBezTo>
                    <a:pt x="36797" y="7169"/>
                    <a:pt x="36579" y="7194"/>
                    <a:pt x="36368" y="7194"/>
                  </a:cubicBezTo>
                  <a:cubicBezTo>
                    <a:pt x="34840" y="7194"/>
                    <a:pt x="33652" y="5856"/>
                    <a:pt x="32105" y="5185"/>
                  </a:cubicBezTo>
                  <a:cubicBezTo>
                    <a:pt x="31448" y="4891"/>
                    <a:pt x="30768" y="4780"/>
                    <a:pt x="30073" y="4780"/>
                  </a:cubicBezTo>
                  <a:cubicBezTo>
                    <a:pt x="27880" y="4780"/>
                    <a:pt x="25533" y="5888"/>
                    <a:pt x="23283" y="5888"/>
                  </a:cubicBezTo>
                  <a:cubicBezTo>
                    <a:pt x="22852" y="5888"/>
                    <a:pt x="22424" y="5847"/>
                    <a:pt x="22001" y="5750"/>
                  </a:cubicBezTo>
                  <a:cubicBezTo>
                    <a:pt x="21416" y="5615"/>
                    <a:pt x="20816" y="5449"/>
                    <a:pt x="20221" y="5449"/>
                  </a:cubicBezTo>
                  <a:cubicBezTo>
                    <a:pt x="19937" y="5449"/>
                    <a:pt x="19655" y="5487"/>
                    <a:pt x="19376" y="5583"/>
                  </a:cubicBezTo>
                  <a:cubicBezTo>
                    <a:pt x="18910" y="5750"/>
                    <a:pt x="18512" y="6082"/>
                    <a:pt x="18046" y="6315"/>
                  </a:cubicBezTo>
                  <a:cubicBezTo>
                    <a:pt x="17402" y="6624"/>
                    <a:pt x="16677" y="6693"/>
                    <a:pt x="15950" y="6693"/>
                  </a:cubicBezTo>
                  <a:cubicBezTo>
                    <a:pt x="15740" y="6693"/>
                    <a:pt x="15530" y="6688"/>
                    <a:pt x="15321" y="6680"/>
                  </a:cubicBezTo>
                  <a:cubicBezTo>
                    <a:pt x="11699" y="6514"/>
                    <a:pt x="8209" y="5583"/>
                    <a:pt x="4653" y="4952"/>
                  </a:cubicBezTo>
                  <a:cubicBezTo>
                    <a:pt x="4249" y="4883"/>
                    <a:pt x="3841" y="4850"/>
                    <a:pt x="3433" y="4850"/>
                  </a:cubicBezTo>
                  <a:cubicBezTo>
                    <a:pt x="2260" y="4850"/>
                    <a:pt x="1085" y="5124"/>
                    <a:pt x="0" y="5617"/>
                  </a:cubicBezTo>
                  <a:lnTo>
                    <a:pt x="0" y="17980"/>
                  </a:lnTo>
                  <a:lnTo>
                    <a:pt x="13393" y="18212"/>
                  </a:lnTo>
                  <a:cubicBezTo>
                    <a:pt x="14424" y="16385"/>
                    <a:pt x="16385" y="15122"/>
                    <a:pt x="18645" y="15122"/>
                  </a:cubicBezTo>
                  <a:cubicBezTo>
                    <a:pt x="21968" y="15122"/>
                    <a:pt x="24660" y="17814"/>
                    <a:pt x="24660" y="21170"/>
                  </a:cubicBezTo>
                  <a:cubicBezTo>
                    <a:pt x="24660" y="24494"/>
                    <a:pt x="21968" y="27186"/>
                    <a:pt x="18645" y="27186"/>
                  </a:cubicBezTo>
                  <a:cubicBezTo>
                    <a:pt x="16385" y="27186"/>
                    <a:pt x="14424" y="25923"/>
                    <a:pt x="13393" y="24095"/>
                  </a:cubicBezTo>
                  <a:lnTo>
                    <a:pt x="0" y="24328"/>
                  </a:lnTo>
                  <a:lnTo>
                    <a:pt x="0" y="50383"/>
                  </a:lnTo>
                  <a:lnTo>
                    <a:pt x="13393" y="50649"/>
                  </a:lnTo>
                  <a:cubicBezTo>
                    <a:pt x="14424" y="48788"/>
                    <a:pt x="16385" y="47525"/>
                    <a:pt x="18645" y="47525"/>
                  </a:cubicBezTo>
                  <a:cubicBezTo>
                    <a:pt x="21968" y="47525"/>
                    <a:pt x="24660" y="50250"/>
                    <a:pt x="24660" y="53574"/>
                  </a:cubicBezTo>
                  <a:cubicBezTo>
                    <a:pt x="24660" y="56897"/>
                    <a:pt x="21968" y="59589"/>
                    <a:pt x="18645" y="59589"/>
                  </a:cubicBezTo>
                  <a:cubicBezTo>
                    <a:pt x="16385" y="59589"/>
                    <a:pt x="14424" y="58326"/>
                    <a:pt x="13393" y="56498"/>
                  </a:cubicBezTo>
                  <a:lnTo>
                    <a:pt x="0" y="56764"/>
                  </a:lnTo>
                  <a:lnTo>
                    <a:pt x="0" y="82787"/>
                  </a:lnTo>
                  <a:lnTo>
                    <a:pt x="13393" y="83053"/>
                  </a:lnTo>
                  <a:cubicBezTo>
                    <a:pt x="14424" y="81192"/>
                    <a:pt x="16385" y="79962"/>
                    <a:pt x="18645" y="79962"/>
                  </a:cubicBezTo>
                  <a:cubicBezTo>
                    <a:pt x="21968" y="79962"/>
                    <a:pt x="24660" y="82654"/>
                    <a:pt x="24660" y="85977"/>
                  </a:cubicBezTo>
                  <a:cubicBezTo>
                    <a:pt x="24660" y="89301"/>
                    <a:pt x="21968" y="92026"/>
                    <a:pt x="18645" y="92026"/>
                  </a:cubicBezTo>
                  <a:cubicBezTo>
                    <a:pt x="16385" y="92026"/>
                    <a:pt x="14424" y="90763"/>
                    <a:pt x="13393" y="88902"/>
                  </a:cubicBezTo>
                  <a:lnTo>
                    <a:pt x="0" y="89168"/>
                  </a:lnTo>
                  <a:lnTo>
                    <a:pt x="0" y="112299"/>
                  </a:lnTo>
                  <a:lnTo>
                    <a:pt x="284986" y="112299"/>
                  </a:lnTo>
                  <a:lnTo>
                    <a:pt x="284986" y="0"/>
                  </a:lnTo>
                  <a:lnTo>
                    <a:pt x="252416" y="0"/>
                  </a:lnTo>
                  <a:cubicBezTo>
                    <a:pt x="251285" y="306"/>
                    <a:pt x="250126" y="639"/>
                    <a:pt x="248939" y="639"/>
                  </a:cubicBezTo>
                  <a:cubicBezTo>
                    <a:pt x="248835" y="639"/>
                    <a:pt x="248731" y="637"/>
                    <a:pt x="248627" y="631"/>
                  </a:cubicBezTo>
                  <a:cubicBezTo>
                    <a:pt x="247472" y="567"/>
                    <a:pt x="246317" y="131"/>
                    <a:pt x="245161" y="131"/>
                  </a:cubicBezTo>
                  <a:cubicBezTo>
                    <a:pt x="245120" y="131"/>
                    <a:pt x="245079" y="132"/>
                    <a:pt x="245038" y="133"/>
                  </a:cubicBezTo>
                  <a:cubicBezTo>
                    <a:pt x="243841" y="199"/>
                    <a:pt x="242711" y="698"/>
                    <a:pt x="241615" y="1163"/>
                  </a:cubicBezTo>
                  <a:cubicBezTo>
                    <a:pt x="235995" y="3552"/>
                    <a:pt x="229900" y="4776"/>
                    <a:pt x="223812" y="4776"/>
                  </a:cubicBezTo>
                  <a:cubicBezTo>
                    <a:pt x="222699" y="4776"/>
                    <a:pt x="221587" y="4735"/>
                    <a:pt x="220478" y="4653"/>
                  </a:cubicBezTo>
                  <a:cubicBezTo>
                    <a:pt x="219846" y="4594"/>
                    <a:pt x="219188" y="4529"/>
                    <a:pt x="218539" y="4529"/>
                  </a:cubicBezTo>
                  <a:cubicBezTo>
                    <a:pt x="217720" y="4529"/>
                    <a:pt x="216914" y="4633"/>
                    <a:pt x="216190" y="4985"/>
                  </a:cubicBezTo>
                  <a:cubicBezTo>
                    <a:pt x="215111" y="5476"/>
                    <a:pt x="214193" y="6448"/>
                    <a:pt x="213025" y="6448"/>
                  </a:cubicBezTo>
                  <a:cubicBezTo>
                    <a:pt x="213006" y="6448"/>
                    <a:pt x="212986" y="6448"/>
                    <a:pt x="212967" y="6447"/>
                  </a:cubicBezTo>
                  <a:cubicBezTo>
                    <a:pt x="212136" y="6414"/>
                    <a:pt x="211371" y="5849"/>
                    <a:pt x="210540" y="5716"/>
                  </a:cubicBezTo>
                  <a:cubicBezTo>
                    <a:pt x="210442" y="5705"/>
                    <a:pt x="210344" y="5700"/>
                    <a:pt x="210246" y="5700"/>
                  </a:cubicBezTo>
                  <a:cubicBezTo>
                    <a:pt x="209481" y="5700"/>
                    <a:pt x="208722" y="6024"/>
                    <a:pt x="208015" y="6348"/>
                  </a:cubicBezTo>
                  <a:cubicBezTo>
                    <a:pt x="202597" y="8807"/>
                    <a:pt x="197380" y="11665"/>
                    <a:pt x="192394" y="14922"/>
                  </a:cubicBezTo>
                  <a:cubicBezTo>
                    <a:pt x="191131" y="15753"/>
                    <a:pt x="189869" y="16584"/>
                    <a:pt x="188439" y="16916"/>
                  </a:cubicBezTo>
                  <a:cubicBezTo>
                    <a:pt x="187895" y="17035"/>
                    <a:pt x="187359" y="17090"/>
                    <a:pt x="186831" y="17090"/>
                  </a:cubicBezTo>
                  <a:cubicBezTo>
                    <a:pt x="182197" y="17090"/>
                    <a:pt x="178118" y="12890"/>
                    <a:pt x="173584" y="11100"/>
                  </a:cubicBezTo>
                  <a:cubicBezTo>
                    <a:pt x="170692" y="9970"/>
                    <a:pt x="168432" y="7577"/>
                    <a:pt x="165873" y="5816"/>
                  </a:cubicBezTo>
                  <a:cubicBezTo>
                    <a:pt x="165375" y="5484"/>
                    <a:pt x="164843" y="5118"/>
                    <a:pt x="164278" y="4885"/>
                  </a:cubicBezTo>
                  <a:cubicBezTo>
                    <a:pt x="163580" y="4586"/>
                    <a:pt x="162782" y="4487"/>
                    <a:pt x="162018" y="4387"/>
                  </a:cubicBezTo>
                  <a:cubicBezTo>
                    <a:pt x="160722" y="4221"/>
                    <a:pt x="159426" y="4055"/>
                    <a:pt x="158130" y="3888"/>
                  </a:cubicBezTo>
                  <a:cubicBezTo>
                    <a:pt x="155893" y="3589"/>
                    <a:pt x="153640" y="3289"/>
                    <a:pt x="151404" y="3289"/>
                  </a:cubicBezTo>
                  <a:cubicBezTo>
                    <a:pt x="150418" y="3289"/>
                    <a:pt x="149435" y="3347"/>
                    <a:pt x="148458" y="3490"/>
                  </a:cubicBezTo>
                  <a:cubicBezTo>
                    <a:pt x="143399" y="4208"/>
                    <a:pt x="138610" y="7056"/>
                    <a:pt x="133629" y="7056"/>
                  </a:cubicBezTo>
                  <a:cubicBezTo>
                    <a:pt x="133080" y="7056"/>
                    <a:pt x="132528" y="7022"/>
                    <a:pt x="131974" y="6946"/>
                  </a:cubicBezTo>
                  <a:cubicBezTo>
                    <a:pt x="128975" y="6532"/>
                    <a:pt x="125755" y="4410"/>
                    <a:pt x="122377" y="4410"/>
                  </a:cubicBezTo>
                  <a:cubicBezTo>
                    <a:pt x="121412" y="4410"/>
                    <a:pt x="120434" y="4583"/>
                    <a:pt x="119445" y="5018"/>
                  </a:cubicBezTo>
                  <a:cubicBezTo>
                    <a:pt x="117443" y="5933"/>
                    <a:pt x="115516" y="7512"/>
                    <a:pt x="113429" y="7512"/>
                  </a:cubicBezTo>
                  <a:cubicBezTo>
                    <a:pt x="113090" y="7512"/>
                    <a:pt x="112747" y="7471"/>
                    <a:pt x="112399" y="7378"/>
                  </a:cubicBezTo>
                  <a:cubicBezTo>
                    <a:pt x="111188" y="7040"/>
                    <a:pt x="110001" y="6153"/>
                    <a:pt x="108777" y="6153"/>
                  </a:cubicBezTo>
                  <a:cubicBezTo>
                    <a:pt x="108557" y="6153"/>
                    <a:pt x="108335" y="6182"/>
                    <a:pt x="108112" y="6248"/>
                  </a:cubicBezTo>
                  <a:cubicBezTo>
                    <a:pt x="107314" y="6481"/>
                    <a:pt x="106749" y="7179"/>
                    <a:pt x="105952" y="7411"/>
                  </a:cubicBezTo>
                  <a:cubicBezTo>
                    <a:pt x="105732" y="7476"/>
                    <a:pt x="105509" y="7503"/>
                    <a:pt x="105283" y="7503"/>
                  </a:cubicBezTo>
                  <a:cubicBezTo>
                    <a:pt x="104082" y="7503"/>
                    <a:pt x="102813" y="6730"/>
                    <a:pt x="101632" y="6730"/>
                  </a:cubicBezTo>
                  <a:cubicBezTo>
                    <a:pt x="101326" y="6730"/>
                    <a:pt x="101026" y="6782"/>
                    <a:pt x="100734" y="6913"/>
                  </a:cubicBezTo>
                  <a:cubicBezTo>
                    <a:pt x="100069" y="7212"/>
                    <a:pt x="99604" y="7910"/>
                    <a:pt x="98873" y="8009"/>
                  </a:cubicBezTo>
                  <a:cubicBezTo>
                    <a:pt x="98797" y="8022"/>
                    <a:pt x="98722" y="8028"/>
                    <a:pt x="98648" y="8028"/>
                  </a:cubicBezTo>
                  <a:cubicBezTo>
                    <a:pt x="97758" y="8028"/>
                    <a:pt x="97035" y="7161"/>
                    <a:pt x="96114" y="6946"/>
                  </a:cubicBezTo>
                  <a:cubicBezTo>
                    <a:pt x="95944" y="6902"/>
                    <a:pt x="95776" y="6883"/>
                    <a:pt x="95610" y="6883"/>
                  </a:cubicBezTo>
                  <a:cubicBezTo>
                    <a:pt x="94382" y="6883"/>
                    <a:pt x="93252" y="7949"/>
                    <a:pt x="91993" y="8242"/>
                  </a:cubicBezTo>
                  <a:cubicBezTo>
                    <a:pt x="91727" y="8305"/>
                    <a:pt x="91466" y="8333"/>
                    <a:pt x="91209" y="8333"/>
                  </a:cubicBezTo>
                  <a:cubicBezTo>
                    <a:pt x="88869" y="8333"/>
                    <a:pt x="86884" y="5957"/>
                    <a:pt x="84549" y="5118"/>
                  </a:cubicBezTo>
                  <a:cubicBezTo>
                    <a:pt x="83913" y="4901"/>
                    <a:pt x="83241" y="4792"/>
                    <a:pt x="82569" y="4792"/>
                  </a:cubicBezTo>
                  <a:cubicBezTo>
                    <a:pt x="81802" y="4792"/>
                    <a:pt x="81037" y="4934"/>
                    <a:pt x="80328" y="5218"/>
                  </a:cubicBezTo>
                  <a:cubicBezTo>
                    <a:pt x="78865" y="5849"/>
                    <a:pt x="77636" y="7112"/>
                    <a:pt x="76040" y="7411"/>
                  </a:cubicBezTo>
                  <a:cubicBezTo>
                    <a:pt x="75783" y="7456"/>
                    <a:pt x="75525" y="7476"/>
                    <a:pt x="75268" y="7476"/>
                  </a:cubicBezTo>
                  <a:cubicBezTo>
                    <a:pt x="74198" y="7476"/>
                    <a:pt x="73137" y="7128"/>
                    <a:pt x="72119" y="6780"/>
                  </a:cubicBezTo>
                  <a:cubicBezTo>
                    <a:pt x="70191" y="6115"/>
                    <a:pt x="68264" y="5450"/>
                    <a:pt x="66336" y="4786"/>
                  </a:cubicBezTo>
                  <a:cubicBezTo>
                    <a:pt x="65904" y="4620"/>
                    <a:pt x="65439" y="4453"/>
                    <a:pt x="65040" y="4154"/>
                  </a:cubicBezTo>
                  <a:cubicBezTo>
                    <a:pt x="64475" y="3689"/>
                    <a:pt x="64043" y="2891"/>
                    <a:pt x="63312" y="2792"/>
                  </a:cubicBezTo>
                  <a:cubicBezTo>
                    <a:pt x="63247" y="2780"/>
                    <a:pt x="63182" y="2775"/>
                    <a:pt x="63115" y="2775"/>
                  </a:cubicBezTo>
                  <a:cubicBezTo>
                    <a:pt x="62722" y="2775"/>
                    <a:pt x="62305" y="2948"/>
                    <a:pt x="61905" y="2948"/>
                  </a:cubicBezTo>
                  <a:cubicBezTo>
                    <a:pt x="61785" y="2948"/>
                    <a:pt x="61666" y="2932"/>
                    <a:pt x="61550" y="2891"/>
                  </a:cubicBezTo>
                  <a:cubicBezTo>
                    <a:pt x="61118" y="2758"/>
                    <a:pt x="60852" y="2293"/>
                    <a:pt x="60553" y="1894"/>
                  </a:cubicBezTo>
                  <a:cubicBezTo>
                    <a:pt x="59589" y="665"/>
                    <a:pt x="58127" y="133"/>
                    <a:pt x="56565" y="0"/>
                  </a:cubicBezTo>
                  <a:close/>
                </a:path>
              </a:pathLst>
            </a:custGeom>
            <a:solidFill>
              <a:schemeClr val="accent3"/>
            </a:solidFill>
            <a:ln>
              <a:noFill/>
            </a:ln>
            <a:effectLst>
              <a:outerShdw blurRad="57150" dist="19050" dir="5400000" algn="bl" rotWithShape="0">
                <a:srgbClr val="000000">
                  <a:alpha val="22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36" name="Google Shape;3536;p25"/>
            <p:cNvSpPr/>
            <p:nvPr/>
          </p:nvSpPr>
          <p:spPr>
            <a:xfrm>
              <a:off x="-6219592" y="940873"/>
              <a:ext cx="7527193" cy="2966097"/>
            </a:xfrm>
            <a:custGeom>
              <a:avLst/>
              <a:gdLst/>
              <a:ahLst/>
              <a:cxnLst/>
              <a:rect l="l" t="t" r="r" b="b"/>
              <a:pathLst>
                <a:path w="284986" h="112299" extrusionOk="0">
                  <a:moveTo>
                    <a:pt x="269365" y="0"/>
                  </a:moveTo>
                  <a:cubicBezTo>
                    <a:pt x="264812" y="2061"/>
                    <a:pt x="258897" y="3490"/>
                    <a:pt x="254676" y="3623"/>
                  </a:cubicBezTo>
                  <a:cubicBezTo>
                    <a:pt x="251452" y="3755"/>
                    <a:pt x="248195" y="3888"/>
                    <a:pt x="245038" y="4620"/>
                  </a:cubicBezTo>
                  <a:cubicBezTo>
                    <a:pt x="240949" y="5539"/>
                    <a:pt x="236952" y="7425"/>
                    <a:pt x="232756" y="7425"/>
                  </a:cubicBezTo>
                  <a:cubicBezTo>
                    <a:pt x="232552" y="7425"/>
                    <a:pt x="232348" y="7421"/>
                    <a:pt x="232143" y="7411"/>
                  </a:cubicBezTo>
                  <a:cubicBezTo>
                    <a:pt x="231421" y="7385"/>
                    <a:pt x="230699" y="7293"/>
                    <a:pt x="229976" y="7293"/>
                  </a:cubicBezTo>
                  <a:cubicBezTo>
                    <a:pt x="229801" y="7293"/>
                    <a:pt x="229626" y="7299"/>
                    <a:pt x="229451" y="7312"/>
                  </a:cubicBezTo>
                  <a:cubicBezTo>
                    <a:pt x="228454" y="7411"/>
                    <a:pt x="227556" y="7744"/>
                    <a:pt x="226626" y="8076"/>
                  </a:cubicBezTo>
                  <a:cubicBezTo>
                    <a:pt x="224100" y="8973"/>
                    <a:pt x="221607" y="9871"/>
                    <a:pt x="219115" y="10768"/>
                  </a:cubicBezTo>
                  <a:cubicBezTo>
                    <a:pt x="218683" y="10901"/>
                    <a:pt x="218251" y="11067"/>
                    <a:pt x="217819" y="11100"/>
                  </a:cubicBezTo>
                  <a:cubicBezTo>
                    <a:pt x="217752" y="11105"/>
                    <a:pt x="217685" y="11107"/>
                    <a:pt x="217618" y="11107"/>
                  </a:cubicBezTo>
                  <a:cubicBezTo>
                    <a:pt x="217187" y="11107"/>
                    <a:pt x="216759" y="11020"/>
                    <a:pt x="216356" y="10934"/>
                  </a:cubicBezTo>
                  <a:cubicBezTo>
                    <a:pt x="215096" y="10686"/>
                    <a:pt x="213813" y="10514"/>
                    <a:pt x="212547" y="10514"/>
                  </a:cubicBezTo>
                  <a:cubicBezTo>
                    <a:pt x="211609" y="10514"/>
                    <a:pt x="210681" y="10608"/>
                    <a:pt x="209776" y="10834"/>
                  </a:cubicBezTo>
                  <a:cubicBezTo>
                    <a:pt x="207616" y="11366"/>
                    <a:pt x="205356" y="12529"/>
                    <a:pt x="204026" y="14723"/>
                  </a:cubicBezTo>
                  <a:cubicBezTo>
                    <a:pt x="202863" y="16684"/>
                    <a:pt x="202132" y="18944"/>
                    <a:pt x="200570" y="20639"/>
                  </a:cubicBezTo>
                  <a:cubicBezTo>
                    <a:pt x="199238" y="22026"/>
                    <a:pt x="197373" y="23020"/>
                    <a:pt x="195498" y="23020"/>
                  </a:cubicBezTo>
                  <a:cubicBezTo>
                    <a:pt x="195127" y="23020"/>
                    <a:pt x="194756" y="22981"/>
                    <a:pt x="194388" y="22898"/>
                  </a:cubicBezTo>
                  <a:cubicBezTo>
                    <a:pt x="193724" y="22766"/>
                    <a:pt x="193059" y="22466"/>
                    <a:pt x="192394" y="22466"/>
                  </a:cubicBezTo>
                  <a:cubicBezTo>
                    <a:pt x="191231" y="22500"/>
                    <a:pt x="190234" y="23364"/>
                    <a:pt x="189104" y="23563"/>
                  </a:cubicBezTo>
                  <a:cubicBezTo>
                    <a:pt x="188948" y="23587"/>
                    <a:pt x="188793" y="23598"/>
                    <a:pt x="188640" y="23598"/>
                  </a:cubicBezTo>
                  <a:cubicBezTo>
                    <a:pt x="187287" y="23598"/>
                    <a:pt x="186031" y="22724"/>
                    <a:pt x="185016" y="21768"/>
                  </a:cubicBezTo>
                  <a:cubicBezTo>
                    <a:pt x="183920" y="20705"/>
                    <a:pt x="182889" y="19442"/>
                    <a:pt x="181460" y="18877"/>
                  </a:cubicBezTo>
                  <a:cubicBezTo>
                    <a:pt x="180098" y="18345"/>
                    <a:pt x="178569" y="18478"/>
                    <a:pt x="177273" y="17847"/>
                  </a:cubicBezTo>
                  <a:cubicBezTo>
                    <a:pt x="176475" y="17448"/>
                    <a:pt x="175844" y="16783"/>
                    <a:pt x="175112" y="16285"/>
                  </a:cubicBezTo>
                  <a:cubicBezTo>
                    <a:pt x="174082" y="15587"/>
                    <a:pt x="172853" y="15255"/>
                    <a:pt x="171656" y="14856"/>
                  </a:cubicBezTo>
                  <a:cubicBezTo>
                    <a:pt x="169130" y="13992"/>
                    <a:pt x="166704" y="12862"/>
                    <a:pt x="164411" y="11499"/>
                  </a:cubicBezTo>
                  <a:cubicBezTo>
                    <a:pt x="163148" y="10735"/>
                    <a:pt x="161918" y="9871"/>
                    <a:pt x="160489" y="9538"/>
                  </a:cubicBezTo>
                  <a:cubicBezTo>
                    <a:pt x="160011" y="9430"/>
                    <a:pt x="159540" y="9381"/>
                    <a:pt x="159074" y="9381"/>
                  </a:cubicBezTo>
                  <a:cubicBezTo>
                    <a:pt x="154968" y="9381"/>
                    <a:pt x="151260" y="13178"/>
                    <a:pt x="146963" y="13626"/>
                  </a:cubicBezTo>
                  <a:cubicBezTo>
                    <a:pt x="146597" y="13661"/>
                    <a:pt x="146227" y="13672"/>
                    <a:pt x="145854" y="13672"/>
                  </a:cubicBezTo>
                  <a:cubicBezTo>
                    <a:pt x="145340" y="13672"/>
                    <a:pt x="144821" y="13652"/>
                    <a:pt x="144300" y="13652"/>
                  </a:cubicBezTo>
                  <a:cubicBezTo>
                    <a:pt x="144135" y="13652"/>
                    <a:pt x="143970" y="13654"/>
                    <a:pt x="143806" y="13659"/>
                  </a:cubicBezTo>
                  <a:cubicBezTo>
                    <a:pt x="142359" y="13712"/>
                    <a:pt x="140913" y="13993"/>
                    <a:pt x="139483" y="13993"/>
                  </a:cubicBezTo>
                  <a:cubicBezTo>
                    <a:pt x="139106" y="13993"/>
                    <a:pt x="138730" y="13974"/>
                    <a:pt x="138355" y="13925"/>
                  </a:cubicBezTo>
                  <a:cubicBezTo>
                    <a:pt x="134398" y="13404"/>
                    <a:pt x="131178" y="10335"/>
                    <a:pt x="126917" y="10335"/>
                  </a:cubicBezTo>
                  <a:cubicBezTo>
                    <a:pt x="126561" y="10335"/>
                    <a:pt x="126197" y="10356"/>
                    <a:pt x="125826" y="10402"/>
                  </a:cubicBezTo>
                  <a:cubicBezTo>
                    <a:pt x="122934" y="10735"/>
                    <a:pt x="119810" y="10369"/>
                    <a:pt x="117251" y="11765"/>
                  </a:cubicBezTo>
                  <a:cubicBezTo>
                    <a:pt x="116580" y="12144"/>
                    <a:pt x="115884" y="12626"/>
                    <a:pt x="115162" y="12626"/>
                  </a:cubicBezTo>
                  <a:cubicBezTo>
                    <a:pt x="115061" y="12626"/>
                    <a:pt x="114960" y="12616"/>
                    <a:pt x="114858" y="12596"/>
                  </a:cubicBezTo>
                  <a:cubicBezTo>
                    <a:pt x="114493" y="12529"/>
                    <a:pt x="114194" y="12363"/>
                    <a:pt x="113861" y="12230"/>
                  </a:cubicBezTo>
                  <a:cubicBezTo>
                    <a:pt x="113332" y="12010"/>
                    <a:pt x="112778" y="11917"/>
                    <a:pt x="112216" y="11917"/>
                  </a:cubicBezTo>
                  <a:cubicBezTo>
                    <a:pt x="110908" y="11917"/>
                    <a:pt x="109553" y="12424"/>
                    <a:pt x="108344" y="13028"/>
                  </a:cubicBezTo>
                  <a:cubicBezTo>
                    <a:pt x="106649" y="13925"/>
                    <a:pt x="104954" y="14989"/>
                    <a:pt x="103060" y="15155"/>
                  </a:cubicBezTo>
                  <a:cubicBezTo>
                    <a:pt x="102906" y="15165"/>
                    <a:pt x="102751" y="15169"/>
                    <a:pt x="102596" y="15169"/>
                  </a:cubicBezTo>
                  <a:cubicBezTo>
                    <a:pt x="102108" y="15169"/>
                    <a:pt x="101622" y="15130"/>
                    <a:pt x="101140" y="15130"/>
                  </a:cubicBezTo>
                  <a:cubicBezTo>
                    <a:pt x="100791" y="15130"/>
                    <a:pt x="100444" y="15151"/>
                    <a:pt x="100102" y="15221"/>
                  </a:cubicBezTo>
                  <a:cubicBezTo>
                    <a:pt x="99105" y="15421"/>
                    <a:pt x="98208" y="15986"/>
                    <a:pt x="97211" y="16218"/>
                  </a:cubicBezTo>
                  <a:cubicBezTo>
                    <a:pt x="96811" y="16306"/>
                    <a:pt x="96411" y="16340"/>
                    <a:pt x="96011" y="16340"/>
                  </a:cubicBezTo>
                  <a:cubicBezTo>
                    <a:pt x="94581" y="16340"/>
                    <a:pt x="93148" y="15897"/>
                    <a:pt x="91694" y="15820"/>
                  </a:cubicBezTo>
                  <a:cubicBezTo>
                    <a:pt x="91456" y="15803"/>
                    <a:pt x="91217" y="15797"/>
                    <a:pt x="90979" y="15797"/>
                  </a:cubicBezTo>
                  <a:cubicBezTo>
                    <a:pt x="89993" y="15797"/>
                    <a:pt x="89007" y="15909"/>
                    <a:pt x="88022" y="15909"/>
                  </a:cubicBezTo>
                  <a:cubicBezTo>
                    <a:pt x="87783" y="15909"/>
                    <a:pt x="87545" y="15902"/>
                    <a:pt x="87307" y="15886"/>
                  </a:cubicBezTo>
                  <a:cubicBezTo>
                    <a:pt x="86111" y="15820"/>
                    <a:pt x="84914" y="15520"/>
                    <a:pt x="83751" y="15188"/>
                  </a:cubicBezTo>
                  <a:cubicBezTo>
                    <a:pt x="82156" y="14789"/>
                    <a:pt x="80560" y="14357"/>
                    <a:pt x="78998" y="13825"/>
                  </a:cubicBezTo>
                  <a:cubicBezTo>
                    <a:pt x="73481" y="11964"/>
                    <a:pt x="68563" y="8442"/>
                    <a:pt x="62182" y="7212"/>
                  </a:cubicBezTo>
                  <a:cubicBezTo>
                    <a:pt x="59922" y="6780"/>
                    <a:pt x="57662" y="6381"/>
                    <a:pt x="55502" y="5583"/>
                  </a:cubicBezTo>
                  <a:cubicBezTo>
                    <a:pt x="55003" y="5384"/>
                    <a:pt x="54471" y="5185"/>
                    <a:pt x="53906" y="5151"/>
                  </a:cubicBezTo>
                  <a:cubicBezTo>
                    <a:pt x="53855" y="5148"/>
                    <a:pt x="53803" y="5147"/>
                    <a:pt x="53752" y="5147"/>
                  </a:cubicBezTo>
                  <a:cubicBezTo>
                    <a:pt x="53200" y="5147"/>
                    <a:pt x="52628" y="5304"/>
                    <a:pt x="52112" y="5517"/>
                  </a:cubicBezTo>
                  <a:cubicBezTo>
                    <a:pt x="48456" y="6813"/>
                    <a:pt x="45232" y="9239"/>
                    <a:pt x="42906" y="12330"/>
                  </a:cubicBezTo>
                  <a:cubicBezTo>
                    <a:pt x="42640" y="12696"/>
                    <a:pt x="42341" y="13094"/>
                    <a:pt x="41875" y="13227"/>
                  </a:cubicBezTo>
                  <a:cubicBezTo>
                    <a:pt x="41801" y="13242"/>
                    <a:pt x="41726" y="13249"/>
                    <a:pt x="41651" y="13249"/>
                  </a:cubicBezTo>
                  <a:cubicBezTo>
                    <a:pt x="41393" y="13249"/>
                    <a:pt x="41136" y="13172"/>
                    <a:pt x="40878" y="13094"/>
                  </a:cubicBezTo>
                  <a:cubicBezTo>
                    <a:pt x="39226" y="12611"/>
                    <a:pt x="37515" y="11953"/>
                    <a:pt x="35835" y="11953"/>
                  </a:cubicBezTo>
                  <a:cubicBezTo>
                    <a:pt x="35319" y="11953"/>
                    <a:pt x="34806" y="12015"/>
                    <a:pt x="34298" y="12164"/>
                  </a:cubicBezTo>
                  <a:cubicBezTo>
                    <a:pt x="33500" y="12396"/>
                    <a:pt x="32736" y="12828"/>
                    <a:pt x="31905" y="12961"/>
                  </a:cubicBezTo>
                  <a:cubicBezTo>
                    <a:pt x="31677" y="13004"/>
                    <a:pt x="31448" y="13023"/>
                    <a:pt x="31219" y="13023"/>
                  </a:cubicBezTo>
                  <a:cubicBezTo>
                    <a:pt x="29488" y="13023"/>
                    <a:pt x="27731" y="11957"/>
                    <a:pt x="26030" y="11957"/>
                  </a:cubicBezTo>
                  <a:cubicBezTo>
                    <a:pt x="25659" y="11957"/>
                    <a:pt x="25291" y="12007"/>
                    <a:pt x="24926" y="12131"/>
                  </a:cubicBezTo>
                  <a:cubicBezTo>
                    <a:pt x="24328" y="12330"/>
                    <a:pt x="23829" y="12696"/>
                    <a:pt x="23231" y="12928"/>
                  </a:cubicBezTo>
                  <a:cubicBezTo>
                    <a:pt x="22716" y="13136"/>
                    <a:pt x="22185" y="13223"/>
                    <a:pt x="21645" y="13223"/>
                  </a:cubicBezTo>
                  <a:cubicBezTo>
                    <a:pt x="20198" y="13223"/>
                    <a:pt x="18695" y="12594"/>
                    <a:pt x="17315" y="11964"/>
                  </a:cubicBezTo>
                  <a:cubicBezTo>
                    <a:pt x="14158" y="10569"/>
                    <a:pt x="10901" y="9272"/>
                    <a:pt x="7445" y="8774"/>
                  </a:cubicBezTo>
                  <a:cubicBezTo>
                    <a:pt x="6501" y="8634"/>
                    <a:pt x="5539" y="8557"/>
                    <a:pt x="4575" y="8557"/>
                  </a:cubicBezTo>
                  <a:cubicBezTo>
                    <a:pt x="3026" y="8557"/>
                    <a:pt x="1475" y="8755"/>
                    <a:pt x="0" y="9206"/>
                  </a:cubicBezTo>
                  <a:lnTo>
                    <a:pt x="0" y="17980"/>
                  </a:lnTo>
                  <a:lnTo>
                    <a:pt x="13393" y="18212"/>
                  </a:lnTo>
                  <a:cubicBezTo>
                    <a:pt x="14424" y="16385"/>
                    <a:pt x="16351" y="15122"/>
                    <a:pt x="18611" y="15122"/>
                  </a:cubicBezTo>
                  <a:cubicBezTo>
                    <a:pt x="21968" y="15122"/>
                    <a:pt x="24660" y="17814"/>
                    <a:pt x="24660" y="21170"/>
                  </a:cubicBezTo>
                  <a:cubicBezTo>
                    <a:pt x="24660" y="24494"/>
                    <a:pt x="21968" y="27186"/>
                    <a:pt x="18611" y="27186"/>
                  </a:cubicBezTo>
                  <a:cubicBezTo>
                    <a:pt x="16351" y="27186"/>
                    <a:pt x="14424" y="25923"/>
                    <a:pt x="13393" y="24095"/>
                  </a:cubicBezTo>
                  <a:lnTo>
                    <a:pt x="0" y="24328"/>
                  </a:lnTo>
                  <a:lnTo>
                    <a:pt x="0" y="50383"/>
                  </a:lnTo>
                  <a:lnTo>
                    <a:pt x="13393" y="50649"/>
                  </a:lnTo>
                  <a:cubicBezTo>
                    <a:pt x="14424" y="48788"/>
                    <a:pt x="16351" y="47525"/>
                    <a:pt x="18611" y="47525"/>
                  </a:cubicBezTo>
                  <a:cubicBezTo>
                    <a:pt x="21968" y="47525"/>
                    <a:pt x="24660" y="50250"/>
                    <a:pt x="24660" y="53574"/>
                  </a:cubicBezTo>
                  <a:cubicBezTo>
                    <a:pt x="24660" y="56897"/>
                    <a:pt x="21968" y="59589"/>
                    <a:pt x="18611" y="59589"/>
                  </a:cubicBezTo>
                  <a:cubicBezTo>
                    <a:pt x="16351" y="59589"/>
                    <a:pt x="14424" y="58360"/>
                    <a:pt x="13393" y="56498"/>
                  </a:cubicBezTo>
                  <a:lnTo>
                    <a:pt x="0" y="56764"/>
                  </a:lnTo>
                  <a:lnTo>
                    <a:pt x="0" y="82820"/>
                  </a:lnTo>
                  <a:lnTo>
                    <a:pt x="13393" y="83053"/>
                  </a:lnTo>
                  <a:cubicBezTo>
                    <a:pt x="14424" y="81225"/>
                    <a:pt x="16351" y="79962"/>
                    <a:pt x="18611" y="79962"/>
                  </a:cubicBezTo>
                  <a:cubicBezTo>
                    <a:pt x="21968" y="79962"/>
                    <a:pt x="24660" y="82654"/>
                    <a:pt x="24660" y="85977"/>
                  </a:cubicBezTo>
                  <a:cubicBezTo>
                    <a:pt x="24660" y="89334"/>
                    <a:pt x="21968" y="92026"/>
                    <a:pt x="18611" y="92026"/>
                  </a:cubicBezTo>
                  <a:cubicBezTo>
                    <a:pt x="16351" y="92026"/>
                    <a:pt x="14424" y="90763"/>
                    <a:pt x="13393" y="88935"/>
                  </a:cubicBezTo>
                  <a:lnTo>
                    <a:pt x="0" y="89168"/>
                  </a:lnTo>
                  <a:lnTo>
                    <a:pt x="0" y="112299"/>
                  </a:lnTo>
                  <a:lnTo>
                    <a:pt x="284986" y="112299"/>
                  </a:lnTo>
                  <a:lnTo>
                    <a:pt x="284986"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3537" name="Google Shape;3537;p25"/>
            <p:cNvGrpSpPr/>
            <p:nvPr/>
          </p:nvGrpSpPr>
          <p:grpSpPr>
            <a:xfrm>
              <a:off x="-6219592" y="940873"/>
              <a:ext cx="7527193" cy="2966097"/>
              <a:chOff x="-3636342" y="6207723"/>
              <a:chExt cx="7527193" cy="2966097"/>
            </a:xfrm>
          </p:grpSpPr>
          <p:sp>
            <p:nvSpPr>
              <p:cNvPr id="3538" name="Google Shape;3538;p25"/>
              <p:cNvSpPr/>
              <p:nvPr/>
            </p:nvSpPr>
            <p:spPr>
              <a:xfrm>
                <a:off x="-3532779" y="6848517"/>
                <a:ext cx="5309" cy="273000"/>
              </a:xfrm>
              <a:custGeom>
                <a:avLst/>
                <a:gdLst/>
                <a:ahLst/>
                <a:cxnLst/>
                <a:rect l="l" t="t" r="r" b="b"/>
                <a:pathLst>
                  <a:path w="201" h="10336" extrusionOk="0">
                    <a:moveTo>
                      <a:pt x="1" y="0"/>
                    </a:moveTo>
                    <a:lnTo>
                      <a:pt x="1" y="10336"/>
                    </a:lnTo>
                    <a:lnTo>
                      <a:pt x="200" y="10336"/>
                    </a:lnTo>
                    <a:lnTo>
                      <a:pt x="200"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39" name="Google Shape;3539;p25"/>
              <p:cNvSpPr/>
              <p:nvPr/>
            </p:nvSpPr>
            <p:spPr>
              <a:xfrm>
                <a:off x="-3532779" y="6434184"/>
                <a:ext cx="5309" cy="250206"/>
              </a:xfrm>
              <a:custGeom>
                <a:avLst/>
                <a:gdLst/>
                <a:ahLst/>
                <a:cxnLst/>
                <a:rect l="l" t="t" r="r" b="b"/>
                <a:pathLst>
                  <a:path w="201" h="9473" extrusionOk="0">
                    <a:moveTo>
                      <a:pt x="1" y="0"/>
                    </a:moveTo>
                    <a:lnTo>
                      <a:pt x="1" y="9472"/>
                    </a:lnTo>
                    <a:lnTo>
                      <a:pt x="200" y="9472"/>
                    </a:lnTo>
                    <a:lnTo>
                      <a:pt x="200"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40" name="Google Shape;3540;p25"/>
              <p:cNvSpPr/>
              <p:nvPr/>
            </p:nvSpPr>
            <p:spPr>
              <a:xfrm>
                <a:off x="-3532779" y="9008769"/>
                <a:ext cx="5309" cy="165052"/>
              </a:xfrm>
              <a:custGeom>
                <a:avLst/>
                <a:gdLst/>
                <a:ahLst/>
                <a:cxnLst/>
                <a:rect l="l" t="t" r="r" b="b"/>
                <a:pathLst>
                  <a:path w="201" h="6249" extrusionOk="0">
                    <a:moveTo>
                      <a:pt x="1" y="1"/>
                    </a:moveTo>
                    <a:lnTo>
                      <a:pt x="1" y="6249"/>
                    </a:lnTo>
                    <a:lnTo>
                      <a:pt x="200" y="6249"/>
                    </a:lnTo>
                    <a:lnTo>
                      <a:pt x="200"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41" name="Google Shape;3541;p25"/>
              <p:cNvSpPr/>
              <p:nvPr/>
            </p:nvSpPr>
            <p:spPr>
              <a:xfrm>
                <a:off x="-3532779" y="8257386"/>
                <a:ext cx="5309" cy="139590"/>
              </a:xfrm>
              <a:custGeom>
                <a:avLst/>
                <a:gdLst/>
                <a:ahLst/>
                <a:cxnLst/>
                <a:rect l="l" t="t" r="r" b="b"/>
                <a:pathLst>
                  <a:path w="201" h="5285" extrusionOk="0">
                    <a:moveTo>
                      <a:pt x="1" y="0"/>
                    </a:moveTo>
                    <a:lnTo>
                      <a:pt x="1" y="5284"/>
                    </a:lnTo>
                    <a:lnTo>
                      <a:pt x="200" y="5284"/>
                    </a:lnTo>
                    <a:lnTo>
                      <a:pt x="200"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42" name="Google Shape;3542;p25"/>
              <p:cNvSpPr/>
              <p:nvPr/>
            </p:nvSpPr>
            <p:spPr>
              <a:xfrm>
                <a:off x="-3532779" y="8561103"/>
                <a:ext cx="5309" cy="64103"/>
              </a:xfrm>
              <a:custGeom>
                <a:avLst/>
                <a:gdLst/>
                <a:ahLst/>
                <a:cxnLst/>
                <a:rect l="l" t="t" r="r" b="b"/>
                <a:pathLst>
                  <a:path w="201" h="2427" extrusionOk="0">
                    <a:moveTo>
                      <a:pt x="1" y="0"/>
                    </a:moveTo>
                    <a:lnTo>
                      <a:pt x="1" y="2426"/>
                    </a:lnTo>
                    <a:lnTo>
                      <a:pt x="200" y="2426"/>
                    </a:lnTo>
                    <a:lnTo>
                      <a:pt x="200"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43" name="Google Shape;3543;p25"/>
              <p:cNvSpPr/>
              <p:nvPr/>
            </p:nvSpPr>
            <p:spPr>
              <a:xfrm>
                <a:off x="-3532779" y="7878155"/>
                <a:ext cx="5309" cy="368718"/>
              </a:xfrm>
              <a:custGeom>
                <a:avLst/>
                <a:gdLst/>
                <a:ahLst/>
                <a:cxnLst/>
                <a:rect l="l" t="t" r="r" b="b"/>
                <a:pathLst>
                  <a:path w="201" h="13960" extrusionOk="0">
                    <a:moveTo>
                      <a:pt x="1" y="1"/>
                    </a:moveTo>
                    <a:lnTo>
                      <a:pt x="1" y="13959"/>
                    </a:lnTo>
                    <a:lnTo>
                      <a:pt x="200" y="13959"/>
                    </a:lnTo>
                    <a:lnTo>
                      <a:pt x="200"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44" name="Google Shape;3544;p25"/>
              <p:cNvSpPr/>
              <p:nvPr/>
            </p:nvSpPr>
            <p:spPr>
              <a:xfrm>
                <a:off x="-3532779" y="8630436"/>
                <a:ext cx="5309" cy="367820"/>
              </a:xfrm>
              <a:custGeom>
                <a:avLst/>
                <a:gdLst/>
                <a:ahLst/>
                <a:cxnLst/>
                <a:rect l="l" t="t" r="r" b="b"/>
                <a:pathLst>
                  <a:path w="201" h="13926" extrusionOk="0">
                    <a:moveTo>
                      <a:pt x="1" y="1"/>
                    </a:moveTo>
                    <a:lnTo>
                      <a:pt x="1" y="13926"/>
                    </a:lnTo>
                    <a:lnTo>
                      <a:pt x="200" y="13926"/>
                    </a:lnTo>
                    <a:lnTo>
                      <a:pt x="200"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45" name="Google Shape;3545;p25"/>
              <p:cNvSpPr/>
              <p:nvPr/>
            </p:nvSpPr>
            <p:spPr>
              <a:xfrm>
                <a:off x="-3532779" y="7505105"/>
                <a:ext cx="5309" cy="35129"/>
              </a:xfrm>
              <a:custGeom>
                <a:avLst/>
                <a:gdLst/>
                <a:ahLst/>
                <a:cxnLst/>
                <a:rect l="l" t="t" r="r" b="b"/>
                <a:pathLst>
                  <a:path w="201" h="1330" extrusionOk="0">
                    <a:moveTo>
                      <a:pt x="1" y="0"/>
                    </a:moveTo>
                    <a:lnTo>
                      <a:pt x="1" y="1330"/>
                    </a:lnTo>
                    <a:lnTo>
                      <a:pt x="200" y="1330"/>
                    </a:lnTo>
                    <a:lnTo>
                      <a:pt x="200"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46" name="Google Shape;3546;p25"/>
              <p:cNvSpPr/>
              <p:nvPr/>
            </p:nvSpPr>
            <p:spPr>
              <a:xfrm>
                <a:off x="-3532779" y="7704361"/>
                <a:ext cx="5309" cy="168565"/>
              </a:xfrm>
              <a:custGeom>
                <a:avLst/>
                <a:gdLst/>
                <a:ahLst/>
                <a:cxnLst/>
                <a:rect l="l" t="t" r="r" b="b"/>
                <a:pathLst>
                  <a:path w="201" h="6382" extrusionOk="0">
                    <a:moveTo>
                      <a:pt x="1" y="1"/>
                    </a:moveTo>
                    <a:lnTo>
                      <a:pt x="1" y="6382"/>
                    </a:lnTo>
                    <a:lnTo>
                      <a:pt x="200" y="6382"/>
                    </a:lnTo>
                    <a:lnTo>
                      <a:pt x="200"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47" name="Google Shape;3547;p25"/>
              <p:cNvSpPr/>
              <p:nvPr/>
            </p:nvSpPr>
            <p:spPr>
              <a:xfrm>
                <a:off x="-3532779" y="7125901"/>
                <a:ext cx="5309" cy="368692"/>
              </a:xfrm>
              <a:custGeom>
                <a:avLst/>
                <a:gdLst/>
                <a:ahLst/>
                <a:cxnLst/>
                <a:rect l="l" t="t" r="r" b="b"/>
                <a:pathLst>
                  <a:path w="201" h="13959" extrusionOk="0">
                    <a:moveTo>
                      <a:pt x="1" y="0"/>
                    </a:moveTo>
                    <a:lnTo>
                      <a:pt x="1" y="13959"/>
                    </a:lnTo>
                    <a:lnTo>
                      <a:pt x="200" y="13959"/>
                    </a:lnTo>
                    <a:lnTo>
                      <a:pt x="200"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48" name="Google Shape;3548;p25"/>
              <p:cNvSpPr/>
              <p:nvPr/>
            </p:nvSpPr>
            <p:spPr>
              <a:xfrm>
                <a:off x="-3158830" y="8637462"/>
                <a:ext cx="9693" cy="360795"/>
              </a:xfrm>
              <a:custGeom>
                <a:avLst/>
                <a:gdLst/>
                <a:ahLst/>
                <a:cxnLst/>
                <a:rect l="l" t="t" r="r" b="b"/>
                <a:pathLst>
                  <a:path w="367" h="13660" extrusionOk="0">
                    <a:moveTo>
                      <a:pt x="1" y="1"/>
                    </a:moveTo>
                    <a:lnTo>
                      <a:pt x="1" y="13660"/>
                    </a:lnTo>
                    <a:lnTo>
                      <a:pt x="366" y="13660"/>
                    </a:lnTo>
                    <a:lnTo>
                      <a:pt x="366"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49" name="Google Shape;3549;p25"/>
              <p:cNvSpPr/>
              <p:nvPr/>
            </p:nvSpPr>
            <p:spPr>
              <a:xfrm>
                <a:off x="-3159702" y="7125901"/>
                <a:ext cx="10565" cy="337974"/>
              </a:xfrm>
              <a:custGeom>
                <a:avLst/>
                <a:gdLst/>
                <a:ahLst/>
                <a:cxnLst/>
                <a:rect l="l" t="t" r="r" b="b"/>
                <a:pathLst>
                  <a:path w="400" h="12796" extrusionOk="0">
                    <a:moveTo>
                      <a:pt x="0" y="0"/>
                    </a:moveTo>
                    <a:lnTo>
                      <a:pt x="0" y="12795"/>
                    </a:lnTo>
                    <a:lnTo>
                      <a:pt x="399" y="12795"/>
                    </a:lnTo>
                    <a:lnTo>
                      <a:pt x="399"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50" name="Google Shape;3550;p25"/>
              <p:cNvSpPr/>
              <p:nvPr/>
            </p:nvSpPr>
            <p:spPr>
              <a:xfrm>
                <a:off x="-3159702" y="9008769"/>
                <a:ext cx="10565" cy="165052"/>
              </a:xfrm>
              <a:custGeom>
                <a:avLst/>
                <a:gdLst/>
                <a:ahLst/>
                <a:cxnLst/>
                <a:rect l="l" t="t" r="r" b="b"/>
                <a:pathLst>
                  <a:path w="400" h="6249" extrusionOk="0">
                    <a:moveTo>
                      <a:pt x="0" y="1"/>
                    </a:moveTo>
                    <a:lnTo>
                      <a:pt x="0" y="6249"/>
                    </a:lnTo>
                    <a:lnTo>
                      <a:pt x="399" y="6249"/>
                    </a:lnTo>
                    <a:lnTo>
                      <a:pt x="399"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51" name="Google Shape;3551;p25"/>
              <p:cNvSpPr/>
              <p:nvPr/>
            </p:nvSpPr>
            <p:spPr>
              <a:xfrm>
                <a:off x="-3158830" y="6924875"/>
                <a:ext cx="9693" cy="196641"/>
              </a:xfrm>
              <a:custGeom>
                <a:avLst/>
                <a:gdLst/>
                <a:ahLst/>
                <a:cxnLst/>
                <a:rect l="l" t="t" r="r" b="b"/>
                <a:pathLst>
                  <a:path w="367" h="7445" extrusionOk="0">
                    <a:moveTo>
                      <a:pt x="1" y="0"/>
                    </a:moveTo>
                    <a:lnTo>
                      <a:pt x="1" y="7445"/>
                    </a:lnTo>
                    <a:lnTo>
                      <a:pt x="366" y="7445"/>
                    </a:lnTo>
                    <a:lnTo>
                      <a:pt x="366" y="34"/>
                    </a:lnTo>
                    <a:cubicBezTo>
                      <a:pt x="233" y="34"/>
                      <a:pt x="100" y="0"/>
                      <a:pt x="1" y="0"/>
                    </a:cubicBez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52" name="Google Shape;3552;p25"/>
              <p:cNvSpPr/>
              <p:nvPr/>
            </p:nvSpPr>
            <p:spPr>
              <a:xfrm>
                <a:off x="-3158830" y="7780719"/>
                <a:ext cx="9693" cy="92206"/>
              </a:xfrm>
              <a:custGeom>
                <a:avLst/>
                <a:gdLst/>
                <a:ahLst/>
                <a:cxnLst/>
                <a:rect l="l" t="t" r="r" b="b"/>
                <a:pathLst>
                  <a:path w="367" h="3491" extrusionOk="0">
                    <a:moveTo>
                      <a:pt x="1" y="1"/>
                    </a:moveTo>
                    <a:lnTo>
                      <a:pt x="1" y="3491"/>
                    </a:lnTo>
                    <a:lnTo>
                      <a:pt x="366" y="3491"/>
                    </a:lnTo>
                    <a:lnTo>
                      <a:pt x="366" y="34"/>
                    </a:lnTo>
                    <a:cubicBezTo>
                      <a:pt x="233" y="34"/>
                      <a:pt x="100" y="34"/>
                      <a:pt x="1" y="1"/>
                    </a:cubicBez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53" name="Google Shape;3553;p25"/>
              <p:cNvSpPr/>
              <p:nvPr/>
            </p:nvSpPr>
            <p:spPr>
              <a:xfrm>
                <a:off x="-3159702" y="7878155"/>
                <a:ext cx="10565" cy="368718"/>
              </a:xfrm>
              <a:custGeom>
                <a:avLst/>
                <a:gdLst/>
                <a:ahLst/>
                <a:cxnLst/>
                <a:rect l="l" t="t" r="r" b="b"/>
                <a:pathLst>
                  <a:path w="400" h="13960" extrusionOk="0">
                    <a:moveTo>
                      <a:pt x="0" y="1"/>
                    </a:moveTo>
                    <a:lnTo>
                      <a:pt x="0" y="13959"/>
                    </a:lnTo>
                    <a:lnTo>
                      <a:pt x="399" y="13959"/>
                    </a:lnTo>
                    <a:lnTo>
                      <a:pt x="399"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54" name="Google Shape;3554;p25"/>
              <p:cNvSpPr/>
              <p:nvPr/>
            </p:nvSpPr>
            <p:spPr>
              <a:xfrm>
                <a:off x="-3159702" y="6532491"/>
                <a:ext cx="10565" cy="75513"/>
              </a:xfrm>
              <a:custGeom>
                <a:avLst/>
                <a:gdLst/>
                <a:ahLst/>
                <a:cxnLst/>
                <a:rect l="l" t="t" r="r" b="b"/>
                <a:pathLst>
                  <a:path w="400" h="2859" extrusionOk="0">
                    <a:moveTo>
                      <a:pt x="0" y="1"/>
                    </a:moveTo>
                    <a:lnTo>
                      <a:pt x="0" y="2859"/>
                    </a:lnTo>
                    <a:cubicBezTo>
                      <a:pt x="133" y="2859"/>
                      <a:pt x="266" y="2826"/>
                      <a:pt x="399" y="2826"/>
                    </a:cubicBezTo>
                    <a:lnTo>
                      <a:pt x="399" y="167"/>
                    </a:lnTo>
                    <a:cubicBezTo>
                      <a:pt x="266" y="100"/>
                      <a:pt x="133" y="67"/>
                      <a:pt x="0" y="1"/>
                    </a:cubicBez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55" name="Google Shape;3555;p25"/>
              <p:cNvSpPr/>
              <p:nvPr/>
            </p:nvSpPr>
            <p:spPr>
              <a:xfrm>
                <a:off x="-3159702" y="8257386"/>
                <a:ext cx="10565" cy="63232"/>
              </a:xfrm>
              <a:custGeom>
                <a:avLst/>
                <a:gdLst/>
                <a:ahLst/>
                <a:cxnLst/>
                <a:rect l="l" t="t" r="r" b="b"/>
                <a:pathLst>
                  <a:path w="400" h="2394" extrusionOk="0">
                    <a:moveTo>
                      <a:pt x="0" y="0"/>
                    </a:moveTo>
                    <a:lnTo>
                      <a:pt x="0" y="2393"/>
                    </a:lnTo>
                    <a:cubicBezTo>
                      <a:pt x="133" y="2360"/>
                      <a:pt x="266" y="2360"/>
                      <a:pt x="399" y="2360"/>
                    </a:cubicBezTo>
                    <a:lnTo>
                      <a:pt x="399"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56" name="Google Shape;3556;p25"/>
              <p:cNvSpPr/>
              <p:nvPr/>
            </p:nvSpPr>
            <p:spPr>
              <a:xfrm>
                <a:off x="-2780498" y="8257386"/>
                <a:ext cx="5309" cy="367820"/>
              </a:xfrm>
              <a:custGeom>
                <a:avLst/>
                <a:gdLst/>
                <a:ahLst/>
                <a:cxnLst/>
                <a:rect l="l" t="t" r="r" b="b"/>
                <a:pathLst>
                  <a:path w="201" h="13926" extrusionOk="0">
                    <a:moveTo>
                      <a:pt x="1" y="0"/>
                    </a:moveTo>
                    <a:lnTo>
                      <a:pt x="1" y="13925"/>
                    </a:lnTo>
                    <a:lnTo>
                      <a:pt x="200" y="13925"/>
                    </a:lnTo>
                    <a:lnTo>
                      <a:pt x="200"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57" name="Google Shape;3557;p25"/>
              <p:cNvSpPr/>
              <p:nvPr/>
            </p:nvSpPr>
            <p:spPr>
              <a:xfrm>
                <a:off x="-2780498" y="7125901"/>
                <a:ext cx="5309" cy="368692"/>
              </a:xfrm>
              <a:custGeom>
                <a:avLst/>
                <a:gdLst/>
                <a:ahLst/>
                <a:cxnLst/>
                <a:rect l="l" t="t" r="r" b="b"/>
                <a:pathLst>
                  <a:path w="201" h="13959" extrusionOk="0">
                    <a:moveTo>
                      <a:pt x="1" y="0"/>
                    </a:moveTo>
                    <a:lnTo>
                      <a:pt x="1" y="13959"/>
                    </a:lnTo>
                    <a:lnTo>
                      <a:pt x="200" y="13959"/>
                    </a:lnTo>
                    <a:lnTo>
                      <a:pt x="200"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58" name="Google Shape;3558;p25"/>
              <p:cNvSpPr/>
              <p:nvPr/>
            </p:nvSpPr>
            <p:spPr>
              <a:xfrm>
                <a:off x="-2780498" y="6545671"/>
                <a:ext cx="5309" cy="196641"/>
              </a:xfrm>
              <a:custGeom>
                <a:avLst/>
                <a:gdLst/>
                <a:ahLst/>
                <a:cxnLst/>
                <a:rect l="l" t="t" r="r" b="b"/>
                <a:pathLst>
                  <a:path w="201" h="7445" extrusionOk="0">
                    <a:moveTo>
                      <a:pt x="200" y="0"/>
                    </a:moveTo>
                    <a:cubicBezTo>
                      <a:pt x="134" y="0"/>
                      <a:pt x="67" y="33"/>
                      <a:pt x="1" y="67"/>
                    </a:cubicBezTo>
                    <a:lnTo>
                      <a:pt x="1" y="7445"/>
                    </a:lnTo>
                    <a:lnTo>
                      <a:pt x="200" y="7445"/>
                    </a:lnTo>
                    <a:lnTo>
                      <a:pt x="200"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59" name="Google Shape;3559;p25"/>
              <p:cNvSpPr/>
              <p:nvPr/>
            </p:nvSpPr>
            <p:spPr>
              <a:xfrm>
                <a:off x="-2780498" y="8630436"/>
                <a:ext cx="5309" cy="367820"/>
              </a:xfrm>
              <a:custGeom>
                <a:avLst/>
                <a:gdLst/>
                <a:ahLst/>
                <a:cxnLst/>
                <a:rect l="l" t="t" r="r" b="b"/>
                <a:pathLst>
                  <a:path w="201" h="13926" extrusionOk="0">
                    <a:moveTo>
                      <a:pt x="1" y="1"/>
                    </a:moveTo>
                    <a:lnTo>
                      <a:pt x="1" y="13926"/>
                    </a:lnTo>
                    <a:lnTo>
                      <a:pt x="200" y="13926"/>
                    </a:lnTo>
                    <a:lnTo>
                      <a:pt x="200"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60" name="Google Shape;3560;p25"/>
              <p:cNvSpPr/>
              <p:nvPr/>
            </p:nvSpPr>
            <p:spPr>
              <a:xfrm>
                <a:off x="-2780498" y="7878155"/>
                <a:ext cx="5309" cy="368718"/>
              </a:xfrm>
              <a:custGeom>
                <a:avLst/>
                <a:gdLst/>
                <a:ahLst/>
                <a:cxnLst/>
                <a:rect l="l" t="t" r="r" b="b"/>
                <a:pathLst>
                  <a:path w="201" h="13960" extrusionOk="0">
                    <a:moveTo>
                      <a:pt x="1" y="1"/>
                    </a:moveTo>
                    <a:lnTo>
                      <a:pt x="1" y="13959"/>
                    </a:lnTo>
                    <a:lnTo>
                      <a:pt x="200" y="13959"/>
                    </a:lnTo>
                    <a:lnTo>
                      <a:pt x="200"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61" name="Google Shape;3561;p25"/>
              <p:cNvSpPr/>
              <p:nvPr/>
            </p:nvSpPr>
            <p:spPr>
              <a:xfrm>
                <a:off x="-2780498" y="9008769"/>
                <a:ext cx="5309" cy="165052"/>
              </a:xfrm>
              <a:custGeom>
                <a:avLst/>
                <a:gdLst/>
                <a:ahLst/>
                <a:cxnLst/>
                <a:rect l="l" t="t" r="r" b="b"/>
                <a:pathLst>
                  <a:path w="201" h="6249" extrusionOk="0">
                    <a:moveTo>
                      <a:pt x="1" y="1"/>
                    </a:moveTo>
                    <a:lnTo>
                      <a:pt x="1" y="6249"/>
                    </a:lnTo>
                    <a:lnTo>
                      <a:pt x="200" y="6249"/>
                    </a:lnTo>
                    <a:lnTo>
                      <a:pt x="200"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62" name="Google Shape;3562;p25"/>
              <p:cNvSpPr/>
              <p:nvPr/>
            </p:nvSpPr>
            <p:spPr>
              <a:xfrm>
                <a:off x="-2780498" y="6752824"/>
                <a:ext cx="5309" cy="368692"/>
              </a:xfrm>
              <a:custGeom>
                <a:avLst/>
                <a:gdLst/>
                <a:ahLst/>
                <a:cxnLst/>
                <a:rect l="l" t="t" r="r" b="b"/>
                <a:pathLst>
                  <a:path w="201" h="13959" extrusionOk="0">
                    <a:moveTo>
                      <a:pt x="1" y="1"/>
                    </a:moveTo>
                    <a:lnTo>
                      <a:pt x="1" y="13959"/>
                    </a:lnTo>
                    <a:lnTo>
                      <a:pt x="200" y="13959"/>
                    </a:lnTo>
                    <a:lnTo>
                      <a:pt x="200"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63" name="Google Shape;3563;p25"/>
              <p:cNvSpPr/>
              <p:nvPr/>
            </p:nvSpPr>
            <p:spPr>
              <a:xfrm>
                <a:off x="-2780498" y="7505105"/>
                <a:ext cx="5309" cy="368692"/>
              </a:xfrm>
              <a:custGeom>
                <a:avLst/>
                <a:gdLst/>
                <a:ahLst/>
                <a:cxnLst/>
                <a:rect l="l" t="t" r="r" b="b"/>
                <a:pathLst>
                  <a:path w="201" h="13959" extrusionOk="0">
                    <a:moveTo>
                      <a:pt x="1" y="0"/>
                    </a:moveTo>
                    <a:lnTo>
                      <a:pt x="1" y="13959"/>
                    </a:lnTo>
                    <a:lnTo>
                      <a:pt x="200" y="13959"/>
                    </a:lnTo>
                    <a:lnTo>
                      <a:pt x="200"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64" name="Google Shape;3564;p25"/>
              <p:cNvSpPr/>
              <p:nvPr/>
            </p:nvSpPr>
            <p:spPr>
              <a:xfrm>
                <a:off x="-2407421" y="7125901"/>
                <a:ext cx="10565" cy="368692"/>
              </a:xfrm>
              <a:custGeom>
                <a:avLst/>
                <a:gdLst/>
                <a:ahLst/>
                <a:cxnLst/>
                <a:rect l="l" t="t" r="r" b="b"/>
                <a:pathLst>
                  <a:path w="400" h="13959" extrusionOk="0">
                    <a:moveTo>
                      <a:pt x="0" y="0"/>
                    </a:moveTo>
                    <a:lnTo>
                      <a:pt x="0" y="13959"/>
                    </a:lnTo>
                    <a:lnTo>
                      <a:pt x="399" y="13959"/>
                    </a:lnTo>
                    <a:lnTo>
                      <a:pt x="399"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65" name="Google Shape;3565;p25"/>
              <p:cNvSpPr/>
              <p:nvPr/>
            </p:nvSpPr>
            <p:spPr>
              <a:xfrm>
                <a:off x="-2407421" y="6752824"/>
                <a:ext cx="10565" cy="368692"/>
              </a:xfrm>
              <a:custGeom>
                <a:avLst/>
                <a:gdLst/>
                <a:ahLst/>
                <a:cxnLst/>
                <a:rect l="l" t="t" r="r" b="b"/>
                <a:pathLst>
                  <a:path w="400" h="13959" extrusionOk="0">
                    <a:moveTo>
                      <a:pt x="0" y="1"/>
                    </a:moveTo>
                    <a:lnTo>
                      <a:pt x="0" y="13959"/>
                    </a:lnTo>
                    <a:lnTo>
                      <a:pt x="399" y="13959"/>
                    </a:lnTo>
                    <a:lnTo>
                      <a:pt x="399"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66" name="Google Shape;3566;p25"/>
              <p:cNvSpPr/>
              <p:nvPr/>
            </p:nvSpPr>
            <p:spPr>
              <a:xfrm>
                <a:off x="-2407421" y="9008769"/>
                <a:ext cx="10565" cy="165052"/>
              </a:xfrm>
              <a:custGeom>
                <a:avLst/>
                <a:gdLst/>
                <a:ahLst/>
                <a:cxnLst/>
                <a:rect l="l" t="t" r="r" b="b"/>
                <a:pathLst>
                  <a:path w="400" h="6249" extrusionOk="0">
                    <a:moveTo>
                      <a:pt x="0" y="1"/>
                    </a:moveTo>
                    <a:lnTo>
                      <a:pt x="0" y="6249"/>
                    </a:lnTo>
                    <a:lnTo>
                      <a:pt x="399" y="6249"/>
                    </a:lnTo>
                    <a:lnTo>
                      <a:pt x="399"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67" name="Google Shape;3567;p25"/>
              <p:cNvSpPr/>
              <p:nvPr/>
            </p:nvSpPr>
            <p:spPr>
              <a:xfrm>
                <a:off x="-2407421" y="7505105"/>
                <a:ext cx="10565" cy="368692"/>
              </a:xfrm>
              <a:custGeom>
                <a:avLst/>
                <a:gdLst/>
                <a:ahLst/>
                <a:cxnLst/>
                <a:rect l="l" t="t" r="r" b="b"/>
                <a:pathLst>
                  <a:path w="400" h="13959" extrusionOk="0">
                    <a:moveTo>
                      <a:pt x="0" y="0"/>
                    </a:moveTo>
                    <a:lnTo>
                      <a:pt x="0" y="13959"/>
                    </a:lnTo>
                    <a:lnTo>
                      <a:pt x="399" y="13959"/>
                    </a:lnTo>
                    <a:lnTo>
                      <a:pt x="399"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68" name="Google Shape;3568;p25"/>
              <p:cNvSpPr/>
              <p:nvPr/>
            </p:nvSpPr>
            <p:spPr>
              <a:xfrm>
                <a:off x="-2407421" y="8630436"/>
                <a:ext cx="10565" cy="367820"/>
              </a:xfrm>
              <a:custGeom>
                <a:avLst/>
                <a:gdLst/>
                <a:ahLst/>
                <a:cxnLst/>
                <a:rect l="l" t="t" r="r" b="b"/>
                <a:pathLst>
                  <a:path w="400" h="13926" extrusionOk="0">
                    <a:moveTo>
                      <a:pt x="0" y="1"/>
                    </a:moveTo>
                    <a:lnTo>
                      <a:pt x="0" y="13926"/>
                    </a:lnTo>
                    <a:lnTo>
                      <a:pt x="399" y="13926"/>
                    </a:lnTo>
                    <a:lnTo>
                      <a:pt x="399"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69" name="Google Shape;3569;p25"/>
              <p:cNvSpPr/>
              <p:nvPr/>
            </p:nvSpPr>
            <p:spPr>
              <a:xfrm>
                <a:off x="-2407421" y="6427158"/>
                <a:ext cx="10565" cy="315154"/>
              </a:xfrm>
              <a:custGeom>
                <a:avLst/>
                <a:gdLst/>
                <a:ahLst/>
                <a:cxnLst/>
                <a:rect l="l" t="t" r="r" b="b"/>
                <a:pathLst>
                  <a:path w="400" h="11932" extrusionOk="0">
                    <a:moveTo>
                      <a:pt x="399" y="1"/>
                    </a:moveTo>
                    <a:cubicBezTo>
                      <a:pt x="266" y="100"/>
                      <a:pt x="133" y="233"/>
                      <a:pt x="0" y="333"/>
                    </a:cubicBezTo>
                    <a:lnTo>
                      <a:pt x="0" y="11932"/>
                    </a:lnTo>
                    <a:lnTo>
                      <a:pt x="399" y="11932"/>
                    </a:lnTo>
                    <a:lnTo>
                      <a:pt x="399"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70" name="Google Shape;3570;p25"/>
              <p:cNvSpPr/>
              <p:nvPr/>
            </p:nvSpPr>
            <p:spPr>
              <a:xfrm>
                <a:off x="-2407421" y="7878155"/>
                <a:ext cx="10565" cy="368718"/>
              </a:xfrm>
              <a:custGeom>
                <a:avLst/>
                <a:gdLst/>
                <a:ahLst/>
                <a:cxnLst/>
                <a:rect l="l" t="t" r="r" b="b"/>
                <a:pathLst>
                  <a:path w="400" h="13960" extrusionOk="0">
                    <a:moveTo>
                      <a:pt x="0" y="1"/>
                    </a:moveTo>
                    <a:lnTo>
                      <a:pt x="0" y="13959"/>
                    </a:lnTo>
                    <a:lnTo>
                      <a:pt x="399" y="13959"/>
                    </a:lnTo>
                    <a:lnTo>
                      <a:pt x="399"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71" name="Google Shape;3571;p25"/>
              <p:cNvSpPr/>
              <p:nvPr/>
            </p:nvSpPr>
            <p:spPr>
              <a:xfrm>
                <a:off x="-2407421" y="8257386"/>
                <a:ext cx="10565" cy="367820"/>
              </a:xfrm>
              <a:custGeom>
                <a:avLst/>
                <a:gdLst/>
                <a:ahLst/>
                <a:cxnLst/>
                <a:rect l="l" t="t" r="r" b="b"/>
                <a:pathLst>
                  <a:path w="400" h="13926" extrusionOk="0">
                    <a:moveTo>
                      <a:pt x="0" y="0"/>
                    </a:moveTo>
                    <a:lnTo>
                      <a:pt x="0" y="13925"/>
                    </a:lnTo>
                    <a:lnTo>
                      <a:pt x="399" y="13925"/>
                    </a:lnTo>
                    <a:lnTo>
                      <a:pt x="399"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72" name="Google Shape;3572;p25"/>
              <p:cNvSpPr/>
              <p:nvPr/>
            </p:nvSpPr>
            <p:spPr>
              <a:xfrm>
                <a:off x="-2028217" y="6752824"/>
                <a:ext cx="4411" cy="368692"/>
              </a:xfrm>
              <a:custGeom>
                <a:avLst/>
                <a:gdLst/>
                <a:ahLst/>
                <a:cxnLst/>
                <a:rect l="l" t="t" r="r" b="b"/>
                <a:pathLst>
                  <a:path w="167" h="13959" extrusionOk="0">
                    <a:moveTo>
                      <a:pt x="1" y="1"/>
                    </a:moveTo>
                    <a:lnTo>
                      <a:pt x="1" y="13959"/>
                    </a:lnTo>
                    <a:lnTo>
                      <a:pt x="167" y="13959"/>
                    </a:lnTo>
                    <a:lnTo>
                      <a:pt x="167"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73" name="Google Shape;3573;p25"/>
              <p:cNvSpPr/>
              <p:nvPr/>
            </p:nvSpPr>
            <p:spPr>
              <a:xfrm>
                <a:off x="-2028217" y="8257386"/>
                <a:ext cx="4411" cy="367820"/>
              </a:xfrm>
              <a:custGeom>
                <a:avLst/>
                <a:gdLst/>
                <a:ahLst/>
                <a:cxnLst/>
                <a:rect l="l" t="t" r="r" b="b"/>
                <a:pathLst>
                  <a:path w="167" h="13926" extrusionOk="0">
                    <a:moveTo>
                      <a:pt x="1" y="0"/>
                    </a:moveTo>
                    <a:lnTo>
                      <a:pt x="1" y="13925"/>
                    </a:lnTo>
                    <a:lnTo>
                      <a:pt x="167" y="13925"/>
                    </a:lnTo>
                    <a:lnTo>
                      <a:pt x="167"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74" name="Google Shape;3574;p25"/>
              <p:cNvSpPr/>
              <p:nvPr/>
            </p:nvSpPr>
            <p:spPr>
              <a:xfrm>
                <a:off x="-2028217" y="6392056"/>
                <a:ext cx="4411" cy="350256"/>
              </a:xfrm>
              <a:custGeom>
                <a:avLst/>
                <a:gdLst/>
                <a:ahLst/>
                <a:cxnLst/>
                <a:rect l="l" t="t" r="r" b="b"/>
                <a:pathLst>
                  <a:path w="167" h="13261" extrusionOk="0">
                    <a:moveTo>
                      <a:pt x="1" y="0"/>
                    </a:moveTo>
                    <a:lnTo>
                      <a:pt x="1" y="13261"/>
                    </a:lnTo>
                    <a:lnTo>
                      <a:pt x="167" y="13261"/>
                    </a:lnTo>
                    <a:lnTo>
                      <a:pt x="167" y="33"/>
                    </a:lnTo>
                    <a:lnTo>
                      <a:pt x="1"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75" name="Google Shape;3575;p25"/>
              <p:cNvSpPr/>
              <p:nvPr/>
            </p:nvSpPr>
            <p:spPr>
              <a:xfrm>
                <a:off x="-2028217" y="9008769"/>
                <a:ext cx="4411" cy="165052"/>
              </a:xfrm>
              <a:custGeom>
                <a:avLst/>
                <a:gdLst/>
                <a:ahLst/>
                <a:cxnLst/>
                <a:rect l="l" t="t" r="r" b="b"/>
                <a:pathLst>
                  <a:path w="167" h="6249" extrusionOk="0">
                    <a:moveTo>
                      <a:pt x="1" y="1"/>
                    </a:moveTo>
                    <a:lnTo>
                      <a:pt x="1" y="6249"/>
                    </a:lnTo>
                    <a:lnTo>
                      <a:pt x="167" y="6249"/>
                    </a:lnTo>
                    <a:lnTo>
                      <a:pt x="167"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76" name="Google Shape;3576;p25"/>
              <p:cNvSpPr/>
              <p:nvPr/>
            </p:nvSpPr>
            <p:spPr>
              <a:xfrm>
                <a:off x="-2028217" y="7125901"/>
                <a:ext cx="4411" cy="368692"/>
              </a:xfrm>
              <a:custGeom>
                <a:avLst/>
                <a:gdLst/>
                <a:ahLst/>
                <a:cxnLst/>
                <a:rect l="l" t="t" r="r" b="b"/>
                <a:pathLst>
                  <a:path w="167" h="13959" extrusionOk="0">
                    <a:moveTo>
                      <a:pt x="1" y="0"/>
                    </a:moveTo>
                    <a:lnTo>
                      <a:pt x="1" y="13959"/>
                    </a:lnTo>
                    <a:lnTo>
                      <a:pt x="167" y="13959"/>
                    </a:lnTo>
                    <a:lnTo>
                      <a:pt x="167"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77" name="Google Shape;3577;p25"/>
              <p:cNvSpPr/>
              <p:nvPr/>
            </p:nvSpPr>
            <p:spPr>
              <a:xfrm>
                <a:off x="-2028217" y="7505105"/>
                <a:ext cx="4411" cy="368692"/>
              </a:xfrm>
              <a:custGeom>
                <a:avLst/>
                <a:gdLst/>
                <a:ahLst/>
                <a:cxnLst/>
                <a:rect l="l" t="t" r="r" b="b"/>
                <a:pathLst>
                  <a:path w="167" h="13959" extrusionOk="0">
                    <a:moveTo>
                      <a:pt x="1" y="0"/>
                    </a:moveTo>
                    <a:lnTo>
                      <a:pt x="1" y="13959"/>
                    </a:lnTo>
                    <a:lnTo>
                      <a:pt x="167" y="13959"/>
                    </a:lnTo>
                    <a:lnTo>
                      <a:pt x="167"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78" name="Google Shape;3578;p25"/>
              <p:cNvSpPr/>
              <p:nvPr/>
            </p:nvSpPr>
            <p:spPr>
              <a:xfrm>
                <a:off x="-2028217" y="8630436"/>
                <a:ext cx="4411" cy="367820"/>
              </a:xfrm>
              <a:custGeom>
                <a:avLst/>
                <a:gdLst/>
                <a:ahLst/>
                <a:cxnLst/>
                <a:rect l="l" t="t" r="r" b="b"/>
                <a:pathLst>
                  <a:path w="167" h="13926" extrusionOk="0">
                    <a:moveTo>
                      <a:pt x="1" y="1"/>
                    </a:moveTo>
                    <a:lnTo>
                      <a:pt x="1" y="13926"/>
                    </a:lnTo>
                    <a:lnTo>
                      <a:pt x="167" y="13926"/>
                    </a:lnTo>
                    <a:lnTo>
                      <a:pt x="167"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79" name="Google Shape;3579;p25"/>
              <p:cNvSpPr/>
              <p:nvPr/>
            </p:nvSpPr>
            <p:spPr>
              <a:xfrm>
                <a:off x="-2028217" y="7878155"/>
                <a:ext cx="4411" cy="368718"/>
              </a:xfrm>
              <a:custGeom>
                <a:avLst/>
                <a:gdLst/>
                <a:ahLst/>
                <a:cxnLst/>
                <a:rect l="l" t="t" r="r" b="b"/>
                <a:pathLst>
                  <a:path w="167" h="13960" extrusionOk="0">
                    <a:moveTo>
                      <a:pt x="1" y="1"/>
                    </a:moveTo>
                    <a:lnTo>
                      <a:pt x="1" y="13959"/>
                    </a:lnTo>
                    <a:lnTo>
                      <a:pt x="167" y="13959"/>
                    </a:lnTo>
                    <a:lnTo>
                      <a:pt x="167"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80" name="Google Shape;3580;p25"/>
              <p:cNvSpPr/>
              <p:nvPr/>
            </p:nvSpPr>
            <p:spPr>
              <a:xfrm>
                <a:off x="-1655140" y="7505105"/>
                <a:ext cx="10565" cy="368692"/>
              </a:xfrm>
              <a:custGeom>
                <a:avLst/>
                <a:gdLst/>
                <a:ahLst/>
                <a:cxnLst/>
                <a:rect l="l" t="t" r="r" b="b"/>
                <a:pathLst>
                  <a:path w="400" h="13959" extrusionOk="0">
                    <a:moveTo>
                      <a:pt x="0" y="0"/>
                    </a:moveTo>
                    <a:lnTo>
                      <a:pt x="0" y="13959"/>
                    </a:lnTo>
                    <a:lnTo>
                      <a:pt x="399" y="13959"/>
                    </a:lnTo>
                    <a:lnTo>
                      <a:pt x="399"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81" name="Google Shape;3581;p25"/>
              <p:cNvSpPr/>
              <p:nvPr/>
            </p:nvSpPr>
            <p:spPr>
              <a:xfrm>
                <a:off x="-1655140" y="8630436"/>
                <a:ext cx="10565" cy="367820"/>
              </a:xfrm>
              <a:custGeom>
                <a:avLst/>
                <a:gdLst/>
                <a:ahLst/>
                <a:cxnLst/>
                <a:rect l="l" t="t" r="r" b="b"/>
                <a:pathLst>
                  <a:path w="400" h="13926" extrusionOk="0">
                    <a:moveTo>
                      <a:pt x="0" y="1"/>
                    </a:moveTo>
                    <a:lnTo>
                      <a:pt x="0" y="13926"/>
                    </a:lnTo>
                    <a:lnTo>
                      <a:pt x="399" y="13926"/>
                    </a:lnTo>
                    <a:lnTo>
                      <a:pt x="399"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82" name="Google Shape;3582;p25"/>
              <p:cNvSpPr/>
              <p:nvPr/>
            </p:nvSpPr>
            <p:spPr>
              <a:xfrm>
                <a:off x="-1655140" y="8257386"/>
                <a:ext cx="10565" cy="367820"/>
              </a:xfrm>
              <a:custGeom>
                <a:avLst/>
                <a:gdLst/>
                <a:ahLst/>
                <a:cxnLst/>
                <a:rect l="l" t="t" r="r" b="b"/>
                <a:pathLst>
                  <a:path w="400" h="13926" extrusionOk="0">
                    <a:moveTo>
                      <a:pt x="0" y="0"/>
                    </a:moveTo>
                    <a:lnTo>
                      <a:pt x="0" y="13925"/>
                    </a:lnTo>
                    <a:lnTo>
                      <a:pt x="399" y="13925"/>
                    </a:lnTo>
                    <a:lnTo>
                      <a:pt x="399"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83" name="Google Shape;3583;p25"/>
              <p:cNvSpPr/>
              <p:nvPr/>
            </p:nvSpPr>
            <p:spPr>
              <a:xfrm>
                <a:off x="-1655140" y="7125901"/>
                <a:ext cx="10565" cy="368692"/>
              </a:xfrm>
              <a:custGeom>
                <a:avLst/>
                <a:gdLst/>
                <a:ahLst/>
                <a:cxnLst/>
                <a:rect l="l" t="t" r="r" b="b"/>
                <a:pathLst>
                  <a:path w="400" h="13959" extrusionOk="0">
                    <a:moveTo>
                      <a:pt x="0" y="0"/>
                    </a:moveTo>
                    <a:lnTo>
                      <a:pt x="0" y="13959"/>
                    </a:lnTo>
                    <a:lnTo>
                      <a:pt x="399" y="13959"/>
                    </a:lnTo>
                    <a:lnTo>
                      <a:pt x="399"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84" name="Google Shape;3584;p25"/>
              <p:cNvSpPr/>
              <p:nvPr/>
            </p:nvSpPr>
            <p:spPr>
              <a:xfrm>
                <a:off x="-1655140" y="9008769"/>
                <a:ext cx="10565" cy="165052"/>
              </a:xfrm>
              <a:custGeom>
                <a:avLst/>
                <a:gdLst/>
                <a:ahLst/>
                <a:cxnLst/>
                <a:rect l="l" t="t" r="r" b="b"/>
                <a:pathLst>
                  <a:path w="400" h="6249" extrusionOk="0">
                    <a:moveTo>
                      <a:pt x="0" y="1"/>
                    </a:moveTo>
                    <a:lnTo>
                      <a:pt x="0" y="6249"/>
                    </a:lnTo>
                    <a:lnTo>
                      <a:pt x="399" y="6249"/>
                    </a:lnTo>
                    <a:lnTo>
                      <a:pt x="399"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85" name="Google Shape;3585;p25"/>
              <p:cNvSpPr/>
              <p:nvPr/>
            </p:nvSpPr>
            <p:spPr>
              <a:xfrm>
                <a:off x="-1655140" y="6752824"/>
                <a:ext cx="10565" cy="368692"/>
              </a:xfrm>
              <a:custGeom>
                <a:avLst/>
                <a:gdLst/>
                <a:ahLst/>
                <a:cxnLst/>
                <a:rect l="l" t="t" r="r" b="b"/>
                <a:pathLst>
                  <a:path w="400" h="13959" extrusionOk="0">
                    <a:moveTo>
                      <a:pt x="0" y="1"/>
                    </a:moveTo>
                    <a:lnTo>
                      <a:pt x="0" y="13959"/>
                    </a:lnTo>
                    <a:lnTo>
                      <a:pt x="399" y="13959"/>
                    </a:lnTo>
                    <a:lnTo>
                      <a:pt x="399"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86" name="Google Shape;3586;p25"/>
              <p:cNvSpPr/>
              <p:nvPr/>
            </p:nvSpPr>
            <p:spPr>
              <a:xfrm>
                <a:off x="-1655140" y="6530748"/>
                <a:ext cx="10565" cy="211564"/>
              </a:xfrm>
              <a:custGeom>
                <a:avLst/>
                <a:gdLst/>
                <a:ahLst/>
                <a:cxnLst/>
                <a:rect l="l" t="t" r="r" b="b"/>
                <a:pathLst>
                  <a:path w="400" h="8010" extrusionOk="0">
                    <a:moveTo>
                      <a:pt x="0" y="0"/>
                    </a:moveTo>
                    <a:lnTo>
                      <a:pt x="0" y="8010"/>
                    </a:lnTo>
                    <a:lnTo>
                      <a:pt x="399" y="8010"/>
                    </a:lnTo>
                    <a:lnTo>
                      <a:pt x="399" y="166"/>
                    </a:lnTo>
                    <a:cubicBezTo>
                      <a:pt x="266" y="100"/>
                      <a:pt x="133" y="33"/>
                      <a:pt x="0" y="0"/>
                    </a:cubicBez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87" name="Google Shape;3587;p25"/>
              <p:cNvSpPr/>
              <p:nvPr/>
            </p:nvSpPr>
            <p:spPr>
              <a:xfrm>
                <a:off x="-1655140" y="7878155"/>
                <a:ext cx="10565" cy="368718"/>
              </a:xfrm>
              <a:custGeom>
                <a:avLst/>
                <a:gdLst/>
                <a:ahLst/>
                <a:cxnLst/>
                <a:rect l="l" t="t" r="r" b="b"/>
                <a:pathLst>
                  <a:path w="400" h="13960" extrusionOk="0">
                    <a:moveTo>
                      <a:pt x="0" y="1"/>
                    </a:moveTo>
                    <a:lnTo>
                      <a:pt x="0" y="13959"/>
                    </a:lnTo>
                    <a:lnTo>
                      <a:pt x="399" y="13959"/>
                    </a:lnTo>
                    <a:lnTo>
                      <a:pt x="399"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88" name="Google Shape;3588;p25"/>
              <p:cNvSpPr/>
              <p:nvPr/>
            </p:nvSpPr>
            <p:spPr>
              <a:xfrm>
                <a:off x="-1275936" y="6626414"/>
                <a:ext cx="4411" cy="115898"/>
              </a:xfrm>
              <a:custGeom>
                <a:avLst/>
                <a:gdLst/>
                <a:ahLst/>
                <a:cxnLst/>
                <a:rect l="l" t="t" r="r" b="b"/>
                <a:pathLst>
                  <a:path w="167" h="4388" extrusionOk="0">
                    <a:moveTo>
                      <a:pt x="1" y="1"/>
                    </a:moveTo>
                    <a:lnTo>
                      <a:pt x="1" y="4388"/>
                    </a:lnTo>
                    <a:lnTo>
                      <a:pt x="167" y="4388"/>
                    </a:lnTo>
                    <a:lnTo>
                      <a:pt x="167"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89" name="Google Shape;3589;p25"/>
              <p:cNvSpPr/>
              <p:nvPr/>
            </p:nvSpPr>
            <p:spPr>
              <a:xfrm>
                <a:off x="-1275936" y="9008769"/>
                <a:ext cx="4411" cy="165052"/>
              </a:xfrm>
              <a:custGeom>
                <a:avLst/>
                <a:gdLst/>
                <a:ahLst/>
                <a:cxnLst/>
                <a:rect l="l" t="t" r="r" b="b"/>
                <a:pathLst>
                  <a:path w="167" h="6249" extrusionOk="0">
                    <a:moveTo>
                      <a:pt x="1" y="1"/>
                    </a:moveTo>
                    <a:lnTo>
                      <a:pt x="1" y="6249"/>
                    </a:lnTo>
                    <a:lnTo>
                      <a:pt x="167" y="6249"/>
                    </a:lnTo>
                    <a:lnTo>
                      <a:pt x="167"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90" name="Google Shape;3590;p25"/>
              <p:cNvSpPr/>
              <p:nvPr/>
            </p:nvSpPr>
            <p:spPr>
              <a:xfrm>
                <a:off x="-1275936" y="7505105"/>
                <a:ext cx="4411" cy="368692"/>
              </a:xfrm>
              <a:custGeom>
                <a:avLst/>
                <a:gdLst/>
                <a:ahLst/>
                <a:cxnLst/>
                <a:rect l="l" t="t" r="r" b="b"/>
                <a:pathLst>
                  <a:path w="167" h="13959" extrusionOk="0">
                    <a:moveTo>
                      <a:pt x="1" y="0"/>
                    </a:moveTo>
                    <a:lnTo>
                      <a:pt x="1" y="13959"/>
                    </a:lnTo>
                    <a:lnTo>
                      <a:pt x="167" y="13959"/>
                    </a:lnTo>
                    <a:lnTo>
                      <a:pt x="167"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91" name="Google Shape;3591;p25"/>
              <p:cNvSpPr/>
              <p:nvPr/>
            </p:nvSpPr>
            <p:spPr>
              <a:xfrm>
                <a:off x="-1275936" y="6752824"/>
                <a:ext cx="4411" cy="368692"/>
              </a:xfrm>
              <a:custGeom>
                <a:avLst/>
                <a:gdLst/>
                <a:ahLst/>
                <a:cxnLst/>
                <a:rect l="l" t="t" r="r" b="b"/>
                <a:pathLst>
                  <a:path w="167" h="13959" extrusionOk="0">
                    <a:moveTo>
                      <a:pt x="1" y="1"/>
                    </a:moveTo>
                    <a:lnTo>
                      <a:pt x="1" y="13959"/>
                    </a:lnTo>
                    <a:lnTo>
                      <a:pt x="167" y="13959"/>
                    </a:lnTo>
                    <a:lnTo>
                      <a:pt x="167"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92" name="Google Shape;3592;p25"/>
              <p:cNvSpPr/>
              <p:nvPr/>
            </p:nvSpPr>
            <p:spPr>
              <a:xfrm>
                <a:off x="-1275936" y="7878155"/>
                <a:ext cx="4411" cy="368718"/>
              </a:xfrm>
              <a:custGeom>
                <a:avLst/>
                <a:gdLst/>
                <a:ahLst/>
                <a:cxnLst/>
                <a:rect l="l" t="t" r="r" b="b"/>
                <a:pathLst>
                  <a:path w="167" h="13960" extrusionOk="0">
                    <a:moveTo>
                      <a:pt x="1" y="1"/>
                    </a:moveTo>
                    <a:lnTo>
                      <a:pt x="1" y="13959"/>
                    </a:lnTo>
                    <a:lnTo>
                      <a:pt x="167" y="13959"/>
                    </a:lnTo>
                    <a:lnTo>
                      <a:pt x="167"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93" name="Google Shape;3593;p25"/>
              <p:cNvSpPr/>
              <p:nvPr/>
            </p:nvSpPr>
            <p:spPr>
              <a:xfrm>
                <a:off x="-1275936" y="8257386"/>
                <a:ext cx="4411" cy="367820"/>
              </a:xfrm>
              <a:custGeom>
                <a:avLst/>
                <a:gdLst/>
                <a:ahLst/>
                <a:cxnLst/>
                <a:rect l="l" t="t" r="r" b="b"/>
                <a:pathLst>
                  <a:path w="167" h="13926" extrusionOk="0">
                    <a:moveTo>
                      <a:pt x="1" y="0"/>
                    </a:moveTo>
                    <a:lnTo>
                      <a:pt x="1" y="13925"/>
                    </a:lnTo>
                    <a:lnTo>
                      <a:pt x="167" y="13925"/>
                    </a:lnTo>
                    <a:lnTo>
                      <a:pt x="167"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94" name="Google Shape;3594;p25"/>
              <p:cNvSpPr/>
              <p:nvPr/>
            </p:nvSpPr>
            <p:spPr>
              <a:xfrm>
                <a:off x="-1275936" y="7125901"/>
                <a:ext cx="4411" cy="368692"/>
              </a:xfrm>
              <a:custGeom>
                <a:avLst/>
                <a:gdLst/>
                <a:ahLst/>
                <a:cxnLst/>
                <a:rect l="l" t="t" r="r" b="b"/>
                <a:pathLst>
                  <a:path w="167" h="13959" extrusionOk="0">
                    <a:moveTo>
                      <a:pt x="1" y="0"/>
                    </a:moveTo>
                    <a:lnTo>
                      <a:pt x="1" y="13959"/>
                    </a:lnTo>
                    <a:lnTo>
                      <a:pt x="167" y="13959"/>
                    </a:lnTo>
                    <a:lnTo>
                      <a:pt x="167"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95" name="Google Shape;3595;p25"/>
              <p:cNvSpPr/>
              <p:nvPr/>
            </p:nvSpPr>
            <p:spPr>
              <a:xfrm>
                <a:off x="-1275936" y="8630436"/>
                <a:ext cx="4411" cy="367820"/>
              </a:xfrm>
              <a:custGeom>
                <a:avLst/>
                <a:gdLst/>
                <a:ahLst/>
                <a:cxnLst/>
                <a:rect l="l" t="t" r="r" b="b"/>
                <a:pathLst>
                  <a:path w="167" h="13926" extrusionOk="0">
                    <a:moveTo>
                      <a:pt x="1" y="1"/>
                    </a:moveTo>
                    <a:lnTo>
                      <a:pt x="1" y="13926"/>
                    </a:lnTo>
                    <a:lnTo>
                      <a:pt x="167" y="13926"/>
                    </a:lnTo>
                    <a:lnTo>
                      <a:pt x="167"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96" name="Google Shape;3596;p25"/>
              <p:cNvSpPr/>
              <p:nvPr/>
            </p:nvSpPr>
            <p:spPr>
              <a:xfrm>
                <a:off x="-902860" y="6604465"/>
                <a:ext cx="10539" cy="137847"/>
              </a:xfrm>
              <a:custGeom>
                <a:avLst/>
                <a:gdLst/>
                <a:ahLst/>
                <a:cxnLst/>
                <a:rect l="l" t="t" r="r" b="b"/>
                <a:pathLst>
                  <a:path w="399" h="5219" extrusionOk="0">
                    <a:moveTo>
                      <a:pt x="399" y="1"/>
                    </a:moveTo>
                    <a:cubicBezTo>
                      <a:pt x="266" y="34"/>
                      <a:pt x="133" y="34"/>
                      <a:pt x="0" y="67"/>
                    </a:cubicBezTo>
                    <a:lnTo>
                      <a:pt x="0" y="5219"/>
                    </a:lnTo>
                    <a:lnTo>
                      <a:pt x="399" y="5219"/>
                    </a:lnTo>
                    <a:lnTo>
                      <a:pt x="399"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97" name="Google Shape;3597;p25"/>
              <p:cNvSpPr/>
              <p:nvPr/>
            </p:nvSpPr>
            <p:spPr>
              <a:xfrm>
                <a:off x="-902860" y="9008769"/>
                <a:ext cx="10539" cy="165052"/>
              </a:xfrm>
              <a:custGeom>
                <a:avLst/>
                <a:gdLst/>
                <a:ahLst/>
                <a:cxnLst/>
                <a:rect l="l" t="t" r="r" b="b"/>
                <a:pathLst>
                  <a:path w="399" h="6249" extrusionOk="0">
                    <a:moveTo>
                      <a:pt x="0" y="1"/>
                    </a:moveTo>
                    <a:lnTo>
                      <a:pt x="0" y="6249"/>
                    </a:lnTo>
                    <a:lnTo>
                      <a:pt x="399" y="6249"/>
                    </a:lnTo>
                    <a:lnTo>
                      <a:pt x="399"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98" name="Google Shape;3598;p25"/>
              <p:cNvSpPr/>
              <p:nvPr/>
            </p:nvSpPr>
            <p:spPr>
              <a:xfrm>
                <a:off x="-902860" y="8257386"/>
                <a:ext cx="10539" cy="367820"/>
              </a:xfrm>
              <a:custGeom>
                <a:avLst/>
                <a:gdLst/>
                <a:ahLst/>
                <a:cxnLst/>
                <a:rect l="l" t="t" r="r" b="b"/>
                <a:pathLst>
                  <a:path w="399" h="13926" extrusionOk="0">
                    <a:moveTo>
                      <a:pt x="0" y="0"/>
                    </a:moveTo>
                    <a:lnTo>
                      <a:pt x="0" y="13925"/>
                    </a:lnTo>
                    <a:lnTo>
                      <a:pt x="399" y="13925"/>
                    </a:lnTo>
                    <a:lnTo>
                      <a:pt x="399"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99" name="Google Shape;3599;p25"/>
              <p:cNvSpPr/>
              <p:nvPr/>
            </p:nvSpPr>
            <p:spPr>
              <a:xfrm>
                <a:off x="-902860" y="7505105"/>
                <a:ext cx="10539" cy="368692"/>
              </a:xfrm>
              <a:custGeom>
                <a:avLst/>
                <a:gdLst/>
                <a:ahLst/>
                <a:cxnLst/>
                <a:rect l="l" t="t" r="r" b="b"/>
                <a:pathLst>
                  <a:path w="399" h="13959" extrusionOk="0">
                    <a:moveTo>
                      <a:pt x="0" y="0"/>
                    </a:moveTo>
                    <a:lnTo>
                      <a:pt x="0" y="13959"/>
                    </a:lnTo>
                    <a:lnTo>
                      <a:pt x="399" y="13959"/>
                    </a:lnTo>
                    <a:lnTo>
                      <a:pt x="399"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00" name="Google Shape;3600;p25"/>
              <p:cNvSpPr/>
              <p:nvPr/>
            </p:nvSpPr>
            <p:spPr>
              <a:xfrm>
                <a:off x="-902860" y="6752824"/>
                <a:ext cx="10539" cy="368692"/>
              </a:xfrm>
              <a:custGeom>
                <a:avLst/>
                <a:gdLst/>
                <a:ahLst/>
                <a:cxnLst/>
                <a:rect l="l" t="t" r="r" b="b"/>
                <a:pathLst>
                  <a:path w="399" h="13959" extrusionOk="0">
                    <a:moveTo>
                      <a:pt x="0" y="1"/>
                    </a:moveTo>
                    <a:lnTo>
                      <a:pt x="0" y="13959"/>
                    </a:lnTo>
                    <a:lnTo>
                      <a:pt x="399" y="13959"/>
                    </a:lnTo>
                    <a:lnTo>
                      <a:pt x="399"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01" name="Google Shape;3601;p25"/>
              <p:cNvSpPr/>
              <p:nvPr/>
            </p:nvSpPr>
            <p:spPr>
              <a:xfrm>
                <a:off x="-902860" y="8630436"/>
                <a:ext cx="10539" cy="367820"/>
              </a:xfrm>
              <a:custGeom>
                <a:avLst/>
                <a:gdLst/>
                <a:ahLst/>
                <a:cxnLst/>
                <a:rect l="l" t="t" r="r" b="b"/>
                <a:pathLst>
                  <a:path w="399" h="13926" extrusionOk="0">
                    <a:moveTo>
                      <a:pt x="0" y="1"/>
                    </a:moveTo>
                    <a:lnTo>
                      <a:pt x="0" y="13926"/>
                    </a:lnTo>
                    <a:lnTo>
                      <a:pt x="399" y="13926"/>
                    </a:lnTo>
                    <a:lnTo>
                      <a:pt x="399"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02" name="Google Shape;3602;p25"/>
              <p:cNvSpPr/>
              <p:nvPr/>
            </p:nvSpPr>
            <p:spPr>
              <a:xfrm>
                <a:off x="-902860" y="7125901"/>
                <a:ext cx="10539" cy="368692"/>
              </a:xfrm>
              <a:custGeom>
                <a:avLst/>
                <a:gdLst/>
                <a:ahLst/>
                <a:cxnLst/>
                <a:rect l="l" t="t" r="r" b="b"/>
                <a:pathLst>
                  <a:path w="399" h="13959" extrusionOk="0">
                    <a:moveTo>
                      <a:pt x="0" y="0"/>
                    </a:moveTo>
                    <a:lnTo>
                      <a:pt x="0" y="13959"/>
                    </a:lnTo>
                    <a:lnTo>
                      <a:pt x="399" y="13959"/>
                    </a:lnTo>
                    <a:lnTo>
                      <a:pt x="399"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03" name="Google Shape;3603;p25"/>
              <p:cNvSpPr/>
              <p:nvPr/>
            </p:nvSpPr>
            <p:spPr>
              <a:xfrm>
                <a:off x="-902860" y="7878155"/>
                <a:ext cx="10539" cy="368718"/>
              </a:xfrm>
              <a:custGeom>
                <a:avLst/>
                <a:gdLst/>
                <a:ahLst/>
                <a:cxnLst/>
                <a:rect l="l" t="t" r="r" b="b"/>
                <a:pathLst>
                  <a:path w="399" h="13960" extrusionOk="0">
                    <a:moveTo>
                      <a:pt x="0" y="1"/>
                    </a:moveTo>
                    <a:lnTo>
                      <a:pt x="0" y="13959"/>
                    </a:lnTo>
                    <a:lnTo>
                      <a:pt x="399" y="13959"/>
                    </a:lnTo>
                    <a:lnTo>
                      <a:pt x="399"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04" name="Google Shape;3604;p25"/>
              <p:cNvSpPr/>
              <p:nvPr/>
            </p:nvSpPr>
            <p:spPr>
              <a:xfrm>
                <a:off x="-524527" y="7125901"/>
                <a:ext cx="5282" cy="368692"/>
              </a:xfrm>
              <a:custGeom>
                <a:avLst/>
                <a:gdLst/>
                <a:ahLst/>
                <a:cxnLst/>
                <a:rect l="l" t="t" r="r" b="b"/>
                <a:pathLst>
                  <a:path w="200" h="13959" extrusionOk="0">
                    <a:moveTo>
                      <a:pt x="0" y="0"/>
                    </a:moveTo>
                    <a:lnTo>
                      <a:pt x="0" y="13959"/>
                    </a:lnTo>
                    <a:lnTo>
                      <a:pt x="200" y="13959"/>
                    </a:lnTo>
                    <a:lnTo>
                      <a:pt x="200"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05" name="Google Shape;3605;p25"/>
              <p:cNvSpPr/>
              <p:nvPr/>
            </p:nvSpPr>
            <p:spPr>
              <a:xfrm>
                <a:off x="-524527" y="6752824"/>
                <a:ext cx="5282" cy="368692"/>
              </a:xfrm>
              <a:custGeom>
                <a:avLst/>
                <a:gdLst/>
                <a:ahLst/>
                <a:cxnLst/>
                <a:rect l="l" t="t" r="r" b="b"/>
                <a:pathLst>
                  <a:path w="200" h="13959" extrusionOk="0">
                    <a:moveTo>
                      <a:pt x="0" y="1"/>
                    </a:moveTo>
                    <a:lnTo>
                      <a:pt x="0" y="13959"/>
                    </a:lnTo>
                    <a:lnTo>
                      <a:pt x="200" y="13959"/>
                    </a:lnTo>
                    <a:lnTo>
                      <a:pt x="200"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06" name="Google Shape;3606;p25"/>
              <p:cNvSpPr/>
              <p:nvPr/>
            </p:nvSpPr>
            <p:spPr>
              <a:xfrm>
                <a:off x="-524527" y="8630436"/>
                <a:ext cx="5282" cy="367820"/>
              </a:xfrm>
              <a:custGeom>
                <a:avLst/>
                <a:gdLst/>
                <a:ahLst/>
                <a:cxnLst/>
                <a:rect l="l" t="t" r="r" b="b"/>
                <a:pathLst>
                  <a:path w="200" h="13926" extrusionOk="0">
                    <a:moveTo>
                      <a:pt x="0" y="1"/>
                    </a:moveTo>
                    <a:lnTo>
                      <a:pt x="0" y="13926"/>
                    </a:lnTo>
                    <a:lnTo>
                      <a:pt x="200" y="13926"/>
                    </a:lnTo>
                    <a:lnTo>
                      <a:pt x="200"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07" name="Google Shape;3607;p25"/>
              <p:cNvSpPr/>
              <p:nvPr/>
            </p:nvSpPr>
            <p:spPr>
              <a:xfrm>
                <a:off x="-524527" y="9008769"/>
                <a:ext cx="5282" cy="165052"/>
              </a:xfrm>
              <a:custGeom>
                <a:avLst/>
                <a:gdLst/>
                <a:ahLst/>
                <a:cxnLst/>
                <a:rect l="l" t="t" r="r" b="b"/>
                <a:pathLst>
                  <a:path w="200" h="6249" extrusionOk="0">
                    <a:moveTo>
                      <a:pt x="0" y="1"/>
                    </a:moveTo>
                    <a:lnTo>
                      <a:pt x="0" y="6249"/>
                    </a:lnTo>
                    <a:lnTo>
                      <a:pt x="200" y="6249"/>
                    </a:lnTo>
                    <a:lnTo>
                      <a:pt x="200"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08" name="Google Shape;3608;p25"/>
              <p:cNvSpPr/>
              <p:nvPr/>
            </p:nvSpPr>
            <p:spPr>
              <a:xfrm>
                <a:off x="-524527" y="8257386"/>
                <a:ext cx="5282" cy="367820"/>
              </a:xfrm>
              <a:custGeom>
                <a:avLst/>
                <a:gdLst/>
                <a:ahLst/>
                <a:cxnLst/>
                <a:rect l="l" t="t" r="r" b="b"/>
                <a:pathLst>
                  <a:path w="200" h="13926" extrusionOk="0">
                    <a:moveTo>
                      <a:pt x="0" y="0"/>
                    </a:moveTo>
                    <a:lnTo>
                      <a:pt x="0" y="13925"/>
                    </a:lnTo>
                    <a:lnTo>
                      <a:pt x="200" y="13925"/>
                    </a:lnTo>
                    <a:lnTo>
                      <a:pt x="200"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09" name="Google Shape;3609;p25"/>
              <p:cNvSpPr/>
              <p:nvPr/>
            </p:nvSpPr>
            <p:spPr>
              <a:xfrm>
                <a:off x="-524527" y="6509671"/>
                <a:ext cx="5282" cy="232641"/>
              </a:xfrm>
              <a:custGeom>
                <a:avLst/>
                <a:gdLst/>
                <a:ahLst/>
                <a:cxnLst/>
                <a:rect l="l" t="t" r="r" b="b"/>
                <a:pathLst>
                  <a:path w="200" h="8808" extrusionOk="0">
                    <a:moveTo>
                      <a:pt x="200" y="1"/>
                    </a:moveTo>
                    <a:cubicBezTo>
                      <a:pt x="133" y="1"/>
                      <a:pt x="67" y="34"/>
                      <a:pt x="0" y="67"/>
                    </a:cubicBezTo>
                    <a:lnTo>
                      <a:pt x="0" y="8808"/>
                    </a:lnTo>
                    <a:lnTo>
                      <a:pt x="200" y="8808"/>
                    </a:lnTo>
                    <a:lnTo>
                      <a:pt x="200"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10" name="Google Shape;3610;p25"/>
              <p:cNvSpPr/>
              <p:nvPr/>
            </p:nvSpPr>
            <p:spPr>
              <a:xfrm>
                <a:off x="-524527" y="7878155"/>
                <a:ext cx="5282" cy="368718"/>
              </a:xfrm>
              <a:custGeom>
                <a:avLst/>
                <a:gdLst/>
                <a:ahLst/>
                <a:cxnLst/>
                <a:rect l="l" t="t" r="r" b="b"/>
                <a:pathLst>
                  <a:path w="200" h="13960" extrusionOk="0">
                    <a:moveTo>
                      <a:pt x="0" y="1"/>
                    </a:moveTo>
                    <a:lnTo>
                      <a:pt x="0" y="13959"/>
                    </a:lnTo>
                    <a:lnTo>
                      <a:pt x="200" y="13959"/>
                    </a:lnTo>
                    <a:lnTo>
                      <a:pt x="200"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11" name="Google Shape;3611;p25"/>
              <p:cNvSpPr/>
              <p:nvPr/>
            </p:nvSpPr>
            <p:spPr>
              <a:xfrm>
                <a:off x="-524527" y="7505105"/>
                <a:ext cx="5282" cy="368692"/>
              </a:xfrm>
              <a:custGeom>
                <a:avLst/>
                <a:gdLst/>
                <a:ahLst/>
                <a:cxnLst/>
                <a:rect l="l" t="t" r="r" b="b"/>
                <a:pathLst>
                  <a:path w="200" h="13959" extrusionOk="0">
                    <a:moveTo>
                      <a:pt x="0" y="0"/>
                    </a:moveTo>
                    <a:lnTo>
                      <a:pt x="0" y="13959"/>
                    </a:lnTo>
                    <a:lnTo>
                      <a:pt x="200" y="13959"/>
                    </a:lnTo>
                    <a:lnTo>
                      <a:pt x="200"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12" name="Google Shape;3612;p25"/>
              <p:cNvSpPr/>
              <p:nvPr/>
            </p:nvSpPr>
            <p:spPr>
              <a:xfrm>
                <a:off x="-150579" y="7878155"/>
                <a:ext cx="9667" cy="368718"/>
              </a:xfrm>
              <a:custGeom>
                <a:avLst/>
                <a:gdLst/>
                <a:ahLst/>
                <a:cxnLst/>
                <a:rect l="l" t="t" r="r" b="b"/>
                <a:pathLst>
                  <a:path w="366" h="13960" extrusionOk="0">
                    <a:moveTo>
                      <a:pt x="0" y="1"/>
                    </a:moveTo>
                    <a:lnTo>
                      <a:pt x="0" y="13959"/>
                    </a:lnTo>
                    <a:lnTo>
                      <a:pt x="366" y="13959"/>
                    </a:lnTo>
                    <a:lnTo>
                      <a:pt x="366"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13" name="Google Shape;3613;p25"/>
              <p:cNvSpPr/>
              <p:nvPr/>
            </p:nvSpPr>
            <p:spPr>
              <a:xfrm>
                <a:off x="-150579" y="7505105"/>
                <a:ext cx="9667" cy="368692"/>
              </a:xfrm>
              <a:custGeom>
                <a:avLst/>
                <a:gdLst/>
                <a:ahLst/>
                <a:cxnLst/>
                <a:rect l="l" t="t" r="r" b="b"/>
                <a:pathLst>
                  <a:path w="366" h="13959" extrusionOk="0">
                    <a:moveTo>
                      <a:pt x="0" y="0"/>
                    </a:moveTo>
                    <a:lnTo>
                      <a:pt x="0" y="13959"/>
                    </a:lnTo>
                    <a:lnTo>
                      <a:pt x="366" y="13959"/>
                    </a:lnTo>
                    <a:lnTo>
                      <a:pt x="366"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14" name="Google Shape;3614;p25"/>
              <p:cNvSpPr/>
              <p:nvPr/>
            </p:nvSpPr>
            <p:spPr>
              <a:xfrm>
                <a:off x="-150579" y="6752824"/>
                <a:ext cx="9667" cy="368692"/>
              </a:xfrm>
              <a:custGeom>
                <a:avLst/>
                <a:gdLst/>
                <a:ahLst/>
                <a:cxnLst/>
                <a:rect l="l" t="t" r="r" b="b"/>
                <a:pathLst>
                  <a:path w="366" h="13959" extrusionOk="0">
                    <a:moveTo>
                      <a:pt x="0" y="1"/>
                    </a:moveTo>
                    <a:lnTo>
                      <a:pt x="0" y="13959"/>
                    </a:lnTo>
                    <a:lnTo>
                      <a:pt x="366" y="13959"/>
                    </a:lnTo>
                    <a:lnTo>
                      <a:pt x="366"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15" name="Google Shape;3615;p25"/>
              <p:cNvSpPr/>
              <p:nvPr/>
            </p:nvSpPr>
            <p:spPr>
              <a:xfrm>
                <a:off x="-150579" y="8630436"/>
                <a:ext cx="9667" cy="367820"/>
              </a:xfrm>
              <a:custGeom>
                <a:avLst/>
                <a:gdLst/>
                <a:ahLst/>
                <a:cxnLst/>
                <a:rect l="l" t="t" r="r" b="b"/>
                <a:pathLst>
                  <a:path w="366" h="13926" extrusionOk="0">
                    <a:moveTo>
                      <a:pt x="0" y="1"/>
                    </a:moveTo>
                    <a:lnTo>
                      <a:pt x="0" y="13926"/>
                    </a:lnTo>
                    <a:lnTo>
                      <a:pt x="366" y="13926"/>
                    </a:lnTo>
                    <a:lnTo>
                      <a:pt x="366"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16" name="Google Shape;3616;p25"/>
              <p:cNvSpPr/>
              <p:nvPr/>
            </p:nvSpPr>
            <p:spPr>
              <a:xfrm>
                <a:off x="-150579" y="8257386"/>
                <a:ext cx="9667" cy="367820"/>
              </a:xfrm>
              <a:custGeom>
                <a:avLst/>
                <a:gdLst/>
                <a:ahLst/>
                <a:cxnLst/>
                <a:rect l="l" t="t" r="r" b="b"/>
                <a:pathLst>
                  <a:path w="366" h="13926" extrusionOk="0">
                    <a:moveTo>
                      <a:pt x="0" y="0"/>
                    </a:moveTo>
                    <a:lnTo>
                      <a:pt x="0" y="13925"/>
                    </a:lnTo>
                    <a:lnTo>
                      <a:pt x="366" y="13925"/>
                    </a:lnTo>
                    <a:lnTo>
                      <a:pt x="366"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17" name="Google Shape;3617;p25"/>
              <p:cNvSpPr/>
              <p:nvPr/>
            </p:nvSpPr>
            <p:spPr>
              <a:xfrm>
                <a:off x="-150579" y="7125901"/>
                <a:ext cx="9667" cy="368692"/>
              </a:xfrm>
              <a:custGeom>
                <a:avLst/>
                <a:gdLst/>
                <a:ahLst/>
                <a:cxnLst/>
                <a:rect l="l" t="t" r="r" b="b"/>
                <a:pathLst>
                  <a:path w="366" h="13959" extrusionOk="0">
                    <a:moveTo>
                      <a:pt x="0" y="0"/>
                    </a:moveTo>
                    <a:lnTo>
                      <a:pt x="0" y="13959"/>
                    </a:lnTo>
                    <a:lnTo>
                      <a:pt x="366" y="13959"/>
                    </a:lnTo>
                    <a:lnTo>
                      <a:pt x="366"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18" name="Google Shape;3618;p25"/>
              <p:cNvSpPr/>
              <p:nvPr/>
            </p:nvSpPr>
            <p:spPr>
              <a:xfrm>
                <a:off x="-150579" y="9008769"/>
                <a:ext cx="9667" cy="165052"/>
              </a:xfrm>
              <a:custGeom>
                <a:avLst/>
                <a:gdLst/>
                <a:ahLst/>
                <a:cxnLst/>
                <a:rect l="l" t="t" r="r" b="b"/>
                <a:pathLst>
                  <a:path w="366" h="6249" extrusionOk="0">
                    <a:moveTo>
                      <a:pt x="0" y="1"/>
                    </a:moveTo>
                    <a:lnTo>
                      <a:pt x="0" y="6249"/>
                    </a:lnTo>
                    <a:lnTo>
                      <a:pt x="366" y="6249"/>
                    </a:lnTo>
                    <a:lnTo>
                      <a:pt x="366"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19" name="Google Shape;3619;p25"/>
              <p:cNvSpPr/>
              <p:nvPr/>
            </p:nvSpPr>
            <p:spPr>
              <a:xfrm>
                <a:off x="-150579" y="6514055"/>
                <a:ext cx="9667" cy="228257"/>
              </a:xfrm>
              <a:custGeom>
                <a:avLst/>
                <a:gdLst/>
                <a:ahLst/>
                <a:cxnLst/>
                <a:rect l="l" t="t" r="r" b="b"/>
                <a:pathLst>
                  <a:path w="366" h="8642" extrusionOk="0">
                    <a:moveTo>
                      <a:pt x="0" y="1"/>
                    </a:moveTo>
                    <a:lnTo>
                      <a:pt x="0" y="8642"/>
                    </a:lnTo>
                    <a:lnTo>
                      <a:pt x="366" y="8642"/>
                    </a:lnTo>
                    <a:lnTo>
                      <a:pt x="366" y="167"/>
                    </a:lnTo>
                    <a:cubicBezTo>
                      <a:pt x="233" y="100"/>
                      <a:pt x="100" y="67"/>
                      <a:pt x="0" y="1"/>
                    </a:cubicBez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20" name="Google Shape;3620;p25"/>
              <p:cNvSpPr/>
              <p:nvPr/>
            </p:nvSpPr>
            <p:spPr>
              <a:xfrm>
                <a:off x="227754" y="7505105"/>
                <a:ext cx="5282" cy="368692"/>
              </a:xfrm>
              <a:custGeom>
                <a:avLst/>
                <a:gdLst/>
                <a:ahLst/>
                <a:cxnLst/>
                <a:rect l="l" t="t" r="r" b="b"/>
                <a:pathLst>
                  <a:path w="200" h="13959" extrusionOk="0">
                    <a:moveTo>
                      <a:pt x="0" y="0"/>
                    </a:moveTo>
                    <a:lnTo>
                      <a:pt x="0" y="13959"/>
                    </a:lnTo>
                    <a:lnTo>
                      <a:pt x="200" y="13959"/>
                    </a:lnTo>
                    <a:lnTo>
                      <a:pt x="200"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21" name="Google Shape;3621;p25"/>
              <p:cNvSpPr/>
              <p:nvPr/>
            </p:nvSpPr>
            <p:spPr>
              <a:xfrm>
                <a:off x="227754" y="7125901"/>
                <a:ext cx="5282" cy="368692"/>
              </a:xfrm>
              <a:custGeom>
                <a:avLst/>
                <a:gdLst/>
                <a:ahLst/>
                <a:cxnLst/>
                <a:rect l="l" t="t" r="r" b="b"/>
                <a:pathLst>
                  <a:path w="200" h="13959" extrusionOk="0">
                    <a:moveTo>
                      <a:pt x="0" y="0"/>
                    </a:moveTo>
                    <a:lnTo>
                      <a:pt x="0" y="13959"/>
                    </a:lnTo>
                    <a:lnTo>
                      <a:pt x="200" y="13959"/>
                    </a:lnTo>
                    <a:lnTo>
                      <a:pt x="200"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22" name="Google Shape;3622;p25"/>
              <p:cNvSpPr/>
              <p:nvPr/>
            </p:nvSpPr>
            <p:spPr>
              <a:xfrm>
                <a:off x="227754" y="6752824"/>
                <a:ext cx="5282" cy="368692"/>
              </a:xfrm>
              <a:custGeom>
                <a:avLst/>
                <a:gdLst/>
                <a:ahLst/>
                <a:cxnLst/>
                <a:rect l="l" t="t" r="r" b="b"/>
                <a:pathLst>
                  <a:path w="200" h="13959" extrusionOk="0">
                    <a:moveTo>
                      <a:pt x="0" y="1"/>
                    </a:moveTo>
                    <a:lnTo>
                      <a:pt x="0" y="13959"/>
                    </a:lnTo>
                    <a:lnTo>
                      <a:pt x="200" y="13959"/>
                    </a:lnTo>
                    <a:lnTo>
                      <a:pt x="200"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23" name="Google Shape;3623;p25"/>
              <p:cNvSpPr/>
              <p:nvPr/>
            </p:nvSpPr>
            <p:spPr>
              <a:xfrm>
                <a:off x="227754" y="8257386"/>
                <a:ext cx="5282" cy="367820"/>
              </a:xfrm>
              <a:custGeom>
                <a:avLst/>
                <a:gdLst/>
                <a:ahLst/>
                <a:cxnLst/>
                <a:rect l="l" t="t" r="r" b="b"/>
                <a:pathLst>
                  <a:path w="200" h="13926" extrusionOk="0">
                    <a:moveTo>
                      <a:pt x="0" y="0"/>
                    </a:moveTo>
                    <a:lnTo>
                      <a:pt x="0" y="13925"/>
                    </a:lnTo>
                    <a:lnTo>
                      <a:pt x="200" y="13925"/>
                    </a:lnTo>
                    <a:lnTo>
                      <a:pt x="200"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24" name="Google Shape;3624;p25"/>
              <p:cNvSpPr/>
              <p:nvPr/>
            </p:nvSpPr>
            <p:spPr>
              <a:xfrm>
                <a:off x="227754" y="9008769"/>
                <a:ext cx="5282" cy="165052"/>
              </a:xfrm>
              <a:custGeom>
                <a:avLst/>
                <a:gdLst/>
                <a:ahLst/>
                <a:cxnLst/>
                <a:rect l="l" t="t" r="r" b="b"/>
                <a:pathLst>
                  <a:path w="200" h="6249" extrusionOk="0">
                    <a:moveTo>
                      <a:pt x="0" y="1"/>
                    </a:moveTo>
                    <a:lnTo>
                      <a:pt x="0" y="6249"/>
                    </a:lnTo>
                    <a:lnTo>
                      <a:pt x="200" y="6249"/>
                    </a:lnTo>
                    <a:lnTo>
                      <a:pt x="200"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25" name="Google Shape;3625;p25"/>
              <p:cNvSpPr/>
              <p:nvPr/>
            </p:nvSpPr>
            <p:spPr>
              <a:xfrm>
                <a:off x="227754" y="7878155"/>
                <a:ext cx="5282" cy="368718"/>
              </a:xfrm>
              <a:custGeom>
                <a:avLst/>
                <a:gdLst/>
                <a:ahLst/>
                <a:cxnLst/>
                <a:rect l="l" t="t" r="r" b="b"/>
                <a:pathLst>
                  <a:path w="200" h="13960" extrusionOk="0">
                    <a:moveTo>
                      <a:pt x="0" y="1"/>
                    </a:moveTo>
                    <a:lnTo>
                      <a:pt x="0" y="13959"/>
                    </a:lnTo>
                    <a:lnTo>
                      <a:pt x="200" y="13959"/>
                    </a:lnTo>
                    <a:lnTo>
                      <a:pt x="200"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26" name="Google Shape;3626;p25"/>
              <p:cNvSpPr/>
              <p:nvPr/>
            </p:nvSpPr>
            <p:spPr>
              <a:xfrm>
                <a:off x="227754" y="6568491"/>
                <a:ext cx="5282" cy="173821"/>
              </a:xfrm>
              <a:custGeom>
                <a:avLst/>
                <a:gdLst/>
                <a:ahLst/>
                <a:cxnLst/>
                <a:rect l="l" t="t" r="r" b="b"/>
                <a:pathLst>
                  <a:path w="200" h="6581" extrusionOk="0">
                    <a:moveTo>
                      <a:pt x="0" y="0"/>
                    </a:moveTo>
                    <a:lnTo>
                      <a:pt x="0" y="6581"/>
                    </a:lnTo>
                    <a:lnTo>
                      <a:pt x="200" y="6581"/>
                    </a:lnTo>
                    <a:lnTo>
                      <a:pt x="200"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27" name="Google Shape;3627;p25"/>
              <p:cNvSpPr/>
              <p:nvPr/>
            </p:nvSpPr>
            <p:spPr>
              <a:xfrm>
                <a:off x="227754" y="8630436"/>
                <a:ext cx="5282" cy="367820"/>
              </a:xfrm>
              <a:custGeom>
                <a:avLst/>
                <a:gdLst/>
                <a:ahLst/>
                <a:cxnLst/>
                <a:rect l="l" t="t" r="r" b="b"/>
                <a:pathLst>
                  <a:path w="200" h="13926" extrusionOk="0">
                    <a:moveTo>
                      <a:pt x="0" y="1"/>
                    </a:moveTo>
                    <a:lnTo>
                      <a:pt x="0" y="13926"/>
                    </a:lnTo>
                    <a:lnTo>
                      <a:pt x="200" y="13926"/>
                    </a:lnTo>
                    <a:lnTo>
                      <a:pt x="200"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28" name="Google Shape;3628;p25"/>
              <p:cNvSpPr/>
              <p:nvPr/>
            </p:nvSpPr>
            <p:spPr>
              <a:xfrm>
                <a:off x="600804" y="7878155"/>
                <a:ext cx="10565" cy="368718"/>
              </a:xfrm>
              <a:custGeom>
                <a:avLst/>
                <a:gdLst/>
                <a:ahLst/>
                <a:cxnLst/>
                <a:rect l="l" t="t" r="r" b="b"/>
                <a:pathLst>
                  <a:path w="400" h="13960" extrusionOk="0">
                    <a:moveTo>
                      <a:pt x="1" y="1"/>
                    </a:moveTo>
                    <a:lnTo>
                      <a:pt x="1" y="13959"/>
                    </a:lnTo>
                    <a:lnTo>
                      <a:pt x="400" y="13959"/>
                    </a:lnTo>
                    <a:lnTo>
                      <a:pt x="400"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29" name="Google Shape;3629;p25"/>
              <p:cNvSpPr/>
              <p:nvPr/>
            </p:nvSpPr>
            <p:spPr>
              <a:xfrm>
                <a:off x="600804" y="7505105"/>
                <a:ext cx="10565" cy="368692"/>
              </a:xfrm>
              <a:custGeom>
                <a:avLst/>
                <a:gdLst/>
                <a:ahLst/>
                <a:cxnLst/>
                <a:rect l="l" t="t" r="r" b="b"/>
                <a:pathLst>
                  <a:path w="400" h="13959" extrusionOk="0">
                    <a:moveTo>
                      <a:pt x="1" y="0"/>
                    </a:moveTo>
                    <a:lnTo>
                      <a:pt x="1" y="13959"/>
                    </a:lnTo>
                    <a:lnTo>
                      <a:pt x="400" y="13959"/>
                    </a:lnTo>
                    <a:lnTo>
                      <a:pt x="400"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30" name="Google Shape;3630;p25"/>
              <p:cNvSpPr/>
              <p:nvPr/>
            </p:nvSpPr>
            <p:spPr>
              <a:xfrm>
                <a:off x="600804" y="8630436"/>
                <a:ext cx="10565" cy="367820"/>
              </a:xfrm>
              <a:custGeom>
                <a:avLst/>
                <a:gdLst/>
                <a:ahLst/>
                <a:cxnLst/>
                <a:rect l="l" t="t" r="r" b="b"/>
                <a:pathLst>
                  <a:path w="400" h="13926" extrusionOk="0">
                    <a:moveTo>
                      <a:pt x="1" y="1"/>
                    </a:moveTo>
                    <a:lnTo>
                      <a:pt x="1" y="13926"/>
                    </a:lnTo>
                    <a:lnTo>
                      <a:pt x="400" y="13926"/>
                    </a:lnTo>
                    <a:lnTo>
                      <a:pt x="400"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31" name="Google Shape;3631;p25"/>
              <p:cNvSpPr/>
              <p:nvPr/>
            </p:nvSpPr>
            <p:spPr>
              <a:xfrm>
                <a:off x="600804" y="8257386"/>
                <a:ext cx="10565" cy="367820"/>
              </a:xfrm>
              <a:custGeom>
                <a:avLst/>
                <a:gdLst/>
                <a:ahLst/>
                <a:cxnLst/>
                <a:rect l="l" t="t" r="r" b="b"/>
                <a:pathLst>
                  <a:path w="400" h="13926" extrusionOk="0">
                    <a:moveTo>
                      <a:pt x="1" y="0"/>
                    </a:moveTo>
                    <a:lnTo>
                      <a:pt x="1" y="13925"/>
                    </a:lnTo>
                    <a:lnTo>
                      <a:pt x="400" y="13925"/>
                    </a:lnTo>
                    <a:lnTo>
                      <a:pt x="400"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32" name="Google Shape;3632;p25"/>
              <p:cNvSpPr/>
              <p:nvPr/>
            </p:nvSpPr>
            <p:spPr>
              <a:xfrm>
                <a:off x="600804" y="9008769"/>
                <a:ext cx="10565" cy="165052"/>
              </a:xfrm>
              <a:custGeom>
                <a:avLst/>
                <a:gdLst/>
                <a:ahLst/>
                <a:cxnLst/>
                <a:rect l="l" t="t" r="r" b="b"/>
                <a:pathLst>
                  <a:path w="400" h="6249" extrusionOk="0">
                    <a:moveTo>
                      <a:pt x="1" y="1"/>
                    </a:moveTo>
                    <a:lnTo>
                      <a:pt x="1" y="6249"/>
                    </a:lnTo>
                    <a:lnTo>
                      <a:pt x="400" y="6249"/>
                    </a:lnTo>
                    <a:lnTo>
                      <a:pt x="400"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33" name="Google Shape;3633;p25"/>
              <p:cNvSpPr/>
              <p:nvPr/>
            </p:nvSpPr>
            <p:spPr>
              <a:xfrm>
                <a:off x="600804" y="7125901"/>
                <a:ext cx="10565" cy="368692"/>
              </a:xfrm>
              <a:custGeom>
                <a:avLst/>
                <a:gdLst/>
                <a:ahLst/>
                <a:cxnLst/>
                <a:rect l="l" t="t" r="r" b="b"/>
                <a:pathLst>
                  <a:path w="400" h="13959" extrusionOk="0">
                    <a:moveTo>
                      <a:pt x="1" y="0"/>
                    </a:moveTo>
                    <a:lnTo>
                      <a:pt x="1" y="13959"/>
                    </a:lnTo>
                    <a:lnTo>
                      <a:pt x="400" y="13959"/>
                    </a:lnTo>
                    <a:lnTo>
                      <a:pt x="400"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34" name="Google Shape;3634;p25"/>
              <p:cNvSpPr/>
              <p:nvPr/>
            </p:nvSpPr>
            <p:spPr>
              <a:xfrm>
                <a:off x="600804" y="6459645"/>
                <a:ext cx="10565" cy="282667"/>
              </a:xfrm>
              <a:custGeom>
                <a:avLst/>
                <a:gdLst/>
                <a:ahLst/>
                <a:cxnLst/>
                <a:rect l="l" t="t" r="r" b="b"/>
                <a:pathLst>
                  <a:path w="400" h="10702" extrusionOk="0">
                    <a:moveTo>
                      <a:pt x="1" y="0"/>
                    </a:moveTo>
                    <a:lnTo>
                      <a:pt x="1" y="10702"/>
                    </a:lnTo>
                    <a:lnTo>
                      <a:pt x="400" y="10702"/>
                    </a:lnTo>
                    <a:lnTo>
                      <a:pt x="400" y="100"/>
                    </a:lnTo>
                    <a:cubicBezTo>
                      <a:pt x="300" y="67"/>
                      <a:pt x="167" y="33"/>
                      <a:pt x="67" y="0"/>
                    </a:cubicBez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35" name="Google Shape;3635;p25"/>
              <p:cNvSpPr/>
              <p:nvPr/>
            </p:nvSpPr>
            <p:spPr>
              <a:xfrm>
                <a:off x="600804" y="6752824"/>
                <a:ext cx="10565" cy="368692"/>
              </a:xfrm>
              <a:custGeom>
                <a:avLst/>
                <a:gdLst/>
                <a:ahLst/>
                <a:cxnLst/>
                <a:rect l="l" t="t" r="r" b="b"/>
                <a:pathLst>
                  <a:path w="400" h="13959" extrusionOk="0">
                    <a:moveTo>
                      <a:pt x="1" y="1"/>
                    </a:moveTo>
                    <a:lnTo>
                      <a:pt x="1" y="13959"/>
                    </a:lnTo>
                    <a:lnTo>
                      <a:pt x="400" y="13959"/>
                    </a:lnTo>
                    <a:lnTo>
                      <a:pt x="400"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36" name="Google Shape;3636;p25"/>
              <p:cNvSpPr/>
              <p:nvPr/>
            </p:nvSpPr>
            <p:spPr>
              <a:xfrm>
                <a:off x="980035" y="6632568"/>
                <a:ext cx="4411" cy="109744"/>
              </a:xfrm>
              <a:custGeom>
                <a:avLst/>
                <a:gdLst/>
                <a:ahLst/>
                <a:cxnLst/>
                <a:rect l="l" t="t" r="r" b="b"/>
                <a:pathLst>
                  <a:path w="167" h="4155" extrusionOk="0">
                    <a:moveTo>
                      <a:pt x="0" y="0"/>
                    </a:moveTo>
                    <a:lnTo>
                      <a:pt x="0" y="4155"/>
                    </a:lnTo>
                    <a:lnTo>
                      <a:pt x="166" y="4155"/>
                    </a:lnTo>
                    <a:lnTo>
                      <a:pt x="166" y="100"/>
                    </a:lnTo>
                    <a:cubicBezTo>
                      <a:pt x="133" y="67"/>
                      <a:pt x="67" y="34"/>
                      <a:pt x="0" y="0"/>
                    </a:cubicBez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37" name="Google Shape;3637;p25"/>
              <p:cNvSpPr/>
              <p:nvPr/>
            </p:nvSpPr>
            <p:spPr>
              <a:xfrm>
                <a:off x="980035" y="9008769"/>
                <a:ext cx="4411" cy="165052"/>
              </a:xfrm>
              <a:custGeom>
                <a:avLst/>
                <a:gdLst/>
                <a:ahLst/>
                <a:cxnLst/>
                <a:rect l="l" t="t" r="r" b="b"/>
                <a:pathLst>
                  <a:path w="167" h="6249" extrusionOk="0">
                    <a:moveTo>
                      <a:pt x="0" y="1"/>
                    </a:moveTo>
                    <a:lnTo>
                      <a:pt x="0" y="6249"/>
                    </a:lnTo>
                    <a:lnTo>
                      <a:pt x="166" y="6249"/>
                    </a:lnTo>
                    <a:lnTo>
                      <a:pt x="166"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38" name="Google Shape;3638;p25"/>
              <p:cNvSpPr/>
              <p:nvPr/>
            </p:nvSpPr>
            <p:spPr>
              <a:xfrm>
                <a:off x="980035" y="7505105"/>
                <a:ext cx="4411" cy="368692"/>
              </a:xfrm>
              <a:custGeom>
                <a:avLst/>
                <a:gdLst/>
                <a:ahLst/>
                <a:cxnLst/>
                <a:rect l="l" t="t" r="r" b="b"/>
                <a:pathLst>
                  <a:path w="167" h="13959" extrusionOk="0">
                    <a:moveTo>
                      <a:pt x="0" y="0"/>
                    </a:moveTo>
                    <a:lnTo>
                      <a:pt x="0" y="13959"/>
                    </a:lnTo>
                    <a:lnTo>
                      <a:pt x="166" y="13959"/>
                    </a:lnTo>
                    <a:lnTo>
                      <a:pt x="166"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39" name="Google Shape;3639;p25"/>
              <p:cNvSpPr/>
              <p:nvPr/>
            </p:nvSpPr>
            <p:spPr>
              <a:xfrm>
                <a:off x="980035" y="8630436"/>
                <a:ext cx="4411" cy="367820"/>
              </a:xfrm>
              <a:custGeom>
                <a:avLst/>
                <a:gdLst/>
                <a:ahLst/>
                <a:cxnLst/>
                <a:rect l="l" t="t" r="r" b="b"/>
                <a:pathLst>
                  <a:path w="167" h="13926" extrusionOk="0">
                    <a:moveTo>
                      <a:pt x="0" y="1"/>
                    </a:moveTo>
                    <a:lnTo>
                      <a:pt x="0" y="13926"/>
                    </a:lnTo>
                    <a:lnTo>
                      <a:pt x="166" y="13926"/>
                    </a:lnTo>
                    <a:lnTo>
                      <a:pt x="166"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40" name="Google Shape;3640;p25"/>
              <p:cNvSpPr/>
              <p:nvPr/>
            </p:nvSpPr>
            <p:spPr>
              <a:xfrm>
                <a:off x="980035" y="7125901"/>
                <a:ext cx="4411" cy="368692"/>
              </a:xfrm>
              <a:custGeom>
                <a:avLst/>
                <a:gdLst/>
                <a:ahLst/>
                <a:cxnLst/>
                <a:rect l="l" t="t" r="r" b="b"/>
                <a:pathLst>
                  <a:path w="167" h="13959" extrusionOk="0">
                    <a:moveTo>
                      <a:pt x="0" y="0"/>
                    </a:moveTo>
                    <a:lnTo>
                      <a:pt x="0" y="13959"/>
                    </a:lnTo>
                    <a:lnTo>
                      <a:pt x="166" y="13959"/>
                    </a:lnTo>
                    <a:lnTo>
                      <a:pt x="166"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41" name="Google Shape;3641;p25"/>
              <p:cNvSpPr/>
              <p:nvPr/>
            </p:nvSpPr>
            <p:spPr>
              <a:xfrm>
                <a:off x="980035" y="8257386"/>
                <a:ext cx="4411" cy="367820"/>
              </a:xfrm>
              <a:custGeom>
                <a:avLst/>
                <a:gdLst/>
                <a:ahLst/>
                <a:cxnLst/>
                <a:rect l="l" t="t" r="r" b="b"/>
                <a:pathLst>
                  <a:path w="167" h="13926" extrusionOk="0">
                    <a:moveTo>
                      <a:pt x="0" y="0"/>
                    </a:moveTo>
                    <a:lnTo>
                      <a:pt x="0" y="13925"/>
                    </a:lnTo>
                    <a:lnTo>
                      <a:pt x="166" y="13925"/>
                    </a:lnTo>
                    <a:lnTo>
                      <a:pt x="166"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42" name="Google Shape;3642;p25"/>
              <p:cNvSpPr/>
              <p:nvPr/>
            </p:nvSpPr>
            <p:spPr>
              <a:xfrm>
                <a:off x="980035" y="7878155"/>
                <a:ext cx="4411" cy="368718"/>
              </a:xfrm>
              <a:custGeom>
                <a:avLst/>
                <a:gdLst/>
                <a:ahLst/>
                <a:cxnLst/>
                <a:rect l="l" t="t" r="r" b="b"/>
                <a:pathLst>
                  <a:path w="167" h="13960" extrusionOk="0">
                    <a:moveTo>
                      <a:pt x="0" y="1"/>
                    </a:moveTo>
                    <a:lnTo>
                      <a:pt x="0" y="13959"/>
                    </a:lnTo>
                    <a:lnTo>
                      <a:pt x="166" y="13959"/>
                    </a:lnTo>
                    <a:lnTo>
                      <a:pt x="166"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43" name="Google Shape;3643;p25"/>
              <p:cNvSpPr/>
              <p:nvPr/>
            </p:nvSpPr>
            <p:spPr>
              <a:xfrm>
                <a:off x="980035" y="6752824"/>
                <a:ext cx="4411" cy="368692"/>
              </a:xfrm>
              <a:custGeom>
                <a:avLst/>
                <a:gdLst/>
                <a:ahLst/>
                <a:cxnLst/>
                <a:rect l="l" t="t" r="r" b="b"/>
                <a:pathLst>
                  <a:path w="167" h="13959" extrusionOk="0">
                    <a:moveTo>
                      <a:pt x="0" y="1"/>
                    </a:moveTo>
                    <a:lnTo>
                      <a:pt x="0" y="13959"/>
                    </a:lnTo>
                    <a:lnTo>
                      <a:pt x="166" y="13959"/>
                    </a:lnTo>
                    <a:lnTo>
                      <a:pt x="166"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44" name="Google Shape;3644;p25"/>
              <p:cNvSpPr/>
              <p:nvPr/>
            </p:nvSpPr>
            <p:spPr>
              <a:xfrm>
                <a:off x="1353085" y="9008769"/>
                <a:ext cx="10565" cy="165052"/>
              </a:xfrm>
              <a:custGeom>
                <a:avLst/>
                <a:gdLst/>
                <a:ahLst/>
                <a:cxnLst/>
                <a:rect l="l" t="t" r="r" b="b"/>
                <a:pathLst>
                  <a:path w="400" h="6249" extrusionOk="0">
                    <a:moveTo>
                      <a:pt x="1" y="1"/>
                    </a:moveTo>
                    <a:lnTo>
                      <a:pt x="1" y="6249"/>
                    </a:lnTo>
                    <a:lnTo>
                      <a:pt x="400" y="6249"/>
                    </a:lnTo>
                    <a:lnTo>
                      <a:pt x="400"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45" name="Google Shape;3645;p25"/>
              <p:cNvSpPr/>
              <p:nvPr/>
            </p:nvSpPr>
            <p:spPr>
              <a:xfrm>
                <a:off x="1353085" y="7125901"/>
                <a:ext cx="10565" cy="368692"/>
              </a:xfrm>
              <a:custGeom>
                <a:avLst/>
                <a:gdLst/>
                <a:ahLst/>
                <a:cxnLst/>
                <a:rect l="l" t="t" r="r" b="b"/>
                <a:pathLst>
                  <a:path w="400" h="13959" extrusionOk="0">
                    <a:moveTo>
                      <a:pt x="1" y="0"/>
                    </a:moveTo>
                    <a:lnTo>
                      <a:pt x="1" y="13959"/>
                    </a:lnTo>
                    <a:lnTo>
                      <a:pt x="400" y="13959"/>
                    </a:lnTo>
                    <a:lnTo>
                      <a:pt x="400"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46" name="Google Shape;3646;p25"/>
              <p:cNvSpPr/>
              <p:nvPr/>
            </p:nvSpPr>
            <p:spPr>
              <a:xfrm>
                <a:off x="1353085" y="7878155"/>
                <a:ext cx="10565" cy="368718"/>
              </a:xfrm>
              <a:custGeom>
                <a:avLst/>
                <a:gdLst/>
                <a:ahLst/>
                <a:cxnLst/>
                <a:rect l="l" t="t" r="r" b="b"/>
                <a:pathLst>
                  <a:path w="400" h="13960" extrusionOk="0">
                    <a:moveTo>
                      <a:pt x="1" y="1"/>
                    </a:moveTo>
                    <a:lnTo>
                      <a:pt x="1" y="13959"/>
                    </a:lnTo>
                    <a:lnTo>
                      <a:pt x="400" y="13959"/>
                    </a:lnTo>
                    <a:lnTo>
                      <a:pt x="400"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47" name="Google Shape;3647;p25"/>
              <p:cNvSpPr/>
              <p:nvPr/>
            </p:nvSpPr>
            <p:spPr>
              <a:xfrm>
                <a:off x="1353085" y="7505105"/>
                <a:ext cx="10565" cy="368692"/>
              </a:xfrm>
              <a:custGeom>
                <a:avLst/>
                <a:gdLst/>
                <a:ahLst/>
                <a:cxnLst/>
                <a:rect l="l" t="t" r="r" b="b"/>
                <a:pathLst>
                  <a:path w="400" h="13959" extrusionOk="0">
                    <a:moveTo>
                      <a:pt x="1" y="0"/>
                    </a:moveTo>
                    <a:lnTo>
                      <a:pt x="1" y="13959"/>
                    </a:lnTo>
                    <a:lnTo>
                      <a:pt x="400" y="13959"/>
                    </a:lnTo>
                    <a:lnTo>
                      <a:pt x="400"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48" name="Google Shape;3648;p25"/>
              <p:cNvSpPr/>
              <p:nvPr/>
            </p:nvSpPr>
            <p:spPr>
              <a:xfrm>
                <a:off x="1353085" y="8257386"/>
                <a:ext cx="10565" cy="367820"/>
              </a:xfrm>
              <a:custGeom>
                <a:avLst/>
                <a:gdLst/>
                <a:ahLst/>
                <a:cxnLst/>
                <a:rect l="l" t="t" r="r" b="b"/>
                <a:pathLst>
                  <a:path w="400" h="13926" extrusionOk="0">
                    <a:moveTo>
                      <a:pt x="1" y="0"/>
                    </a:moveTo>
                    <a:lnTo>
                      <a:pt x="1" y="13925"/>
                    </a:lnTo>
                    <a:lnTo>
                      <a:pt x="400" y="13925"/>
                    </a:lnTo>
                    <a:lnTo>
                      <a:pt x="400"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49" name="Google Shape;3649;p25"/>
              <p:cNvSpPr/>
              <p:nvPr/>
            </p:nvSpPr>
            <p:spPr>
              <a:xfrm>
                <a:off x="1353085" y="8630436"/>
                <a:ext cx="10565" cy="367820"/>
              </a:xfrm>
              <a:custGeom>
                <a:avLst/>
                <a:gdLst/>
                <a:ahLst/>
                <a:cxnLst/>
                <a:rect l="l" t="t" r="r" b="b"/>
                <a:pathLst>
                  <a:path w="400" h="13926" extrusionOk="0">
                    <a:moveTo>
                      <a:pt x="1" y="1"/>
                    </a:moveTo>
                    <a:lnTo>
                      <a:pt x="1" y="13926"/>
                    </a:lnTo>
                    <a:lnTo>
                      <a:pt x="400" y="13926"/>
                    </a:lnTo>
                    <a:lnTo>
                      <a:pt x="400"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50" name="Google Shape;3650;p25"/>
              <p:cNvSpPr/>
              <p:nvPr/>
            </p:nvSpPr>
            <p:spPr>
              <a:xfrm>
                <a:off x="1353085" y="6828311"/>
                <a:ext cx="10565" cy="293205"/>
              </a:xfrm>
              <a:custGeom>
                <a:avLst/>
                <a:gdLst/>
                <a:ahLst/>
                <a:cxnLst/>
                <a:rect l="l" t="t" r="r" b="b"/>
                <a:pathLst>
                  <a:path w="400" h="11101" extrusionOk="0">
                    <a:moveTo>
                      <a:pt x="400" y="1"/>
                    </a:moveTo>
                    <a:cubicBezTo>
                      <a:pt x="333" y="34"/>
                      <a:pt x="267" y="34"/>
                      <a:pt x="200" y="67"/>
                    </a:cubicBezTo>
                    <a:lnTo>
                      <a:pt x="1" y="67"/>
                    </a:lnTo>
                    <a:lnTo>
                      <a:pt x="1" y="11101"/>
                    </a:lnTo>
                    <a:lnTo>
                      <a:pt x="400" y="11101"/>
                    </a:lnTo>
                    <a:lnTo>
                      <a:pt x="400"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51" name="Google Shape;3651;p25"/>
              <p:cNvSpPr/>
              <p:nvPr/>
            </p:nvSpPr>
            <p:spPr>
              <a:xfrm>
                <a:off x="1731418" y="7505105"/>
                <a:ext cx="5309" cy="368692"/>
              </a:xfrm>
              <a:custGeom>
                <a:avLst/>
                <a:gdLst/>
                <a:ahLst/>
                <a:cxnLst/>
                <a:rect l="l" t="t" r="r" b="b"/>
                <a:pathLst>
                  <a:path w="201" h="13959" extrusionOk="0">
                    <a:moveTo>
                      <a:pt x="1" y="0"/>
                    </a:moveTo>
                    <a:lnTo>
                      <a:pt x="1" y="13959"/>
                    </a:lnTo>
                    <a:lnTo>
                      <a:pt x="200" y="13959"/>
                    </a:lnTo>
                    <a:lnTo>
                      <a:pt x="200"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52" name="Google Shape;3652;p25"/>
              <p:cNvSpPr/>
              <p:nvPr/>
            </p:nvSpPr>
            <p:spPr>
              <a:xfrm>
                <a:off x="1732316" y="6624671"/>
                <a:ext cx="4411" cy="117641"/>
              </a:xfrm>
              <a:custGeom>
                <a:avLst/>
                <a:gdLst/>
                <a:ahLst/>
                <a:cxnLst/>
                <a:rect l="l" t="t" r="r" b="b"/>
                <a:pathLst>
                  <a:path w="167" h="4454" extrusionOk="0">
                    <a:moveTo>
                      <a:pt x="166" y="0"/>
                    </a:moveTo>
                    <a:lnTo>
                      <a:pt x="0" y="366"/>
                    </a:lnTo>
                    <a:lnTo>
                      <a:pt x="0" y="4454"/>
                    </a:lnTo>
                    <a:lnTo>
                      <a:pt x="166" y="4454"/>
                    </a:lnTo>
                    <a:lnTo>
                      <a:pt x="166"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53" name="Google Shape;3653;p25"/>
              <p:cNvSpPr/>
              <p:nvPr/>
            </p:nvSpPr>
            <p:spPr>
              <a:xfrm>
                <a:off x="1731418" y="8630436"/>
                <a:ext cx="5309" cy="367820"/>
              </a:xfrm>
              <a:custGeom>
                <a:avLst/>
                <a:gdLst/>
                <a:ahLst/>
                <a:cxnLst/>
                <a:rect l="l" t="t" r="r" b="b"/>
                <a:pathLst>
                  <a:path w="201" h="13926" extrusionOk="0">
                    <a:moveTo>
                      <a:pt x="1" y="1"/>
                    </a:moveTo>
                    <a:lnTo>
                      <a:pt x="1" y="13926"/>
                    </a:lnTo>
                    <a:lnTo>
                      <a:pt x="200" y="13926"/>
                    </a:lnTo>
                    <a:lnTo>
                      <a:pt x="200"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54" name="Google Shape;3654;p25"/>
              <p:cNvSpPr/>
              <p:nvPr/>
            </p:nvSpPr>
            <p:spPr>
              <a:xfrm>
                <a:off x="1731418" y="8257386"/>
                <a:ext cx="5309" cy="367820"/>
              </a:xfrm>
              <a:custGeom>
                <a:avLst/>
                <a:gdLst/>
                <a:ahLst/>
                <a:cxnLst/>
                <a:rect l="l" t="t" r="r" b="b"/>
                <a:pathLst>
                  <a:path w="201" h="13926" extrusionOk="0">
                    <a:moveTo>
                      <a:pt x="1" y="0"/>
                    </a:moveTo>
                    <a:lnTo>
                      <a:pt x="1" y="13925"/>
                    </a:lnTo>
                    <a:lnTo>
                      <a:pt x="200" y="13925"/>
                    </a:lnTo>
                    <a:lnTo>
                      <a:pt x="200"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55" name="Google Shape;3655;p25"/>
              <p:cNvSpPr/>
              <p:nvPr/>
            </p:nvSpPr>
            <p:spPr>
              <a:xfrm>
                <a:off x="1731418" y="7125901"/>
                <a:ext cx="5309" cy="368692"/>
              </a:xfrm>
              <a:custGeom>
                <a:avLst/>
                <a:gdLst/>
                <a:ahLst/>
                <a:cxnLst/>
                <a:rect l="l" t="t" r="r" b="b"/>
                <a:pathLst>
                  <a:path w="201" h="13959" extrusionOk="0">
                    <a:moveTo>
                      <a:pt x="1" y="0"/>
                    </a:moveTo>
                    <a:lnTo>
                      <a:pt x="1" y="13959"/>
                    </a:lnTo>
                    <a:lnTo>
                      <a:pt x="200" y="13959"/>
                    </a:lnTo>
                    <a:lnTo>
                      <a:pt x="200"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56" name="Google Shape;3656;p25"/>
              <p:cNvSpPr/>
              <p:nvPr/>
            </p:nvSpPr>
            <p:spPr>
              <a:xfrm>
                <a:off x="1731418" y="6752824"/>
                <a:ext cx="5309" cy="368692"/>
              </a:xfrm>
              <a:custGeom>
                <a:avLst/>
                <a:gdLst/>
                <a:ahLst/>
                <a:cxnLst/>
                <a:rect l="l" t="t" r="r" b="b"/>
                <a:pathLst>
                  <a:path w="201" h="13959" extrusionOk="0">
                    <a:moveTo>
                      <a:pt x="1" y="1"/>
                    </a:moveTo>
                    <a:lnTo>
                      <a:pt x="1" y="13959"/>
                    </a:lnTo>
                    <a:lnTo>
                      <a:pt x="200" y="13959"/>
                    </a:lnTo>
                    <a:lnTo>
                      <a:pt x="200"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57" name="Google Shape;3657;p25"/>
              <p:cNvSpPr/>
              <p:nvPr/>
            </p:nvSpPr>
            <p:spPr>
              <a:xfrm>
                <a:off x="1731418" y="7878155"/>
                <a:ext cx="5309" cy="368718"/>
              </a:xfrm>
              <a:custGeom>
                <a:avLst/>
                <a:gdLst/>
                <a:ahLst/>
                <a:cxnLst/>
                <a:rect l="l" t="t" r="r" b="b"/>
                <a:pathLst>
                  <a:path w="201" h="13960" extrusionOk="0">
                    <a:moveTo>
                      <a:pt x="1" y="1"/>
                    </a:moveTo>
                    <a:lnTo>
                      <a:pt x="1" y="13959"/>
                    </a:lnTo>
                    <a:lnTo>
                      <a:pt x="200" y="13959"/>
                    </a:lnTo>
                    <a:lnTo>
                      <a:pt x="200"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58" name="Google Shape;3658;p25"/>
              <p:cNvSpPr/>
              <p:nvPr/>
            </p:nvSpPr>
            <p:spPr>
              <a:xfrm>
                <a:off x="1731418" y="9008769"/>
                <a:ext cx="5309" cy="165052"/>
              </a:xfrm>
              <a:custGeom>
                <a:avLst/>
                <a:gdLst/>
                <a:ahLst/>
                <a:cxnLst/>
                <a:rect l="l" t="t" r="r" b="b"/>
                <a:pathLst>
                  <a:path w="201" h="6249" extrusionOk="0">
                    <a:moveTo>
                      <a:pt x="1" y="1"/>
                    </a:moveTo>
                    <a:lnTo>
                      <a:pt x="1" y="6249"/>
                    </a:lnTo>
                    <a:lnTo>
                      <a:pt x="200" y="6249"/>
                    </a:lnTo>
                    <a:lnTo>
                      <a:pt x="200"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59" name="Google Shape;3659;p25"/>
              <p:cNvSpPr/>
              <p:nvPr/>
            </p:nvSpPr>
            <p:spPr>
              <a:xfrm>
                <a:off x="2105366" y="9008769"/>
                <a:ext cx="10565" cy="165052"/>
              </a:xfrm>
              <a:custGeom>
                <a:avLst/>
                <a:gdLst/>
                <a:ahLst/>
                <a:cxnLst/>
                <a:rect l="l" t="t" r="r" b="b"/>
                <a:pathLst>
                  <a:path w="400" h="6249" extrusionOk="0">
                    <a:moveTo>
                      <a:pt x="1" y="1"/>
                    </a:moveTo>
                    <a:lnTo>
                      <a:pt x="1" y="6249"/>
                    </a:lnTo>
                    <a:lnTo>
                      <a:pt x="400" y="6249"/>
                    </a:lnTo>
                    <a:lnTo>
                      <a:pt x="400"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60" name="Google Shape;3660;p25"/>
              <p:cNvSpPr/>
              <p:nvPr/>
            </p:nvSpPr>
            <p:spPr>
              <a:xfrm>
                <a:off x="2105366" y="7505105"/>
                <a:ext cx="10565" cy="368692"/>
              </a:xfrm>
              <a:custGeom>
                <a:avLst/>
                <a:gdLst/>
                <a:ahLst/>
                <a:cxnLst/>
                <a:rect l="l" t="t" r="r" b="b"/>
                <a:pathLst>
                  <a:path w="400" h="13959" extrusionOk="0">
                    <a:moveTo>
                      <a:pt x="1" y="0"/>
                    </a:moveTo>
                    <a:lnTo>
                      <a:pt x="1" y="13959"/>
                    </a:lnTo>
                    <a:lnTo>
                      <a:pt x="400" y="13959"/>
                    </a:lnTo>
                    <a:lnTo>
                      <a:pt x="400"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61" name="Google Shape;3661;p25"/>
              <p:cNvSpPr/>
              <p:nvPr/>
            </p:nvSpPr>
            <p:spPr>
              <a:xfrm>
                <a:off x="2105366" y="7125901"/>
                <a:ext cx="10565" cy="368692"/>
              </a:xfrm>
              <a:custGeom>
                <a:avLst/>
                <a:gdLst/>
                <a:ahLst/>
                <a:cxnLst/>
                <a:rect l="l" t="t" r="r" b="b"/>
                <a:pathLst>
                  <a:path w="400" h="13959" extrusionOk="0">
                    <a:moveTo>
                      <a:pt x="1" y="0"/>
                    </a:moveTo>
                    <a:lnTo>
                      <a:pt x="1" y="13959"/>
                    </a:lnTo>
                    <a:lnTo>
                      <a:pt x="400" y="13959"/>
                    </a:lnTo>
                    <a:lnTo>
                      <a:pt x="400"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62" name="Google Shape;3662;p25"/>
              <p:cNvSpPr/>
              <p:nvPr/>
            </p:nvSpPr>
            <p:spPr>
              <a:xfrm>
                <a:off x="2105366" y="7878155"/>
                <a:ext cx="10565" cy="368718"/>
              </a:xfrm>
              <a:custGeom>
                <a:avLst/>
                <a:gdLst/>
                <a:ahLst/>
                <a:cxnLst/>
                <a:rect l="l" t="t" r="r" b="b"/>
                <a:pathLst>
                  <a:path w="400" h="13960" extrusionOk="0">
                    <a:moveTo>
                      <a:pt x="1" y="1"/>
                    </a:moveTo>
                    <a:lnTo>
                      <a:pt x="1" y="13959"/>
                    </a:lnTo>
                    <a:lnTo>
                      <a:pt x="400" y="13959"/>
                    </a:lnTo>
                    <a:lnTo>
                      <a:pt x="400"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63" name="Google Shape;3663;p25"/>
              <p:cNvSpPr/>
              <p:nvPr/>
            </p:nvSpPr>
            <p:spPr>
              <a:xfrm>
                <a:off x="2105366" y="8257386"/>
                <a:ext cx="10565" cy="367820"/>
              </a:xfrm>
              <a:custGeom>
                <a:avLst/>
                <a:gdLst/>
                <a:ahLst/>
                <a:cxnLst/>
                <a:rect l="l" t="t" r="r" b="b"/>
                <a:pathLst>
                  <a:path w="400" h="13926" extrusionOk="0">
                    <a:moveTo>
                      <a:pt x="1" y="0"/>
                    </a:moveTo>
                    <a:lnTo>
                      <a:pt x="1" y="13925"/>
                    </a:lnTo>
                    <a:lnTo>
                      <a:pt x="400" y="13925"/>
                    </a:lnTo>
                    <a:lnTo>
                      <a:pt x="400"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64" name="Google Shape;3664;p25"/>
              <p:cNvSpPr/>
              <p:nvPr/>
            </p:nvSpPr>
            <p:spPr>
              <a:xfrm>
                <a:off x="2105366" y="8630436"/>
                <a:ext cx="10565" cy="367820"/>
              </a:xfrm>
              <a:custGeom>
                <a:avLst/>
                <a:gdLst/>
                <a:ahLst/>
                <a:cxnLst/>
                <a:rect l="l" t="t" r="r" b="b"/>
                <a:pathLst>
                  <a:path w="400" h="13926" extrusionOk="0">
                    <a:moveTo>
                      <a:pt x="1" y="1"/>
                    </a:moveTo>
                    <a:lnTo>
                      <a:pt x="1" y="13926"/>
                    </a:lnTo>
                    <a:lnTo>
                      <a:pt x="400" y="13926"/>
                    </a:lnTo>
                    <a:lnTo>
                      <a:pt x="400"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65" name="Google Shape;3665;p25"/>
              <p:cNvSpPr/>
              <p:nvPr/>
            </p:nvSpPr>
            <p:spPr>
              <a:xfrm>
                <a:off x="2105366" y="6500902"/>
                <a:ext cx="10565" cy="241410"/>
              </a:xfrm>
              <a:custGeom>
                <a:avLst/>
                <a:gdLst/>
                <a:ahLst/>
                <a:cxnLst/>
                <a:rect l="l" t="t" r="r" b="b"/>
                <a:pathLst>
                  <a:path w="400" h="9140" extrusionOk="0">
                    <a:moveTo>
                      <a:pt x="1" y="0"/>
                    </a:moveTo>
                    <a:lnTo>
                      <a:pt x="1" y="9140"/>
                    </a:lnTo>
                    <a:lnTo>
                      <a:pt x="400" y="9140"/>
                    </a:lnTo>
                    <a:lnTo>
                      <a:pt x="400"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66" name="Google Shape;3666;p25"/>
              <p:cNvSpPr/>
              <p:nvPr/>
            </p:nvSpPr>
            <p:spPr>
              <a:xfrm>
                <a:off x="2105366" y="6752824"/>
                <a:ext cx="10565" cy="368692"/>
              </a:xfrm>
              <a:custGeom>
                <a:avLst/>
                <a:gdLst/>
                <a:ahLst/>
                <a:cxnLst/>
                <a:rect l="l" t="t" r="r" b="b"/>
                <a:pathLst>
                  <a:path w="400" h="13959" extrusionOk="0">
                    <a:moveTo>
                      <a:pt x="1" y="1"/>
                    </a:moveTo>
                    <a:lnTo>
                      <a:pt x="1" y="13959"/>
                    </a:lnTo>
                    <a:lnTo>
                      <a:pt x="400" y="13959"/>
                    </a:lnTo>
                    <a:lnTo>
                      <a:pt x="400"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67" name="Google Shape;3667;p25"/>
              <p:cNvSpPr/>
              <p:nvPr/>
            </p:nvSpPr>
            <p:spPr>
              <a:xfrm>
                <a:off x="2483698" y="7878155"/>
                <a:ext cx="5309" cy="368718"/>
              </a:xfrm>
              <a:custGeom>
                <a:avLst/>
                <a:gdLst/>
                <a:ahLst/>
                <a:cxnLst/>
                <a:rect l="l" t="t" r="r" b="b"/>
                <a:pathLst>
                  <a:path w="201" h="13960" extrusionOk="0">
                    <a:moveTo>
                      <a:pt x="1" y="1"/>
                    </a:moveTo>
                    <a:lnTo>
                      <a:pt x="1" y="13959"/>
                    </a:lnTo>
                    <a:lnTo>
                      <a:pt x="200" y="13959"/>
                    </a:lnTo>
                    <a:lnTo>
                      <a:pt x="200"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68" name="Google Shape;3668;p25"/>
              <p:cNvSpPr/>
              <p:nvPr/>
            </p:nvSpPr>
            <p:spPr>
              <a:xfrm>
                <a:off x="2483698" y="7125901"/>
                <a:ext cx="5309" cy="368692"/>
              </a:xfrm>
              <a:custGeom>
                <a:avLst/>
                <a:gdLst/>
                <a:ahLst/>
                <a:cxnLst/>
                <a:rect l="l" t="t" r="r" b="b"/>
                <a:pathLst>
                  <a:path w="201" h="13959" extrusionOk="0">
                    <a:moveTo>
                      <a:pt x="1" y="0"/>
                    </a:moveTo>
                    <a:lnTo>
                      <a:pt x="1" y="13959"/>
                    </a:lnTo>
                    <a:lnTo>
                      <a:pt x="200" y="13959"/>
                    </a:lnTo>
                    <a:lnTo>
                      <a:pt x="200"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69" name="Google Shape;3669;p25"/>
              <p:cNvSpPr/>
              <p:nvPr/>
            </p:nvSpPr>
            <p:spPr>
              <a:xfrm>
                <a:off x="2483698" y="8630436"/>
                <a:ext cx="5309" cy="367820"/>
              </a:xfrm>
              <a:custGeom>
                <a:avLst/>
                <a:gdLst/>
                <a:ahLst/>
                <a:cxnLst/>
                <a:rect l="l" t="t" r="r" b="b"/>
                <a:pathLst>
                  <a:path w="201" h="13926" extrusionOk="0">
                    <a:moveTo>
                      <a:pt x="1" y="1"/>
                    </a:moveTo>
                    <a:lnTo>
                      <a:pt x="1" y="13926"/>
                    </a:lnTo>
                    <a:lnTo>
                      <a:pt x="200" y="13926"/>
                    </a:lnTo>
                    <a:lnTo>
                      <a:pt x="200"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70" name="Google Shape;3670;p25"/>
              <p:cNvSpPr/>
              <p:nvPr/>
            </p:nvSpPr>
            <p:spPr>
              <a:xfrm>
                <a:off x="2483698" y="8257386"/>
                <a:ext cx="5309" cy="367820"/>
              </a:xfrm>
              <a:custGeom>
                <a:avLst/>
                <a:gdLst/>
                <a:ahLst/>
                <a:cxnLst/>
                <a:rect l="l" t="t" r="r" b="b"/>
                <a:pathLst>
                  <a:path w="201" h="13926" extrusionOk="0">
                    <a:moveTo>
                      <a:pt x="1" y="0"/>
                    </a:moveTo>
                    <a:lnTo>
                      <a:pt x="1" y="13925"/>
                    </a:lnTo>
                    <a:lnTo>
                      <a:pt x="200" y="13925"/>
                    </a:lnTo>
                    <a:lnTo>
                      <a:pt x="200"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71" name="Google Shape;3671;p25"/>
              <p:cNvSpPr/>
              <p:nvPr/>
            </p:nvSpPr>
            <p:spPr>
              <a:xfrm>
                <a:off x="2483698" y="9008769"/>
                <a:ext cx="5309" cy="165052"/>
              </a:xfrm>
              <a:custGeom>
                <a:avLst/>
                <a:gdLst/>
                <a:ahLst/>
                <a:cxnLst/>
                <a:rect l="l" t="t" r="r" b="b"/>
                <a:pathLst>
                  <a:path w="201" h="6249" extrusionOk="0">
                    <a:moveTo>
                      <a:pt x="1" y="1"/>
                    </a:moveTo>
                    <a:lnTo>
                      <a:pt x="1" y="6249"/>
                    </a:lnTo>
                    <a:lnTo>
                      <a:pt x="200" y="6249"/>
                    </a:lnTo>
                    <a:lnTo>
                      <a:pt x="200"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72" name="Google Shape;3672;p25"/>
              <p:cNvSpPr/>
              <p:nvPr/>
            </p:nvSpPr>
            <p:spPr>
              <a:xfrm>
                <a:off x="2483698" y="6752824"/>
                <a:ext cx="5309" cy="368692"/>
              </a:xfrm>
              <a:custGeom>
                <a:avLst/>
                <a:gdLst/>
                <a:ahLst/>
                <a:cxnLst/>
                <a:rect l="l" t="t" r="r" b="b"/>
                <a:pathLst>
                  <a:path w="201" h="13959" extrusionOk="0">
                    <a:moveTo>
                      <a:pt x="1" y="1"/>
                    </a:moveTo>
                    <a:lnTo>
                      <a:pt x="1" y="13959"/>
                    </a:lnTo>
                    <a:lnTo>
                      <a:pt x="200" y="13959"/>
                    </a:lnTo>
                    <a:lnTo>
                      <a:pt x="200"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73" name="Google Shape;3673;p25"/>
              <p:cNvSpPr/>
              <p:nvPr/>
            </p:nvSpPr>
            <p:spPr>
              <a:xfrm>
                <a:off x="2483698" y="6402594"/>
                <a:ext cx="5309" cy="339718"/>
              </a:xfrm>
              <a:custGeom>
                <a:avLst/>
                <a:gdLst/>
                <a:ahLst/>
                <a:cxnLst/>
                <a:rect l="l" t="t" r="r" b="b"/>
                <a:pathLst>
                  <a:path w="201" h="12862" extrusionOk="0">
                    <a:moveTo>
                      <a:pt x="1" y="0"/>
                    </a:moveTo>
                    <a:lnTo>
                      <a:pt x="1" y="12862"/>
                    </a:lnTo>
                    <a:lnTo>
                      <a:pt x="200" y="12862"/>
                    </a:lnTo>
                    <a:lnTo>
                      <a:pt x="200"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74" name="Google Shape;3674;p25"/>
              <p:cNvSpPr/>
              <p:nvPr/>
            </p:nvSpPr>
            <p:spPr>
              <a:xfrm>
                <a:off x="2483698" y="7505105"/>
                <a:ext cx="5309" cy="368692"/>
              </a:xfrm>
              <a:custGeom>
                <a:avLst/>
                <a:gdLst/>
                <a:ahLst/>
                <a:cxnLst/>
                <a:rect l="l" t="t" r="r" b="b"/>
                <a:pathLst>
                  <a:path w="201" h="13959" extrusionOk="0">
                    <a:moveTo>
                      <a:pt x="1" y="0"/>
                    </a:moveTo>
                    <a:lnTo>
                      <a:pt x="1" y="13959"/>
                    </a:lnTo>
                    <a:lnTo>
                      <a:pt x="200" y="13959"/>
                    </a:lnTo>
                    <a:lnTo>
                      <a:pt x="200"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75" name="Google Shape;3675;p25"/>
              <p:cNvSpPr/>
              <p:nvPr/>
            </p:nvSpPr>
            <p:spPr>
              <a:xfrm>
                <a:off x="2856775" y="6373620"/>
                <a:ext cx="10565" cy="368692"/>
              </a:xfrm>
              <a:custGeom>
                <a:avLst/>
                <a:gdLst/>
                <a:ahLst/>
                <a:cxnLst/>
                <a:rect l="l" t="t" r="r" b="b"/>
                <a:pathLst>
                  <a:path w="400" h="13959" extrusionOk="0">
                    <a:moveTo>
                      <a:pt x="0" y="0"/>
                    </a:moveTo>
                    <a:lnTo>
                      <a:pt x="0" y="13959"/>
                    </a:lnTo>
                    <a:lnTo>
                      <a:pt x="399" y="13959"/>
                    </a:lnTo>
                    <a:lnTo>
                      <a:pt x="399"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76" name="Google Shape;3676;p25"/>
              <p:cNvSpPr/>
              <p:nvPr/>
            </p:nvSpPr>
            <p:spPr>
              <a:xfrm>
                <a:off x="2856775" y="8630436"/>
                <a:ext cx="10565" cy="367820"/>
              </a:xfrm>
              <a:custGeom>
                <a:avLst/>
                <a:gdLst/>
                <a:ahLst/>
                <a:cxnLst/>
                <a:rect l="l" t="t" r="r" b="b"/>
                <a:pathLst>
                  <a:path w="400" h="13926" extrusionOk="0">
                    <a:moveTo>
                      <a:pt x="0" y="1"/>
                    </a:moveTo>
                    <a:lnTo>
                      <a:pt x="0" y="13926"/>
                    </a:lnTo>
                    <a:lnTo>
                      <a:pt x="399" y="13926"/>
                    </a:lnTo>
                    <a:lnTo>
                      <a:pt x="399"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77" name="Google Shape;3677;p25"/>
              <p:cNvSpPr/>
              <p:nvPr/>
            </p:nvSpPr>
            <p:spPr>
              <a:xfrm>
                <a:off x="2856775" y="7125901"/>
                <a:ext cx="10565" cy="368692"/>
              </a:xfrm>
              <a:custGeom>
                <a:avLst/>
                <a:gdLst/>
                <a:ahLst/>
                <a:cxnLst/>
                <a:rect l="l" t="t" r="r" b="b"/>
                <a:pathLst>
                  <a:path w="400" h="13959" extrusionOk="0">
                    <a:moveTo>
                      <a:pt x="0" y="0"/>
                    </a:moveTo>
                    <a:lnTo>
                      <a:pt x="0" y="13959"/>
                    </a:lnTo>
                    <a:lnTo>
                      <a:pt x="399" y="13959"/>
                    </a:lnTo>
                    <a:lnTo>
                      <a:pt x="399"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78" name="Google Shape;3678;p25"/>
              <p:cNvSpPr/>
              <p:nvPr/>
            </p:nvSpPr>
            <p:spPr>
              <a:xfrm>
                <a:off x="2856775" y="6752824"/>
                <a:ext cx="10565" cy="368692"/>
              </a:xfrm>
              <a:custGeom>
                <a:avLst/>
                <a:gdLst/>
                <a:ahLst/>
                <a:cxnLst/>
                <a:rect l="l" t="t" r="r" b="b"/>
                <a:pathLst>
                  <a:path w="400" h="13959" extrusionOk="0">
                    <a:moveTo>
                      <a:pt x="0" y="1"/>
                    </a:moveTo>
                    <a:lnTo>
                      <a:pt x="0" y="13959"/>
                    </a:lnTo>
                    <a:lnTo>
                      <a:pt x="399" y="13959"/>
                    </a:lnTo>
                    <a:lnTo>
                      <a:pt x="399"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79" name="Google Shape;3679;p25"/>
              <p:cNvSpPr/>
              <p:nvPr/>
            </p:nvSpPr>
            <p:spPr>
              <a:xfrm>
                <a:off x="2856775" y="9008769"/>
                <a:ext cx="10565" cy="165052"/>
              </a:xfrm>
              <a:custGeom>
                <a:avLst/>
                <a:gdLst/>
                <a:ahLst/>
                <a:cxnLst/>
                <a:rect l="l" t="t" r="r" b="b"/>
                <a:pathLst>
                  <a:path w="400" h="6249" extrusionOk="0">
                    <a:moveTo>
                      <a:pt x="0" y="1"/>
                    </a:moveTo>
                    <a:lnTo>
                      <a:pt x="0" y="6249"/>
                    </a:lnTo>
                    <a:lnTo>
                      <a:pt x="399" y="6249"/>
                    </a:lnTo>
                    <a:lnTo>
                      <a:pt x="399"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80" name="Google Shape;3680;p25"/>
              <p:cNvSpPr/>
              <p:nvPr/>
            </p:nvSpPr>
            <p:spPr>
              <a:xfrm>
                <a:off x="2856775" y="7505105"/>
                <a:ext cx="10565" cy="368692"/>
              </a:xfrm>
              <a:custGeom>
                <a:avLst/>
                <a:gdLst/>
                <a:ahLst/>
                <a:cxnLst/>
                <a:rect l="l" t="t" r="r" b="b"/>
                <a:pathLst>
                  <a:path w="400" h="13959" extrusionOk="0">
                    <a:moveTo>
                      <a:pt x="0" y="0"/>
                    </a:moveTo>
                    <a:lnTo>
                      <a:pt x="0" y="13959"/>
                    </a:lnTo>
                    <a:lnTo>
                      <a:pt x="399" y="13959"/>
                    </a:lnTo>
                    <a:lnTo>
                      <a:pt x="399"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81" name="Google Shape;3681;p25"/>
              <p:cNvSpPr/>
              <p:nvPr/>
            </p:nvSpPr>
            <p:spPr>
              <a:xfrm>
                <a:off x="2856775" y="6323568"/>
                <a:ext cx="10565" cy="45694"/>
              </a:xfrm>
              <a:custGeom>
                <a:avLst/>
                <a:gdLst/>
                <a:ahLst/>
                <a:cxnLst/>
                <a:rect l="l" t="t" r="r" b="b"/>
                <a:pathLst>
                  <a:path w="400" h="1730" extrusionOk="0">
                    <a:moveTo>
                      <a:pt x="399" y="1"/>
                    </a:moveTo>
                    <a:cubicBezTo>
                      <a:pt x="266" y="1"/>
                      <a:pt x="167" y="34"/>
                      <a:pt x="0" y="67"/>
                    </a:cubicBezTo>
                    <a:lnTo>
                      <a:pt x="0" y="1729"/>
                    </a:lnTo>
                    <a:lnTo>
                      <a:pt x="399" y="1729"/>
                    </a:lnTo>
                    <a:lnTo>
                      <a:pt x="399"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82" name="Google Shape;3682;p25"/>
              <p:cNvSpPr/>
              <p:nvPr/>
            </p:nvSpPr>
            <p:spPr>
              <a:xfrm>
                <a:off x="2856775" y="8257386"/>
                <a:ext cx="10565" cy="367820"/>
              </a:xfrm>
              <a:custGeom>
                <a:avLst/>
                <a:gdLst/>
                <a:ahLst/>
                <a:cxnLst/>
                <a:rect l="l" t="t" r="r" b="b"/>
                <a:pathLst>
                  <a:path w="400" h="13926" extrusionOk="0">
                    <a:moveTo>
                      <a:pt x="0" y="0"/>
                    </a:moveTo>
                    <a:lnTo>
                      <a:pt x="0" y="13925"/>
                    </a:lnTo>
                    <a:lnTo>
                      <a:pt x="399" y="13925"/>
                    </a:lnTo>
                    <a:lnTo>
                      <a:pt x="399"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83" name="Google Shape;3683;p25"/>
              <p:cNvSpPr/>
              <p:nvPr/>
            </p:nvSpPr>
            <p:spPr>
              <a:xfrm>
                <a:off x="2856775" y="7878155"/>
                <a:ext cx="10565" cy="368718"/>
              </a:xfrm>
              <a:custGeom>
                <a:avLst/>
                <a:gdLst/>
                <a:ahLst/>
                <a:cxnLst/>
                <a:rect l="l" t="t" r="r" b="b"/>
                <a:pathLst>
                  <a:path w="400" h="13960" extrusionOk="0">
                    <a:moveTo>
                      <a:pt x="0" y="1"/>
                    </a:moveTo>
                    <a:lnTo>
                      <a:pt x="0" y="13959"/>
                    </a:lnTo>
                    <a:lnTo>
                      <a:pt x="399" y="13959"/>
                    </a:lnTo>
                    <a:lnTo>
                      <a:pt x="399"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84" name="Google Shape;3684;p25"/>
              <p:cNvSpPr/>
              <p:nvPr/>
            </p:nvSpPr>
            <p:spPr>
              <a:xfrm>
                <a:off x="3235979" y="7505105"/>
                <a:ext cx="5309" cy="368692"/>
              </a:xfrm>
              <a:custGeom>
                <a:avLst/>
                <a:gdLst/>
                <a:ahLst/>
                <a:cxnLst/>
                <a:rect l="l" t="t" r="r" b="b"/>
                <a:pathLst>
                  <a:path w="201" h="13959" extrusionOk="0">
                    <a:moveTo>
                      <a:pt x="1" y="0"/>
                    </a:moveTo>
                    <a:lnTo>
                      <a:pt x="1" y="13959"/>
                    </a:lnTo>
                    <a:lnTo>
                      <a:pt x="200" y="13959"/>
                    </a:lnTo>
                    <a:lnTo>
                      <a:pt x="200"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85" name="Google Shape;3685;p25"/>
              <p:cNvSpPr/>
              <p:nvPr/>
            </p:nvSpPr>
            <p:spPr>
              <a:xfrm>
                <a:off x="3235979" y="6283210"/>
                <a:ext cx="5309" cy="86052"/>
              </a:xfrm>
              <a:custGeom>
                <a:avLst/>
                <a:gdLst/>
                <a:ahLst/>
                <a:cxnLst/>
                <a:rect l="l" t="t" r="r" b="b"/>
                <a:pathLst>
                  <a:path w="201" h="3258" extrusionOk="0">
                    <a:moveTo>
                      <a:pt x="200" y="0"/>
                    </a:moveTo>
                    <a:lnTo>
                      <a:pt x="1" y="67"/>
                    </a:lnTo>
                    <a:lnTo>
                      <a:pt x="1" y="3257"/>
                    </a:lnTo>
                    <a:lnTo>
                      <a:pt x="200" y="3257"/>
                    </a:lnTo>
                    <a:lnTo>
                      <a:pt x="200"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86" name="Google Shape;3686;p25"/>
              <p:cNvSpPr/>
              <p:nvPr/>
            </p:nvSpPr>
            <p:spPr>
              <a:xfrm>
                <a:off x="3235979" y="8630436"/>
                <a:ext cx="5309" cy="367820"/>
              </a:xfrm>
              <a:custGeom>
                <a:avLst/>
                <a:gdLst/>
                <a:ahLst/>
                <a:cxnLst/>
                <a:rect l="l" t="t" r="r" b="b"/>
                <a:pathLst>
                  <a:path w="201" h="13926" extrusionOk="0">
                    <a:moveTo>
                      <a:pt x="1" y="1"/>
                    </a:moveTo>
                    <a:lnTo>
                      <a:pt x="1" y="13926"/>
                    </a:lnTo>
                    <a:lnTo>
                      <a:pt x="200" y="13926"/>
                    </a:lnTo>
                    <a:lnTo>
                      <a:pt x="200"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87" name="Google Shape;3687;p25"/>
              <p:cNvSpPr/>
              <p:nvPr/>
            </p:nvSpPr>
            <p:spPr>
              <a:xfrm>
                <a:off x="3235979" y="8257386"/>
                <a:ext cx="5309" cy="367820"/>
              </a:xfrm>
              <a:custGeom>
                <a:avLst/>
                <a:gdLst/>
                <a:ahLst/>
                <a:cxnLst/>
                <a:rect l="l" t="t" r="r" b="b"/>
                <a:pathLst>
                  <a:path w="201" h="13926" extrusionOk="0">
                    <a:moveTo>
                      <a:pt x="1" y="0"/>
                    </a:moveTo>
                    <a:lnTo>
                      <a:pt x="1" y="13925"/>
                    </a:lnTo>
                    <a:lnTo>
                      <a:pt x="200" y="13925"/>
                    </a:lnTo>
                    <a:lnTo>
                      <a:pt x="200"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88" name="Google Shape;3688;p25"/>
              <p:cNvSpPr/>
              <p:nvPr/>
            </p:nvSpPr>
            <p:spPr>
              <a:xfrm>
                <a:off x="3235979" y="7125901"/>
                <a:ext cx="5309" cy="368692"/>
              </a:xfrm>
              <a:custGeom>
                <a:avLst/>
                <a:gdLst/>
                <a:ahLst/>
                <a:cxnLst/>
                <a:rect l="l" t="t" r="r" b="b"/>
                <a:pathLst>
                  <a:path w="201" h="13959" extrusionOk="0">
                    <a:moveTo>
                      <a:pt x="1" y="0"/>
                    </a:moveTo>
                    <a:lnTo>
                      <a:pt x="1" y="13959"/>
                    </a:lnTo>
                    <a:lnTo>
                      <a:pt x="200" y="13959"/>
                    </a:lnTo>
                    <a:lnTo>
                      <a:pt x="200"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89" name="Google Shape;3689;p25"/>
              <p:cNvSpPr/>
              <p:nvPr/>
            </p:nvSpPr>
            <p:spPr>
              <a:xfrm>
                <a:off x="3235979" y="9008769"/>
                <a:ext cx="5309" cy="165052"/>
              </a:xfrm>
              <a:custGeom>
                <a:avLst/>
                <a:gdLst/>
                <a:ahLst/>
                <a:cxnLst/>
                <a:rect l="l" t="t" r="r" b="b"/>
                <a:pathLst>
                  <a:path w="201" h="6249" extrusionOk="0">
                    <a:moveTo>
                      <a:pt x="1" y="1"/>
                    </a:moveTo>
                    <a:lnTo>
                      <a:pt x="1" y="6249"/>
                    </a:lnTo>
                    <a:lnTo>
                      <a:pt x="200" y="6249"/>
                    </a:lnTo>
                    <a:lnTo>
                      <a:pt x="200"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90" name="Google Shape;3690;p25"/>
              <p:cNvSpPr/>
              <p:nvPr/>
            </p:nvSpPr>
            <p:spPr>
              <a:xfrm>
                <a:off x="3235979" y="6752824"/>
                <a:ext cx="5309" cy="368692"/>
              </a:xfrm>
              <a:custGeom>
                <a:avLst/>
                <a:gdLst/>
                <a:ahLst/>
                <a:cxnLst/>
                <a:rect l="l" t="t" r="r" b="b"/>
                <a:pathLst>
                  <a:path w="201" h="13959" extrusionOk="0">
                    <a:moveTo>
                      <a:pt x="1" y="1"/>
                    </a:moveTo>
                    <a:lnTo>
                      <a:pt x="1" y="13959"/>
                    </a:lnTo>
                    <a:lnTo>
                      <a:pt x="200" y="13959"/>
                    </a:lnTo>
                    <a:lnTo>
                      <a:pt x="200"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91" name="Google Shape;3691;p25"/>
              <p:cNvSpPr/>
              <p:nvPr/>
            </p:nvSpPr>
            <p:spPr>
              <a:xfrm>
                <a:off x="3235979" y="6373620"/>
                <a:ext cx="5309" cy="368692"/>
              </a:xfrm>
              <a:custGeom>
                <a:avLst/>
                <a:gdLst/>
                <a:ahLst/>
                <a:cxnLst/>
                <a:rect l="l" t="t" r="r" b="b"/>
                <a:pathLst>
                  <a:path w="201" h="13959" extrusionOk="0">
                    <a:moveTo>
                      <a:pt x="1" y="0"/>
                    </a:moveTo>
                    <a:lnTo>
                      <a:pt x="1" y="13959"/>
                    </a:lnTo>
                    <a:lnTo>
                      <a:pt x="200" y="13959"/>
                    </a:lnTo>
                    <a:lnTo>
                      <a:pt x="200"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92" name="Google Shape;3692;p25"/>
              <p:cNvSpPr/>
              <p:nvPr/>
            </p:nvSpPr>
            <p:spPr>
              <a:xfrm>
                <a:off x="3235979" y="7878155"/>
                <a:ext cx="5309" cy="368718"/>
              </a:xfrm>
              <a:custGeom>
                <a:avLst/>
                <a:gdLst/>
                <a:ahLst/>
                <a:cxnLst/>
                <a:rect l="l" t="t" r="r" b="b"/>
                <a:pathLst>
                  <a:path w="201" h="13960" extrusionOk="0">
                    <a:moveTo>
                      <a:pt x="1" y="1"/>
                    </a:moveTo>
                    <a:lnTo>
                      <a:pt x="1" y="13959"/>
                    </a:lnTo>
                    <a:lnTo>
                      <a:pt x="200" y="13959"/>
                    </a:lnTo>
                    <a:lnTo>
                      <a:pt x="200"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93" name="Google Shape;3693;p25"/>
              <p:cNvSpPr/>
              <p:nvPr/>
            </p:nvSpPr>
            <p:spPr>
              <a:xfrm>
                <a:off x="3609056" y="6373620"/>
                <a:ext cx="10565" cy="368692"/>
              </a:xfrm>
              <a:custGeom>
                <a:avLst/>
                <a:gdLst/>
                <a:ahLst/>
                <a:cxnLst/>
                <a:rect l="l" t="t" r="r" b="b"/>
                <a:pathLst>
                  <a:path w="400" h="13959" extrusionOk="0">
                    <a:moveTo>
                      <a:pt x="0" y="0"/>
                    </a:moveTo>
                    <a:lnTo>
                      <a:pt x="0" y="13959"/>
                    </a:lnTo>
                    <a:lnTo>
                      <a:pt x="399" y="13959"/>
                    </a:lnTo>
                    <a:lnTo>
                      <a:pt x="399"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94" name="Google Shape;3694;p25"/>
              <p:cNvSpPr/>
              <p:nvPr/>
            </p:nvSpPr>
            <p:spPr>
              <a:xfrm>
                <a:off x="3609056" y="6752824"/>
                <a:ext cx="10565" cy="368692"/>
              </a:xfrm>
              <a:custGeom>
                <a:avLst/>
                <a:gdLst/>
                <a:ahLst/>
                <a:cxnLst/>
                <a:rect l="l" t="t" r="r" b="b"/>
                <a:pathLst>
                  <a:path w="400" h="13959" extrusionOk="0">
                    <a:moveTo>
                      <a:pt x="0" y="1"/>
                    </a:moveTo>
                    <a:lnTo>
                      <a:pt x="0" y="13959"/>
                    </a:lnTo>
                    <a:lnTo>
                      <a:pt x="399" y="13959"/>
                    </a:lnTo>
                    <a:lnTo>
                      <a:pt x="399"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95" name="Google Shape;3695;p25"/>
              <p:cNvSpPr/>
              <p:nvPr/>
            </p:nvSpPr>
            <p:spPr>
              <a:xfrm>
                <a:off x="3609056" y="7878155"/>
                <a:ext cx="10565" cy="368718"/>
              </a:xfrm>
              <a:custGeom>
                <a:avLst/>
                <a:gdLst/>
                <a:ahLst/>
                <a:cxnLst/>
                <a:rect l="l" t="t" r="r" b="b"/>
                <a:pathLst>
                  <a:path w="400" h="13960" extrusionOk="0">
                    <a:moveTo>
                      <a:pt x="0" y="1"/>
                    </a:moveTo>
                    <a:lnTo>
                      <a:pt x="0" y="13959"/>
                    </a:lnTo>
                    <a:lnTo>
                      <a:pt x="399" y="13959"/>
                    </a:lnTo>
                    <a:lnTo>
                      <a:pt x="399"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96" name="Google Shape;3696;p25"/>
              <p:cNvSpPr/>
              <p:nvPr/>
            </p:nvSpPr>
            <p:spPr>
              <a:xfrm>
                <a:off x="3609056" y="7125901"/>
                <a:ext cx="10565" cy="368692"/>
              </a:xfrm>
              <a:custGeom>
                <a:avLst/>
                <a:gdLst/>
                <a:ahLst/>
                <a:cxnLst/>
                <a:rect l="l" t="t" r="r" b="b"/>
                <a:pathLst>
                  <a:path w="400" h="13959" extrusionOk="0">
                    <a:moveTo>
                      <a:pt x="0" y="0"/>
                    </a:moveTo>
                    <a:lnTo>
                      <a:pt x="0" y="13959"/>
                    </a:lnTo>
                    <a:lnTo>
                      <a:pt x="399" y="13959"/>
                    </a:lnTo>
                    <a:lnTo>
                      <a:pt x="399"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97" name="Google Shape;3697;p25"/>
              <p:cNvSpPr/>
              <p:nvPr/>
            </p:nvSpPr>
            <p:spPr>
              <a:xfrm>
                <a:off x="3609056" y="8630436"/>
                <a:ext cx="10565" cy="367820"/>
              </a:xfrm>
              <a:custGeom>
                <a:avLst/>
                <a:gdLst/>
                <a:ahLst/>
                <a:cxnLst/>
                <a:rect l="l" t="t" r="r" b="b"/>
                <a:pathLst>
                  <a:path w="400" h="13926" extrusionOk="0">
                    <a:moveTo>
                      <a:pt x="0" y="1"/>
                    </a:moveTo>
                    <a:lnTo>
                      <a:pt x="0" y="13926"/>
                    </a:lnTo>
                    <a:lnTo>
                      <a:pt x="399" y="13926"/>
                    </a:lnTo>
                    <a:lnTo>
                      <a:pt x="399"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98" name="Google Shape;3698;p25"/>
              <p:cNvSpPr/>
              <p:nvPr/>
            </p:nvSpPr>
            <p:spPr>
              <a:xfrm>
                <a:off x="3609056" y="7505105"/>
                <a:ext cx="10565" cy="368692"/>
              </a:xfrm>
              <a:custGeom>
                <a:avLst/>
                <a:gdLst/>
                <a:ahLst/>
                <a:cxnLst/>
                <a:rect l="l" t="t" r="r" b="b"/>
                <a:pathLst>
                  <a:path w="400" h="13959" extrusionOk="0">
                    <a:moveTo>
                      <a:pt x="0" y="0"/>
                    </a:moveTo>
                    <a:lnTo>
                      <a:pt x="0" y="13959"/>
                    </a:lnTo>
                    <a:lnTo>
                      <a:pt x="399" y="13959"/>
                    </a:lnTo>
                    <a:lnTo>
                      <a:pt x="399"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99" name="Google Shape;3699;p25"/>
              <p:cNvSpPr/>
              <p:nvPr/>
            </p:nvSpPr>
            <p:spPr>
              <a:xfrm>
                <a:off x="3609056" y="8257386"/>
                <a:ext cx="10565" cy="367820"/>
              </a:xfrm>
              <a:custGeom>
                <a:avLst/>
                <a:gdLst/>
                <a:ahLst/>
                <a:cxnLst/>
                <a:rect l="l" t="t" r="r" b="b"/>
                <a:pathLst>
                  <a:path w="400" h="13926" extrusionOk="0">
                    <a:moveTo>
                      <a:pt x="0" y="0"/>
                    </a:moveTo>
                    <a:lnTo>
                      <a:pt x="0" y="13925"/>
                    </a:lnTo>
                    <a:lnTo>
                      <a:pt x="399" y="13925"/>
                    </a:lnTo>
                    <a:lnTo>
                      <a:pt x="399"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00" name="Google Shape;3700;p25"/>
              <p:cNvSpPr/>
              <p:nvPr/>
            </p:nvSpPr>
            <p:spPr>
              <a:xfrm>
                <a:off x="3609056" y="9008769"/>
                <a:ext cx="10565" cy="165052"/>
              </a:xfrm>
              <a:custGeom>
                <a:avLst/>
                <a:gdLst/>
                <a:ahLst/>
                <a:cxnLst/>
                <a:rect l="l" t="t" r="r" b="b"/>
                <a:pathLst>
                  <a:path w="400" h="6249" extrusionOk="0">
                    <a:moveTo>
                      <a:pt x="0" y="1"/>
                    </a:moveTo>
                    <a:lnTo>
                      <a:pt x="0" y="6249"/>
                    </a:lnTo>
                    <a:lnTo>
                      <a:pt x="399" y="6249"/>
                    </a:lnTo>
                    <a:lnTo>
                      <a:pt x="399"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01" name="Google Shape;3701;p25"/>
              <p:cNvSpPr/>
              <p:nvPr/>
            </p:nvSpPr>
            <p:spPr>
              <a:xfrm>
                <a:off x="3609056" y="6207723"/>
                <a:ext cx="10565" cy="161539"/>
              </a:xfrm>
              <a:custGeom>
                <a:avLst/>
                <a:gdLst/>
                <a:ahLst/>
                <a:cxnLst/>
                <a:rect l="l" t="t" r="r" b="b"/>
                <a:pathLst>
                  <a:path w="400" h="6116" extrusionOk="0">
                    <a:moveTo>
                      <a:pt x="0" y="0"/>
                    </a:moveTo>
                    <a:lnTo>
                      <a:pt x="0" y="6115"/>
                    </a:lnTo>
                    <a:lnTo>
                      <a:pt x="399" y="6115"/>
                    </a:lnTo>
                    <a:lnTo>
                      <a:pt x="399"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02" name="Google Shape;3702;p25"/>
              <p:cNvSpPr/>
              <p:nvPr/>
            </p:nvSpPr>
            <p:spPr>
              <a:xfrm>
                <a:off x="-3636342" y="8998230"/>
                <a:ext cx="7527193" cy="10565"/>
              </a:xfrm>
              <a:custGeom>
                <a:avLst/>
                <a:gdLst/>
                <a:ahLst/>
                <a:cxnLst/>
                <a:rect l="l" t="t" r="r" b="b"/>
                <a:pathLst>
                  <a:path w="284986" h="400" extrusionOk="0">
                    <a:moveTo>
                      <a:pt x="0" y="1"/>
                    </a:moveTo>
                    <a:lnTo>
                      <a:pt x="0" y="400"/>
                    </a:lnTo>
                    <a:lnTo>
                      <a:pt x="284986" y="400"/>
                    </a:lnTo>
                    <a:lnTo>
                      <a:pt x="284986"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03" name="Google Shape;3703;p25"/>
              <p:cNvSpPr/>
              <p:nvPr/>
            </p:nvSpPr>
            <p:spPr>
              <a:xfrm>
                <a:off x="-3636342" y="8625180"/>
                <a:ext cx="444179" cy="5282"/>
              </a:xfrm>
              <a:custGeom>
                <a:avLst/>
                <a:gdLst/>
                <a:ahLst/>
                <a:cxnLst/>
                <a:rect l="l" t="t" r="r" b="b"/>
                <a:pathLst>
                  <a:path w="16817" h="200" extrusionOk="0">
                    <a:moveTo>
                      <a:pt x="0" y="0"/>
                    </a:moveTo>
                    <a:lnTo>
                      <a:pt x="0" y="200"/>
                    </a:lnTo>
                    <a:lnTo>
                      <a:pt x="16817" y="200"/>
                    </a:lnTo>
                    <a:cubicBezTo>
                      <a:pt x="16617" y="133"/>
                      <a:pt x="16451" y="67"/>
                      <a:pt x="16285" y="0"/>
                    </a:cubicBez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04" name="Google Shape;3704;p25"/>
              <p:cNvSpPr/>
              <p:nvPr/>
            </p:nvSpPr>
            <p:spPr>
              <a:xfrm>
                <a:off x="-3095625" y="8625180"/>
                <a:ext cx="6986476" cy="5282"/>
              </a:xfrm>
              <a:custGeom>
                <a:avLst/>
                <a:gdLst/>
                <a:ahLst/>
                <a:cxnLst/>
                <a:rect l="l" t="t" r="r" b="b"/>
                <a:pathLst>
                  <a:path w="264514" h="200" extrusionOk="0">
                    <a:moveTo>
                      <a:pt x="499" y="0"/>
                    </a:moveTo>
                    <a:cubicBezTo>
                      <a:pt x="333" y="67"/>
                      <a:pt x="167" y="133"/>
                      <a:pt x="0" y="200"/>
                    </a:cubicBezTo>
                    <a:lnTo>
                      <a:pt x="264514" y="200"/>
                    </a:lnTo>
                    <a:lnTo>
                      <a:pt x="26451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05" name="Google Shape;3705;p25"/>
              <p:cNvSpPr/>
              <p:nvPr/>
            </p:nvSpPr>
            <p:spPr>
              <a:xfrm>
                <a:off x="-3636342" y="8246847"/>
                <a:ext cx="7527193" cy="10565"/>
              </a:xfrm>
              <a:custGeom>
                <a:avLst/>
                <a:gdLst/>
                <a:ahLst/>
                <a:cxnLst/>
                <a:rect l="l" t="t" r="r" b="b"/>
                <a:pathLst>
                  <a:path w="284986" h="400" extrusionOk="0">
                    <a:moveTo>
                      <a:pt x="0" y="0"/>
                    </a:moveTo>
                    <a:lnTo>
                      <a:pt x="0" y="399"/>
                    </a:lnTo>
                    <a:lnTo>
                      <a:pt x="284986" y="399"/>
                    </a:lnTo>
                    <a:lnTo>
                      <a:pt x="284986"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06" name="Google Shape;3706;p25"/>
              <p:cNvSpPr/>
              <p:nvPr/>
            </p:nvSpPr>
            <p:spPr>
              <a:xfrm>
                <a:off x="-3636342" y="7872899"/>
                <a:ext cx="7527193" cy="5282"/>
              </a:xfrm>
              <a:custGeom>
                <a:avLst/>
                <a:gdLst/>
                <a:ahLst/>
                <a:cxnLst/>
                <a:rect l="l" t="t" r="r" b="b"/>
                <a:pathLst>
                  <a:path w="284986" h="200" extrusionOk="0">
                    <a:moveTo>
                      <a:pt x="0" y="1"/>
                    </a:moveTo>
                    <a:lnTo>
                      <a:pt x="0" y="200"/>
                    </a:lnTo>
                    <a:lnTo>
                      <a:pt x="284986" y="200"/>
                    </a:lnTo>
                    <a:lnTo>
                      <a:pt x="284986"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07" name="Google Shape;3707;p25"/>
              <p:cNvSpPr/>
              <p:nvPr/>
            </p:nvSpPr>
            <p:spPr>
              <a:xfrm>
                <a:off x="-3636342" y="7494566"/>
                <a:ext cx="398538" cy="10565"/>
              </a:xfrm>
              <a:custGeom>
                <a:avLst/>
                <a:gdLst/>
                <a:ahLst/>
                <a:cxnLst/>
                <a:rect l="l" t="t" r="r" b="b"/>
                <a:pathLst>
                  <a:path w="15089" h="400" extrusionOk="0">
                    <a:moveTo>
                      <a:pt x="0" y="1"/>
                    </a:moveTo>
                    <a:lnTo>
                      <a:pt x="0" y="399"/>
                    </a:lnTo>
                    <a:lnTo>
                      <a:pt x="14590" y="399"/>
                    </a:lnTo>
                    <a:cubicBezTo>
                      <a:pt x="14756" y="266"/>
                      <a:pt x="14922" y="133"/>
                      <a:pt x="15088" y="1"/>
                    </a:cubicBez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08" name="Google Shape;3708;p25"/>
              <p:cNvSpPr/>
              <p:nvPr/>
            </p:nvSpPr>
            <p:spPr>
              <a:xfrm>
                <a:off x="-3049984" y="7494566"/>
                <a:ext cx="6940835" cy="10565"/>
              </a:xfrm>
              <a:custGeom>
                <a:avLst/>
                <a:gdLst/>
                <a:ahLst/>
                <a:cxnLst/>
                <a:rect l="l" t="t" r="r" b="b"/>
                <a:pathLst>
                  <a:path w="262786" h="400" extrusionOk="0">
                    <a:moveTo>
                      <a:pt x="1" y="1"/>
                    </a:moveTo>
                    <a:cubicBezTo>
                      <a:pt x="167" y="133"/>
                      <a:pt x="333" y="266"/>
                      <a:pt x="499" y="399"/>
                    </a:cubicBezTo>
                    <a:lnTo>
                      <a:pt x="262786" y="399"/>
                    </a:lnTo>
                    <a:lnTo>
                      <a:pt x="262786"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09" name="Google Shape;3709;p25"/>
              <p:cNvSpPr/>
              <p:nvPr/>
            </p:nvSpPr>
            <p:spPr>
              <a:xfrm>
                <a:off x="-3636342" y="7121490"/>
                <a:ext cx="7527193" cy="4437"/>
              </a:xfrm>
              <a:custGeom>
                <a:avLst/>
                <a:gdLst/>
                <a:ahLst/>
                <a:cxnLst/>
                <a:rect l="l" t="t" r="r" b="b"/>
                <a:pathLst>
                  <a:path w="284986" h="168" extrusionOk="0">
                    <a:moveTo>
                      <a:pt x="0" y="1"/>
                    </a:moveTo>
                    <a:lnTo>
                      <a:pt x="0" y="167"/>
                    </a:lnTo>
                    <a:lnTo>
                      <a:pt x="284986" y="167"/>
                    </a:lnTo>
                    <a:lnTo>
                      <a:pt x="284986"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10" name="Google Shape;3710;p25"/>
              <p:cNvSpPr/>
              <p:nvPr/>
            </p:nvSpPr>
            <p:spPr>
              <a:xfrm>
                <a:off x="-2986779" y="6742285"/>
                <a:ext cx="4207353" cy="10565"/>
              </a:xfrm>
              <a:custGeom>
                <a:avLst/>
                <a:gdLst/>
                <a:ahLst/>
                <a:cxnLst/>
                <a:rect l="l" t="t" r="r" b="b"/>
                <a:pathLst>
                  <a:path w="159294" h="400" extrusionOk="0">
                    <a:moveTo>
                      <a:pt x="1" y="1"/>
                    </a:moveTo>
                    <a:cubicBezTo>
                      <a:pt x="1" y="134"/>
                      <a:pt x="34" y="267"/>
                      <a:pt x="34" y="400"/>
                    </a:cubicBezTo>
                    <a:lnTo>
                      <a:pt x="159293" y="400"/>
                    </a:lnTo>
                    <a:cubicBezTo>
                      <a:pt x="159160" y="267"/>
                      <a:pt x="159027" y="134"/>
                      <a:pt x="158895" y="1"/>
                    </a:cubicBez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11" name="Google Shape;3711;p25"/>
              <p:cNvSpPr/>
              <p:nvPr/>
            </p:nvSpPr>
            <p:spPr>
              <a:xfrm>
                <a:off x="1660315" y="6742285"/>
                <a:ext cx="2230536" cy="10565"/>
              </a:xfrm>
              <a:custGeom>
                <a:avLst/>
                <a:gdLst/>
                <a:ahLst/>
                <a:cxnLst/>
                <a:rect l="l" t="t" r="r" b="b"/>
                <a:pathLst>
                  <a:path w="84450" h="400" extrusionOk="0">
                    <a:moveTo>
                      <a:pt x="333" y="1"/>
                    </a:moveTo>
                    <a:cubicBezTo>
                      <a:pt x="233" y="134"/>
                      <a:pt x="134" y="267"/>
                      <a:pt x="34" y="366"/>
                    </a:cubicBezTo>
                    <a:lnTo>
                      <a:pt x="1" y="400"/>
                    </a:lnTo>
                    <a:lnTo>
                      <a:pt x="84450" y="400"/>
                    </a:lnTo>
                    <a:lnTo>
                      <a:pt x="84450"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12" name="Google Shape;3712;p25"/>
              <p:cNvSpPr/>
              <p:nvPr/>
            </p:nvSpPr>
            <p:spPr>
              <a:xfrm>
                <a:off x="-2309114" y="6369235"/>
                <a:ext cx="199282" cy="5282"/>
              </a:xfrm>
              <a:custGeom>
                <a:avLst/>
                <a:gdLst/>
                <a:ahLst/>
                <a:cxnLst/>
                <a:rect l="l" t="t" r="r" b="b"/>
                <a:pathLst>
                  <a:path w="7545" h="200" extrusionOk="0">
                    <a:moveTo>
                      <a:pt x="399" y="0"/>
                    </a:moveTo>
                    <a:cubicBezTo>
                      <a:pt x="266" y="67"/>
                      <a:pt x="133" y="133"/>
                      <a:pt x="1" y="200"/>
                    </a:cubicBezTo>
                    <a:lnTo>
                      <a:pt x="7545" y="200"/>
                    </a:lnTo>
                    <a:cubicBezTo>
                      <a:pt x="7312" y="133"/>
                      <a:pt x="7079" y="67"/>
                      <a:pt x="6847" y="0"/>
                    </a:cubicBez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13" name="Google Shape;3713;p25"/>
              <p:cNvSpPr/>
              <p:nvPr/>
            </p:nvSpPr>
            <p:spPr>
              <a:xfrm>
                <a:off x="2680339" y="6369235"/>
                <a:ext cx="1210511" cy="5282"/>
              </a:xfrm>
              <a:custGeom>
                <a:avLst/>
                <a:gdLst/>
                <a:ahLst/>
                <a:cxnLst/>
                <a:rect l="l" t="t" r="r" b="b"/>
                <a:pathLst>
                  <a:path w="45831" h="200" extrusionOk="0">
                    <a:moveTo>
                      <a:pt x="632" y="0"/>
                    </a:moveTo>
                    <a:cubicBezTo>
                      <a:pt x="432" y="67"/>
                      <a:pt x="233" y="133"/>
                      <a:pt x="0" y="200"/>
                    </a:cubicBezTo>
                    <a:lnTo>
                      <a:pt x="45831" y="200"/>
                    </a:lnTo>
                    <a:lnTo>
                      <a:pt x="45831"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sp>
        <p:nvSpPr>
          <p:cNvPr id="3714" name="Google Shape;3714;p25"/>
          <p:cNvSpPr/>
          <p:nvPr/>
        </p:nvSpPr>
        <p:spPr>
          <a:xfrm rot="-7619069">
            <a:off x="7184999" y="-364294"/>
            <a:ext cx="1480228" cy="1096802"/>
          </a:xfrm>
          <a:custGeom>
            <a:avLst/>
            <a:gdLst/>
            <a:ahLst/>
            <a:cxnLst/>
            <a:rect l="l" t="t" r="r" b="b"/>
            <a:pathLst>
              <a:path w="59209" h="43872" extrusionOk="0">
                <a:moveTo>
                  <a:pt x="18760" y="15200"/>
                </a:moveTo>
                <a:cubicBezTo>
                  <a:pt x="15646" y="18436"/>
                  <a:pt x="-1267" y="30037"/>
                  <a:pt x="76" y="34616"/>
                </a:cubicBezTo>
                <a:cubicBezTo>
                  <a:pt x="1419" y="39195"/>
                  <a:pt x="16989" y="46828"/>
                  <a:pt x="26819" y="42676"/>
                </a:cubicBezTo>
                <a:cubicBezTo>
                  <a:pt x="36649" y="38524"/>
                  <a:pt x="57262" y="16776"/>
                  <a:pt x="59058" y="9705"/>
                </a:cubicBezTo>
                <a:cubicBezTo>
                  <a:pt x="60854" y="2635"/>
                  <a:pt x="46263" y="-1029"/>
                  <a:pt x="37593" y="253"/>
                </a:cubicBezTo>
                <a:cubicBezTo>
                  <a:pt x="28923" y="1535"/>
                  <a:pt x="12129" y="14541"/>
                  <a:pt x="7036" y="17398"/>
                </a:cubicBezTo>
              </a:path>
            </a:pathLst>
          </a:custGeom>
          <a:noFill/>
          <a:ln w="19050" cap="flat" cmpd="sng">
            <a:solidFill>
              <a:schemeClr val="accent2"/>
            </a:solidFill>
            <a:prstDash val="solid"/>
            <a:round/>
            <a:headEnd type="none" w="med" len="med"/>
            <a:tailEnd type="none" w="med" len="med"/>
          </a:ln>
        </p:spPr>
      </p:sp>
      <p:sp>
        <p:nvSpPr>
          <p:cNvPr id="3715" name="Google Shape;3715;p25"/>
          <p:cNvSpPr/>
          <p:nvPr/>
        </p:nvSpPr>
        <p:spPr>
          <a:xfrm rot="906561">
            <a:off x="623063" y="2892109"/>
            <a:ext cx="765358" cy="241675"/>
          </a:xfrm>
          <a:prstGeom prst="rect">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pic>
        <p:nvPicPr>
          <p:cNvPr id="3716" name="Google Shape;3716;p25"/>
          <p:cNvPicPr preferRelativeResize="0"/>
          <p:nvPr/>
        </p:nvPicPr>
        <p:blipFill rotWithShape="1">
          <a:blip r:embed="rId2">
            <a:alphaModFix/>
          </a:blip>
          <a:srcRect t="89" b="79"/>
          <a:stretch/>
        </p:blipFill>
        <p:spPr>
          <a:xfrm>
            <a:off x="255750" y="654760"/>
            <a:ext cx="801600" cy="743881"/>
          </a:xfrm>
          <a:prstGeom prst="rect">
            <a:avLst/>
          </a:prstGeom>
          <a:noFill/>
          <a:ln>
            <a:noFill/>
          </a:ln>
        </p:spPr>
      </p:pic>
      <p:sp>
        <p:nvSpPr>
          <p:cNvPr id="3717" name="Google Shape;3717;p25"/>
          <p:cNvSpPr/>
          <p:nvPr/>
        </p:nvSpPr>
        <p:spPr>
          <a:xfrm rot="-2497900">
            <a:off x="7358650" y="4090973"/>
            <a:ext cx="765422" cy="241613"/>
          </a:xfrm>
          <a:prstGeom prst="rect">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18" name="Google Shape;3718;p25"/>
          <p:cNvSpPr/>
          <p:nvPr/>
        </p:nvSpPr>
        <p:spPr>
          <a:xfrm rot="-3665625">
            <a:off x="2895156" y="-44105"/>
            <a:ext cx="765240" cy="241678"/>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4"/>
        <p:cNvGrpSpPr/>
        <p:nvPr/>
      </p:nvGrpSpPr>
      <p:grpSpPr>
        <a:xfrm>
          <a:off x="0" y="0"/>
          <a:ext cx="0" cy="0"/>
          <a:chOff x="0" y="0"/>
          <a:chExt cx="0" cy="0"/>
        </a:xfrm>
      </p:grpSpPr>
      <p:grpSp>
        <p:nvGrpSpPr>
          <p:cNvPr id="25" name="Google Shape;25;p5"/>
          <p:cNvGrpSpPr/>
          <p:nvPr/>
        </p:nvGrpSpPr>
        <p:grpSpPr>
          <a:xfrm rot="10800000" flipH="1">
            <a:off x="7941369" y="345836"/>
            <a:ext cx="2133206" cy="840592"/>
            <a:chOff x="-6219592" y="940873"/>
            <a:chExt cx="7527193" cy="2966097"/>
          </a:xfrm>
        </p:grpSpPr>
        <p:sp>
          <p:nvSpPr>
            <p:cNvPr id="26" name="Google Shape;26;p5"/>
            <p:cNvSpPr/>
            <p:nvPr/>
          </p:nvSpPr>
          <p:spPr>
            <a:xfrm>
              <a:off x="-6219592" y="940873"/>
              <a:ext cx="7527193" cy="2966097"/>
            </a:xfrm>
            <a:custGeom>
              <a:avLst/>
              <a:gdLst/>
              <a:ahLst/>
              <a:cxnLst/>
              <a:rect l="l" t="t" r="r" b="b"/>
              <a:pathLst>
                <a:path w="284986" h="112299" extrusionOk="0">
                  <a:moveTo>
                    <a:pt x="54538" y="0"/>
                  </a:moveTo>
                  <a:cubicBezTo>
                    <a:pt x="54205" y="33"/>
                    <a:pt x="53906" y="66"/>
                    <a:pt x="53607" y="100"/>
                  </a:cubicBezTo>
                  <a:cubicBezTo>
                    <a:pt x="49486" y="698"/>
                    <a:pt x="45531" y="2160"/>
                    <a:pt x="42042" y="4420"/>
                  </a:cubicBezTo>
                  <a:cubicBezTo>
                    <a:pt x="40446" y="5450"/>
                    <a:pt x="38884" y="6680"/>
                    <a:pt x="37023" y="7112"/>
                  </a:cubicBezTo>
                  <a:cubicBezTo>
                    <a:pt x="36797" y="7169"/>
                    <a:pt x="36579" y="7194"/>
                    <a:pt x="36368" y="7194"/>
                  </a:cubicBezTo>
                  <a:cubicBezTo>
                    <a:pt x="34840" y="7194"/>
                    <a:pt x="33652" y="5856"/>
                    <a:pt x="32105" y="5185"/>
                  </a:cubicBezTo>
                  <a:cubicBezTo>
                    <a:pt x="31448" y="4891"/>
                    <a:pt x="30768" y="4780"/>
                    <a:pt x="30073" y="4780"/>
                  </a:cubicBezTo>
                  <a:cubicBezTo>
                    <a:pt x="27880" y="4780"/>
                    <a:pt x="25533" y="5888"/>
                    <a:pt x="23283" y="5888"/>
                  </a:cubicBezTo>
                  <a:cubicBezTo>
                    <a:pt x="22852" y="5888"/>
                    <a:pt x="22424" y="5847"/>
                    <a:pt x="22001" y="5750"/>
                  </a:cubicBezTo>
                  <a:cubicBezTo>
                    <a:pt x="21416" y="5615"/>
                    <a:pt x="20816" y="5449"/>
                    <a:pt x="20221" y="5449"/>
                  </a:cubicBezTo>
                  <a:cubicBezTo>
                    <a:pt x="19937" y="5449"/>
                    <a:pt x="19655" y="5487"/>
                    <a:pt x="19376" y="5583"/>
                  </a:cubicBezTo>
                  <a:cubicBezTo>
                    <a:pt x="18910" y="5750"/>
                    <a:pt x="18512" y="6082"/>
                    <a:pt x="18046" y="6315"/>
                  </a:cubicBezTo>
                  <a:cubicBezTo>
                    <a:pt x="17402" y="6624"/>
                    <a:pt x="16677" y="6693"/>
                    <a:pt x="15950" y="6693"/>
                  </a:cubicBezTo>
                  <a:cubicBezTo>
                    <a:pt x="15740" y="6693"/>
                    <a:pt x="15530" y="6688"/>
                    <a:pt x="15321" y="6680"/>
                  </a:cubicBezTo>
                  <a:cubicBezTo>
                    <a:pt x="11699" y="6514"/>
                    <a:pt x="8209" y="5583"/>
                    <a:pt x="4653" y="4952"/>
                  </a:cubicBezTo>
                  <a:cubicBezTo>
                    <a:pt x="4249" y="4883"/>
                    <a:pt x="3841" y="4850"/>
                    <a:pt x="3433" y="4850"/>
                  </a:cubicBezTo>
                  <a:cubicBezTo>
                    <a:pt x="2260" y="4850"/>
                    <a:pt x="1085" y="5124"/>
                    <a:pt x="0" y="5617"/>
                  </a:cubicBezTo>
                  <a:lnTo>
                    <a:pt x="0" y="17980"/>
                  </a:lnTo>
                  <a:lnTo>
                    <a:pt x="13393" y="18212"/>
                  </a:lnTo>
                  <a:cubicBezTo>
                    <a:pt x="14424" y="16385"/>
                    <a:pt x="16385" y="15122"/>
                    <a:pt x="18645" y="15122"/>
                  </a:cubicBezTo>
                  <a:cubicBezTo>
                    <a:pt x="21968" y="15122"/>
                    <a:pt x="24660" y="17814"/>
                    <a:pt x="24660" y="21170"/>
                  </a:cubicBezTo>
                  <a:cubicBezTo>
                    <a:pt x="24660" y="24494"/>
                    <a:pt x="21968" y="27186"/>
                    <a:pt x="18645" y="27186"/>
                  </a:cubicBezTo>
                  <a:cubicBezTo>
                    <a:pt x="16385" y="27186"/>
                    <a:pt x="14424" y="25923"/>
                    <a:pt x="13393" y="24095"/>
                  </a:cubicBezTo>
                  <a:lnTo>
                    <a:pt x="0" y="24328"/>
                  </a:lnTo>
                  <a:lnTo>
                    <a:pt x="0" y="50383"/>
                  </a:lnTo>
                  <a:lnTo>
                    <a:pt x="13393" y="50649"/>
                  </a:lnTo>
                  <a:cubicBezTo>
                    <a:pt x="14424" y="48788"/>
                    <a:pt x="16385" y="47525"/>
                    <a:pt x="18645" y="47525"/>
                  </a:cubicBezTo>
                  <a:cubicBezTo>
                    <a:pt x="21968" y="47525"/>
                    <a:pt x="24660" y="50250"/>
                    <a:pt x="24660" y="53574"/>
                  </a:cubicBezTo>
                  <a:cubicBezTo>
                    <a:pt x="24660" y="56897"/>
                    <a:pt x="21968" y="59589"/>
                    <a:pt x="18645" y="59589"/>
                  </a:cubicBezTo>
                  <a:cubicBezTo>
                    <a:pt x="16385" y="59589"/>
                    <a:pt x="14424" y="58326"/>
                    <a:pt x="13393" y="56498"/>
                  </a:cubicBezTo>
                  <a:lnTo>
                    <a:pt x="0" y="56764"/>
                  </a:lnTo>
                  <a:lnTo>
                    <a:pt x="0" y="82787"/>
                  </a:lnTo>
                  <a:lnTo>
                    <a:pt x="13393" y="83053"/>
                  </a:lnTo>
                  <a:cubicBezTo>
                    <a:pt x="14424" y="81192"/>
                    <a:pt x="16385" y="79962"/>
                    <a:pt x="18645" y="79962"/>
                  </a:cubicBezTo>
                  <a:cubicBezTo>
                    <a:pt x="21968" y="79962"/>
                    <a:pt x="24660" y="82654"/>
                    <a:pt x="24660" y="85977"/>
                  </a:cubicBezTo>
                  <a:cubicBezTo>
                    <a:pt x="24660" y="89301"/>
                    <a:pt x="21968" y="92026"/>
                    <a:pt x="18645" y="92026"/>
                  </a:cubicBezTo>
                  <a:cubicBezTo>
                    <a:pt x="16385" y="92026"/>
                    <a:pt x="14424" y="90763"/>
                    <a:pt x="13393" y="88902"/>
                  </a:cubicBezTo>
                  <a:lnTo>
                    <a:pt x="0" y="89168"/>
                  </a:lnTo>
                  <a:lnTo>
                    <a:pt x="0" y="112299"/>
                  </a:lnTo>
                  <a:lnTo>
                    <a:pt x="284986" y="112299"/>
                  </a:lnTo>
                  <a:lnTo>
                    <a:pt x="284986" y="0"/>
                  </a:lnTo>
                  <a:lnTo>
                    <a:pt x="252416" y="0"/>
                  </a:lnTo>
                  <a:cubicBezTo>
                    <a:pt x="251285" y="306"/>
                    <a:pt x="250126" y="639"/>
                    <a:pt x="248939" y="639"/>
                  </a:cubicBezTo>
                  <a:cubicBezTo>
                    <a:pt x="248835" y="639"/>
                    <a:pt x="248731" y="637"/>
                    <a:pt x="248627" y="631"/>
                  </a:cubicBezTo>
                  <a:cubicBezTo>
                    <a:pt x="247472" y="567"/>
                    <a:pt x="246317" y="131"/>
                    <a:pt x="245161" y="131"/>
                  </a:cubicBezTo>
                  <a:cubicBezTo>
                    <a:pt x="245120" y="131"/>
                    <a:pt x="245079" y="132"/>
                    <a:pt x="245038" y="133"/>
                  </a:cubicBezTo>
                  <a:cubicBezTo>
                    <a:pt x="243841" y="199"/>
                    <a:pt x="242711" y="698"/>
                    <a:pt x="241615" y="1163"/>
                  </a:cubicBezTo>
                  <a:cubicBezTo>
                    <a:pt x="235995" y="3552"/>
                    <a:pt x="229900" y="4776"/>
                    <a:pt x="223812" y="4776"/>
                  </a:cubicBezTo>
                  <a:cubicBezTo>
                    <a:pt x="222699" y="4776"/>
                    <a:pt x="221587" y="4735"/>
                    <a:pt x="220478" y="4653"/>
                  </a:cubicBezTo>
                  <a:cubicBezTo>
                    <a:pt x="219846" y="4594"/>
                    <a:pt x="219188" y="4529"/>
                    <a:pt x="218539" y="4529"/>
                  </a:cubicBezTo>
                  <a:cubicBezTo>
                    <a:pt x="217720" y="4529"/>
                    <a:pt x="216914" y="4633"/>
                    <a:pt x="216190" y="4985"/>
                  </a:cubicBezTo>
                  <a:cubicBezTo>
                    <a:pt x="215111" y="5476"/>
                    <a:pt x="214193" y="6448"/>
                    <a:pt x="213025" y="6448"/>
                  </a:cubicBezTo>
                  <a:cubicBezTo>
                    <a:pt x="213006" y="6448"/>
                    <a:pt x="212986" y="6448"/>
                    <a:pt x="212967" y="6447"/>
                  </a:cubicBezTo>
                  <a:cubicBezTo>
                    <a:pt x="212136" y="6414"/>
                    <a:pt x="211371" y="5849"/>
                    <a:pt x="210540" y="5716"/>
                  </a:cubicBezTo>
                  <a:cubicBezTo>
                    <a:pt x="210442" y="5705"/>
                    <a:pt x="210344" y="5700"/>
                    <a:pt x="210246" y="5700"/>
                  </a:cubicBezTo>
                  <a:cubicBezTo>
                    <a:pt x="209481" y="5700"/>
                    <a:pt x="208722" y="6024"/>
                    <a:pt x="208015" y="6348"/>
                  </a:cubicBezTo>
                  <a:cubicBezTo>
                    <a:pt x="202597" y="8807"/>
                    <a:pt x="197380" y="11665"/>
                    <a:pt x="192394" y="14922"/>
                  </a:cubicBezTo>
                  <a:cubicBezTo>
                    <a:pt x="191131" y="15753"/>
                    <a:pt x="189869" y="16584"/>
                    <a:pt x="188439" y="16916"/>
                  </a:cubicBezTo>
                  <a:cubicBezTo>
                    <a:pt x="187895" y="17035"/>
                    <a:pt x="187359" y="17090"/>
                    <a:pt x="186831" y="17090"/>
                  </a:cubicBezTo>
                  <a:cubicBezTo>
                    <a:pt x="182197" y="17090"/>
                    <a:pt x="178118" y="12890"/>
                    <a:pt x="173584" y="11100"/>
                  </a:cubicBezTo>
                  <a:cubicBezTo>
                    <a:pt x="170692" y="9970"/>
                    <a:pt x="168432" y="7577"/>
                    <a:pt x="165873" y="5816"/>
                  </a:cubicBezTo>
                  <a:cubicBezTo>
                    <a:pt x="165375" y="5484"/>
                    <a:pt x="164843" y="5118"/>
                    <a:pt x="164278" y="4885"/>
                  </a:cubicBezTo>
                  <a:cubicBezTo>
                    <a:pt x="163580" y="4586"/>
                    <a:pt x="162782" y="4487"/>
                    <a:pt x="162018" y="4387"/>
                  </a:cubicBezTo>
                  <a:cubicBezTo>
                    <a:pt x="160722" y="4221"/>
                    <a:pt x="159426" y="4055"/>
                    <a:pt x="158130" y="3888"/>
                  </a:cubicBezTo>
                  <a:cubicBezTo>
                    <a:pt x="155893" y="3589"/>
                    <a:pt x="153640" y="3289"/>
                    <a:pt x="151404" y="3289"/>
                  </a:cubicBezTo>
                  <a:cubicBezTo>
                    <a:pt x="150418" y="3289"/>
                    <a:pt x="149435" y="3347"/>
                    <a:pt x="148458" y="3490"/>
                  </a:cubicBezTo>
                  <a:cubicBezTo>
                    <a:pt x="143399" y="4208"/>
                    <a:pt x="138610" y="7056"/>
                    <a:pt x="133629" y="7056"/>
                  </a:cubicBezTo>
                  <a:cubicBezTo>
                    <a:pt x="133080" y="7056"/>
                    <a:pt x="132528" y="7022"/>
                    <a:pt x="131974" y="6946"/>
                  </a:cubicBezTo>
                  <a:cubicBezTo>
                    <a:pt x="128975" y="6532"/>
                    <a:pt x="125755" y="4410"/>
                    <a:pt x="122377" y="4410"/>
                  </a:cubicBezTo>
                  <a:cubicBezTo>
                    <a:pt x="121412" y="4410"/>
                    <a:pt x="120434" y="4583"/>
                    <a:pt x="119445" y="5018"/>
                  </a:cubicBezTo>
                  <a:cubicBezTo>
                    <a:pt x="117443" y="5933"/>
                    <a:pt x="115516" y="7512"/>
                    <a:pt x="113429" y="7512"/>
                  </a:cubicBezTo>
                  <a:cubicBezTo>
                    <a:pt x="113090" y="7512"/>
                    <a:pt x="112747" y="7471"/>
                    <a:pt x="112399" y="7378"/>
                  </a:cubicBezTo>
                  <a:cubicBezTo>
                    <a:pt x="111188" y="7040"/>
                    <a:pt x="110001" y="6153"/>
                    <a:pt x="108777" y="6153"/>
                  </a:cubicBezTo>
                  <a:cubicBezTo>
                    <a:pt x="108557" y="6153"/>
                    <a:pt x="108335" y="6182"/>
                    <a:pt x="108112" y="6248"/>
                  </a:cubicBezTo>
                  <a:cubicBezTo>
                    <a:pt x="107314" y="6481"/>
                    <a:pt x="106749" y="7179"/>
                    <a:pt x="105952" y="7411"/>
                  </a:cubicBezTo>
                  <a:cubicBezTo>
                    <a:pt x="105732" y="7476"/>
                    <a:pt x="105509" y="7503"/>
                    <a:pt x="105283" y="7503"/>
                  </a:cubicBezTo>
                  <a:cubicBezTo>
                    <a:pt x="104082" y="7503"/>
                    <a:pt x="102813" y="6730"/>
                    <a:pt x="101632" y="6730"/>
                  </a:cubicBezTo>
                  <a:cubicBezTo>
                    <a:pt x="101326" y="6730"/>
                    <a:pt x="101026" y="6782"/>
                    <a:pt x="100734" y="6913"/>
                  </a:cubicBezTo>
                  <a:cubicBezTo>
                    <a:pt x="100069" y="7212"/>
                    <a:pt x="99604" y="7910"/>
                    <a:pt x="98873" y="8009"/>
                  </a:cubicBezTo>
                  <a:cubicBezTo>
                    <a:pt x="98797" y="8022"/>
                    <a:pt x="98722" y="8028"/>
                    <a:pt x="98648" y="8028"/>
                  </a:cubicBezTo>
                  <a:cubicBezTo>
                    <a:pt x="97758" y="8028"/>
                    <a:pt x="97035" y="7161"/>
                    <a:pt x="96114" y="6946"/>
                  </a:cubicBezTo>
                  <a:cubicBezTo>
                    <a:pt x="95944" y="6902"/>
                    <a:pt x="95776" y="6883"/>
                    <a:pt x="95610" y="6883"/>
                  </a:cubicBezTo>
                  <a:cubicBezTo>
                    <a:pt x="94382" y="6883"/>
                    <a:pt x="93252" y="7949"/>
                    <a:pt x="91993" y="8242"/>
                  </a:cubicBezTo>
                  <a:cubicBezTo>
                    <a:pt x="91727" y="8305"/>
                    <a:pt x="91466" y="8333"/>
                    <a:pt x="91209" y="8333"/>
                  </a:cubicBezTo>
                  <a:cubicBezTo>
                    <a:pt x="88869" y="8333"/>
                    <a:pt x="86884" y="5957"/>
                    <a:pt x="84549" y="5118"/>
                  </a:cubicBezTo>
                  <a:cubicBezTo>
                    <a:pt x="83913" y="4901"/>
                    <a:pt x="83241" y="4792"/>
                    <a:pt x="82569" y="4792"/>
                  </a:cubicBezTo>
                  <a:cubicBezTo>
                    <a:pt x="81802" y="4792"/>
                    <a:pt x="81037" y="4934"/>
                    <a:pt x="80328" y="5218"/>
                  </a:cubicBezTo>
                  <a:cubicBezTo>
                    <a:pt x="78865" y="5849"/>
                    <a:pt x="77636" y="7112"/>
                    <a:pt x="76040" y="7411"/>
                  </a:cubicBezTo>
                  <a:cubicBezTo>
                    <a:pt x="75783" y="7456"/>
                    <a:pt x="75525" y="7476"/>
                    <a:pt x="75268" y="7476"/>
                  </a:cubicBezTo>
                  <a:cubicBezTo>
                    <a:pt x="74198" y="7476"/>
                    <a:pt x="73137" y="7128"/>
                    <a:pt x="72119" y="6780"/>
                  </a:cubicBezTo>
                  <a:cubicBezTo>
                    <a:pt x="70191" y="6115"/>
                    <a:pt x="68264" y="5450"/>
                    <a:pt x="66336" y="4786"/>
                  </a:cubicBezTo>
                  <a:cubicBezTo>
                    <a:pt x="65904" y="4620"/>
                    <a:pt x="65439" y="4453"/>
                    <a:pt x="65040" y="4154"/>
                  </a:cubicBezTo>
                  <a:cubicBezTo>
                    <a:pt x="64475" y="3689"/>
                    <a:pt x="64043" y="2891"/>
                    <a:pt x="63312" y="2792"/>
                  </a:cubicBezTo>
                  <a:cubicBezTo>
                    <a:pt x="63247" y="2780"/>
                    <a:pt x="63182" y="2775"/>
                    <a:pt x="63115" y="2775"/>
                  </a:cubicBezTo>
                  <a:cubicBezTo>
                    <a:pt x="62722" y="2775"/>
                    <a:pt x="62305" y="2948"/>
                    <a:pt x="61905" y="2948"/>
                  </a:cubicBezTo>
                  <a:cubicBezTo>
                    <a:pt x="61785" y="2948"/>
                    <a:pt x="61666" y="2932"/>
                    <a:pt x="61550" y="2891"/>
                  </a:cubicBezTo>
                  <a:cubicBezTo>
                    <a:pt x="61118" y="2758"/>
                    <a:pt x="60852" y="2293"/>
                    <a:pt x="60553" y="1894"/>
                  </a:cubicBezTo>
                  <a:cubicBezTo>
                    <a:pt x="59589" y="665"/>
                    <a:pt x="58127" y="133"/>
                    <a:pt x="56565" y="0"/>
                  </a:cubicBezTo>
                  <a:close/>
                </a:path>
              </a:pathLst>
            </a:custGeom>
            <a:solidFill>
              <a:schemeClr val="accent3"/>
            </a:solidFill>
            <a:ln>
              <a:noFill/>
            </a:ln>
            <a:effectLst>
              <a:outerShdw blurRad="57150" dist="19050" dir="5400000" algn="bl" rotWithShape="0">
                <a:srgbClr val="000000">
                  <a:alpha val="22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 name="Google Shape;27;p5"/>
            <p:cNvSpPr/>
            <p:nvPr/>
          </p:nvSpPr>
          <p:spPr>
            <a:xfrm>
              <a:off x="-6219592" y="940873"/>
              <a:ext cx="7527193" cy="2966097"/>
            </a:xfrm>
            <a:custGeom>
              <a:avLst/>
              <a:gdLst/>
              <a:ahLst/>
              <a:cxnLst/>
              <a:rect l="l" t="t" r="r" b="b"/>
              <a:pathLst>
                <a:path w="284986" h="112299" extrusionOk="0">
                  <a:moveTo>
                    <a:pt x="269365" y="0"/>
                  </a:moveTo>
                  <a:cubicBezTo>
                    <a:pt x="264812" y="2061"/>
                    <a:pt x="258897" y="3490"/>
                    <a:pt x="254676" y="3623"/>
                  </a:cubicBezTo>
                  <a:cubicBezTo>
                    <a:pt x="251452" y="3755"/>
                    <a:pt x="248195" y="3888"/>
                    <a:pt x="245038" y="4620"/>
                  </a:cubicBezTo>
                  <a:cubicBezTo>
                    <a:pt x="240949" y="5539"/>
                    <a:pt x="236952" y="7425"/>
                    <a:pt x="232756" y="7425"/>
                  </a:cubicBezTo>
                  <a:cubicBezTo>
                    <a:pt x="232552" y="7425"/>
                    <a:pt x="232348" y="7421"/>
                    <a:pt x="232143" y="7411"/>
                  </a:cubicBezTo>
                  <a:cubicBezTo>
                    <a:pt x="231421" y="7385"/>
                    <a:pt x="230699" y="7293"/>
                    <a:pt x="229976" y="7293"/>
                  </a:cubicBezTo>
                  <a:cubicBezTo>
                    <a:pt x="229801" y="7293"/>
                    <a:pt x="229626" y="7299"/>
                    <a:pt x="229451" y="7312"/>
                  </a:cubicBezTo>
                  <a:cubicBezTo>
                    <a:pt x="228454" y="7411"/>
                    <a:pt x="227556" y="7744"/>
                    <a:pt x="226626" y="8076"/>
                  </a:cubicBezTo>
                  <a:cubicBezTo>
                    <a:pt x="224100" y="8973"/>
                    <a:pt x="221607" y="9871"/>
                    <a:pt x="219115" y="10768"/>
                  </a:cubicBezTo>
                  <a:cubicBezTo>
                    <a:pt x="218683" y="10901"/>
                    <a:pt x="218251" y="11067"/>
                    <a:pt x="217819" y="11100"/>
                  </a:cubicBezTo>
                  <a:cubicBezTo>
                    <a:pt x="217752" y="11105"/>
                    <a:pt x="217685" y="11107"/>
                    <a:pt x="217618" y="11107"/>
                  </a:cubicBezTo>
                  <a:cubicBezTo>
                    <a:pt x="217187" y="11107"/>
                    <a:pt x="216759" y="11020"/>
                    <a:pt x="216356" y="10934"/>
                  </a:cubicBezTo>
                  <a:cubicBezTo>
                    <a:pt x="215096" y="10686"/>
                    <a:pt x="213813" y="10514"/>
                    <a:pt x="212547" y="10514"/>
                  </a:cubicBezTo>
                  <a:cubicBezTo>
                    <a:pt x="211609" y="10514"/>
                    <a:pt x="210681" y="10608"/>
                    <a:pt x="209776" y="10834"/>
                  </a:cubicBezTo>
                  <a:cubicBezTo>
                    <a:pt x="207616" y="11366"/>
                    <a:pt x="205356" y="12529"/>
                    <a:pt x="204026" y="14723"/>
                  </a:cubicBezTo>
                  <a:cubicBezTo>
                    <a:pt x="202863" y="16684"/>
                    <a:pt x="202132" y="18944"/>
                    <a:pt x="200570" y="20639"/>
                  </a:cubicBezTo>
                  <a:cubicBezTo>
                    <a:pt x="199238" y="22026"/>
                    <a:pt x="197373" y="23020"/>
                    <a:pt x="195498" y="23020"/>
                  </a:cubicBezTo>
                  <a:cubicBezTo>
                    <a:pt x="195127" y="23020"/>
                    <a:pt x="194756" y="22981"/>
                    <a:pt x="194388" y="22898"/>
                  </a:cubicBezTo>
                  <a:cubicBezTo>
                    <a:pt x="193724" y="22766"/>
                    <a:pt x="193059" y="22466"/>
                    <a:pt x="192394" y="22466"/>
                  </a:cubicBezTo>
                  <a:cubicBezTo>
                    <a:pt x="191231" y="22500"/>
                    <a:pt x="190234" y="23364"/>
                    <a:pt x="189104" y="23563"/>
                  </a:cubicBezTo>
                  <a:cubicBezTo>
                    <a:pt x="188948" y="23587"/>
                    <a:pt x="188793" y="23598"/>
                    <a:pt x="188640" y="23598"/>
                  </a:cubicBezTo>
                  <a:cubicBezTo>
                    <a:pt x="187287" y="23598"/>
                    <a:pt x="186031" y="22724"/>
                    <a:pt x="185016" y="21768"/>
                  </a:cubicBezTo>
                  <a:cubicBezTo>
                    <a:pt x="183920" y="20705"/>
                    <a:pt x="182889" y="19442"/>
                    <a:pt x="181460" y="18877"/>
                  </a:cubicBezTo>
                  <a:cubicBezTo>
                    <a:pt x="180098" y="18345"/>
                    <a:pt x="178569" y="18478"/>
                    <a:pt x="177273" y="17847"/>
                  </a:cubicBezTo>
                  <a:cubicBezTo>
                    <a:pt x="176475" y="17448"/>
                    <a:pt x="175844" y="16783"/>
                    <a:pt x="175112" y="16285"/>
                  </a:cubicBezTo>
                  <a:cubicBezTo>
                    <a:pt x="174082" y="15587"/>
                    <a:pt x="172853" y="15255"/>
                    <a:pt x="171656" y="14856"/>
                  </a:cubicBezTo>
                  <a:cubicBezTo>
                    <a:pt x="169130" y="13992"/>
                    <a:pt x="166704" y="12862"/>
                    <a:pt x="164411" y="11499"/>
                  </a:cubicBezTo>
                  <a:cubicBezTo>
                    <a:pt x="163148" y="10735"/>
                    <a:pt x="161918" y="9871"/>
                    <a:pt x="160489" y="9538"/>
                  </a:cubicBezTo>
                  <a:cubicBezTo>
                    <a:pt x="160011" y="9430"/>
                    <a:pt x="159540" y="9381"/>
                    <a:pt x="159074" y="9381"/>
                  </a:cubicBezTo>
                  <a:cubicBezTo>
                    <a:pt x="154968" y="9381"/>
                    <a:pt x="151260" y="13178"/>
                    <a:pt x="146963" y="13626"/>
                  </a:cubicBezTo>
                  <a:cubicBezTo>
                    <a:pt x="146597" y="13661"/>
                    <a:pt x="146227" y="13672"/>
                    <a:pt x="145854" y="13672"/>
                  </a:cubicBezTo>
                  <a:cubicBezTo>
                    <a:pt x="145340" y="13672"/>
                    <a:pt x="144821" y="13652"/>
                    <a:pt x="144300" y="13652"/>
                  </a:cubicBezTo>
                  <a:cubicBezTo>
                    <a:pt x="144135" y="13652"/>
                    <a:pt x="143970" y="13654"/>
                    <a:pt x="143806" y="13659"/>
                  </a:cubicBezTo>
                  <a:cubicBezTo>
                    <a:pt x="142359" y="13712"/>
                    <a:pt x="140913" y="13993"/>
                    <a:pt x="139483" y="13993"/>
                  </a:cubicBezTo>
                  <a:cubicBezTo>
                    <a:pt x="139106" y="13993"/>
                    <a:pt x="138730" y="13974"/>
                    <a:pt x="138355" y="13925"/>
                  </a:cubicBezTo>
                  <a:cubicBezTo>
                    <a:pt x="134398" y="13404"/>
                    <a:pt x="131178" y="10335"/>
                    <a:pt x="126917" y="10335"/>
                  </a:cubicBezTo>
                  <a:cubicBezTo>
                    <a:pt x="126561" y="10335"/>
                    <a:pt x="126197" y="10356"/>
                    <a:pt x="125826" y="10402"/>
                  </a:cubicBezTo>
                  <a:cubicBezTo>
                    <a:pt x="122934" y="10735"/>
                    <a:pt x="119810" y="10369"/>
                    <a:pt x="117251" y="11765"/>
                  </a:cubicBezTo>
                  <a:cubicBezTo>
                    <a:pt x="116580" y="12144"/>
                    <a:pt x="115884" y="12626"/>
                    <a:pt x="115162" y="12626"/>
                  </a:cubicBezTo>
                  <a:cubicBezTo>
                    <a:pt x="115061" y="12626"/>
                    <a:pt x="114960" y="12616"/>
                    <a:pt x="114858" y="12596"/>
                  </a:cubicBezTo>
                  <a:cubicBezTo>
                    <a:pt x="114493" y="12529"/>
                    <a:pt x="114194" y="12363"/>
                    <a:pt x="113861" y="12230"/>
                  </a:cubicBezTo>
                  <a:cubicBezTo>
                    <a:pt x="113332" y="12010"/>
                    <a:pt x="112778" y="11917"/>
                    <a:pt x="112216" y="11917"/>
                  </a:cubicBezTo>
                  <a:cubicBezTo>
                    <a:pt x="110908" y="11917"/>
                    <a:pt x="109553" y="12424"/>
                    <a:pt x="108344" y="13028"/>
                  </a:cubicBezTo>
                  <a:cubicBezTo>
                    <a:pt x="106649" y="13925"/>
                    <a:pt x="104954" y="14989"/>
                    <a:pt x="103060" y="15155"/>
                  </a:cubicBezTo>
                  <a:cubicBezTo>
                    <a:pt x="102906" y="15165"/>
                    <a:pt x="102751" y="15169"/>
                    <a:pt x="102596" y="15169"/>
                  </a:cubicBezTo>
                  <a:cubicBezTo>
                    <a:pt x="102108" y="15169"/>
                    <a:pt x="101622" y="15130"/>
                    <a:pt x="101140" y="15130"/>
                  </a:cubicBezTo>
                  <a:cubicBezTo>
                    <a:pt x="100791" y="15130"/>
                    <a:pt x="100444" y="15151"/>
                    <a:pt x="100102" y="15221"/>
                  </a:cubicBezTo>
                  <a:cubicBezTo>
                    <a:pt x="99105" y="15421"/>
                    <a:pt x="98208" y="15986"/>
                    <a:pt x="97211" y="16218"/>
                  </a:cubicBezTo>
                  <a:cubicBezTo>
                    <a:pt x="96811" y="16306"/>
                    <a:pt x="96411" y="16340"/>
                    <a:pt x="96011" y="16340"/>
                  </a:cubicBezTo>
                  <a:cubicBezTo>
                    <a:pt x="94581" y="16340"/>
                    <a:pt x="93148" y="15897"/>
                    <a:pt x="91694" y="15820"/>
                  </a:cubicBezTo>
                  <a:cubicBezTo>
                    <a:pt x="91456" y="15803"/>
                    <a:pt x="91217" y="15797"/>
                    <a:pt x="90979" y="15797"/>
                  </a:cubicBezTo>
                  <a:cubicBezTo>
                    <a:pt x="89993" y="15797"/>
                    <a:pt x="89007" y="15909"/>
                    <a:pt x="88022" y="15909"/>
                  </a:cubicBezTo>
                  <a:cubicBezTo>
                    <a:pt x="87783" y="15909"/>
                    <a:pt x="87545" y="15902"/>
                    <a:pt x="87307" y="15886"/>
                  </a:cubicBezTo>
                  <a:cubicBezTo>
                    <a:pt x="86111" y="15820"/>
                    <a:pt x="84914" y="15520"/>
                    <a:pt x="83751" y="15188"/>
                  </a:cubicBezTo>
                  <a:cubicBezTo>
                    <a:pt x="82156" y="14789"/>
                    <a:pt x="80560" y="14357"/>
                    <a:pt x="78998" y="13825"/>
                  </a:cubicBezTo>
                  <a:cubicBezTo>
                    <a:pt x="73481" y="11964"/>
                    <a:pt x="68563" y="8442"/>
                    <a:pt x="62182" y="7212"/>
                  </a:cubicBezTo>
                  <a:cubicBezTo>
                    <a:pt x="59922" y="6780"/>
                    <a:pt x="57662" y="6381"/>
                    <a:pt x="55502" y="5583"/>
                  </a:cubicBezTo>
                  <a:cubicBezTo>
                    <a:pt x="55003" y="5384"/>
                    <a:pt x="54471" y="5185"/>
                    <a:pt x="53906" y="5151"/>
                  </a:cubicBezTo>
                  <a:cubicBezTo>
                    <a:pt x="53855" y="5148"/>
                    <a:pt x="53803" y="5147"/>
                    <a:pt x="53752" y="5147"/>
                  </a:cubicBezTo>
                  <a:cubicBezTo>
                    <a:pt x="53200" y="5147"/>
                    <a:pt x="52628" y="5304"/>
                    <a:pt x="52112" y="5517"/>
                  </a:cubicBezTo>
                  <a:cubicBezTo>
                    <a:pt x="48456" y="6813"/>
                    <a:pt x="45232" y="9239"/>
                    <a:pt x="42906" y="12330"/>
                  </a:cubicBezTo>
                  <a:cubicBezTo>
                    <a:pt x="42640" y="12696"/>
                    <a:pt x="42341" y="13094"/>
                    <a:pt x="41875" y="13227"/>
                  </a:cubicBezTo>
                  <a:cubicBezTo>
                    <a:pt x="41801" y="13242"/>
                    <a:pt x="41726" y="13249"/>
                    <a:pt x="41651" y="13249"/>
                  </a:cubicBezTo>
                  <a:cubicBezTo>
                    <a:pt x="41393" y="13249"/>
                    <a:pt x="41136" y="13172"/>
                    <a:pt x="40878" y="13094"/>
                  </a:cubicBezTo>
                  <a:cubicBezTo>
                    <a:pt x="39226" y="12611"/>
                    <a:pt x="37515" y="11953"/>
                    <a:pt x="35835" y="11953"/>
                  </a:cubicBezTo>
                  <a:cubicBezTo>
                    <a:pt x="35319" y="11953"/>
                    <a:pt x="34806" y="12015"/>
                    <a:pt x="34298" y="12164"/>
                  </a:cubicBezTo>
                  <a:cubicBezTo>
                    <a:pt x="33500" y="12396"/>
                    <a:pt x="32736" y="12828"/>
                    <a:pt x="31905" y="12961"/>
                  </a:cubicBezTo>
                  <a:cubicBezTo>
                    <a:pt x="31677" y="13004"/>
                    <a:pt x="31448" y="13023"/>
                    <a:pt x="31219" y="13023"/>
                  </a:cubicBezTo>
                  <a:cubicBezTo>
                    <a:pt x="29488" y="13023"/>
                    <a:pt x="27731" y="11957"/>
                    <a:pt x="26030" y="11957"/>
                  </a:cubicBezTo>
                  <a:cubicBezTo>
                    <a:pt x="25659" y="11957"/>
                    <a:pt x="25291" y="12007"/>
                    <a:pt x="24926" y="12131"/>
                  </a:cubicBezTo>
                  <a:cubicBezTo>
                    <a:pt x="24328" y="12330"/>
                    <a:pt x="23829" y="12696"/>
                    <a:pt x="23231" y="12928"/>
                  </a:cubicBezTo>
                  <a:cubicBezTo>
                    <a:pt x="22716" y="13136"/>
                    <a:pt x="22185" y="13223"/>
                    <a:pt x="21645" y="13223"/>
                  </a:cubicBezTo>
                  <a:cubicBezTo>
                    <a:pt x="20198" y="13223"/>
                    <a:pt x="18695" y="12594"/>
                    <a:pt x="17315" y="11964"/>
                  </a:cubicBezTo>
                  <a:cubicBezTo>
                    <a:pt x="14158" y="10569"/>
                    <a:pt x="10901" y="9272"/>
                    <a:pt x="7445" y="8774"/>
                  </a:cubicBezTo>
                  <a:cubicBezTo>
                    <a:pt x="6501" y="8634"/>
                    <a:pt x="5539" y="8557"/>
                    <a:pt x="4575" y="8557"/>
                  </a:cubicBezTo>
                  <a:cubicBezTo>
                    <a:pt x="3026" y="8557"/>
                    <a:pt x="1475" y="8755"/>
                    <a:pt x="0" y="9206"/>
                  </a:cubicBezTo>
                  <a:lnTo>
                    <a:pt x="0" y="17980"/>
                  </a:lnTo>
                  <a:lnTo>
                    <a:pt x="13393" y="18212"/>
                  </a:lnTo>
                  <a:cubicBezTo>
                    <a:pt x="14424" y="16385"/>
                    <a:pt x="16351" y="15122"/>
                    <a:pt x="18611" y="15122"/>
                  </a:cubicBezTo>
                  <a:cubicBezTo>
                    <a:pt x="21968" y="15122"/>
                    <a:pt x="24660" y="17814"/>
                    <a:pt x="24660" y="21170"/>
                  </a:cubicBezTo>
                  <a:cubicBezTo>
                    <a:pt x="24660" y="24494"/>
                    <a:pt x="21968" y="27186"/>
                    <a:pt x="18611" y="27186"/>
                  </a:cubicBezTo>
                  <a:cubicBezTo>
                    <a:pt x="16351" y="27186"/>
                    <a:pt x="14424" y="25923"/>
                    <a:pt x="13393" y="24095"/>
                  </a:cubicBezTo>
                  <a:lnTo>
                    <a:pt x="0" y="24328"/>
                  </a:lnTo>
                  <a:lnTo>
                    <a:pt x="0" y="50383"/>
                  </a:lnTo>
                  <a:lnTo>
                    <a:pt x="13393" y="50649"/>
                  </a:lnTo>
                  <a:cubicBezTo>
                    <a:pt x="14424" y="48788"/>
                    <a:pt x="16351" y="47525"/>
                    <a:pt x="18611" y="47525"/>
                  </a:cubicBezTo>
                  <a:cubicBezTo>
                    <a:pt x="21968" y="47525"/>
                    <a:pt x="24660" y="50250"/>
                    <a:pt x="24660" y="53574"/>
                  </a:cubicBezTo>
                  <a:cubicBezTo>
                    <a:pt x="24660" y="56897"/>
                    <a:pt x="21968" y="59589"/>
                    <a:pt x="18611" y="59589"/>
                  </a:cubicBezTo>
                  <a:cubicBezTo>
                    <a:pt x="16351" y="59589"/>
                    <a:pt x="14424" y="58360"/>
                    <a:pt x="13393" y="56498"/>
                  </a:cubicBezTo>
                  <a:lnTo>
                    <a:pt x="0" y="56764"/>
                  </a:lnTo>
                  <a:lnTo>
                    <a:pt x="0" y="82820"/>
                  </a:lnTo>
                  <a:lnTo>
                    <a:pt x="13393" y="83053"/>
                  </a:lnTo>
                  <a:cubicBezTo>
                    <a:pt x="14424" y="81225"/>
                    <a:pt x="16351" y="79962"/>
                    <a:pt x="18611" y="79962"/>
                  </a:cubicBezTo>
                  <a:cubicBezTo>
                    <a:pt x="21968" y="79962"/>
                    <a:pt x="24660" y="82654"/>
                    <a:pt x="24660" y="85977"/>
                  </a:cubicBezTo>
                  <a:cubicBezTo>
                    <a:pt x="24660" y="89334"/>
                    <a:pt x="21968" y="92026"/>
                    <a:pt x="18611" y="92026"/>
                  </a:cubicBezTo>
                  <a:cubicBezTo>
                    <a:pt x="16351" y="92026"/>
                    <a:pt x="14424" y="90763"/>
                    <a:pt x="13393" y="88935"/>
                  </a:cubicBezTo>
                  <a:lnTo>
                    <a:pt x="0" y="89168"/>
                  </a:lnTo>
                  <a:lnTo>
                    <a:pt x="0" y="112299"/>
                  </a:lnTo>
                  <a:lnTo>
                    <a:pt x="284986" y="112299"/>
                  </a:lnTo>
                  <a:lnTo>
                    <a:pt x="284986"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28" name="Google Shape;28;p5"/>
            <p:cNvGrpSpPr/>
            <p:nvPr/>
          </p:nvGrpSpPr>
          <p:grpSpPr>
            <a:xfrm>
              <a:off x="-6219592" y="940873"/>
              <a:ext cx="7527193" cy="2966097"/>
              <a:chOff x="-3636342" y="6207723"/>
              <a:chExt cx="7527193" cy="2966097"/>
            </a:xfrm>
          </p:grpSpPr>
          <p:sp>
            <p:nvSpPr>
              <p:cNvPr id="29" name="Google Shape;29;p5"/>
              <p:cNvSpPr/>
              <p:nvPr/>
            </p:nvSpPr>
            <p:spPr>
              <a:xfrm>
                <a:off x="-3532779" y="6848517"/>
                <a:ext cx="5309" cy="273000"/>
              </a:xfrm>
              <a:custGeom>
                <a:avLst/>
                <a:gdLst/>
                <a:ahLst/>
                <a:cxnLst/>
                <a:rect l="l" t="t" r="r" b="b"/>
                <a:pathLst>
                  <a:path w="201" h="10336" extrusionOk="0">
                    <a:moveTo>
                      <a:pt x="1" y="0"/>
                    </a:moveTo>
                    <a:lnTo>
                      <a:pt x="1" y="10336"/>
                    </a:lnTo>
                    <a:lnTo>
                      <a:pt x="200" y="10336"/>
                    </a:lnTo>
                    <a:lnTo>
                      <a:pt x="200"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 name="Google Shape;30;p5"/>
              <p:cNvSpPr/>
              <p:nvPr/>
            </p:nvSpPr>
            <p:spPr>
              <a:xfrm>
                <a:off x="-3532779" y="6434184"/>
                <a:ext cx="5309" cy="250206"/>
              </a:xfrm>
              <a:custGeom>
                <a:avLst/>
                <a:gdLst/>
                <a:ahLst/>
                <a:cxnLst/>
                <a:rect l="l" t="t" r="r" b="b"/>
                <a:pathLst>
                  <a:path w="201" h="9473" extrusionOk="0">
                    <a:moveTo>
                      <a:pt x="1" y="0"/>
                    </a:moveTo>
                    <a:lnTo>
                      <a:pt x="1" y="9472"/>
                    </a:lnTo>
                    <a:lnTo>
                      <a:pt x="200" y="9472"/>
                    </a:lnTo>
                    <a:lnTo>
                      <a:pt x="200"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 name="Google Shape;31;p5"/>
              <p:cNvSpPr/>
              <p:nvPr/>
            </p:nvSpPr>
            <p:spPr>
              <a:xfrm>
                <a:off x="-3532779" y="9008769"/>
                <a:ext cx="5309" cy="165052"/>
              </a:xfrm>
              <a:custGeom>
                <a:avLst/>
                <a:gdLst/>
                <a:ahLst/>
                <a:cxnLst/>
                <a:rect l="l" t="t" r="r" b="b"/>
                <a:pathLst>
                  <a:path w="201" h="6249" extrusionOk="0">
                    <a:moveTo>
                      <a:pt x="1" y="1"/>
                    </a:moveTo>
                    <a:lnTo>
                      <a:pt x="1" y="6249"/>
                    </a:lnTo>
                    <a:lnTo>
                      <a:pt x="200" y="6249"/>
                    </a:lnTo>
                    <a:lnTo>
                      <a:pt x="200"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 name="Google Shape;32;p5"/>
              <p:cNvSpPr/>
              <p:nvPr/>
            </p:nvSpPr>
            <p:spPr>
              <a:xfrm>
                <a:off x="-3532779" y="8257386"/>
                <a:ext cx="5309" cy="139590"/>
              </a:xfrm>
              <a:custGeom>
                <a:avLst/>
                <a:gdLst/>
                <a:ahLst/>
                <a:cxnLst/>
                <a:rect l="l" t="t" r="r" b="b"/>
                <a:pathLst>
                  <a:path w="201" h="5285" extrusionOk="0">
                    <a:moveTo>
                      <a:pt x="1" y="0"/>
                    </a:moveTo>
                    <a:lnTo>
                      <a:pt x="1" y="5284"/>
                    </a:lnTo>
                    <a:lnTo>
                      <a:pt x="200" y="5284"/>
                    </a:lnTo>
                    <a:lnTo>
                      <a:pt x="200"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 name="Google Shape;33;p5"/>
              <p:cNvSpPr/>
              <p:nvPr/>
            </p:nvSpPr>
            <p:spPr>
              <a:xfrm>
                <a:off x="-3532779" y="8561103"/>
                <a:ext cx="5309" cy="64103"/>
              </a:xfrm>
              <a:custGeom>
                <a:avLst/>
                <a:gdLst/>
                <a:ahLst/>
                <a:cxnLst/>
                <a:rect l="l" t="t" r="r" b="b"/>
                <a:pathLst>
                  <a:path w="201" h="2427" extrusionOk="0">
                    <a:moveTo>
                      <a:pt x="1" y="0"/>
                    </a:moveTo>
                    <a:lnTo>
                      <a:pt x="1" y="2426"/>
                    </a:lnTo>
                    <a:lnTo>
                      <a:pt x="200" y="2426"/>
                    </a:lnTo>
                    <a:lnTo>
                      <a:pt x="200"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 name="Google Shape;34;p5"/>
              <p:cNvSpPr/>
              <p:nvPr/>
            </p:nvSpPr>
            <p:spPr>
              <a:xfrm>
                <a:off x="-3532779" y="7878155"/>
                <a:ext cx="5309" cy="368718"/>
              </a:xfrm>
              <a:custGeom>
                <a:avLst/>
                <a:gdLst/>
                <a:ahLst/>
                <a:cxnLst/>
                <a:rect l="l" t="t" r="r" b="b"/>
                <a:pathLst>
                  <a:path w="201" h="13960" extrusionOk="0">
                    <a:moveTo>
                      <a:pt x="1" y="1"/>
                    </a:moveTo>
                    <a:lnTo>
                      <a:pt x="1" y="13959"/>
                    </a:lnTo>
                    <a:lnTo>
                      <a:pt x="200" y="13959"/>
                    </a:lnTo>
                    <a:lnTo>
                      <a:pt x="200"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 name="Google Shape;35;p5"/>
              <p:cNvSpPr/>
              <p:nvPr/>
            </p:nvSpPr>
            <p:spPr>
              <a:xfrm>
                <a:off x="-3532779" y="8630436"/>
                <a:ext cx="5309" cy="367820"/>
              </a:xfrm>
              <a:custGeom>
                <a:avLst/>
                <a:gdLst/>
                <a:ahLst/>
                <a:cxnLst/>
                <a:rect l="l" t="t" r="r" b="b"/>
                <a:pathLst>
                  <a:path w="201" h="13926" extrusionOk="0">
                    <a:moveTo>
                      <a:pt x="1" y="1"/>
                    </a:moveTo>
                    <a:lnTo>
                      <a:pt x="1" y="13926"/>
                    </a:lnTo>
                    <a:lnTo>
                      <a:pt x="200" y="13926"/>
                    </a:lnTo>
                    <a:lnTo>
                      <a:pt x="200"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 name="Google Shape;36;p5"/>
              <p:cNvSpPr/>
              <p:nvPr/>
            </p:nvSpPr>
            <p:spPr>
              <a:xfrm>
                <a:off x="-3532779" y="7505105"/>
                <a:ext cx="5309" cy="35129"/>
              </a:xfrm>
              <a:custGeom>
                <a:avLst/>
                <a:gdLst/>
                <a:ahLst/>
                <a:cxnLst/>
                <a:rect l="l" t="t" r="r" b="b"/>
                <a:pathLst>
                  <a:path w="201" h="1330" extrusionOk="0">
                    <a:moveTo>
                      <a:pt x="1" y="0"/>
                    </a:moveTo>
                    <a:lnTo>
                      <a:pt x="1" y="1330"/>
                    </a:lnTo>
                    <a:lnTo>
                      <a:pt x="200" y="1330"/>
                    </a:lnTo>
                    <a:lnTo>
                      <a:pt x="200"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37;p5"/>
              <p:cNvSpPr/>
              <p:nvPr/>
            </p:nvSpPr>
            <p:spPr>
              <a:xfrm>
                <a:off x="-3532779" y="7704361"/>
                <a:ext cx="5309" cy="168565"/>
              </a:xfrm>
              <a:custGeom>
                <a:avLst/>
                <a:gdLst/>
                <a:ahLst/>
                <a:cxnLst/>
                <a:rect l="l" t="t" r="r" b="b"/>
                <a:pathLst>
                  <a:path w="201" h="6382" extrusionOk="0">
                    <a:moveTo>
                      <a:pt x="1" y="1"/>
                    </a:moveTo>
                    <a:lnTo>
                      <a:pt x="1" y="6382"/>
                    </a:lnTo>
                    <a:lnTo>
                      <a:pt x="200" y="6382"/>
                    </a:lnTo>
                    <a:lnTo>
                      <a:pt x="200"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 name="Google Shape;38;p5"/>
              <p:cNvSpPr/>
              <p:nvPr/>
            </p:nvSpPr>
            <p:spPr>
              <a:xfrm>
                <a:off x="-3532779" y="7125901"/>
                <a:ext cx="5309" cy="368692"/>
              </a:xfrm>
              <a:custGeom>
                <a:avLst/>
                <a:gdLst/>
                <a:ahLst/>
                <a:cxnLst/>
                <a:rect l="l" t="t" r="r" b="b"/>
                <a:pathLst>
                  <a:path w="201" h="13959" extrusionOk="0">
                    <a:moveTo>
                      <a:pt x="1" y="0"/>
                    </a:moveTo>
                    <a:lnTo>
                      <a:pt x="1" y="13959"/>
                    </a:lnTo>
                    <a:lnTo>
                      <a:pt x="200" y="13959"/>
                    </a:lnTo>
                    <a:lnTo>
                      <a:pt x="200"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 name="Google Shape;39;p5"/>
              <p:cNvSpPr/>
              <p:nvPr/>
            </p:nvSpPr>
            <p:spPr>
              <a:xfrm>
                <a:off x="-3158830" y="8637462"/>
                <a:ext cx="9693" cy="360795"/>
              </a:xfrm>
              <a:custGeom>
                <a:avLst/>
                <a:gdLst/>
                <a:ahLst/>
                <a:cxnLst/>
                <a:rect l="l" t="t" r="r" b="b"/>
                <a:pathLst>
                  <a:path w="367" h="13660" extrusionOk="0">
                    <a:moveTo>
                      <a:pt x="1" y="1"/>
                    </a:moveTo>
                    <a:lnTo>
                      <a:pt x="1" y="13660"/>
                    </a:lnTo>
                    <a:lnTo>
                      <a:pt x="366" y="13660"/>
                    </a:lnTo>
                    <a:lnTo>
                      <a:pt x="366"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 name="Google Shape;40;p5"/>
              <p:cNvSpPr/>
              <p:nvPr/>
            </p:nvSpPr>
            <p:spPr>
              <a:xfrm>
                <a:off x="-3159702" y="7125901"/>
                <a:ext cx="10565" cy="337974"/>
              </a:xfrm>
              <a:custGeom>
                <a:avLst/>
                <a:gdLst/>
                <a:ahLst/>
                <a:cxnLst/>
                <a:rect l="l" t="t" r="r" b="b"/>
                <a:pathLst>
                  <a:path w="400" h="12796" extrusionOk="0">
                    <a:moveTo>
                      <a:pt x="0" y="0"/>
                    </a:moveTo>
                    <a:lnTo>
                      <a:pt x="0" y="12795"/>
                    </a:lnTo>
                    <a:lnTo>
                      <a:pt x="399" y="12795"/>
                    </a:lnTo>
                    <a:lnTo>
                      <a:pt x="399"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 name="Google Shape;41;p5"/>
              <p:cNvSpPr/>
              <p:nvPr/>
            </p:nvSpPr>
            <p:spPr>
              <a:xfrm>
                <a:off x="-3159702" y="9008769"/>
                <a:ext cx="10565" cy="165052"/>
              </a:xfrm>
              <a:custGeom>
                <a:avLst/>
                <a:gdLst/>
                <a:ahLst/>
                <a:cxnLst/>
                <a:rect l="l" t="t" r="r" b="b"/>
                <a:pathLst>
                  <a:path w="400" h="6249" extrusionOk="0">
                    <a:moveTo>
                      <a:pt x="0" y="1"/>
                    </a:moveTo>
                    <a:lnTo>
                      <a:pt x="0" y="6249"/>
                    </a:lnTo>
                    <a:lnTo>
                      <a:pt x="399" y="6249"/>
                    </a:lnTo>
                    <a:lnTo>
                      <a:pt x="399"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 name="Google Shape;42;p5"/>
              <p:cNvSpPr/>
              <p:nvPr/>
            </p:nvSpPr>
            <p:spPr>
              <a:xfrm>
                <a:off x="-3158830" y="6924875"/>
                <a:ext cx="9693" cy="196641"/>
              </a:xfrm>
              <a:custGeom>
                <a:avLst/>
                <a:gdLst/>
                <a:ahLst/>
                <a:cxnLst/>
                <a:rect l="l" t="t" r="r" b="b"/>
                <a:pathLst>
                  <a:path w="367" h="7445" extrusionOk="0">
                    <a:moveTo>
                      <a:pt x="1" y="0"/>
                    </a:moveTo>
                    <a:lnTo>
                      <a:pt x="1" y="7445"/>
                    </a:lnTo>
                    <a:lnTo>
                      <a:pt x="366" y="7445"/>
                    </a:lnTo>
                    <a:lnTo>
                      <a:pt x="366" y="34"/>
                    </a:lnTo>
                    <a:cubicBezTo>
                      <a:pt x="233" y="34"/>
                      <a:pt x="100" y="0"/>
                      <a:pt x="1" y="0"/>
                    </a:cubicBez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 name="Google Shape;43;p5"/>
              <p:cNvSpPr/>
              <p:nvPr/>
            </p:nvSpPr>
            <p:spPr>
              <a:xfrm>
                <a:off x="-3158830" y="7780719"/>
                <a:ext cx="9693" cy="92206"/>
              </a:xfrm>
              <a:custGeom>
                <a:avLst/>
                <a:gdLst/>
                <a:ahLst/>
                <a:cxnLst/>
                <a:rect l="l" t="t" r="r" b="b"/>
                <a:pathLst>
                  <a:path w="367" h="3491" extrusionOk="0">
                    <a:moveTo>
                      <a:pt x="1" y="1"/>
                    </a:moveTo>
                    <a:lnTo>
                      <a:pt x="1" y="3491"/>
                    </a:lnTo>
                    <a:lnTo>
                      <a:pt x="366" y="3491"/>
                    </a:lnTo>
                    <a:lnTo>
                      <a:pt x="366" y="34"/>
                    </a:lnTo>
                    <a:cubicBezTo>
                      <a:pt x="233" y="34"/>
                      <a:pt x="100" y="34"/>
                      <a:pt x="1" y="1"/>
                    </a:cubicBez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 name="Google Shape;44;p5"/>
              <p:cNvSpPr/>
              <p:nvPr/>
            </p:nvSpPr>
            <p:spPr>
              <a:xfrm>
                <a:off x="-3159702" y="7878155"/>
                <a:ext cx="10565" cy="368718"/>
              </a:xfrm>
              <a:custGeom>
                <a:avLst/>
                <a:gdLst/>
                <a:ahLst/>
                <a:cxnLst/>
                <a:rect l="l" t="t" r="r" b="b"/>
                <a:pathLst>
                  <a:path w="400" h="13960" extrusionOk="0">
                    <a:moveTo>
                      <a:pt x="0" y="1"/>
                    </a:moveTo>
                    <a:lnTo>
                      <a:pt x="0" y="13959"/>
                    </a:lnTo>
                    <a:lnTo>
                      <a:pt x="399" y="13959"/>
                    </a:lnTo>
                    <a:lnTo>
                      <a:pt x="399"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 name="Google Shape;45;p5"/>
              <p:cNvSpPr/>
              <p:nvPr/>
            </p:nvSpPr>
            <p:spPr>
              <a:xfrm>
                <a:off x="-3159702" y="6532491"/>
                <a:ext cx="10565" cy="75513"/>
              </a:xfrm>
              <a:custGeom>
                <a:avLst/>
                <a:gdLst/>
                <a:ahLst/>
                <a:cxnLst/>
                <a:rect l="l" t="t" r="r" b="b"/>
                <a:pathLst>
                  <a:path w="400" h="2859" extrusionOk="0">
                    <a:moveTo>
                      <a:pt x="0" y="1"/>
                    </a:moveTo>
                    <a:lnTo>
                      <a:pt x="0" y="2859"/>
                    </a:lnTo>
                    <a:cubicBezTo>
                      <a:pt x="133" y="2859"/>
                      <a:pt x="266" y="2826"/>
                      <a:pt x="399" y="2826"/>
                    </a:cubicBezTo>
                    <a:lnTo>
                      <a:pt x="399" y="167"/>
                    </a:lnTo>
                    <a:cubicBezTo>
                      <a:pt x="266" y="100"/>
                      <a:pt x="133" y="67"/>
                      <a:pt x="0" y="1"/>
                    </a:cubicBez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 name="Google Shape;46;p5"/>
              <p:cNvSpPr/>
              <p:nvPr/>
            </p:nvSpPr>
            <p:spPr>
              <a:xfrm>
                <a:off x="-3159702" y="8257386"/>
                <a:ext cx="10565" cy="63232"/>
              </a:xfrm>
              <a:custGeom>
                <a:avLst/>
                <a:gdLst/>
                <a:ahLst/>
                <a:cxnLst/>
                <a:rect l="l" t="t" r="r" b="b"/>
                <a:pathLst>
                  <a:path w="400" h="2394" extrusionOk="0">
                    <a:moveTo>
                      <a:pt x="0" y="0"/>
                    </a:moveTo>
                    <a:lnTo>
                      <a:pt x="0" y="2393"/>
                    </a:lnTo>
                    <a:cubicBezTo>
                      <a:pt x="133" y="2360"/>
                      <a:pt x="266" y="2360"/>
                      <a:pt x="399" y="2360"/>
                    </a:cubicBezTo>
                    <a:lnTo>
                      <a:pt x="399"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 name="Google Shape;47;p5"/>
              <p:cNvSpPr/>
              <p:nvPr/>
            </p:nvSpPr>
            <p:spPr>
              <a:xfrm>
                <a:off x="-2780498" y="8257386"/>
                <a:ext cx="5309" cy="367820"/>
              </a:xfrm>
              <a:custGeom>
                <a:avLst/>
                <a:gdLst/>
                <a:ahLst/>
                <a:cxnLst/>
                <a:rect l="l" t="t" r="r" b="b"/>
                <a:pathLst>
                  <a:path w="201" h="13926" extrusionOk="0">
                    <a:moveTo>
                      <a:pt x="1" y="0"/>
                    </a:moveTo>
                    <a:lnTo>
                      <a:pt x="1" y="13925"/>
                    </a:lnTo>
                    <a:lnTo>
                      <a:pt x="200" y="13925"/>
                    </a:lnTo>
                    <a:lnTo>
                      <a:pt x="200"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 name="Google Shape;48;p5"/>
              <p:cNvSpPr/>
              <p:nvPr/>
            </p:nvSpPr>
            <p:spPr>
              <a:xfrm>
                <a:off x="-2780498" y="7125901"/>
                <a:ext cx="5309" cy="368692"/>
              </a:xfrm>
              <a:custGeom>
                <a:avLst/>
                <a:gdLst/>
                <a:ahLst/>
                <a:cxnLst/>
                <a:rect l="l" t="t" r="r" b="b"/>
                <a:pathLst>
                  <a:path w="201" h="13959" extrusionOk="0">
                    <a:moveTo>
                      <a:pt x="1" y="0"/>
                    </a:moveTo>
                    <a:lnTo>
                      <a:pt x="1" y="13959"/>
                    </a:lnTo>
                    <a:lnTo>
                      <a:pt x="200" y="13959"/>
                    </a:lnTo>
                    <a:lnTo>
                      <a:pt x="200"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 name="Google Shape;49;p5"/>
              <p:cNvSpPr/>
              <p:nvPr/>
            </p:nvSpPr>
            <p:spPr>
              <a:xfrm>
                <a:off x="-2780498" y="6545671"/>
                <a:ext cx="5309" cy="196641"/>
              </a:xfrm>
              <a:custGeom>
                <a:avLst/>
                <a:gdLst/>
                <a:ahLst/>
                <a:cxnLst/>
                <a:rect l="l" t="t" r="r" b="b"/>
                <a:pathLst>
                  <a:path w="201" h="7445" extrusionOk="0">
                    <a:moveTo>
                      <a:pt x="200" y="0"/>
                    </a:moveTo>
                    <a:cubicBezTo>
                      <a:pt x="134" y="0"/>
                      <a:pt x="67" y="33"/>
                      <a:pt x="1" y="67"/>
                    </a:cubicBezTo>
                    <a:lnTo>
                      <a:pt x="1" y="7445"/>
                    </a:lnTo>
                    <a:lnTo>
                      <a:pt x="200" y="7445"/>
                    </a:lnTo>
                    <a:lnTo>
                      <a:pt x="200"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 name="Google Shape;50;p5"/>
              <p:cNvSpPr/>
              <p:nvPr/>
            </p:nvSpPr>
            <p:spPr>
              <a:xfrm>
                <a:off x="-2780498" y="8630436"/>
                <a:ext cx="5309" cy="367820"/>
              </a:xfrm>
              <a:custGeom>
                <a:avLst/>
                <a:gdLst/>
                <a:ahLst/>
                <a:cxnLst/>
                <a:rect l="l" t="t" r="r" b="b"/>
                <a:pathLst>
                  <a:path w="201" h="13926" extrusionOk="0">
                    <a:moveTo>
                      <a:pt x="1" y="1"/>
                    </a:moveTo>
                    <a:lnTo>
                      <a:pt x="1" y="13926"/>
                    </a:lnTo>
                    <a:lnTo>
                      <a:pt x="200" y="13926"/>
                    </a:lnTo>
                    <a:lnTo>
                      <a:pt x="200"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 name="Google Shape;51;p5"/>
              <p:cNvSpPr/>
              <p:nvPr/>
            </p:nvSpPr>
            <p:spPr>
              <a:xfrm>
                <a:off x="-2780498" y="7878155"/>
                <a:ext cx="5309" cy="368718"/>
              </a:xfrm>
              <a:custGeom>
                <a:avLst/>
                <a:gdLst/>
                <a:ahLst/>
                <a:cxnLst/>
                <a:rect l="l" t="t" r="r" b="b"/>
                <a:pathLst>
                  <a:path w="201" h="13960" extrusionOk="0">
                    <a:moveTo>
                      <a:pt x="1" y="1"/>
                    </a:moveTo>
                    <a:lnTo>
                      <a:pt x="1" y="13959"/>
                    </a:lnTo>
                    <a:lnTo>
                      <a:pt x="200" y="13959"/>
                    </a:lnTo>
                    <a:lnTo>
                      <a:pt x="200"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 name="Google Shape;52;p5"/>
              <p:cNvSpPr/>
              <p:nvPr/>
            </p:nvSpPr>
            <p:spPr>
              <a:xfrm>
                <a:off x="-2780498" y="9008769"/>
                <a:ext cx="5309" cy="165052"/>
              </a:xfrm>
              <a:custGeom>
                <a:avLst/>
                <a:gdLst/>
                <a:ahLst/>
                <a:cxnLst/>
                <a:rect l="l" t="t" r="r" b="b"/>
                <a:pathLst>
                  <a:path w="201" h="6249" extrusionOk="0">
                    <a:moveTo>
                      <a:pt x="1" y="1"/>
                    </a:moveTo>
                    <a:lnTo>
                      <a:pt x="1" y="6249"/>
                    </a:lnTo>
                    <a:lnTo>
                      <a:pt x="200" y="6249"/>
                    </a:lnTo>
                    <a:lnTo>
                      <a:pt x="200"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 name="Google Shape;53;p5"/>
              <p:cNvSpPr/>
              <p:nvPr/>
            </p:nvSpPr>
            <p:spPr>
              <a:xfrm>
                <a:off x="-2780498" y="6752824"/>
                <a:ext cx="5309" cy="368692"/>
              </a:xfrm>
              <a:custGeom>
                <a:avLst/>
                <a:gdLst/>
                <a:ahLst/>
                <a:cxnLst/>
                <a:rect l="l" t="t" r="r" b="b"/>
                <a:pathLst>
                  <a:path w="201" h="13959" extrusionOk="0">
                    <a:moveTo>
                      <a:pt x="1" y="1"/>
                    </a:moveTo>
                    <a:lnTo>
                      <a:pt x="1" y="13959"/>
                    </a:lnTo>
                    <a:lnTo>
                      <a:pt x="200" y="13959"/>
                    </a:lnTo>
                    <a:lnTo>
                      <a:pt x="200"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 name="Google Shape;54;p5"/>
              <p:cNvSpPr/>
              <p:nvPr/>
            </p:nvSpPr>
            <p:spPr>
              <a:xfrm>
                <a:off x="-2780498" y="7505105"/>
                <a:ext cx="5309" cy="368692"/>
              </a:xfrm>
              <a:custGeom>
                <a:avLst/>
                <a:gdLst/>
                <a:ahLst/>
                <a:cxnLst/>
                <a:rect l="l" t="t" r="r" b="b"/>
                <a:pathLst>
                  <a:path w="201" h="13959" extrusionOk="0">
                    <a:moveTo>
                      <a:pt x="1" y="0"/>
                    </a:moveTo>
                    <a:lnTo>
                      <a:pt x="1" y="13959"/>
                    </a:lnTo>
                    <a:lnTo>
                      <a:pt x="200" y="13959"/>
                    </a:lnTo>
                    <a:lnTo>
                      <a:pt x="200"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 name="Google Shape;55;p5"/>
              <p:cNvSpPr/>
              <p:nvPr/>
            </p:nvSpPr>
            <p:spPr>
              <a:xfrm>
                <a:off x="-2407421" y="7125901"/>
                <a:ext cx="10565" cy="368692"/>
              </a:xfrm>
              <a:custGeom>
                <a:avLst/>
                <a:gdLst/>
                <a:ahLst/>
                <a:cxnLst/>
                <a:rect l="l" t="t" r="r" b="b"/>
                <a:pathLst>
                  <a:path w="400" h="13959" extrusionOk="0">
                    <a:moveTo>
                      <a:pt x="0" y="0"/>
                    </a:moveTo>
                    <a:lnTo>
                      <a:pt x="0" y="13959"/>
                    </a:lnTo>
                    <a:lnTo>
                      <a:pt x="399" y="13959"/>
                    </a:lnTo>
                    <a:lnTo>
                      <a:pt x="399"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 name="Google Shape;56;p5"/>
              <p:cNvSpPr/>
              <p:nvPr/>
            </p:nvSpPr>
            <p:spPr>
              <a:xfrm>
                <a:off x="-2407421" y="6752824"/>
                <a:ext cx="10565" cy="368692"/>
              </a:xfrm>
              <a:custGeom>
                <a:avLst/>
                <a:gdLst/>
                <a:ahLst/>
                <a:cxnLst/>
                <a:rect l="l" t="t" r="r" b="b"/>
                <a:pathLst>
                  <a:path w="400" h="13959" extrusionOk="0">
                    <a:moveTo>
                      <a:pt x="0" y="1"/>
                    </a:moveTo>
                    <a:lnTo>
                      <a:pt x="0" y="13959"/>
                    </a:lnTo>
                    <a:lnTo>
                      <a:pt x="399" y="13959"/>
                    </a:lnTo>
                    <a:lnTo>
                      <a:pt x="399"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 name="Google Shape;57;p5"/>
              <p:cNvSpPr/>
              <p:nvPr/>
            </p:nvSpPr>
            <p:spPr>
              <a:xfrm>
                <a:off x="-2407421" y="9008769"/>
                <a:ext cx="10565" cy="165052"/>
              </a:xfrm>
              <a:custGeom>
                <a:avLst/>
                <a:gdLst/>
                <a:ahLst/>
                <a:cxnLst/>
                <a:rect l="l" t="t" r="r" b="b"/>
                <a:pathLst>
                  <a:path w="400" h="6249" extrusionOk="0">
                    <a:moveTo>
                      <a:pt x="0" y="1"/>
                    </a:moveTo>
                    <a:lnTo>
                      <a:pt x="0" y="6249"/>
                    </a:lnTo>
                    <a:lnTo>
                      <a:pt x="399" y="6249"/>
                    </a:lnTo>
                    <a:lnTo>
                      <a:pt x="399"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 name="Google Shape;58;p5"/>
              <p:cNvSpPr/>
              <p:nvPr/>
            </p:nvSpPr>
            <p:spPr>
              <a:xfrm>
                <a:off x="-2407421" y="7505105"/>
                <a:ext cx="10565" cy="368692"/>
              </a:xfrm>
              <a:custGeom>
                <a:avLst/>
                <a:gdLst/>
                <a:ahLst/>
                <a:cxnLst/>
                <a:rect l="l" t="t" r="r" b="b"/>
                <a:pathLst>
                  <a:path w="400" h="13959" extrusionOk="0">
                    <a:moveTo>
                      <a:pt x="0" y="0"/>
                    </a:moveTo>
                    <a:lnTo>
                      <a:pt x="0" y="13959"/>
                    </a:lnTo>
                    <a:lnTo>
                      <a:pt x="399" y="13959"/>
                    </a:lnTo>
                    <a:lnTo>
                      <a:pt x="399"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 name="Google Shape;59;p5"/>
              <p:cNvSpPr/>
              <p:nvPr/>
            </p:nvSpPr>
            <p:spPr>
              <a:xfrm>
                <a:off x="-2407421" y="8630436"/>
                <a:ext cx="10565" cy="367820"/>
              </a:xfrm>
              <a:custGeom>
                <a:avLst/>
                <a:gdLst/>
                <a:ahLst/>
                <a:cxnLst/>
                <a:rect l="l" t="t" r="r" b="b"/>
                <a:pathLst>
                  <a:path w="400" h="13926" extrusionOk="0">
                    <a:moveTo>
                      <a:pt x="0" y="1"/>
                    </a:moveTo>
                    <a:lnTo>
                      <a:pt x="0" y="13926"/>
                    </a:lnTo>
                    <a:lnTo>
                      <a:pt x="399" y="13926"/>
                    </a:lnTo>
                    <a:lnTo>
                      <a:pt x="399"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 name="Google Shape;60;p5"/>
              <p:cNvSpPr/>
              <p:nvPr/>
            </p:nvSpPr>
            <p:spPr>
              <a:xfrm>
                <a:off x="-2407421" y="6427158"/>
                <a:ext cx="10565" cy="315154"/>
              </a:xfrm>
              <a:custGeom>
                <a:avLst/>
                <a:gdLst/>
                <a:ahLst/>
                <a:cxnLst/>
                <a:rect l="l" t="t" r="r" b="b"/>
                <a:pathLst>
                  <a:path w="400" h="11932" extrusionOk="0">
                    <a:moveTo>
                      <a:pt x="399" y="1"/>
                    </a:moveTo>
                    <a:cubicBezTo>
                      <a:pt x="266" y="100"/>
                      <a:pt x="133" y="233"/>
                      <a:pt x="0" y="333"/>
                    </a:cubicBezTo>
                    <a:lnTo>
                      <a:pt x="0" y="11932"/>
                    </a:lnTo>
                    <a:lnTo>
                      <a:pt x="399" y="11932"/>
                    </a:lnTo>
                    <a:lnTo>
                      <a:pt x="399"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 name="Google Shape;61;p5"/>
              <p:cNvSpPr/>
              <p:nvPr/>
            </p:nvSpPr>
            <p:spPr>
              <a:xfrm>
                <a:off x="-2407421" y="7878155"/>
                <a:ext cx="10565" cy="368718"/>
              </a:xfrm>
              <a:custGeom>
                <a:avLst/>
                <a:gdLst/>
                <a:ahLst/>
                <a:cxnLst/>
                <a:rect l="l" t="t" r="r" b="b"/>
                <a:pathLst>
                  <a:path w="400" h="13960" extrusionOk="0">
                    <a:moveTo>
                      <a:pt x="0" y="1"/>
                    </a:moveTo>
                    <a:lnTo>
                      <a:pt x="0" y="13959"/>
                    </a:lnTo>
                    <a:lnTo>
                      <a:pt x="399" y="13959"/>
                    </a:lnTo>
                    <a:lnTo>
                      <a:pt x="399"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 name="Google Shape;62;p5"/>
              <p:cNvSpPr/>
              <p:nvPr/>
            </p:nvSpPr>
            <p:spPr>
              <a:xfrm>
                <a:off x="-2407421" y="8257386"/>
                <a:ext cx="10565" cy="367820"/>
              </a:xfrm>
              <a:custGeom>
                <a:avLst/>
                <a:gdLst/>
                <a:ahLst/>
                <a:cxnLst/>
                <a:rect l="l" t="t" r="r" b="b"/>
                <a:pathLst>
                  <a:path w="400" h="13926" extrusionOk="0">
                    <a:moveTo>
                      <a:pt x="0" y="0"/>
                    </a:moveTo>
                    <a:lnTo>
                      <a:pt x="0" y="13925"/>
                    </a:lnTo>
                    <a:lnTo>
                      <a:pt x="399" y="13925"/>
                    </a:lnTo>
                    <a:lnTo>
                      <a:pt x="399"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 name="Google Shape;63;p5"/>
              <p:cNvSpPr/>
              <p:nvPr/>
            </p:nvSpPr>
            <p:spPr>
              <a:xfrm>
                <a:off x="-2028217" y="6752824"/>
                <a:ext cx="4411" cy="368692"/>
              </a:xfrm>
              <a:custGeom>
                <a:avLst/>
                <a:gdLst/>
                <a:ahLst/>
                <a:cxnLst/>
                <a:rect l="l" t="t" r="r" b="b"/>
                <a:pathLst>
                  <a:path w="167" h="13959" extrusionOk="0">
                    <a:moveTo>
                      <a:pt x="1" y="1"/>
                    </a:moveTo>
                    <a:lnTo>
                      <a:pt x="1" y="13959"/>
                    </a:lnTo>
                    <a:lnTo>
                      <a:pt x="167" y="13959"/>
                    </a:lnTo>
                    <a:lnTo>
                      <a:pt x="167"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 name="Google Shape;64;p5"/>
              <p:cNvSpPr/>
              <p:nvPr/>
            </p:nvSpPr>
            <p:spPr>
              <a:xfrm>
                <a:off x="-2028217" y="8257386"/>
                <a:ext cx="4411" cy="367820"/>
              </a:xfrm>
              <a:custGeom>
                <a:avLst/>
                <a:gdLst/>
                <a:ahLst/>
                <a:cxnLst/>
                <a:rect l="l" t="t" r="r" b="b"/>
                <a:pathLst>
                  <a:path w="167" h="13926" extrusionOk="0">
                    <a:moveTo>
                      <a:pt x="1" y="0"/>
                    </a:moveTo>
                    <a:lnTo>
                      <a:pt x="1" y="13925"/>
                    </a:lnTo>
                    <a:lnTo>
                      <a:pt x="167" y="13925"/>
                    </a:lnTo>
                    <a:lnTo>
                      <a:pt x="167"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 name="Google Shape;65;p5"/>
              <p:cNvSpPr/>
              <p:nvPr/>
            </p:nvSpPr>
            <p:spPr>
              <a:xfrm>
                <a:off x="-2028217" y="6392056"/>
                <a:ext cx="4411" cy="350256"/>
              </a:xfrm>
              <a:custGeom>
                <a:avLst/>
                <a:gdLst/>
                <a:ahLst/>
                <a:cxnLst/>
                <a:rect l="l" t="t" r="r" b="b"/>
                <a:pathLst>
                  <a:path w="167" h="13261" extrusionOk="0">
                    <a:moveTo>
                      <a:pt x="1" y="0"/>
                    </a:moveTo>
                    <a:lnTo>
                      <a:pt x="1" y="13261"/>
                    </a:lnTo>
                    <a:lnTo>
                      <a:pt x="167" y="13261"/>
                    </a:lnTo>
                    <a:lnTo>
                      <a:pt x="167" y="33"/>
                    </a:lnTo>
                    <a:lnTo>
                      <a:pt x="1"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6" name="Google Shape;66;p5"/>
              <p:cNvSpPr/>
              <p:nvPr/>
            </p:nvSpPr>
            <p:spPr>
              <a:xfrm>
                <a:off x="-2028217" y="9008769"/>
                <a:ext cx="4411" cy="165052"/>
              </a:xfrm>
              <a:custGeom>
                <a:avLst/>
                <a:gdLst/>
                <a:ahLst/>
                <a:cxnLst/>
                <a:rect l="l" t="t" r="r" b="b"/>
                <a:pathLst>
                  <a:path w="167" h="6249" extrusionOk="0">
                    <a:moveTo>
                      <a:pt x="1" y="1"/>
                    </a:moveTo>
                    <a:lnTo>
                      <a:pt x="1" y="6249"/>
                    </a:lnTo>
                    <a:lnTo>
                      <a:pt x="167" y="6249"/>
                    </a:lnTo>
                    <a:lnTo>
                      <a:pt x="167"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 name="Google Shape;67;p5"/>
              <p:cNvSpPr/>
              <p:nvPr/>
            </p:nvSpPr>
            <p:spPr>
              <a:xfrm>
                <a:off x="-2028217" y="7125901"/>
                <a:ext cx="4411" cy="368692"/>
              </a:xfrm>
              <a:custGeom>
                <a:avLst/>
                <a:gdLst/>
                <a:ahLst/>
                <a:cxnLst/>
                <a:rect l="l" t="t" r="r" b="b"/>
                <a:pathLst>
                  <a:path w="167" h="13959" extrusionOk="0">
                    <a:moveTo>
                      <a:pt x="1" y="0"/>
                    </a:moveTo>
                    <a:lnTo>
                      <a:pt x="1" y="13959"/>
                    </a:lnTo>
                    <a:lnTo>
                      <a:pt x="167" y="13959"/>
                    </a:lnTo>
                    <a:lnTo>
                      <a:pt x="167"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 name="Google Shape;68;p5"/>
              <p:cNvSpPr/>
              <p:nvPr/>
            </p:nvSpPr>
            <p:spPr>
              <a:xfrm>
                <a:off x="-2028217" y="7505105"/>
                <a:ext cx="4411" cy="368692"/>
              </a:xfrm>
              <a:custGeom>
                <a:avLst/>
                <a:gdLst/>
                <a:ahLst/>
                <a:cxnLst/>
                <a:rect l="l" t="t" r="r" b="b"/>
                <a:pathLst>
                  <a:path w="167" h="13959" extrusionOk="0">
                    <a:moveTo>
                      <a:pt x="1" y="0"/>
                    </a:moveTo>
                    <a:lnTo>
                      <a:pt x="1" y="13959"/>
                    </a:lnTo>
                    <a:lnTo>
                      <a:pt x="167" y="13959"/>
                    </a:lnTo>
                    <a:lnTo>
                      <a:pt x="167"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 name="Google Shape;69;p5"/>
              <p:cNvSpPr/>
              <p:nvPr/>
            </p:nvSpPr>
            <p:spPr>
              <a:xfrm>
                <a:off x="-2028217" y="8630436"/>
                <a:ext cx="4411" cy="367820"/>
              </a:xfrm>
              <a:custGeom>
                <a:avLst/>
                <a:gdLst/>
                <a:ahLst/>
                <a:cxnLst/>
                <a:rect l="l" t="t" r="r" b="b"/>
                <a:pathLst>
                  <a:path w="167" h="13926" extrusionOk="0">
                    <a:moveTo>
                      <a:pt x="1" y="1"/>
                    </a:moveTo>
                    <a:lnTo>
                      <a:pt x="1" y="13926"/>
                    </a:lnTo>
                    <a:lnTo>
                      <a:pt x="167" y="13926"/>
                    </a:lnTo>
                    <a:lnTo>
                      <a:pt x="167"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 name="Google Shape;70;p5"/>
              <p:cNvSpPr/>
              <p:nvPr/>
            </p:nvSpPr>
            <p:spPr>
              <a:xfrm>
                <a:off x="-2028217" y="7878155"/>
                <a:ext cx="4411" cy="368718"/>
              </a:xfrm>
              <a:custGeom>
                <a:avLst/>
                <a:gdLst/>
                <a:ahLst/>
                <a:cxnLst/>
                <a:rect l="l" t="t" r="r" b="b"/>
                <a:pathLst>
                  <a:path w="167" h="13960" extrusionOk="0">
                    <a:moveTo>
                      <a:pt x="1" y="1"/>
                    </a:moveTo>
                    <a:lnTo>
                      <a:pt x="1" y="13959"/>
                    </a:lnTo>
                    <a:lnTo>
                      <a:pt x="167" y="13959"/>
                    </a:lnTo>
                    <a:lnTo>
                      <a:pt x="167"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 name="Google Shape;71;p5"/>
              <p:cNvSpPr/>
              <p:nvPr/>
            </p:nvSpPr>
            <p:spPr>
              <a:xfrm>
                <a:off x="-1655140" y="7505105"/>
                <a:ext cx="10565" cy="368692"/>
              </a:xfrm>
              <a:custGeom>
                <a:avLst/>
                <a:gdLst/>
                <a:ahLst/>
                <a:cxnLst/>
                <a:rect l="l" t="t" r="r" b="b"/>
                <a:pathLst>
                  <a:path w="400" h="13959" extrusionOk="0">
                    <a:moveTo>
                      <a:pt x="0" y="0"/>
                    </a:moveTo>
                    <a:lnTo>
                      <a:pt x="0" y="13959"/>
                    </a:lnTo>
                    <a:lnTo>
                      <a:pt x="399" y="13959"/>
                    </a:lnTo>
                    <a:lnTo>
                      <a:pt x="399"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 name="Google Shape;72;p5"/>
              <p:cNvSpPr/>
              <p:nvPr/>
            </p:nvSpPr>
            <p:spPr>
              <a:xfrm>
                <a:off x="-1655140" y="8630436"/>
                <a:ext cx="10565" cy="367820"/>
              </a:xfrm>
              <a:custGeom>
                <a:avLst/>
                <a:gdLst/>
                <a:ahLst/>
                <a:cxnLst/>
                <a:rect l="l" t="t" r="r" b="b"/>
                <a:pathLst>
                  <a:path w="400" h="13926" extrusionOk="0">
                    <a:moveTo>
                      <a:pt x="0" y="1"/>
                    </a:moveTo>
                    <a:lnTo>
                      <a:pt x="0" y="13926"/>
                    </a:lnTo>
                    <a:lnTo>
                      <a:pt x="399" y="13926"/>
                    </a:lnTo>
                    <a:lnTo>
                      <a:pt x="399"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 name="Google Shape;73;p5"/>
              <p:cNvSpPr/>
              <p:nvPr/>
            </p:nvSpPr>
            <p:spPr>
              <a:xfrm>
                <a:off x="-1655140" y="8257386"/>
                <a:ext cx="10565" cy="367820"/>
              </a:xfrm>
              <a:custGeom>
                <a:avLst/>
                <a:gdLst/>
                <a:ahLst/>
                <a:cxnLst/>
                <a:rect l="l" t="t" r="r" b="b"/>
                <a:pathLst>
                  <a:path w="400" h="13926" extrusionOk="0">
                    <a:moveTo>
                      <a:pt x="0" y="0"/>
                    </a:moveTo>
                    <a:lnTo>
                      <a:pt x="0" y="13925"/>
                    </a:lnTo>
                    <a:lnTo>
                      <a:pt x="399" y="13925"/>
                    </a:lnTo>
                    <a:lnTo>
                      <a:pt x="399"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 name="Google Shape;74;p5"/>
              <p:cNvSpPr/>
              <p:nvPr/>
            </p:nvSpPr>
            <p:spPr>
              <a:xfrm>
                <a:off x="-1655140" y="7125901"/>
                <a:ext cx="10565" cy="368692"/>
              </a:xfrm>
              <a:custGeom>
                <a:avLst/>
                <a:gdLst/>
                <a:ahLst/>
                <a:cxnLst/>
                <a:rect l="l" t="t" r="r" b="b"/>
                <a:pathLst>
                  <a:path w="400" h="13959" extrusionOk="0">
                    <a:moveTo>
                      <a:pt x="0" y="0"/>
                    </a:moveTo>
                    <a:lnTo>
                      <a:pt x="0" y="13959"/>
                    </a:lnTo>
                    <a:lnTo>
                      <a:pt x="399" y="13959"/>
                    </a:lnTo>
                    <a:lnTo>
                      <a:pt x="399"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 name="Google Shape;75;p5"/>
              <p:cNvSpPr/>
              <p:nvPr/>
            </p:nvSpPr>
            <p:spPr>
              <a:xfrm>
                <a:off x="-1655140" y="9008769"/>
                <a:ext cx="10565" cy="165052"/>
              </a:xfrm>
              <a:custGeom>
                <a:avLst/>
                <a:gdLst/>
                <a:ahLst/>
                <a:cxnLst/>
                <a:rect l="l" t="t" r="r" b="b"/>
                <a:pathLst>
                  <a:path w="400" h="6249" extrusionOk="0">
                    <a:moveTo>
                      <a:pt x="0" y="1"/>
                    </a:moveTo>
                    <a:lnTo>
                      <a:pt x="0" y="6249"/>
                    </a:lnTo>
                    <a:lnTo>
                      <a:pt x="399" y="6249"/>
                    </a:lnTo>
                    <a:lnTo>
                      <a:pt x="399"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 name="Google Shape;76;p5"/>
              <p:cNvSpPr/>
              <p:nvPr/>
            </p:nvSpPr>
            <p:spPr>
              <a:xfrm>
                <a:off x="-1655140" y="6752824"/>
                <a:ext cx="10565" cy="368692"/>
              </a:xfrm>
              <a:custGeom>
                <a:avLst/>
                <a:gdLst/>
                <a:ahLst/>
                <a:cxnLst/>
                <a:rect l="l" t="t" r="r" b="b"/>
                <a:pathLst>
                  <a:path w="400" h="13959" extrusionOk="0">
                    <a:moveTo>
                      <a:pt x="0" y="1"/>
                    </a:moveTo>
                    <a:lnTo>
                      <a:pt x="0" y="13959"/>
                    </a:lnTo>
                    <a:lnTo>
                      <a:pt x="399" y="13959"/>
                    </a:lnTo>
                    <a:lnTo>
                      <a:pt x="399"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 name="Google Shape;77;p5"/>
              <p:cNvSpPr/>
              <p:nvPr/>
            </p:nvSpPr>
            <p:spPr>
              <a:xfrm>
                <a:off x="-1655140" y="6530748"/>
                <a:ext cx="10565" cy="211564"/>
              </a:xfrm>
              <a:custGeom>
                <a:avLst/>
                <a:gdLst/>
                <a:ahLst/>
                <a:cxnLst/>
                <a:rect l="l" t="t" r="r" b="b"/>
                <a:pathLst>
                  <a:path w="400" h="8010" extrusionOk="0">
                    <a:moveTo>
                      <a:pt x="0" y="0"/>
                    </a:moveTo>
                    <a:lnTo>
                      <a:pt x="0" y="8010"/>
                    </a:lnTo>
                    <a:lnTo>
                      <a:pt x="399" y="8010"/>
                    </a:lnTo>
                    <a:lnTo>
                      <a:pt x="399" y="166"/>
                    </a:lnTo>
                    <a:cubicBezTo>
                      <a:pt x="266" y="100"/>
                      <a:pt x="133" y="33"/>
                      <a:pt x="0" y="0"/>
                    </a:cubicBez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 name="Google Shape;78;p5"/>
              <p:cNvSpPr/>
              <p:nvPr/>
            </p:nvSpPr>
            <p:spPr>
              <a:xfrm>
                <a:off x="-1655140" y="7878155"/>
                <a:ext cx="10565" cy="368718"/>
              </a:xfrm>
              <a:custGeom>
                <a:avLst/>
                <a:gdLst/>
                <a:ahLst/>
                <a:cxnLst/>
                <a:rect l="l" t="t" r="r" b="b"/>
                <a:pathLst>
                  <a:path w="400" h="13960" extrusionOk="0">
                    <a:moveTo>
                      <a:pt x="0" y="1"/>
                    </a:moveTo>
                    <a:lnTo>
                      <a:pt x="0" y="13959"/>
                    </a:lnTo>
                    <a:lnTo>
                      <a:pt x="399" y="13959"/>
                    </a:lnTo>
                    <a:lnTo>
                      <a:pt x="399"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 name="Google Shape;79;p5"/>
              <p:cNvSpPr/>
              <p:nvPr/>
            </p:nvSpPr>
            <p:spPr>
              <a:xfrm>
                <a:off x="-1275936" y="6626414"/>
                <a:ext cx="4411" cy="115898"/>
              </a:xfrm>
              <a:custGeom>
                <a:avLst/>
                <a:gdLst/>
                <a:ahLst/>
                <a:cxnLst/>
                <a:rect l="l" t="t" r="r" b="b"/>
                <a:pathLst>
                  <a:path w="167" h="4388" extrusionOk="0">
                    <a:moveTo>
                      <a:pt x="1" y="1"/>
                    </a:moveTo>
                    <a:lnTo>
                      <a:pt x="1" y="4388"/>
                    </a:lnTo>
                    <a:lnTo>
                      <a:pt x="167" y="4388"/>
                    </a:lnTo>
                    <a:lnTo>
                      <a:pt x="167"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 name="Google Shape;80;p5"/>
              <p:cNvSpPr/>
              <p:nvPr/>
            </p:nvSpPr>
            <p:spPr>
              <a:xfrm>
                <a:off x="-1275936" y="9008769"/>
                <a:ext cx="4411" cy="165052"/>
              </a:xfrm>
              <a:custGeom>
                <a:avLst/>
                <a:gdLst/>
                <a:ahLst/>
                <a:cxnLst/>
                <a:rect l="l" t="t" r="r" b="b"/>
                <a:pathLst>
                  <a:path w="167" h="6249" extrusionOk="0">
                    <a:moveTo>
                      <a:pt x="1" y="1"/>
                    </a:moveTo>
                    <a:lnTo>
                      <a:pt x="1" y="6249"/>
                    </a:lnTo>
                    <a:lnTo>
                      <a:pt x="167" y="6249"/>
                    </a:lnTo>
                    <a:lnTo>
                      <a:pt x="167"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 name="Google Shape;81;p5"/>
              <p:cNvSpPr/>
              <p:nvPr/>
            </p:nvSpPr>
            <p:spPr>
              <a:xfrm>
                <a:off x="-1275936" y="7505105"/>
                <a:ext cx="4411" cy="368692"/>
              </a:xfrm>
              <a:custGeom>
                <a:avLst/>
                <a:gdLst/>
                <a:ahLst/>
                <a:cxnLst/>
                <a:rect l="l" t="t" r="r" b="b"/>
                <a:pathLst>
                  <a:path w="167" h="13959" extrusionOk="0">
                    <a:moveTo>
                      <a:pt x="1" y="0"/>
                    </a:moveTo>
                    <a:lnTo>
                      <a:pt x="1" y="13959"/>
                    </a:lnTo>
                    <a:lnTo>
                      <a:pt x="167" y="13959"/>
                    </a:lnTo>
                    <a:lnTo>
                      <a:pt x="167"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 name="Google Shape;82;p5"/>
              <p:cNvSpPr/>
              <p:nvPr/>
            </p:nvSpPr>
            <p:spPr>
              <a:xfrm>
                <a:off x="-1275936" y="6752824"/>
                <a:ext cx="4411" cy="368692"/>
              </a:xfrm>
              <a:custGeom>
                <a:avLst/>
                <a:gdLst/>
                <a:ahLst/>
                <a:cxnLst/>
                <a:rect l="l" t="t" r="r" b="b"/>
                <a:pathLst>
                  <a:path w="167" h="13959" extrusionOk="0">
                    <a:moveTo>
                      <a:pt x="1" y="1"/>
                    </a:moveTo>
                    <a:lnTo>
                      <a:pt x="1" y="13959"/>
                    </a:lnTo>
                    <a:lnTo>
                      <a:pt x="167" y="13959"/>
                    </a:lnTo>
                    <a:lnTo>
                      <a:pt x="167"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 name="Google Shape;83;p5"/>
              <p:cNvSpPr/>
              <p:nvPr/>
            </p:nvSpPr>
            <p:spPr>
              <a:xfrm>
                <a:off x="-1275936" y="7878155"/>
                <a:ext cx="4411" cy="368718"/>
              </a:xfrm>
              <a:custGeom>
                <a:avLst/>
                <a:gdLst/>
                <a:ahLst/>
                <a:cxnLst/>
                <a:rect l="l" t="t" r="r" b="b"/>
                <a:pathLst>
                  <a:path w="167" h="13960" extrusionOk="0">
                    <a:moveTo>
                      <a:pt x="1" y="1"/>
                    </a:moveTo>
                    <a:lnTo>
                      <a:pt x="1" y="13959"/>
                    </a:lnTo>
                    <a:lnTo>
                      <a:pt x="167" y="13959"/>
                    </a:lnTo>
                    <a:lnTo>
                      <a:pt x="167"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 name="Google Shape;84;p5"/>
              <p:cNvSpPr/>
              <p:nvPr/>
            </p:nvSpPr>
            <p:spPr>
              <a:xfrm>
                <a:off x="-1275936" y="8257386"/>
                <a:ext cx="4411" cy="367820"/>
              </a:xfrm>
              <a:custGeom>
                <a:avLst/>
                <a:gdLst/>
                <a:ahLst/>
                <a:cxnLst/>
                <a:rect l="l" t="t" r="r" b="b"/>
                <a:pathLst>
                  <a:path w="167" h="13926" extrusionOk="0">
                    <a:moveTo>
                      <a:pt x="1" y="0"/>
                    </a:moveTo>
                    <a:lnTo>
                      <a:pt x="1" y="13925"/>
                    </a:lnTo>
                    <a:lnTo>
                      <a:pt x="167" y="13925"/>
                    </a:lnTo>
                    <a:lnTo>
                      <a:pt x="167"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 name="Google Shape;85;p5"/>
              <p:cNvSpPr/>
              <p:nvPr/>
            </p:nvSpPr>
            <p:spPr>
              <a:xfrm>
                <a:off x="-1275936" y="7125901"/>
                <a:ext cx="4411" cy="368692"/>
              </a:xfrm>
              <a:custGeom>
                <a:avLst/>
                <a:gdLst/>
                <a:ahLst/>
                <a:cxnLst/>
                <a:rect l="l" t="t" r="r" b="b"/>
                <a:pathLst>
                  <a:path w="167" h="13959" extrusionOk="0">
                    <a:moveTo>
                      <a:pt x="1" y="0"/>
                    </a:moveTo>
                    <a:lnTo>
                      <a:pt x="1" y="13959"/>
                    </a:lnTo>
                    <a:lnTo>
                      <a:pt x="167" y="13959"/>
                    </a:lnTo>
                    <a:lnTo>
                      <a:pt x="167"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 name="Google Shape;86;p5"/>
              <p:cNvSpPr/>
              <p:nvPr/>
            </p:nvSpPr>
            <p:spPr>
              <a:xfrm>
                <a:off x="-1275936" y="8630436"/>
                <a:ext cx="4411" cy="367820"/>
              </a:xfrm>
              <a:custGeom>
                <a:avLst/>
                <a:gdLst/>
                <a:ahLst/>
                <a:cxnLst/>
                <a:rect l="l" t="t" r="r" b="b"/>
                <a:pathLst>
                  <a:path w="167" h="13926" extrusionOk="0">
                    <a:moveTo>
                      <a:pt x="1" y="1"/>
                    </a:moveTo>
                    <a:lnTo>
                      <a:pt x="1" y="13926"/>
                    </a:lnTo>
                    <a:lnTo>
                      <a:pt x="167" y="13926"/>
                    </a:lnTo>
                    <a:lnTo>
                      <a:pt x="167"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 name="Google Shape;87;p5"/>
              <p:cNvSpPr/>
              <p:nvPr/>
            </p:nvSpPr>
            <p:spPr>
              <a:xfrm>
                <a:off x="-902860" y="6604465"/>
                <a:ext cx="10539" cy="137847"/>
              </a:xfrm>
              <a:custGeom>
                <a:avLst/>
                <a:gdLst/>
                <a:ahLst/>
                <a:cxnLst/>
                <a:rect l="l" t="t" r="r" b="b"/>
                <a:pathLst>
                  <a:path w="399" h="5219" extrusionOk="0">
                    <a:moveTo>
                      <a:pt x="399" y="1"/>
                    </a:moveTo>
                    <a:cubicBezTo>
                      <a:pt x="266" y="34"/>
                      <a:pt x="133" y="34"/>
                      <a:pt x="0" y="67"/>
                    </a:cubicBezTo>
                    <a:lnTo>
                      <a:pt x="0" y="5219"/>
                    </a:lnTo>
                    <a:lnTo>
                      <a:pt x="399" y="5219"/>
                    </a:lnTo>
                    <a:lnTo>
                      <a:pt x="399"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8" name="Google Shape;88;p5"/>
              <p:cNvSpPr/>
              <p:nvPr/>
            </p:nvSpPr>
            <p:spPr>
              <a:xfrm>
                <a:off x="-902860" y="9008769"/>
                <a:ext cx="10539" cy="165052"/>
              </a:xfrm>
              <a:custGeom>
                <a:avLst/>
                <a:gdLst/>
                <a:ahLst/>
                <a:cxnLst/>
                <a:rect l="l" t="t" r="r" b="b"/>
                <a:pathLst>
                  <a:path w="399" h="6249" extrusionOk="0">
                    <a:moveTo>
                      <a:pt x="0" y="1"/>
                    </a:moveTo>
                    <a:lnTo>
                      <a:pt x="0" y="6249"/>
                    </a:lnTo>
                    <a:lnTo>
                      <a:pt x="399" y="6249"/>
                    </a:lnTo>
                    <a:lnTo>
                      <a:pt x="399"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9" name="Google Shape;89;p5"/>
              <p:cNvSpPr/>
              <p:nvPr/>
            </p:nvSpPr>
            <p:spPr>
              <a:xfrm>
                <a:off x="-902860" y="8257386"/>
                <a:ext cx="10539" cy="367820"/>
              </a:xfrm>
              <a:custGeom>
                <a:avLst/>
                <a:gdLst/>
                <a:ahLst/>
                <a:cxnLst/>
                <a:rect l="l" t="t" r="r" b="b"/>
                <a:pathLst>
                  <a:path w="399" h="13926" extrusionOk="0">
                    <a:moveTo>
                      <a:pt x="0" y="0"/>
                    </a:moveTo>
                    <a:lnTo>
                      <a:pt x="0" y="13925"/>
                    </a:lnTo>
                    <a:lnTo>
                      <a:pt x="399" y="13925"/>
                    </a:lnTo>
                    <a:lnTo>
                      <a:pt x="399"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 name="Google Shape;90;p5"/>
              <p:cNvSpPr/>
              <p:nvPr/>
            </p:nvSpPr>
            <p:spPr>
              <a:xfrm>
                <a:off x="-902860" y="7505105"/>
                <a:ext cx="10539" cy="368692"/>
              </a:xfrm>
              <a:custGeom>
                <a:avLst/>
                <a:gdLst/>
                <a:ahLst/>
                <a:cxnLst/>
                <a:rect l="l" t="t" r="r" b="b"/>
                <a:pathLst>
                  <a:path w="399" h="13959" extrusionOk="0">
                    <a:moveTo>
                      <a:pt x="0" y="0"/>
                    </a:moveTo>
                    <a:lnTo>
                      <a:pt x="0" y="13959"/>
                    </a:lnTo>
                    <a:lnTo>
                      <a:pt x="399" y="13959"/>
                    </a:lnTo>
                    <a:lnTo>
                      <a:pt x="399"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 name="Google Shape;91;p5"/>
              <p:cNvSpPr/>
              <p:nvPr/>
            </p:nvSpPr>
            <p:spPr>
              <a:xfrm>
                <a:off x="-902860" y="6752824"/>
                <a:ext cx="10539" cy="368692"/>
              </a:xfrm>
              <a:custGeom>
                <a:avLst/>
                <a:gdLst/>
                <a:ahLst/>
                <a:cxnLst/>
                <a:rect l="l" t="t" r="r" b="b"/>
                <a:pathLst>
                  <a:path w="399" h="13959" extrusionOk="0">
                    <a:moveTo>
                      <a:pt x="0" y="1"/>
                    </a:moveTo>
                    <a:lnTo>
                      <a:pt x="0" y="13959"/>
                    </a:lnTo>
                    <a:lnTo>
                      <a:pt x="399" y="13959"/>
                    </a:lnTo>
                    <a:lnTo>
                      <a:pt x="399"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 name="Google Shape;92;p5"/>
              <p:cNvSpPr/>
              <p:nvPr/>
            </p:nvSpPr>
            <p:spPr>
              <a:xfrm>
                <a:off x="-902860" y="8630436"/>
                <a:ext cx="10539" cy="367820"/>
              </a:xfrm>
              <a:custGeom>
                <a:avLst/>
                <a:gdLst/>
                <a:ahLst/>
                <a:cxnLst/>
                <a:rect l="l" t="t" r="r" b="b"/>
                <a:pathLst>
                  <a:path w="399" h="13926" extrusionOk="0">
                    <a:moveTo>
                      <a:pt x="0" y="1"/>
                    </a:moveTo>
                    <a:lnTo>
                      <a:pt x="0" y="13926"/>
                    </a:lnTo>
                    <a:lnTo>
                      <a:pt x="399" y="13926"/>
                    </a:lnTo>
                    <a:lnTo>
                      <a:pt x="399"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 name="Google Shape;93;p5"/>
              <p:cNvSpPr/>
              <p:nvPr/>
            </p:nvSpPr>
            <p:spPr>
              <a:xfrm>
                <a:off x="-902860" y="7125901"/>
                <a:ext cx="10539" cy="368692"/>
              </a:xfrm>
              <a:custGeom>
                <a:avLst/>
                <a:gdLst/>
                <a:ahLst/>
                <a:cxnLst/>
                <a:rect l="l" t="t" r="r" b="b"/>
                <a:pathLst>
                  <a:path w="399" h="13959" extrusionOk="0">
                    <a:moveTo>
                      <a:pt x="0" y="0"/>
                    </a:moveTo>
                    <a:lnTo>
                      <a:pt x="0" y="13959"/>
                    </a:lnTo>
                    <a:lnTo>
                      <a:pt x="399" y="13959"/>
                    </a:lnTo>
                    <a:lnTo>
                      <a:pt x="399"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 name="Google Shape;94;p5"/>
              <p:cNvSpPr/>
              <p:nvPr/>
            </p:nvSpPr>
            <p:spPr>
              <a:xfrm>
                <a:off x="-902860" y="7878155"/>
                <a:ext cx="10539" cy="368718"/>
              </a:xfrm>
              <a:custGeom>
                <a:avLst/>
                <a:gdLst/>
                <a:ahLst/>
                <a:cxnLst/>
                <a:rect l="l" t="t" r="r" b="b"/>
                <a:pathLst>
                  <a:path w="399" h="13960" extrusionOk="0">
                    <a:moveTo>
                      <a:pt x="0" y="1"/>
                    </a:moveTo>
                    <a:lnTo>
                      <a:pt x="0" y="13959"/>
                    </a:lnTo>
                    <a:lnTo>
                      <a:pt x="399" y="13959"/>
                    </a:lnTo>
                    <a:lnTo>
                      <a:pt x="399"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 name="Google Shape;95;p5"/>
              <p:cNvSpPr/>
              <p:nvPr/>
            </p:nvSpPr>
            <p:spPr>
              <a:xfrm>
                <a:off x="-524527" y="7125901"/>
                <a:ext cx="5282" cy="368692"/>
              </a:xfrm>
              <a:custGeom>
                <a:avLst/>
                <a:gdLst/>
                <a:ahLst/>
                <a:cxnLst/>
                <a:rect l="l" t="t" r="r" b="b"/>
                <a:pathLst>
                  <a:path w="200" h="13959" extrusionOk="0">
                    <a:moveTo>
                      <a:pt x="0" y="0"/>
                    </a:moveTo>
                    <a:lnTo>
                      <a:pt x="0" y="13959"/>
                    </a:lnTo>
                    <a:lnTo>
                      <a:pt x="200" y="13959"/>
                    </a:lnTo>
                    <a:lnTo>
                      <a:pt x="200"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 name="Google Shape;96;p5"/>
              <p:cNvSpPr/>
              <p:nvPr/>
            </p:nvSpPr>
            <p:spPr>
              <a:xfrm>
                <a:off x="-524527" y="6752824"/>
                <a:ext cx="5282" cy="368692"/>
              </a:xfrm>
              <a:custGeom>
                <a:avLst/>
                <a:gdLst/>
                <a:ahLst/>
                <a:cxnLst/>
                <a:rect l="l" t="t" r="r" b="b"/>
                <a:pathLst>
                  <a:path w="200" h="13959" extrusionOk="0">
                    <a:moveTo>
                      <a:pt x="0" y="1"/>
                    </a:moveTo>
                    <a:lnTo>
                      <a:pt x="0" y="13959"/>
                    </a:lnTo>
                    <a:lnTo>
                      <a:pt x="200" y="13959"/>
                    </a:lnTo>
                    <a:lnTo>
                      <a:pt x="200"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 name="Google Shape;97;p5"/>
              <p:cNvSpPr/>
              <p:nvPr/>
            </p:nvSpPr>
            <p:spPr>
              <a:xfrm>
                <a:off x="-524527" y="8630436"/>
                <a:ext cx="5282" cy="367820"/>
              </a:xfrm>
              <a:custGeom>
                <a:avLst/>
                <a:gdLst/>
                <a:ahLst/>
                <a:cxnLst/>
                <a:rect l="l" t="t" r="r" b="b"/>
                <a:pathLst>
                  <a:path w="200" h="13926" extrusionOk="0">
                    <a:moveTo>
                      <a:pt x="0" y="1"/>
                    </a:moveTo>
                    <a:lnTo>
                      <a:pt x="0" y="13926"/>
                    </a:lnTo>
                    <a:lnTo>
                      <a:pt x="200" y="13926"/>
                    </a:lnTo>
                    <a:lnTo>
                      <a:pt x="200"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 name="Google Shape;98;p5"/>
              <p:cNvSpPr/>
              <p:nvPr/>
            </p:nvSpPr>
            <p:spPr>
              <a:xfrm>
                <a:off x="-524527" y="9008769"/>
                <a:ext cx="5282" cy="165052"/>
              </a:xfrm>
              <a:custGeom>
                <a:avLst/>
                <a:gdLst/>
                <a:ahLst/>
                <a:cxnLst/>
                <a:rect l="l" t="t" r="r" b="b"/>
                <a:pathLst>
                  <a:path w="200" h="6249" extrusionOk="0">
                    <a:moveTo>
                      <a:pt x="0" y="1"/>
                    </a:moveTo>
                    <a:lnTo>
                      <a:pt x="0" y="6249"/>
                    </a:lnTo>
                    <a:lnTo>
                      <a:pt x="200" y="6249"/>
                    </a:lnTo>
                    <a:lnTo>
                      <a:pt x="200"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9" name="Google Shape;99;p5"/>
              <p:cNvSpPr/>
              <p:nvPr/>
            </p:nvSpPr>
            <p:spPr>
              <a:xfrm>
                <a:off x="-524527" y="8257386"/>
                <a:ext cx="5282" cy="367820"/>
              </a:xfrm>
              <a:custGeom>
                <a:avLst/>
                <a:gdLst/>
                <a:ahLst/>
                <a:cxnLst/>
                <a:rect l="l" t="t" r="r" b="b"/>
                <a:pathLst>
                  <a:path w="200" h="13926" extrusionOk="0">
                    <a:moveTo>
                      <a:pt x="0" y="0"/>
                    </a:moveTo>
                    <a:lnTo>
                      <a:pt x="0" y="13925"/>
                    </a:lnTo>
                    <a:lnTo>
                      <a:pt x="200" y="13925"/>
                    </a:lnTo>
                    <a:lnTo>
                      <a:pt x="200"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0" name="Google Shape;100;p5"/>
              <p:cNvSpPr/>
              <p:nvPr/>
            </p:nvSpPr>
            <p:spPr>
              <a:xfrm>
                <a:off x="-524527" y="6509671"/>
                <a:ext cx="5282" cy="232641"/>
              </a:xfrm>
              <a:custGeom>
                <a:avLst/>
                <a:gdLst/>
                <a:ahLst/>
                <a:cxnLst/>
                <a:rect l="l" t="t" r="r" b="b"/>
                <a:pathLst>
                  <a:path w="200" h="8808" extrusionOk="0">
                    <a:moveTo>
                      <a:pt x="200" y="1"/>
                    </a:moveTo>
                    <a:cubicBezTo>
                      <a:pt x="133" y="1"/>
                      <a:pt x="67" y="34"/>
                      <a:pt x="0" y="67"/>
                    </a:cubicBezTo>
                    <a:lnTo>
                      <a:pt x="0" y="8808"/>
                    </a:lnTo>
                    <a:lnTo>
                      <a:pt x="200" y="8808"/>
                    </a:lnTo>
                    <a:lnTo>
                      <a:pt x="200"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1" name="Google Shape;101;p5"/>
              <p:cNvSpPr/>
              <p:nvPr/>
            </p:nvSpPr>
            <p:spPr>
              <a:xfrm>
                <a:off x="-524527" y="7878155"/>
                <a:ext cx="5282" cy="368718"/>
              </a:xfrm>
              <a:custGeom>
                <a:avLst/>
                <a:gdLst/>
                <a:ahLst/>
                <a:cxnLst/>
                <a:rect l="l" t="t" r="r" b="b"/>
                <a:pathLst>
                  <a:path w="200" h="13960" extrusionOk="0">
                    <a:moveTo>
                      <a:pt x="0" y="1"/>
                    </a:moveTo>
                    <a:lnTo>
                      <a:pt x="0" y="13959"/>
                    </a:lnTo>
                    <a:lnTo>
                      <a:pt x="200" y="13959"/>
                    </a:lnTo>
                    <a:lnTo>
                      <a:pt x="200"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 name="Google Shape;102;p5"/>
              <p:cNvSpPr/>
              <p:nvPr/>
            </p:nvSpPr>
            <p:spPr>
              <a:xfrm>
                <a:off x="-524527" y="7505105"/>
                <a:ext cx="5282" cy="368692"/>
              </a:xfrm>
              <a:custGeom>
                <a:avLst/>
                <a:gdLst/>
                <a:ahLst/>
                <a:cxnLst/>
                <a:rect l="l" t="t" r="r" b="b"/>
                <a:pathLst>
                  <a:path w="200" h="13959" extrusionOk="0">
                    <a:moveTo>
                      <a:pt x="0" y="0"/>
                    </a:moveTo>
                    <a:lnTo>
                      <a:pt x="0" y="13959"/>
                    </a:lnTo>
                    <a:lnTo>
                      <a:pt x="200" y="13959"/>
                    </a:lnTo>
                    <a:lnTo>
                      <a:pt x="200"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 name="Google Shape;103;p5"/>
              <p:cNvSpPr/>
              <p:nvPr/>
            </p:nvSpPr>
            <p:spPr>
              <a:xfrm>
                <a:off x="-150579" y="7878155"/>
                <a:ext cx="9667" cy="368718"/>
              </a:xfrm>
              <a:custGeom>
                <a:avLst/>
                <a:gdLst/>
                <a:ahLst/>
                <a:cxnLst/>
                <a:rect l="l" t="t" r="r" b="b"/>
                <a:pathLst>
                  <a:path w="366" h="13960" extrusionOk="0">
                    <a:moveTo>
                      <a:pt x="0" y="1"/>
                    </a:moveTo>
                    <a:lnTo>
                      <a:pt x="0" y="13959"/>
                    </a:lnTo>
                    <a:lnTo>
                      <a:pt x="366" y="13959"/>
                    </a:lnTo>
                    <a:lnTo>
                      <a:pt x="366"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 name="Google Shape;104;p5"/>
              <p:cNvSpPr/>
              <p:nvPr/>
            </p:nvSpPr>
            <p:spPr>
              <a:xfrm>
                <a:off x="-150579" y="7505105"/>
                <a:ext cx="9667" cy="368692"/>
              </a:xfrm>
              <a:custGeom>
                <a:avLst/>
                <a:gdLst/>
                <a:ahLst/>
                <a:cxnLst/>
                <a:rect l="l" t="t" r="r" b="b"/>
                <a:pathLst>
                  <a:path w="366" h="13959" extrusionOk="0">
                    <a:moveTo>
                      <a:pt x="0" y="0"/>
                    </a:moveTo>
                    <a:lnTo>
                      <a:pt x="0" y="13959"/>
                    </a:lnTo>
                    <a:lnTo>
                      <a:pt x="366" y="13959"/>
                    </a:lnTo>
                    <a:lnTo>
                      <a:pt x="366"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 name="Google Shape;105;p5"/>
              <p:cNvSpPr/>
              <p:nvPr/>
            </p:nvSpPr>
            <p:spPr>
              <a:xfrm>
                <a:off x="-150579" y="6752824"/>
                <a:ext cx="9667" cy="368692"/>
              </a:xfrm>
              <a:custGeom>
                <a:avLst/>
                <a:gdLst/>
                <a:ahLst/>
                <a:cxnLst/>
                <a:rect l="l" t="t" r="r" b="b"/>
                <a:pathLst>
                  <a:path w="366" h="13959" extrusionOk="0">
                    <a:moveTo>
                      <a:pt x="0" y="1"/>
                    </a:moveTo>
                    <a:lnTo>
                      <a:pt x="0" y="13959"/>
                    </a:lnTo>
                    <a:lnTo>
                      <a:pt x="366" y="13959"/>
                    </a:lnTo>
                    <a:lnTo>
                      <a:pt x="366"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 name="Google Shape;106;p5"/>
              <p:cNvSpPr/>
              <p:nvPr/>
            </p:nvSpPr>
            <p:spPr>
              <a:xfrm>
                <a:off x="-150579" y="8630436"/>
                <a:ext cx="9667" cy="367820"/>
              </a:xfrm>
              <a:custGeom>
                <a:avLst/>
                <a:gdLst/>
                <a:ahLst/>
                <a:cxnLst/>
                <a:rect l="l" t="t" r="r" b="b"/>
                <a:pathLst>
                  <a:path w="366" h="13926" extrusionOk="0">
                    <a:moveTo>
                      <a:pt x="0" y="1"/>
                    </a:moveTo>
                    <a:lnTo>
                      <a:pt x="0" y="13926"/>
                    </a:lnTo>
                    <a:lnTo>
                      <a:pt x="366" y="13926"/>
                    </a:lnTo>
                    <a:lnTo>
                      <a:pt x="366"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 name="Google Shape;107;p5"/>
              <p:cNvSpPr/>
              <p:nvPr/>
            </p:nvSpPr>
            <p:spPr>
              <a:xfrm>
                <a:off x="-150579" y="8257386"/>
                <a:ext cx="9667" cy="367820"/>
              </a:xfrm>
              <a:custGeom>
                <a:avLst/>
                <a:gdLst/>
                <a:ahLst/>
                <a:cxnLst/>
                <a:rect l="l" t="t" r="r" b="b"/>
                <a:pathLst>
                  <a:path w="366" h="13926" extrusionOk="0">
                    <a:moveTo>
                      <a:pt x="0" y="0"/>
                    </a:moveTo>
                    <a:lnTo>
                      <a:pt x="0" y="13925"/>
                    </a:lnTo>
                    <a:lnTo>
                      <a:pt x="366" y="13925"/>
                    </a:lnTo>
                    <a:lnTo>
                      <a:pt x="366"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 name="Google Shape;108;p5"/>
              <p:cNvSpPr/>
              <p:nvPr/>
            </p:nvSpPr>
            <p:spPr>
              <a:xfrm>
                <a:off x="-150579" y="7125901"/>
                <a:ext cx="9667" cy="368692"/>
              </a:xfrm>
              <a:custGeom>
                <a:avLst/>
                <a:gdLst/>
                <a:ahLst/>
                <a:cxnLst/>
                <a:rect l="l" t="t" r="r" b="b"/>
                <a:pathLst>
                  <a:path w="366" h="13959" extrusionOk="0">
                    <a:moveTo>
                      <a:pt x="0" y="0"/>
                    </a:moveTo>
                    <a:lnTo>
                      <a:pt x="0" y="13959"/>
                    </a:lnTo>
                    <a:lnTo>
                      <a:pt x="366" y="13959"/>
                    </a:lnTo>
                    <a:lnTo>
                      <a:pt x="366"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 name="Google Shape;109;p5"/>
              <p:cNvSpPr/>
              <p:nvPr/>
            </p:nvSpPr>
            <p:spPr>
              <a:xfrm>
                <a:off x="-150579" y="9008769"/>
                <a:ext cx="9667" cy="165052"/>
              </a:xfrm>
              <a:custGeom>
                <a:avLst/>
                <a:gdLst/>
                <a:ahLst/>
                <a:cxnLst/>
                <a:rect l="l" t="t" r="r" b="b"/>
                <a:pathLst>
                  <a:path w="366" h="6249" extrusionOk="0">
                    <a:moveTo>
                      <a:pt x="0" y="1"/>
                    </a:moveTo>
                    <a:lnTo>
                      <a:pt x="0" y="6249"/>
                    </a:lnTo>
                    <a:lnTo>
                      <a:pt x="366" y="6249"/>
                    </a:lnTo>
                    <a:lnTo>
                      <a:pt x="366"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 name="Google Shape;110;p5"/>
              <p:cNvSpPr/>
              <p:nvPr/>
            </p:nvSpPr>
            <p:spPr>
              <a:xfrm>
                <a:off x="-150579" y="6514055"/>
                <a:ext cx="9667" cy="228257"/>
              </a:xfrm>
              <a:custGeom>
                <a:avLst/>
                <a:gdLst/>
                <a:ahLst/>
                <a:cxnLst/>
                <a:rect l="l" t="t" r="r" b="b"/>
                <a:pathLst>
                  <a:path w="366" h="8642" extrusionOk="0">
                    <a:moveTo>
                      <a:pt x="0" y="1"/>
                    </a:moveTo>
                    <a:lnTo>
                      <a:pt x="0" y="8642"/>
                    </a:lnTo>
                    <a:lnTo>
                      <a:pt x="366" y="8642"/>
                    </a:lnTo>
                    <a:lnTo>
                      <a:pt x="366" y="167"/>
                    </a:lnTo>
                    <a:cubicBezTo>
                      <a:pt x="233" y="100"/>
                      <a:pt x="100" y="67"/>
                      <a:pt x="0" y="1"/>
                    </a:cubicBez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1" name="Google Shape;111;p5"/>
              <p:cNvSpPr/>
              <p:nvPr/>
            </p:nvSpPr>
            <p:spPr>
              <a:xfrm>
                <a:off x="227754" y="7505105"/>
                <a:ext cx="5282" cy="368692"/>
              </a:xfrm>
              <a:custGeom>
                <a:avLst/>
                <a:gdLst/>
                <a:ahLst/>
                <a:cxnLst/>
                <a:rect l="l" t="t" r="r" b="b"/>
                <a:pathLst>
                  <a:path w="200" h="13959" extrusionOk="0">
                    <a:moveTo>
                      <a:pt x="0" y="0"/>
                    </a:moveTo>
                    <a:lnTo>
                      <a:pt x="0" y="13959"/>
                    </a:lnTo>
                    <a:lnTo>
                      <a:pt x="200" y="13959"/>
                    </a:lnTo>
                    <a:lnTo>
                      <a:pt x="200"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2" name="Google Shape;112;p5"/>
              <p:cNvSpPr/>
              <p:nvPr/>
            </p:nvSpPr>
            <p:spPr>
              <a:xfrm>
                <a:off x="227754" y="7125901"/>
                <a:ext cx="5282" cy="368692"/>
              </a:xfrm>
              <a:custGeom>
                <a:avLst/>
                <a:gdLst/>
                <a:ahLst/>
                <a:cxnLst/>
                <a:rect l="l" t="t" r="r" b="b"/>
                <a:pathLst>
                  <a:path w="200" h="13959" extrusionOk="0">
                    <a:moveTo>
                      <a:pt x="0" y="0"/>
                    </a:moveTo>
                    <a:lnTo>
                      <a:pt x="0" y="13959"/>
                    </a:lnTo>
                    <a:lnTo>
                      <a:pt x="200" y="13959"/>
                    </a:lnTo>
                    <a:lnTo>
                      <a:pt x="200"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3" name="Google Shape;113;p5"/>
              <p:cNvSpPr/>
              <p:nvPr/>
            </p:nvSpPr>
            <p:spPr>
              <a:xfrm>
                <a:off x="227754" y="6752824"/>
                <a:ext cx="5282" cy="368692"/>
              </a:xfrm>
              <a:custGeom>
                <a:avLst/>
                <a:gdLst/>
                <a:ahLst/>
                <a:cxnLst/>
                <a:rect l="l" t="t" r="r" b="b"/>
                <a:pathLst>
                  <a:path w="200" h="13959" extrusionOk="0">
                    <a:moveTo>
                      <a:pt x="0" y="1"/>
                    </a:moveTo>
                    <a:lnTo>
                      <a:pt x="0" y="13959"/>
                    </a:lnTo>
                    <a:lnTo>
                      <a:pt x="200" y="13959"/>
                    </a:lnTo>
                    <a:lnTo>
                      <a:pt x="200"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4" name="Google Shape;114;p5"/>
              <p:cNvSpPr/>
              <p:nvPr/>
            </p:nvSpPr>
            <p:spPr>
              <a:xfrm>
                <a:off x="227754" y="8257386"/>
                <a:ext cx="5282" cy="367820"/>
              </a:xfrm>
              <a:custGeom>
                <a:avLst/>
                <a:gdLst/>
                <a:ahLst/>
                <a:cxnLst/>
                <a:rect l="l" t="t" r="r" b="b"/>
                <a:pathLst>
                  <a:path w="200" h="13926" extrusionOk="0">
                    <a:moveTo>
                      <a:pt x="0" y="0"/>
                    </a:moveTo>
                    <a:lnTo>
                      <a:pt x="0" y="13925"/>
                    </a:lnTo>
                    <a:lnTo>
                      <a:pt x="200" y="13925"/>
                    </a:lnTo>
                    <a:lnTo>
                      <a:pt x="200"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5" name="Google Shape;115;p5"/>
              <p:cNvSpPr/>
              <p:nvPr/>
            </p:nvSpPr>
            <p:spPr>
              <a:xfrm>
                <a:off x="227754" y="9008769"/>
                <a:ext cx="5282" cy="165052"/>
              </a:xfrm>
              <a:custGeom>
                <a:avLst/>
                <a:gdLst/>
                <a:ahLst/>
                <a:cxnLst/>
                <a:rect l="l" t="t" r="r" b="b"/>
                <a:pathLst>
                  <a:path w="200" h="6249" extrusionOk="0">
                    <a:moveTo>
                      <a:pt x="0" y="1"/>
                    </a:moveTo>
                    <a:lnTo>
                      <a:pt x="0" y="6249"/>
                    </a:lnTo>
                    <a:lnTo>
                      <a:pt x="200" y="6249"/>
                    </a:lnTo>
                    <a:lnTo>
                      <a:pt x="200"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6" name="Google Shape;116;p5"/>
              <p:cNvSpPr/>
              <p:nvPr/>
            </p:nvSpPr>
            <p:spPr>
              <a:xfrm>
                <a:off x="227754" y="7878155"/>
                <a:ext cx="5282" cy="368718"/>
              </a:xfrm>
              <a:custGeom>
                <a:avLst/>
                <a:gdLst/>
                <a:ahLst/>
                <a:cxnLst/>
                <a:rect l="l" t="t" r="r" b="b"/>
                <a:pathLst>
                  <a:path w="200" h="13960" extrusionOk="0">
                    <a:moveTo>
                      <a:pt x="0" y="1"/>
                    </a:moveTo>
                    <a:lnTo>
                      <a:pt x="0" y="13959"/>
                    </a:lnTo>
                    <a:lnTo>
                      <a:pt x="200" y="13959"/>
                    </a:lnTo>
                    <a:lnTo>
                      <a:pt x="200"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7" name="Google Shape;117;p5"/>
              <p:cNvSpPr/>
              <p:nvPr/>
            </p:nvSpPr>
            <p:spPr>
              <a:xfrm>
                <a:off x="227754" y="6568491"/>
                <a:ext cx="5282" cy="173821"/>
              </a:xfrm>
              <a:custGeom>
                <a:avLst/>
                <a:gdLst/>
                <a:ahLst/>
                <a:cxnLst/>
                <a:rect l="l" t="t" r="r" b="b"/>
                <a:pathLst>
                  <a:path w="200" h="6581" extrusionOk="0">
                    <a:moveTo>
                      <a:pt x="0" y="0"/>
                    </a:moveTo>
                    <a:lnTo>
                      <a:pt x="0" y="6581"/>
                    </a:lnTo>
                    <a:lnTo>
                      <a:pt x="200" y="6581"/>
                    </a:lnTo>
                    <a:lnTo>
                      <a:pt x="200"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8" name="Google Shape;118;p5"/>
              <p:cNvSpPr/>
              <p:nvPr/>
            </p:nvSpPr>
            <p:spPr>
              <a:xfrm>
                <a:off x="227754" y="8630436"/>
                <a:ext cx="5282" cy="367820"/>
              </a:xfrm>
              <a:custGeom>
                <a:avLst/>
                <a:gdLst/>
                <a:ahLst/>
                <a:cxnLst/>
                <a:rect l="l" t="t" r="r" b="b"/>
                <a:pathLst>
                  <a:path w="200" h="13926" extrusionOk="0">
                    <a:moveTo>
                      <a:pt x="0" y="1"/>
                    </a:moveTo>
                    <a:lnTo>
                      <a:pt x="0" y="13926"/>
                    </a:lnTo>
                    <a:lnTo>
                      <a:pt x="200" y="13926"/>
                    </a:lnTo>
                    <a:lnTo>
                      <a:pt x="200"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9" name="Google Shape;119;p5"/>
              <p:cNvSpPr/>
              <p:nvPr/>
            </p:nvSpPr>
            <p:spPr>
              <a:xfrm>
                <a:off x="600804" y="7878155"/>
                <a:ext cx="10565" cy="368718"/>
              </a:xfrm>
              <a:custGeom>
                <a:avLst/>
                <a:gdLst/>
                <a:ahLst/>
                <a:cxnLst/>
                <a:rect l="l" t="t" r="r" b="b"/>
                <a:pathLst>
                  <a:path w="400" h="13960" extrusionOk="0">
                    <a:moveTo>
                      <a:pt x="1" y="1"/>
                    </a:moveTo>
                    <a:lnTo>
                      <a:pt x="1" y="13959"/>
                    </a:lnTo>
                    <a:lnTo>
                      <a:pt x="400" y="13959"/>
                    </a:lnTo>
                    <a:lnTo>
                      <a:pt x="400"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0" name="Google Shape;120;p5"/>
              <p:cNvSpPr/>
              <p:nvPr/>
            </p:nvSpPr>
            <p:spPr>
              <a:xfrm>
                <a:off x="600804" y="7505105"/>
                <a:ext cx="10565" cy="368692"/>
              </a:xfrm>
              <a:custGeom>
                <a:avLst/>
                <a:gdLst/>
                <a:ahLst/>
                <a:cxnLst/>
                <a:rect l="l" t="t" r="r" b="b"/>
                <a:pathLst>
                  <a:path w="400" h="13959" extrusionOk="0">
                    <a:moveTo>
                      <a:pt x="1" y="0"/>
                    </a:moveTo>
                    <a:lnTo>
                      <a:pt x="1" y="13959"/>
                    </a:lnTo>
                    <a:lnTo>
                      <a:pt x="400" y="13959"/>
                    </a:lnTo>
                    <a:lnTo>
                      <a:pt x="400"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1" name="Google Shape;121;p5"/>
              <p:cNvSpPr/>
              <p:nvPr/>
            </p:nvSpPr>
            <p:spPr>
              <a:xfrm>
                <a:off x="600804" y="8630436"/>
                <a:ext cx="10565" cy="367820"/>
              </a:xfrm>
              <a:custGeom>
                <a:avLst/>
                <a:gdLst/>
                <a:ahLst/>
                <a:cxnLst/>
                <a:rect l="l" t="t" r="r" b="b"/>
                <a:pathLst>
                  <a:path w="400" h="13926" extrusionOk="0">
                    <a:moveTo>
                      <a:pt x="1" y="1"/>
                    </a:moveTo>
                    <a:lnTo>
                      <a:pt x="1" y="13926"/>
                    </a:lnTo>
                    <a:lnTo>
                      <a:pt x="400" y="13926"/>
                    </a:lnTo>
                    <a:lnTo>
                      <a:pt x="400"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2" name="Google Shape;122;p5"/>
              <p:cNvSpPr/>
              <p:nvPr/>
            </p:nvSpPr>
            <p:spPr>
              <a:xfrm>
                <a:off x="600804" y="8257386"/>
                <a:ext cx="10565" cy="367820"/>
              </a:xfrm>
              <a:custGeom>
                <a:avLst/>
                <a:gdLst/>
                <a:ahLst/>
                <a:cxnLst/>
                <a:rect l="l" t="t" r="r" b="b"/>
                <a:pathLst>
                  <a:path w="400" h="13926" extrusionOk="0">
                    <a:moveTo>
                      <a:pt x="1" y="0"/>
                    </a:moveTo>
                    <a:lnTo>
                      <a:pt x="1" y="13925"/>
                    </a:lnTo>
                    <a:lnTo>
                      <a:pt x="400" y="13925"/>
                    </a:lnTo>
                    <a:lnTo>
                      <a:pt x="400"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3" name="Google Shape;123;p5"/>
              <p:cNvSpPr/>
              <p:nvPr/>
            </p:nvSpPr>
            <p:spPr>
              <a:xfrm>
                <a:off x="600804" y="9008769"/>
                <a:ext cx="10565" cy="165052"/>
              </a:xfrm>
              <a:custGeom>
                <a:avLst/>
                <a:gdLst/>
                <a:ahLst/>
                <a:cxnLst/>
                <a:rect l="l" t="t" r="r" b="b"/>
                <a:pathLst>
                  <a:path w="400" h="6249" extrusionOk="0">
                    <a:moveTo>
                      <a:pt x="1" y="1"/>
                    </a:moveTo>
                    <a:lnTo>
                      <a:pt x="1" y="6249"/>
                    </a:lnTo>
                    <a:lnTo>
                      <a:pt x="400" y="6249"/>
                    </a:lnTo>
                    <a:lnTo>
                      <a:pt x="400"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4" name="Google Shape;124;p5"/>
              <p:cNvSpPr/>
              <p:nvPr/>
            </p:nvSpPr>
            <p:spPr>
              <a:xfrm>
                <a:off x="600804" y="7125901"/>
                <a:ext cx="10565" cy="368692"/>
              </a:xfrm>
              <a:custGeom>
                <a:avLst/>
                <a:gdLst/>
                <a:ahLst/>
                <a:cxnLst/>
                <a:rect l="l" t="t" r="r" b="b"/>
                <a:pathLst>
                  <a:path w="400" h="13959" extrusionOk="0">
                    <a:moveTo>
                      <a:pt x="1" y="0"/>
                    </a:moveTo>
                    <a:lnTo>
                      <a:pt x="1" y="13959"/>
                    </a:lnTo>
                    <a:lnTo>
                      <a:pt x="400" y="13959"/>
                    </a:lnTo>
                    <a:lnTo>
                      <a:pt x="400"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5" name="Google Shape;125;p5"/>
              <p:cNvSpPr/>
              <p:nvPr/>
            </p:nvSpPr>
            <p:spPr>
              <a:xfrm>
                <a:off x="600804" y="6459645"/>
                <a:ext cx="10565" cy="282667"/>
              </a:xfrm>
              <a:custGeom>
                <a:avLst/>
                <a:gdLst/>
                <a:ahLst/>
                <a:cxnLst/>
                <a:rect l="l" t="t" r="r" b="b"/>
                <a:pathLst>
                  <a:path w="400" h="10702" extrusionOk="0">
                    <a:moveTo>
                      <a:pt x="1" y="0"/>
                    </a:moveTo>
                    <a:lnTo>
                      <a:pt x="1" y="10702"/>
                    </a:lnTo>
                    <a:lnTo>
                      <a:pt x="400" y="10702"/>
                    </a:lnTo>
                    <a:lnTo>
                      <a:pt x="400" y="100"/>
                    </a:lnTo>
                    <a:cubicBezTo>
                      <a:pt x="300" y="67"/>
                      <a:pt x="167" y="33"/>
                      <a:pt x="67" y="0"/>
                    </a:cubicBez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6" name="Google Shape;126;p5"/>
              <p:cNvSpPr/>
              <p:nvPr/>
            </p:nvSpPr>
            <p:spPr>
              <a:xfrm>
                <a:off x="600804" y="6752824"/>
                <a:ext cx="10565" cy="368692"/>
              </a:xfrm>
              <a:custGeom>
                <a:avLst/>
                <a:gdLst/>
                <a:ahLst/>
                <a:cxnLst/>
                <a:rect l="l" t="t" r="r" b="b"/>
                <a:pathLst>
                  <a:path w="400" h="13959" extrusionOk="0">
                    <a:moveTo>
                      <a:pt x="1" y="1"/>
                    </a:moveTo>
                    <a:lnTo>
                      <a:pt x="1" y="13959"/>
                    </a:lnTo>
                    <a:lnTo>
                      <a:pt x="400" y="13959"/>
                    </a:lnTo>
                    <a:lnTo>
                      <a:pt x="400"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7" name="Google Shape;127;p5"/>
              <p:cNvSpPr/>
              <p:nvPr/>
            </p:nvSpPr>
            <p:spPr>
              <a:xfrm>
                <a:off x="980035" y="6632568"/>
                <a:ext cx="4411" cy="109744"/>
              </a:xfrm>
              <a:custGeom>
                <a:avLst/>
                <a:gdLst/>
                <a:ahLst/>
                <a:cxnLst/>
                <a:rect l="l" t="t" r="r" b="b"/>
                <a:pathLst>
                  <a:path w="167" h="4155" extrusionOk="0">
                    <a:moveTo>
                      <a:pt x="0" y="0"/>
                    </a:moveTo>
                    <a:lnTo>
                      <a:pt x="0" y="4155"/>
                    </a:lnTo>
                    <a:lnTo>
                      <a:pt x="166" y="4155"/>
                    </a:lnTo>
                    <a:lnTo>
                      <a:pt x="166" y="100"/>
                    </a:lnTo>
                    <a:cubicBezTo>
                      <a:pt x="133" y="67"/>
                      <a:pt x="67" y="34"/>
                      <a:pt x="0" y="0"/>
                    </a:cubicBez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8" name="Google Shape;128;p5"/>
              <p:cNvSpPr/>
              <p:nvPr/>
            </p:nvSpPr>
            <p:spPr>
              <a:xfrm>
                <a:off x="980035" y="9008769"/>
                <a:ext cx="4411" cy="165052"/>
              </a:xfrm>
              <a:custGeom>
                <a:avLst/>
                <a:gdLst/>
                <a:ahLst/>
                <a:cxnLst/>
                <a:rect l="l" t="t" r="r" b="b"/>
                <a:pathLst>
                  <a:path w="167" h="6249" extrusionOk="0">
                    <a:moveTo>
                      <a:pt x="0" y="1"/>
                    </a:moveTo>
                    <a:lnTo>
                      <a:pt x="0" y="6249"/>
                    </a:lnTo>
                    <a:lnTo>
                      <a:pt x="166" y="6249"/>
                    </a:lnTo>
                    <a:lnTo>
                      <a:pt x="166"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9" name="Google Shape;129;p5"/>
              <p:cNvSpPr/>
              <p:nvPr/>
            </p:nvSpPr>
            <p:spPr>
              <a:xfrm>
                <a:off x="980035" y="7505105"/>
                <a:ext cx="4411" cy="368692"/>
              </a:xfrm>
              <a:custGeom>
                <a:avLst/>
                <a:gdLst/>
                <a:ahLst/>
                <a:cxnLst/>
                <a:rect l="l" t="t" r="r" b="b"/>
                <a:pathLst>
                  <a:path w="167" h="13959" extrusionOk="0">
                    <a:moveTo>
                      <a:pt x="0" y="0"/>
                    </a:moveTo>
                    <a:lnTo>
                      <a:pt x="0" y="13959"/>
                    </a:lnTo>
                    <a:lnTo>
                      <a:pt x="166" y="13959"/>
                    </a:lnTo>
                    <a:lnTo>
                      <a:pt x="166"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0" name="Google Shape;130;p5"/>
              <p:cNvSpPr/>
              <p:nvPr/>
            </p:nvSpPr>
            <p:spPr>
              <a:xfrm>
                <a:off x="980035" y="8630436"/>
                <a:ext cx="4411" cy="367820"/>
              </a:xfrm>
              <a:custGeom>
                <a:avLst/>
                <a:gdLst/>
                <a:ahLst/>
                <a:cxnLst/>
                <a:rect l="l" t="t" r="r" b="b"/>
                <a:pathLst>
                  <a:path w="167" h="13926" extrusionOk="0">
                    <a:moveTo>
                      <a:pt x="0" y="1"/>
                    </a:moveTo>
                    <a:lnTo>
                      <a:pt x="0" y="13926"/>
                    </a:lnTo>
                    <a:lnTo>
                      <a:pt x="166" y="13926"/>
                    </a:lnTo>
                    <a:lnTo>
                      <a:pt x="166"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1" name="Google Shape;131;p5"/>
              <p:cNvSpPr/>
              <p:nvPr/>
            </p:nvSpPr>
            <p:spPr>
              <a:xfrm>
                <a:off x="980035" y="7125901"/>
                <a:ext cx="4411" cy="368692"/>
              </a:xfrm>
              <a:custGeom>
                <a:avLst/>
                <a:gdLst/>
                <a:ahLst/>
                <a:cxnLst/>
                <a:rect l="l" t="t" r="r" b="b"/>
                <a:pathLst>
                  <a:path w="167" h="13959" extrusionOk="0">
                    <a:moveTo>
                      <a:pt x="0" y="0"/>
                    </a:moveTo>
                    <a:lnTo>
                      <a:pt x="0" y="13959"/>
                    </a:lnTo>
                    <a:lnTo>
                      <a:pt x="166" y="13959"/>
                    </a:lnTo>
                    <a:lnTo>
                      <a:pt x="166"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2" name="Google Shape;132;p5"/>
              <p:cNvSpPr/>
              <p:nvPr/>
            </p:nvSpPr>
            <p:spPr>
              <a:xfrm>
                <a:off x="980035" y="8257386"/>
                <a:ext cx="4411" cy="367820"/>
              </a:xfrm>
              <a:custGeom>
                <a:avLst/>
                <a:gdLst/>
                <a:ahLst/>
                <a:cxnLst/>
                <a:rect l="l" t="t" r="r" b="b"/>
                <a:pathLst>
                  <a:path w="167" h="13926" extrusionOk="0">
                    <a:moveTo>
                      <a:pt x="0" y="0"/>
                    </a:moveTo>
                    <a:lnTo>
                      <a:pt x="0" y="13925"/>
                    </a:lnTo>
                    <a:lnTo>
                      <a:pt x="166" y="13925"/>
                    </a:lnTo>
                    <a:lnTo>
                      <a:pt x="166"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3" name="Google Shape;133;p5"/>
              <p:cNvSpPr/>
              <p:nvPr/>
            </p:nvSpPr>
            <p:spPr>
              <a:xfrm>
                <a:off x="980035" y="7878155"/>
                <a:ext cx="4411" cy="368718"/>
              </a:xfrm>
              <a:custGeom>
                <a:avLst/>
                <a:gdLst/>
                <a:ahLst/>
                <a:cxnLst/>
                <a:rect l="l" t="t" r="r" b="b"/>
                <a:pathLst>
                  <a:path w="167" h="13960" extrusionOk="0">
                    <a:moveTo>
                      <a:pt x="0" y="1"/>
                    </a:moveTo>
                    <a:lnTo>
                      <a:pt x="0" y="13959"/>
                    </a:lnTo>
                    <a:lnTo>
                      <a:pt x="166" y="13959"/>
                    </a:lnTo>
                    <a:lnTo>
                      <a:pt x="166"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4" name="Google Shape;134;p5"/>
              <p:cNvSpPr/>
              <p:nvPr/>
            </p:nvSpPr>
            <p:spPr>
              <a:xfrm>
                <a:off x="980035" y="6752824"/>
                <a:ext cx="4411" cy="368692"/>
              </a:xfrm>
              <a:custGeom>
                <a:avLst/>
                <a:gdLst/>
                <a:ahLst/>
                <a:cxnLst/>
                <a:rect l="l" t="t" r="r" b="b"/>
                <a:pathLst>
                  <a:path w="167" h="13959" extrusionOk="0">
                    <a:moveTo>
                      <a:pt x="0" y="1"/>
                    </a:moveTo>
                    <a:lnTo>
                      <a:pt x="0" y="13959"/>
                    </a:lnTo>
                    <a:lnTo>
                      <a:pt x="166" y="13959"/>
                    </a:lnTo>
                    <a:lnTo>
                      <a:pt x="166"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5" name="Google Shape;135;p5"/>
              <p:cNvSpPr/>
              <p:nvPr/>
            </p:nvSpPr>
            <p:spPr>
              <a:xfrm>
                <a:off x="1353085" y="9008769"/>
                <a:ext cx="10565" cy="165052"/>
              </a:xfrm>
              <a:custGeom>
                <a:avLst/>
                <a:gdLst/>
                <a:ahLst/>
                <a:cxnLst/>
                <a:rect l="l" t="t" r="r" b="b"/>
                <a:pathLst>
                  <a:path w="400" h="6249" extrusionOk="0">
                    <a:moveTo>
                      <a:pt x="1" y="1"/>
                    </a:moveTo>
                    <a:lnTo>
                      <a:pt x="1" y="6249"/>
                    </a:lnTo>
                    <a:lnTo>
                      <a:pt x="400" y="6249"/>
                    </a:lnTo>
                    <a:lnTo>
                      <a:pt x="400"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6" name="Google Shape;136;p5"/>
              <p:cNvSpPr/>
              <p:nvPr/>
            </p:nvSpPr>
            <p:spPr>
              <a:xfrm>
                <a:off x="1353085" y="7125901"/>
                <a:ext cx="10565" cy="368692"/>
              </a:xfrm>
              <a:custGeom>
                <a:avLst/>
                <a:gdLst/>
                <a:ahLst/>
                <a:cxnLst/>
                <a:rect l="l" t="t" r="r" b="b"/>
                <a:pathLst>
                  <a:path w="400" h="13959" extrusionOk="0">
                    <a:moveTo>
                      <a:pt x="1" y="0"/>
                    </a:moveTo>
                    <a:lnTo>
                      <a:pt x="1" y="13959"/>
                    </a:lnTo>
                    <a:lnTo>
                      <a:pt x="400" y="13959"/>
                    </a:lnTo>
                    <a:lnTo>
                      <a:pt x="400"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7" name="Google Shape;137;p5"/>
              <p:cNvSpPr/>
              <p:nvPr/>
            </p:nvSpPr>
            <p:spPr>
              <a:xfrm>
                <a:off x="1353085" y="7878155"/>
                <a:ext cx="10565" cy="368718"/>
              </a:xfrm>
              <a:custGeom>
                <a:avLst/>
                <a:gdLst/>
                <a:ahLst/>
                <a:cxnLst/>
                <a:rect l="l" t="t" r="r" b="b"/>
                <a:pathLst>
                  <a:path w="400" h="13960" extrusionOk="0">
                    <a:moveTo>
                      <a:pt x="1" y="1"/>
                    </a:moveTo>
                    <a:lnTo>
                      <a:pt x="1" y="13959"/>
                    </a:lnTo>
                    <a:lnTo>
                      <a:pt x="400" y="13959"/>
                    </a:lnTo>
                    <a:lnTo>
                      <a:pt x="400"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8" name="Google Shape;138;p5"/>
              <p:cNvSpPr/>
              <p:nvPr/>
            </p:nvSpPr>
            <p:spPr>
              <a:xfrm>
                <a:off x="1353085" y="7505105"/>
                <a:ext cx="10565" cy="368692"/>
              </a:xfrm>
              <a:custGeom>
                <a:avLst/>
                <a:gdLst/>
                <a:ahLst/>
                <a:cxnLst/>
                <a:rect l="l" t="t" r="r" b="b"/>
                <a:pathLst>
                  <a:path w="400" h="13959" extrusionOk="0">
                    <a:moveTo>
                      <a:pt x="1" y="0"/>
                    </a:moveTo>
                    <a:lnTo>
                      <a:pt x="1" y="13959"/>
                    </a:lnTo>
                    <a:lnTo>
                      <a:pt x="400" y="13959"/>
                    </a:lnTo>
                    <a:lnTo>
                      <a:pt x="400"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9" name="Google Shape;139;p5"/>
              <p:cNvSpPr/>
              <p:nvPr/>
            </p:nvSpPr>
            <p:spPr>
              <a:xfrm>
                <a:off x="1353085" y="8257386"/>
                <a:ext cx="10565" cy="367820"/>
              </a:xfrm>
              <a:custGeom>
                <a:avLst/>
                <a:gdLst/>
                <a:ahLst/>
                <a:cxnLst/>
                <a:rect l="l" t="t" r="r" b="b"/>
                <a:pathLst>
                  <a:path w="400" h="13926" extrusionOk="0">
                    <a:moveTo>
                      <a:pt x="1" y="0"/>
                    </a:moveTo>
                    <a:lnTo>
                      <a:pt x="1" y="13925"/>
                    </a:lnTo>
                    <a:lnTo>
                      <a:pt x="400" y="13925"/>
                    </a:lnTo>
                    <a:lnTo>
                      <a:pt x="400"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0" name="Google Shape;140;p5"/>
              <p:cNvSpPr/>
              <p:nvPr/>
            </p:nvSpPr>
            <p:spPr>
              <a:xfrm>
                <a:off x="1353085" y="8630436"/>
                <a:ext cx="10565" cy="367820"/>
              </a:xfrm>
              <a:custGeom>
                <a:avLst/>
                <a:gdLst/>
                <a:ahLst/>
                <a:cxnLst/>
                <a:rect l="l" t="t" r="r" b="b"/>
                <a:pathLst>
                  <a:path w="400" h="13926" extrusionOk="0">
                    <a:moveTo>
                      <a:pt x="1" y="1"/>
                    </a:moveTo>
                    <a:lnTo>
                      <a:pt x="1" y="13926"/>
                    </a:lnTo>
                    <a:lnTo>
                      <a:pt x="400" y="13926"/>
                    </a:lnTo>
                    <a:lnTo>
                      <a:pt x="400"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1" name="Google Shape;141;p5"/>
              <p:cNvSpPr/>
              <p:nvPr/>
            </p:nvSpPr>
            <p:spPr>
              <a:xfrm>
                <a:off x="1353085" y="6828311"/>
                <a:ext cx="10565" cy="293205"/>
              </a:xfrm>
              <a:custGeom>
                <a:avLst/>
                <a:gdLst/>
                <a:ahLst/>
                <a:cxnLst/>
                <a:rect l="l" t="t" r="r" b="b"/>
                <a:pathLst>
                  <a:path w="400" h="11101" extrusionOk="0">
                    <a:moveTo>
                      <a:pt x="400" y="1"/>
                    </a:moveTo>
                    <a:cubicBezTo>
                      <a:pt x="333" y="34"/>
                      <a:pt x="267" y="34"/>
                      <a:pt x="200" y="67"/>
                    </a:cubicBezTo>
                    <a:lnTo>
                      <a:pt x="1" y="67"/>
                    </a:lnTo>
                    <a:lnTo>
                      <a:pt x="1" y="11101"/>
                    </a:lnTo>
                    <a:lnTo>
                      <a:pt x="400" y="11101"/>
                    </a:lnTo>
                    <a:lnTo>
                      <a:pt x="400"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2" name="Google Shape;142;p5"/>
              <p:cNvSpPr/>
              <p:nvPr/>
            </p:nvSpPr>
            <p:spPr>
              <a:xfrm>
                <a:off x="1731418" y="7505105"/>
                <a:ext cx="5309" cy="368692"/>
              </a:xfrm>
              <a:custGeom>
                <a:avLst/>
                <a:gdLst/>
                <a:ahLst/>
                <a:cxnLst/>
                <a:rect l="l" t="t" r="r" b="b"/>
                <a:pathLst>
                  <a:path w="201" h="13959" extrusionOk="0">
                    <a:moveTo>
                      <a:pt x="1" y="0"/>
                    </a:moveTo>
                    <a:lnTo>
                      <a:pt x="1" y="13959"/>
                    </a:lnTo>
                    <a:lnTo>
                      <a:pt x="200" y="13959"/>
                    </a:lnTo>
                    <a:lnTo>
                      <a:pt x="200"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3" name="Google Shape;143;p5"/>
              <p:cNvSpPr/>
              <p:nvPr/>
            </p:nvSpPr>
            <p:spPr>
              <a:xfrm>
                <a:off x="1732316" y="6624671"/>
                <a:ext cx="4411" cy="117641"/>
              </a:xfrm>
              <a:custGeom>
                <a:avLst/>
                <a:gdLst/>
                <a:ahLst/>
                <a:cxnLst/>
                <a:rect l="l" t="t" r="r" b="b"/>
                <a:pathLst>
                  <a:path w="167" h="4454" extrusionOk="0">
                    <a:moveTo>
                      <a:pt x="166" y="0"/>
                    </a:moveTo>
                    <a:lnTo>
                      <a:pt x="0" y="366"/>
                    </a:lnTo>
                    <a:lnTo>
                      <a:pt x="0" y="4454"/>
                    </a:lnTo>
                    <a:lnTo>
                      <a:pt x="166" y="4454"/>
                    </a:lnTo>
                    <a:lnTo>
                      <a:pt x="166"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4" name="Google Shape;144;p5"/>
              <p:cNvSpPr/>
              <p:nvPr/>
            </p:nvSpPr>
            <p:spPr>
              <a:xfrm>
                <a:off x="1731418" y="8630436"/>
                <a:ext cx="5309" cy="367820"/>
              </a:xfrm>
              <a:custGeom>
                <a:avLst/>
                <a:gdLst/>
                <a:ahLst/>
                <a:cxnLst/>
                <a:rect l="l" t="t" r="r" b="b"/>
                <a:pathLst>
                  <a:path w="201" h="13926" extrusionOk="0">
                    <a:moveTo>
                      <a:pt x="1" y="1"/>
                    </a:moveTo>
                    <a:lnTo>
                      <a:pt x="1" y="13926"/>
                    </a:lnTo>
                    <a:lnTo>
                      <a:pt x="200" y="13926"/>
                    </a:lnTo>
                    <a:lnTo>
                      <a:pt x="200"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5" name="Google Shape;145;p5"/>
              <p:cNvSpPr/>
              <p:nvPr/>
            </p:nvSpPr>
            <p:spPr>
              <a:xfrm>
                <a:off x="1731418" y="8257386"/>
                <a:ext cx="5309" cy="367820"/>
              </a:xfrm>
              <a:custGeom>
                <a:avLst/>
                <a:gdLst/>
                <a:ahLst/>
                <a:cxnLst/>
                <a:rect l="l" t="t" r="r" b="b"/>
                <a:pathLst>
                  <a:path w="201" h="13926" extrusionOk="0">
                    <a:moveTo>
                      <a:pt x="1" y="0"/>
                    </a:moveTo>
                    <a:lnTo>
                      <a:pt x="1" y="13925"/>
                    </a:lnTo>
                    <a:lnTo>
                      <a:pt x="200" y="13925"/>
                    </a:lnTo>
                    <a:lnTo>
                      <a:pt x="200"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6" name="Google Shape;146;p5"/>
              <p:cNvSpPr/>
              <p:nvPr/>
            </p:nvSpPr>
            <p:spPr>
              <a:xfrm>
                <a:off x="1731418" y="7125901"/>
                <a:ext cx="5309" cy="368692"/>
              </a:xfrm>
              <a:custGeom>
                <a:avLst/>
                <a:gdLst/>
                <a:ahLst/>
                <a:cxnLst/>
                <a:rect l="l" t="t" r="r" b="b"/>
                <a:pathLst>
                  <a:path w="201" h="13959" extrusionOk="0">
                    <a:moveTo>
                      <a:pt x="1" y="0"/>
                    </a:moveTo>
                    <a:lnTo>
                      <a:pt x="1" y="13959"/>
                    </a:lnTo>
                    <a:lnTo>
                      <a:pt x="200" y="13959"/>
                    </a:lnTo>
                    <a:lnTo>
                      <a:pt x="200"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7" name="Google Shape;147;p5"/>
              <p:cNvSpPr/>
              <p:nvPr/>
            </p:nvSpPr>
            <p:spPr>
              <a:xfrm>
                <a:off x="1731418" y="6752824"/>
                <a:ext cx="5309" cy="368692"/>
              </a:xfrm>
              <a:custGeom>
                <a:avLst/>
                <a:gdLst/>
                <a:ahLst/>
                <a:cxnLst/>
                <a:rect l="l" t="t" r="r" b="b"/>
                <a:pathLst>
                  <a:path w="201" h="13959" extrusionOk="0">
                    <a:moveTo>
                      <a:pt x="1" y="1"/>
                    </a:moveTo>
                    <a:lnTo>
                      <a:pt x="1" y="13959"/>
                    </a:lnTo>
                    <a:lnTo>
                      <a:pt x="200" y="13959"/>
                    </a:lnTo>
                    <a:lnTo>
                      <a:pt x="200"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8" name="Google Shape;148;p5"/>
              <p:cNvSpPr/>
              <p:nvPr/>
            </p:nvSpPr>
            <p:spPr>
              <a:xfrm>
                <a:off x="1731418" y="7878155"/>
                <a:ext cx="5309" cy="368718"/>
              </a:xfrm>
              <a:custGeom>
                <a:avLst/>
                <a:gdLst/>
                <a:ahLst/>
                <a:cxnLst/>
                <a:rect l="l" t="t" r="r" b="b"/>
                <a:pathLst>
                  <a:path w="201" h="13960" extrusionOk="0">
                    <a:moveTo>
                      <a:pt x="1" y="1"/>
                    </a:moveTo>
                    <a:lnTo>
                      <a:pt x="1" y="13959"/>
                    </a:lnTo>
                    <a:lnTo>
                      <a:pt x="200" y="13959"/>
                    </a:lnTo>
                    <a:lnTo>
                      <a:pt x="200"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9" name="Google Shape;149;p5"/>
              <p:cNvSpPr/>
              <p:nvPr/>
            </p:nvSpPr>
            <p:spPr>
              <a:xfrm>
                <a:off x="1731418" y="9008769"/>
                <a:ext cx="5309" cy="165052"/>
              </a:xfrm>
              <a:custGeom>
                <a:avLst/>
                <a:gdLst/>
                <a:ahLst/>
                <a:cxnLst/>
                <a:rect l="l" t="t" r="r" b="b"/>
                <a:pathLst>
                  <a:path w="201" h="6249" extrusionOk="0">
                    <a:moveTo>
                      <a:pt x="1" y="1"/>
                    </a:moveTo>
                    <a:lnTo>
                      <a:pt x="1" y="6249"/>
                    </a:lnTo>
                    <a:lnTo>
                      <a:pt x="200" y="6249"/>
                    </a:lnTo>
                    <a:lnTo>
                      <a:pt x="200"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0" name="Google Shape;150;p5"/>
              <p:cNvSpPr/>
              <p:nvPr/>
            </p:nvSpPr>
            <p:spPr>
              <a:xfrm>
                <a:off x="2105366" y="9008769"/>
                <a:ext cx="10565" cy="165052"/>
              </a:xfrm>
              <a:custGeom>
                <a:avLst/>
                <a:gdLst/>
                <a:ahLst/>
                <a:cxnLst/>
                <a:rect l="l" t="t" r="r" b="b"/>
                <a:pathLst>
                  <a:path w="400" h="6249" extrusionOk="0">
                    <a:moveTo>
                      <a:pt x="1" y="1"/>
                    </a:moveTo>
                    <a:lnTo>
                      <a:pt x="1" y="6249"/>
                    </a:lnTo>
                    <a:lnTo>
                      <a:pt x="400" y="6249"/>
                    </a:lnTo>
                    <a:lnTo>
                      <a:pt x="400"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1" name="Google Shape;151;p5"/>
              <p:cNvSpPr/>
              <p:nvPr/>
            </p:nvSpPr>
            <p:spPr>
              <a:xfrm>
                <a:off x="2105366" y="7505105"/>
                <a:ext cx="10565" cy="368692"/>
              </a:xfrm>
              <a:custGeom>
                <a:avLst/>
                <a:gdLst/>
                <a:ahLst/>
                <a:cxnLst/>
                <a:rect l="l" t="t" r="r" b="b"/>
                <a:pathLst>
                  <a:path w="400" h="13959" extrusionOk="0">
                    <a:moveTo>
                      <a:pt x="1" y="0"/>
                    </a:moveTo>
                    <a:lnTo>
                      <a:pt x="1" y="13959"/>
                    </a:lnTo>
                    <a:lnTo>
                      <a:pt x="400" y="13959"/>
                    </a:lnTo>
                    <a:lnTo>
                      <a:pt x="400"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2" name="Google Shape;152;p5"/>
              <p:cNvSpPr/>
              <p:nvPr/>
            </p:nvSpPr>
            <p:spPr>
              <a:xfrm>
                <a:off x="2105366" y="7125901"/>
                <a:ext cx="10565" cy="368692"/>
              </a:xfrm>
              <a:custGeom>
                <a:avLst/>
                <a:gdLst/>
                <a:ahLst/>
                <a:cxnLst/>
                <a:rect l="l" t="t" r="r" b="b"/>
                <a:pathLst>
                  <a:path w="400" h="13959" extrusionOk="0">
                    <a:moveTo>
                      <a:pt x="1" y="0"/>
                    </a:moveTo>
                    <a:lnTo>
                      <a:pt x="1" y="13959"/>
                    </a:lnTo>
                    <a:lnTo>
                      <a:pt x="400" y="13959"/>
                    </a:lnTo>
                    <a:lnTo>
                      <a:pt x="400"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3" name="Google Shape;153;p5"/>
              <p:cNvSpPr/>
              <p:nvPr/>
            </p:nvSpPr>
            <p:spPr>
              <a:xfrm>
                <a:off x="2105366" y="7878155"/>
                <a:ext cx="10565" cy="368718"/>
              </a:xfrm>
              <a:custGeom>
                <a:avLst/>
                <a:gdLst/>
                <a:ahLst/>
                <a:cxnLst/>
                <a:rect l="l" t="t" r="r" b="b"/>
                <a:pathLst>
                  <a:path w="400" h="13960" extrusionOk="0">
                    <a:moveTo>
                      <a:pt x="1" y="1"/>
                    </a:moveTo>
                    <a:lnTo>
                      <a:pt x="1" y="13959"/>
                    </a:lnTo>
                    <a:lnTo>
                      <a:pt x="400" y="13959"/>
                    </a:lnTo>
                    <a:lnTo>
                      <a:pt x="400"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4" name="Google Shape;154;p5"/>
              <p:cNvSpPr/>
              <p:nvPr/>
            </p:nvSpPr>
            <p:spPr>
              <a:xfrm>
                <a:off x="2105366" y="8257386"/>
                <a:ext cx="10565" cy="367820"/>
              </a:xfrm>
              <a:custGeom>
                <a:avLst/>
                <a:gdLst/>
                <a:ahLst/>
                <a:cxnLst/>
                <a:rect l="l" t="t" r="r" b="b"/>
                <a:pathLst>
                  <a:path w="400" h="13926" extrusionOk="0">
                    <a:moveTo>
                      <a:pt x="1" y="0"/>
                    </a:moveTo>
                    <a:lnTo>
                      <a:pt x="1" y="13925"/>
                    </a:lnTo>
                    <a:lnTo>
                      <a:pt x="400" y="13925"/>
                    </a:lnTo>
                    <a:lnTo>
                      <a:pt x="400"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5" name="Google Shape;155;p5"/>
              <p:cNvSpPr/>
              <p:nvPr/>
            </p:nvSpPr>
            <p:spPr>
              <a:xfrm>
                <a:off x="2105366" y="8630436"/>
                <a:ext cx="10565" cy="367820"/>
              </a:xfrm>
              <a:custGeom>
                <a:avLst/>
                <a:gdLst/>
                <a:ahLst/>
                <a:cxnLst/>
                <a:rect l="l" t="t" r="r" b="b"/>
                <a:pathLst>
                  <a:path w="400" h="13926" extrusionOk="0">
                    <a:moveTo>
                      <a:pt x="1" y="1"/>
                    </a:moveTo>
                    <a:lnTo>
                      <a:pt x="1" y="13926"/>
                    </a:lnTo>
                    <a:lnTo>
                      <a:pt x="400" y="13926"/>
                    </a:lnTo>
                    <a:lnTo>
                      <a:pt x="400"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6" name="Google Shape;156;p5"/>
              <p:cNvSpPr/>
              <p:nvPr/>
            </p:nvSpPr>
            <p:spPr>
              <a:xfrm>
                <a:off x="2105366" y="6500902"/>
                <a:ext cx="10565" cy="241410"/>
              </a:xfrm>
              <a:custGeom>
                <a:avLst/>
                <a:gdLst/>
                <a:ahLst/>
                <a:cxnLst/>
                <a:rect l="l" t="t" r="r" b="b"/>
                <a:pathLst>
                  <a:path w="400" h="9140" extrusionOk="0">
                    <a:moveTo>
                      <a:pt x="1" y="0"/>
                    </a:moveTo>
                    <a:lnTo>
                      <a:pt x="1" y="9140"/>
                    </a:lnTo>
                    <a:lnTo>
                      <a:pt x="400" y="9140"/>
                    </a:lnTo>
                    <a:lnTo>
                      <a:pt x="400"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7" name="Google Shape;157;p5"/>
              <p:cNvSpPr/>
              <p:nvPr/>
            </p:nvSpPr>
            <p:spPr>
              <a:xfrm>
                <a:off x="2105366" y="6752824"/>
                <a:ext cx="10565" cy="368692"/>
              </a:xfrm>
              <a:custGeom>
                <a:avLst/>
                <a:gdLst/>
                <a:ahLst/>
                <a:cxnLst/>
                <a:rect l="l" t="t" r="r" b="b"/>
                <a:pathLst>
                  <a:path w="400" h="13959" extrusionOk="0">
                    <a:moveTo>
                      <a:pt x="1" y="1"/>
                    </a:moveTo>
                    <a:lnTo>
                      <a:pt x="1" y="13959"/>
                    </a:lnTo>
                    <a:lnTo>
                      <a:pt x="400" y="13959"/>
                    </a:lnTo>
                    <a:lnTo>
                      <a:pt x="400"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8" name="Google Shape;158;p5"/>
              <p:cNvSpPr/>
              <p:nvPr/>
            </p:nvSpPr>
            <p:spPr>
              <a:xfrm>
                <a:off x="2483698" y="7878155"/>
                <a:ext cx="5309" cy="368718"/>
              </a:xfrm>
              <a:custGeom>
                <a:avLst/>
                <a:gdLst/>
                <a:ahLst/>
                <a:cxnLst/>
                <a:rect l="l" t="t" r="r" b="b"/>
                <a:pathLst>
                  <a:path w="201" h="13960" extrusionOk="0">
                    <a:moveTo>
                      <a:pt x="1" y="1"/>
                    </a:moveTo>
                    <a:lnTo>
                      <a:pt x="1" y="13959"/>
                    </a:lnTo>
                    <a:lnTo>
                      <a:pt x="200" y="13959"/>
                    </a:lnTo>
                    <a:lnTo>
                      <a:pt x="200"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9" name="Google Shape;159;p5"/>
              <p:cNvSpPr/>
              <p:nvPr/>
            </p:nvSpPr>
            <p:spPr>
              <a:xfrm>
                <a:off x="2483698" y="7125901"/>
                <a:ext cx="5309" cy="368692"/>
              </a:xfrm>
              <a:custGeom>
                <a:avLst/>
                <a:gdLst/>
                <a:ahLst/>
                <a:cxnLst/>
                <a:rect l="l" t="t" r="r" b="b"/>
                <a:pathLst>
                  <a:path w="201" h="13959" extrusionOk="0">
                    <a:moveTo>
                      <a:pt x="1" y="0"/>
                    </a:moveTo>
                    <a:lnTo>
                      <a:pt x="1" y="13959"/>
                    </a:lnTo>
                    <a:lnTo>
                      <a:pt x="200" y="13959"/>
                    </a:lnTo>
                    <a:lnTo>
                      <a:pt x="200"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0" name="Google Shape;160;p5"/>
              <p:cNvSpPr/>
              <p:nvPr/>
            </p:nvSpPr>
            <p:spPr>
              <a:xfrm>
                <a:off x="2483698" y="8630436"/>
                <a:ext cx="5309" cy="367820"/>
              </a:xfrm>
              <a:custGeom>
                <a:avLst/>
                <a:gdLst/>
                <a:ahLst/>
                <a:cxnLst/>
                <a:rect l="l" t="t" r="r" b="b"/>
                <a:pathLst>
                  <a:path w="201" h="13926" extrusionOk="0">
                    <a:moveTo>
                      <a:pt x="1" y="1"/>
                    </a:moveTo>
                    <a:lnTo>
                      <a:pt x="1" y="13926"/>
                    </a:lnTo>
                    <a:lnTo>
                      <a:pt x="200" y="13926"/>
                    </a:lnTo>
                    <a:lnTo>
                      <a:pt x="200"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1" name="Google Shape;161;p5"/>
              <p:cNvSpPr/>
              <p:nvPr/>
            </p:nvSpPr>
            <p:spPr>
              <a:xfrm>
                <a:off x="2483698" y="8257386"/>
                <a:ext cx="5309" cy="367820"/>
              </a:xfrm>
              <a:custGeom>
                <a:avLst/>
                <a:gdLst/>
                <a:ahLst/>
                <a:cxnLst/>
                <a:rect l="l" t="t" r="r" b="b"/>
                <a:pathLst>
                  <a:path w="201" h="13926" extrusionOk="0">
                    <a:moveTo>
                      <a:pt x="1" y="0"/>
                    </a:moveTo>
                    <a:lnTo>
                      <a:pt x="1" y="13925"/>
                    </a:lnTo>
                    <a:lnTo>
                      <a:pt x="200" y="13925"/>
                    </a:lnTo>
                    <a:lnTo>
                      <a:pt x="200"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2" name="Google Shape;162;p5"/>
              <p:cNvSpPr/>
              <p:nvPr/>
            </p:nvSpPr>
            <p:spPr>
              <a:xfrm>
                <a:off x="2483698" y="9008769"/>
                <a:ext cx="5309" cy="165052"/>
              </a:xfrm>
              <a:custGeom>
                <a:avLst/>
                <a:gdLst/>
                <a:ahLst/>
                <a:cxnLst/>
                <a:rect l="l" t="t" r="r" b="b"/>
                <a:pathLst>
                  <a:path w="201" h="6249" extrusionOk="0">
                    <a:moveTo>
                      <a:pt x="1" y="1"/>
                    </a:moveTo>
                    <a:lnTo>
                      <a:pt x="1" y="6249"/>
                    </a:lnTo>
                    <a:lnTo>
                      <a:pt x="200" y="6249"/>
                    </a:lnTo>
                    <a:lnTo>
                      <a:pt x="200"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3" name="Google Shape;163;p5"/>
              <p:cNvSpPr/>
              <p:nvPr/>
            </p:nvSpPr>
            <p:spPr>
              <a:xfrm>
                <a:off x="2483698" y="6752824"/>
                <a:ext cx="5309" cy="368692"/>
              </a:xfrm>
              <a:custGeom>
                <a:avLst/>
                <a:gdLst/>
                <a:ahLst/>
                <a:cxnLst/>
                <a:rect l="l" t="t" r="r" b="b"/>
                <a:pathLst>
                  <a:path w="201" h="13959" extrusionOk="0">
                    <a:moveTo>
                      <a:pt x="1" y="1"/>
                    </a:moveTo>
                    <a:lnTo>
                      <a:pt x="1" y="13959"/>
                    </a:lnTo>
                    <a:lnTo>
                      <a:pt x="200" y="13959"/>
                    </a:lnTo>
                    <a:lnTo>
                      <a:pt x="200"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4" name="Google Shape;164;p5"/>
              <p:cNvSpPr/>
              <p:nvPr/>
            </p:nvSpPr>
            <p:spPr>
              <a:xfrm>
                <a:off x="2483698" y="6402594"/>
                <a:ext cx="5309" cy="339718"/>
              </a:xfrm>
              <a:custGeom>
                <a:avLst/>
                <a:gdLst/>
                <a:ahLst/>
                <a:cxnLst/>
                <a:rect l="l" t="t" r="r" b="b"/>
                <a:pathLst>
                  <a:path w="201" h="12862" extrusionOk="0">
                    <a:moveTo>
                      <a:pt x="1" y="0"/>
                    </a:moveTo>
                    <a:lnTo>
                      <a:pt x="1" y="12862"/>
                    </a:lnTo>
                    <a:lnTo>
                      <a:pt x="200" y="12862"/>
                    </a:lnTo>
                    <a:lnTo>
                      <a:pt x="200"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5" name="Google Shape;165;p5"/>
              <p:cNvSpPr/>
              <p:nvPr/>
            </p:nvSpPr>
            <p:spPr>
              <a:xfrm>
                <a:off x="2483698" y="7505105"/>
                <a:ext cx="5309" cy="368692"/>
              </a:xfrm>
              <a:custGeom>
                <a:avLst/>
                <a:gdLst/>
                <a:ahLst/>
                <a:cxnLst/>
                <a:rect l="l" t="t" r="r" b="b"/>
                <a:pathLst>
                  <a:path w="201" h="13959" extrusionOk="0">
                    <a:moveTo>
                      <a:pt x="1" y="0"/>
                    </a:moveTo>
                    <a:lnTo>
                      <a:pt x="1" y="13959"/>
                    </a:lnTo>
                    <a:lnTo>
                      <a:pt x="200" y="13959"/>
                    </a:lnTo>
                    <a:lnTo>
                      <a:pt x="200"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6" name="Google Shape;166;p5"/>
              <p:cNvSpPr/>
              <p:nvPr/>
            </p:nvSpPr>
            <p:spPr>
              <a:xfrm>
                <a:off x="2856775" y="6373620"/>
                <a:ext cx="10565" cy="368692"/>
              </a:xfrm>
              <a:custGeom>
                <a:avLst/>
                <a:gdLst/>
                <a:ahLst/>
                <a:cxnLst/>
                <a:rect l="l" t="t" r="r" b="b"/>
                <a:pathLst>
                  <a:path w="400" h="13959" extrusionOk="0">
                    <a:moveTo>
                      <a:pt x="0" y="0"/>
                    </a:moveTo>
                    <a:lnTo>
                      <a:pt x="0" y="13959"/>
                    </a:lnTo>
                    <a:lnTo>
                      <a:pt x="399" y="13959"/>
                    </a:lnTo>
                    <a:lnTo>
                      <a:pt x="399"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7" name="Google Shape;167;p5"/>
              <p:cNvSpPr/>
              <p:nvPr/>
            </p:nvSpPr>
            <p:spPr>
              <a:xfrm>
                <a:off x="2856775" y="8630436"/>
                <a:ext cx="10565" cy="367820"/>
              </a:xfrm>
              <a:custGeom>
                <a:avLst/>
                <a:gdLst/>
                <a:ahLst/>
                <a:cxnLst/>
                <a:rect l="l" t="t" r="r" b="b"/>
                <a:pathLst>
                  <a:path w="400" h="13926" extrusionOk="0">
                    <a:moveTo>
                      <a:pt x="0" y="1"/>
                    </a:moveTo>
                    <a:lnTo>
                      <a:pt x="0" y="13926"/>
                    </a:lnTo>
                    <a:lnTo>
                      <a:pt x="399" y="13926"/>
                    </a:lnTo>
                    <a:lnTo>
                      <a:pt x="399"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8" name="Google Shape;168;p5"/>
              <p:cNvSpPr/>
              <p:nvPr/>
            </p:nvSpPr>
            <p:spPr>
              <a:xfrm>
                <a:off x="2856775" y="7125901"/>
                <a:ext cx="10565" cy="368692"/>
              </a:xfrm>
              <a:custGeom>
                <a:avLst/>
                <a:gdLst/>
                <a:ahLst/>
                <a:cxnLst/>
                <a:rect l="l" t="t" r="r" b="b"/>
                <a:pathLst>
                  <a:path w="400" h="13959" extrusionOk="0">
                    <a:moveTo>
                      <a:pt x="0" y="0"/>
                    </a:moveTo>
                    <a:lnTo>
                      <a:pt x="0" y="13959"/>
                    </a:lnTo>
                    <a:lnTo>
                      <a:pt x="399" y="13959"/>
                    </a:lnTo>
                    <a:lnTo>
                      <a:pt x="399"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9" name="Google Shape;169;p5"/>
              <p:cNvSpPr/>
              <p:nvPr/>
            </p:nvSpPr>
            <p:spPr>
              <a:xfrm>
                <a:off x="2856775" y="6752824"/>
                <a:ext cx="10565" cy="368692"/>
              </a:xfrm>
              <a:custGeom>
                <a:avLst/>
                <a:gdLst/>
                <a:ahLst/>
                <a:cxnLst/>
                <a:rect l="l" t="t" r="r" b="b"/>
                <a:pathLst>
                  <a:path w="400" h="13959" extrusionOk="0">
                    <a:moveTo>
                      <a:pt x="0" y="1"/>
                    </a:moveTo>
                    <a:lnTo>
                      <a:pt x="0" y="13959"/>
                    </a:lnTo>
                    <a:lnTo>
                      <a:pt x="399" y="13959"/>
                    </a:lnTo>
                    <a:lnTo>
                      <a:pt x="399"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0" name="Google Shape;170;p5"/>
              <p:cNvSpPr/>
              <p:nvPr/>
            </p:nvSpPr>
            <p:spPr>
              <a:xfrm>
                <a:off x="2856775" y="9008769"/>
                <a:ext cx="10565" cy="165052"/>
              </a:xfrm>
              <a:custGeom>
                <a:avLst/>
                <a:gdLst/>
                <a:ahLst/>
                <a:cxnLst/>
                <a:rect l="l" t="t" r="r" b="b"/>
                <a:pathLst>
                  <a:path w="400" h="6249" extrusionOk="0">
                    <a:moveTo>
                      <a:pt x="0" y="1"/>
                    </a:moveTo>
                    <a:lnTo>
                      <a:pt x="0" y="6249"/>
                    </a:lnTo>
                    <a:lnTo>
                      <a:pt x="399" y="6249"/>
                    </a:lnTo>
                    <a:lnTo>
                      <a:pt x="399"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1" name="Google Shape;171;p5"/>
              <p:cNvSpPr/>
              <p:nvPr/>
            </p:nvSpPr>
            <p:spPr>
              <a:xfrm>
                <a:off x="2856775" y="7505105"/>
                <a:ext cx="10565" cy="368692"/>
              </a:xfrm>
              <a:custGeom>
                <a:avLst/>
                <a:gdLst/>
                <a:ahLst/>
                <a:cxnLst/>
                <a:rect l="l" t="t" r="r" b="b"/>
                <a:pathLst>
                  <a:path w="400" h="13959" extrusionOk="0">
                    <a:moveTo>
                      <a:pt x="0" y="0"/>
                    </a:moveTo>
                    <a:lnTo>
                      <a:pt x="0" y="13959"/>
                    </a:lnTo>
                    <a:lnTo>
                      <a:pt x="399" y="13959"/>
                    </a:lnTo>
                    <a:lnTo>
                      <a:pt x="399"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2" name="Google Shape;172;p5"/>
              <p:cNvSpPr/>
              <p:nvPr/>
            </p:nvSpPr>
            <p:spPr>
              <a:xfrm>
                <a:off x="2856775" y="6323568"/>
                <a:ext cx="10565" cy="45694"/>
              </a:xfrm>
              <a:custGeom>
                <a:avLst/>
                <a:gdLst/>
                <a:ahLst/>
                <a:cxnLst/>
                <a:rect l="l" t="t" r="r" b="b"/>
                <a:pathLst>
                  <a:path w="400" h="1730" extrusionOk="0">
                    <a:moveTo>
                      <a:pt x="399" y="1"/>
                    </a:moveTo>
                    <a:cubicBezTo>
                      <a:pt x="266" y="1"/>
                      <a:pt x="167" y="34"/>
                      <a:pt x="0" y="67"/>
                    </a:cubicBezTo>
                    <a:lnTo>
                      <a:pt x="0" y="1729"/>
                    </a:lnTo>
                    <a:lnTo>
                      <a:pt x="399" y="1729"/>
                    </a:lnTo>
                    <a:lnTo>
                      <a:pt x="399"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3" name="Google Shape;173;p5"/>
              <p:cNvSpPr/>
              <p:nvPr/>
            </p:nvSpPr>
            <p:spPr>
              <a:xfrm>
                <a:off x="2856775" y="8257386"/>
                <a:ext cx="10565" cy="367820"/>
              </a:xfrm>
              <a:custGeom>
                <a:avLst/>
                <a:gdLst/>
                <a:ahLst/>
                <a:cxnLst/>
                <a:rect l="l" t="t" r="r" b="b"/>
                <a:pathLst>
                  <a:path w="400" h="13926" extrusionOk="0">
                    <a:moveTo>
                      <a:pt x="0" y="0"/>
                    </a:moveTo>
                    <a:lnTo>
                      <a:pt x="0" y="13925"/>
                    </a:lnTo>
                    <a:lnTo>
                      <a:pt x="399" y="13925"/>
                    </a:lnTo>
                    <a:lnTo>
                      <a:pt x="399"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4" name="Google Shape;174;p5"/>
              <p:cNvSpPr/>
              <p:nvPr/>
            </p:nvSpPr>
            <p:spPr>
              <a:xfrm>
                <a:off x="2856775" y="7878155"/>
                <a:ext cx="10565" cy="368718"/>
              </a:xfrm>
              <a:custGeom>
                <a:avLst/>
                <a:gdLst/>
                <a:ahLst/>
                <a:cxnLst/>
                <a:rect l="l" t="t" r="r" b="b"/>
                <a:pathLst>
                  <a:path w="400" h="13960" extrusionOk="0">
                    <a:moveTo>
                      <a:pt x="0" y="1"/>
                    </a:moveTo>
                    <a:lnTo>
                      <a:pt x="0" y="13959"/>
                    </a:lnTo>
                    <a:lnTo>
                      <a:pt x="399" y="13959"/>
                    </a:lnTo>
                    <a:lnTo>
                      <a:pt x="399"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5" name="Google Shape;175;p5"/>
              <p:cNvSpPr/>
              <p:nvPr/>
            </p:nvSpPr>
            <p:spPr>
              <a:xfrm>
                <a:off x="3235979" y="7505105"/>
                <a:ext cx="5309" cy="368692"/>
              </a:xfrm>
              <a:custGeom>
                <a:avLst/>
                <a:gdLst/>
                <a:ahLst/>
                <a:cxnLst/>
                <a:rect l="l" t="t" r="r" b="b"/>
                <a:pathLst>
                  <a:path w="201" h="13959" extrusionOk="0">
                    <a:moveTo>
                      <a:pt x="1" y="0"/>
                    </a:moveTo>
                    <a:lnTo>
                      <a:pt x="1" y="13959"/>
                    </a:lnTo>
                    <a:lnTo>
                      <a:pt x="200" y="13959"/>
                    </a:lnTo>
                    <a:lnTo>
                      <a:pt x="200"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6" name="Google Shape;176;p5"/>
              <p:cNvSpPr/>
              <p:nvPr/>
            </p:nvSpPr>
            <p:spPr>
              <a:xfrm>
                <a:off x="3235979" y="6283210"/>
                <a:ext cx="5309" cy="86052"/>
              </a:xfrm>
              <a:custGeom>
                <a:avLst/>
                <a:gdLst/>
                <a:ahLst/>
                <a:cxnLst/>
                <a:rect l="l" t="t" r="r" b="b"/>
                <a:pathLst>
                  <a:path w="201" h="3258" extrusionOk="0">
                    <a:moveTo>
                      <a:pt x="200" y="0"/>
                    </a:moveTo>
                    <a:lnTo>
                      <a:pt x="1" y="67"/>
                    </a:lnTo>
                    <a:lnTo>
                      <a:pt x="1" y="3257"/>
                    </a:lnTo>
                    <a:lnTo>
                      <a:pt x="200" y="3257"/>
                    </a:lnTo>
                    <a:lnTo>
                      <a:pt x="200"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7" name="Google Shape;177;p5"/>
              <p:cNvSpPr/>
              <p:nvPr/>
            </p:nvSpPr>
            <p:spPr>
              <a:xfrm>
                <a:off x="3235979" y="8630436"/>
                <a:ext cx="5309" cy="367820"/>
              </a:xfrm>
              <a:custGeom>
                <a:avLst/>
                <a:gdLst/>
                <a:ahLst/>
                <a:cxnLst/>
                <a:rect l="l" t="t" r="r" b="b"/>
                <a:pathLst>
                  <a:path w="201" h="13926" extrusionOk="0">
                    <a:moveTo>
                      <a:pt x="1" y="1"/>
                    </a:moveTo>
                    <a:lnTo>
                      <a:pt x="1" y="13926"/>
                    </a:lnTo>
                    <a:lnTo>
                      <a:pt x="200" y="13926"/>
                    </a:lnTo>
                    <a:lnTo>
                      <a:pt x="200"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8" name="Google Shape;178;p5"/>
              <p:cNvSpPr/>
              <p:nvPr/>
            </p:nvSpPr>
            <p:spPr>
              <a:xfrm>
                <a:off x="3235979" y="8257386"/>
                <a:ext cx="5309" cy="367820"/>
              </a:xfrm>
              <a:custGeom>
                <a:avLst/>
                <a:gdLst/>
                <a:ahLst/>
                <a:cxnLst/>
                <a:rect l="l" t="t" r="r" b="b"/>
                <a:pathLst>
                  <a:path w="201" h="13926" extrusionOk="0">
                    <a:moveTo>
                      <a:pt x="1" y="0"/>
                    </a:moveTo>
                    <a:lnTo>
                      <a:pt x="1" y="13925"/>
                    </a:lnTo>
                    <a:lnTo>
                      <a:pt x="200" y="13925"/>
                    </a:lnTo>
                    <a:lnTo>
                      <a:pt x="200"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9" name="Google Shape;179;p5"/>
              <p:cNvSpPr/>
              <p:nvPr/>
            </p:nvSpPr>
            <p:spPr>
              <a:xfrm>
                <a:off x="3235979" y="7125901"/>
                <a:ext cx="5309" cy="368692"/>
              </a:xfrm>
              <a:custGeom>
                <a:avLst/>
                <a:gdLst/>
                <a:ahLst/>
                <a:cxnLst/>
                <a:rect l="l" t="t" r="r" b="b"/>
                <a:pathLst>
                  <a:path w="201" h="13959" extrusionOk="0">
                    <a:moveTo>
                      <a:pt x="1" y="0"/>
                    </a:moveTo>
                    <a:lnTo>
                      <a:pt x="1" y="13959"/>
                    </a:lnTo>
                    <a:lnTo>
                      <a:pt x="200" y="13959"/>
                    </a:lnTo>
                    <a:lnTo>
                      <a:pt x="200"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0" name="Google Shape;180;p5"/>
              <p:cNvSpPr/>
              <p:nvPr/>
            </p:nvSpPr>
            <p:spPr>
              <a:xfrm>
                <a:off x="3235979" y="9008769"/>
                <a:ext cx="5309" cy="165052"/>
              </a:xfrm>
              <a:custGeom>
                <a:avLst/>
                <a:gdLst/>
                <a:ahLst/>
                <a:cxnLst/>
                <a:rect l="l" t="t" r="r" b="b"/>
                <a:pathLst>
                  <a:path w="201" h="6249" extrusionOk="0">
                    <a:moveTo>
                      <a:pt x="1" y="1"/>
                    </a:moveTo>
                    <a:lnTo>
                      <a:pt x="1" y="6249"/>
                    </a:lnTo>
                    <a:lnTo>
                      <a:pt x="200" y="6249"/>
                    </a:lnTo>
                    <a:lnTo>
                      <a:pt x="200"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1" name="Google Shape;181;p5"/>
              <p:cNvSpPr/>
              <p:nvPr/>
            </p:nvSpPr>
            <p:spPr>
              <a:xfrm>
                <a:off x="3235979" y="6752824"/>
                <a:ext cx="5309" cy="368692"/>
              </a:xfrm>
              <a:custGeom>
                <a:avLst/>
                <a:gdLst/>
                <a:ahLst/>
                <a:cxnLst/>
                <a:rect l="l" t="t" r="r" b="b"/>
                <a:pathLst>
                  <a:path w="201" h="13959" extrusionOk="0">
                    <a:moveTo>
                      <a:pt x="1" y="1"/>
                    </a:moveTo>
                    <a:lnTo>
                      <a:pt x="1" y="13959"/>
                    </a:lnTo>
                    <a:lnTo>
                      <a:pt x="200" y="13959"/>
                    </a:lnTo>
                    <a:lnTo>
                      <a:pt x="200"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2" name="Google Shape;182;p5"/>
              <p:cNvSpPr/>
              <p:nvPr/>
            </p:nvSpPr>
            <p:spPr>
              <a:xfrm>
                <a:off x="3235979" y="6373620"/>
                <a:ext cx="5309" cy="368692"/>
              </a:xfrm>
              <a:custGeom>
                <a:avLst/>
                <a:gdLst/>
                <a:ahLst/>
                <a:cxnLst/>
                <a:rect l="l" t="t" r="r" b="b"/>
                <a:pathLst>
                  <a:path w="201" h="13959" extrusionOk="0">
                    <a:moveTo>
                      <a:pt x="1" y="0"/>
                    </a:moveTo>
                    <a:lnTo>
                      <a:pt x="1" y="13959"/>
                    </a:lnTo>
                    <a:lnTo>
                      <a:pt x="200" y="13959"/>
                    </a:lnTo>
                    <a:lnTo>
                      <a:pt x="200"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3" name="Google Shape;183;p5"/>
              <p:cNvSpPr/>
              <p:nvPr/>
            </p:nvSpPr>
            <p:spPr>
              <a:xfrm>
                <a:off x="3235979" y="7878155"/>
                <a:ext cx="5309" cy="368718"/>
              </a:xfrm>
              <a:custGeom>
                <a:avLst/>
                <a:gdLst/>
                <a:ahLst/>
                <a:cxnLst/>
                <a:rect l="l" t="t" r="r" b="b"/>
                <a:pathLst>
                  <a:path w="201" h="13960" extrusionOk="0">
                    <a:moveTo>
                      <a:pt x="1" y="1"/>
                    </a:moveTo>
                    <a:lnTo>
                      <a:pt x="1" y="13959"/>
                    </a:lnTo>
                    <a:lnTo>
                      <a:pt x="200" y="13959"/>
                    </a:lnTo>
                    <a:lnTo>
                      <a:pt x="200"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4" name="Google Shape;184;p5"/>
              <p:cNvSpPr/>
              <p:nvPr/>
            </p:nvSpPr>
            <p:spPr>
              <a:xfrm>
                <a:off x="3609056" y="6373620"/>
                <a:ext cx="10565" cy="368692"/>
              </a:xfrm>
              <a:custGeom>
                <a:avLst/>
                <a:gdLst/>
                <a:ahLst/>
                <a:cxnLst/>
                <a:rect l="l" t="t" r="r" b="b"/>
                <a:pathLst>
                  <a:path w="400" h="13959" extrusionOk="0">
                    <a:moveTo>
                      <a:pt x="0" y="0"/>
                    </a:moveTo>
                    <a:lnTo>
                      <a:pt x="0" y="13959"/>
                    </a:lnTo>
                    <a:lnTo>
                      <a:pt x="399" y="13959"/>
                    </a:lnTo>
                    <a:lnTo>
                      <a:pt x="399"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5" name="Google Shape;185;p5"/>
              <p:cNvSpPr/>
              <p:nvPr/>
            </p:nvSpPr>
            <p:spPr>
              <a:xfrm>
                <a:off x="3609056" y="6752824"/>
                <a:ext cx="10565" cy="368692"/>
              </a:xfrm>
              <a:custGeom>
                <a:avLst/>
                <a:gdLst/>
                <a:ahLst/>
                <a:cxnLst/>
                <a:rect l="l" t="t" r="r" b="b"/>
                <a:pathLst>
                  <a:path w="400" h="13959" extrusionOk="0">
                    <a:moveTo>
                      <a:pt x="0" y="1"/>
                    </a:moveTo>
                    <a:lnTo>
                      <a:pt x="0" y="13959"/>
                    </a:lnTo>
                    <a:lnTo>
                      <a:pt x="399" y="13959"/>
                    </a:lnTo>
                    <a:lnTo>
                      <a:pt x="399"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6" name="Google Shape;186;p5"/>
              <p:cNvSpPr/>
              <p:nvPr/>
            </p:nvSpPr>
            <p:spPr>
              <a:xfrm>
                <a:off x="3609056" y="7878155"/>
                <a:ext cx="10565" cy="368718"/>
              </a:xfrm>
              <a:custGeom>
                <a:avLst/>
                <a:gdLst/>
                <a:ahLst/>
                <a:cxnLst/>
                <a:rect l="l" t="t" r="r" b="b"/>
                <a:pathLst>
                  <a:path w="400" h="13960" extrusionOk="0">
                    <a:moveTo>
                      <a:pt x="0" y="1"/>
                    </a:moveTo>
                    <a:lnTo>
                      <a:pt x="0" y="13959"/>
                    </a:lnTo>
                    <a:lnTo>
                      <a:pt x="399" y="13959"/>
                    </a:lnTo>
                    <a:lnTo>
                      <a:pt x="399"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7" name="Google Shape;187;p5"/>
              <p:cNvSpPr/>
              <p:nvPr/>
            </p:nvSpPr>
            <p:spPr>
              <a:xfrm>
                <a:off x="3609056" y="7125901"/>
                <a:ext cx="10565" cy="368692"/>
              </a:xfrm>
              <a:custGeom>
                <a:avLst/>
                <a:gdLst/>
                <a:ahLst/>
                <a:cxnLst/>
                <a:rect l="l" t="t" r="r" b="b"/>
                <a:pathLst>
                  <a:path w="400" h="13959" extrusionOk="0">
                    <a:moveTo>
                      <a:pt x="0" y="0"/>
                    </a:moveTo>
                    <a:lnTo>
                      <a:pt x="0" y="13959"/>
                    </a:lnTo>
                    <a:lnTo>
                      <a:pt x="399" y="13959"/>
                    </a:lnTo>
                    <a:lnTo>
                      <a:pt x="399"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8" name="Google Shape;188;p5"/>
              <p:cNvSpPr/>
              <p:nvPr/>
            </p:nvSpPr>
            <p:spPr>
              <a:xfrm>
                <a:off x="3609056" y="8630436"/>
                <a:ext cx="10565" cy="367820"/>
              </a:xfrm>
              <a:custGeom>
                <a:avLst/>
                <a:gdLst/>
                <a:ahLst/>
                <a:cxnLst/>
                <a:rect l="l" t="t" r="r" b="b"/>
                <a:pathLst>
                  <a:path w="400" h="13926" extrusionOk="0">
                    <a:moveTo>
                      <a:pt x="0" y="1"/>
                    </a:moveTo>
                    <a:lnTo>
                      <a:pt x="0" y="13926"/>
                    </a:lnTo>
                    <a:lnTo>
                      <a:pt x="399" y="13926"/>
                    </a:lnTo>
                    <a:lnTo>
                      <a:pt x="399"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9" name="Google Shape;189;p5"/>
              <p:cNvSpPr/>
              <p:nvPr/>
            </p:nvSpPr>
            <p:spPr>
              <a:xfrm>
                <a:off x="3609056" y="7505105"/>
                <a:ext cx="10565" cy="368692"/>
              </a:xfrm>
              <a:custGeom>
                <a:avLst/>
                <a:gdLst/>
                <a:ahLst/>
                <a:cxnLst/>
                <a:rect l="l" t="t" r="r" b="b"/>
                <a:pathLst>
                  <a:path w="400" h="13959" extrusionOk="0">
                    <a:moveTo>
                      <a:pt x="0" y="0"/>
                    </a:moveTo>
                    <a:lnTo>
                      <a:pt x="0" y="13959"/>
                    </a:lnTo>
                    <a:lnTo>
                      <a:pt x="399" y="13959"/>
                    </a:lnTo>
                    <a:lnTo>
                      <a:pt x="399"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0" name="Google Shape;190;p5"/>
              <p:cNvSpPr/>
              <p:nvPr/>
            </p:nvSpPr>
            <p:spPr>
              <a:xfrm>
                <a:off x="3609056" y="8257386"/>
                <a:ext cx="10565" cy="367820"/>
              </a:xfrm>
              <a:custGeom>
                <a:avLst/>
                <a:gdLst/>
                <a:ahLst/>
                <a:cxnLst/>
                <a:rect l="l" t="t" r="r" b="b"/>
                <a:pathLst>
                  <a:path w="400" h="13926" extrusionOk="0">
                    <a:moveTo>
                      <a:pt x="0" y="0"/>
                    </a:moveTo>
                    <a:lnTo>
                      <a:pt x="0" y="13925"/>
                    </a:lnTo>
                    <a:lnTo>
                      <a:pt x="399" y="13925"/>
                    </a:lnTo>
                    <a:lnTo>
                      <a:pt x="399"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1" name="Google Shape;191;p5"/>
              <p:cNvSpPr/>
              <p:nvPr/>
            </p:nvSpPr>
            <p:spPr>
              <a:xfrm>
                <a:off x="3609056" y="9008769"/>
                <a:ext cx="10565" cy="165052"/>
              </a:xfrm>
              <a:custGeom>
                <a:avLst/>
                <a:gdLst/>
                <a:ahLst/>
                <a:cxnLst/>
                <a:rect l="l" t="t" r="r" b="b"/>
                <a:pathLst>
                  <a:path w="400" h="6249" extrusionOk="0">
                    <a:moveTo>
                      <a:pt x="0" y="1"/>
                    </a:moveTo>
                    <a:lnTo>
                      <a:pt x="0" y="6249"/>
                    </a:lnTo>
                    <a:lnTo>
                      <a:pt x="399" y="6249"/>
                    </a:lnTo>
                    <a:lnTo>
                      <a:pt x="399"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2" name="Google Shape;192;p5"/>
              <p:cNvSpPr/>
              <p:nvPr/>
            </p:nvSpPr>
            <p:spPr>
              <a:xfrm>
                <a:off x="3609056" y="6207723"/>
                <a:ext cx="10565" cy="161539"/>
              </a:xfrm>
              <a:custGeom>
                <a:avLst/>
                <a:gdLst/>
                <a:ahLst/>
                <a:cxnLst/>
                <a:rect l="l" t="t" r="r" b="b"/>
                <a:pathLst>
                  <a:path w="400" h="6116" extrusionOk="0">
                    <a:moveTo>
                      <a:pt x="0" y="0"/>
                    </a:moveTo>
                    <a:lnTo>
                      <a:pt x="0" y="6115"/>
                    </a:lnTo>
                    <a:lnTo>
                      <a:pt x="399" y="6115"/>
                    </a:lnTo>
                    <a:lnTo>
                      <a:pt x="399"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3" name="Google Shape;193;p5"/>
              <p:cNvSpPr/>
              <p:nvPr/>
            </p:nvSpPr>
            <p:spPr>
              <a:xfrm>
                <a:off x="-3636342" y="8998230"/>
                <a:ext cx="7527193" cy="10565"/>
              </a:xfrm>
              <a:custGeom>
                <a:avLst/>
                <a:gdLst/>
                <a:ahLst/>
                <a:cxnLst/>
                <a:rect l="l" t="t" r="r" b="b"/>
                <a:pathLst>
                  <a:path w="284986" h="400" extrusionOk="0">
                    <a:moveTo>
                      <a:pt x="0" y="1"/>
                    </a:moveTo>
                    <a:lnTo>
                      <a:pt x="0" y="400"/>
                    </a:lnTo>
                    <a:lnTo>
                      <a:pt x="284986" y="400"/>
                    </a:lnTo>
                    <a:lnTo>
                      <a:pt x="284986"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4" name="Google Shape;194;p5"/>
              <p:cNvSpPr/>
              <p:nvPr/>
            </p:nvSpPr>
            <p:spPr>
              <a:xfrm>
                <a:off x="-3636342" y="8625180"/>
                <a:ext cx="444179" cy="5282"/>
              </a:xfrm>
              <a:custGeom>
                <a:avLst/>
                <a:gdLst/>
                <a:ahLst/>
                <a:cxnLst/>
                <a:rect l="l" t="t" r="r" b="b"/>
                <a:pathLst>
                  <a:path w="16817" h="200" extrusionOk="0">
                    <a:moveTo>
                      <a:pt x="0" y="0"/>
                    </a:moveTo>
                    <a:lnTo>
                      <a:pt x="0" y="200"/>
                    </a:lnTo>
                    <a:lnTo>
                      <a:pt x="16817" y="200"/>
                    </a:lnTo>
                    <a:cubicBezTo>
                      <a:pt x="16617" y="133"/>
                      <a:pt x="16451" y="67"/>
                      <a:pt x="16285" y="0"/>
                    </a:cubicBez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5" name="Google Shape;195;p5"/>
              <p:cNvSpPr/>
              <p:nvPr/>
            </p:nvSpPr>
            <p:spPr>
              <a:xfrm>
                <a:off x="-3095625" y="8625180"/>
                <a:ext cx="6986476" cy="5282"/>
              </a:xfrm>
              <a:custGeom>
                <a:avLst/>
                <a:gdLst/>
                <a:ahLst/>
                <a:cxnLst/>
                <a:rect l="l" t="t" r="r" b="b"/>
                <a:pathLst>
                  <a:path w="264514" h="200" extrusionOk="0">
                    <a:moveTo>
                      <a:pt x="499" y="0"/>
                    </a:moveTo>
                    <a:cubicBezTo>
                      <a:pt x="333" y="67"/>
                      <a:pt x="167" y="133"/>
                      <a:pt x="0" y="200"/>
                    </a:cubicBezTo>
                    <a:lnTo>
                      <a:pt x="264514" y="200"/>
                    </a:lnTo>
                    <a:lnTo>
                      <a:pt x="26451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6" name="Google Shape;196;p5"/>
              <p:cNvSpPr/>
              <p:nvPr/>
            </p:nvSpPr>
            <p:spPr>
              <a:xfrm>
                <a:off x="-3636342" y="8246847"/>
                <a:ext cx="7527193" cy="10565"/>
              </a:xfrm>
              <a:custGeom>
                <a:avLst/>
                <a:gdLst/>
                <a:ahLst/>
                <a:cxnLst/>
                <a:rect l="l" t="t" r="r" b="b"/>
                <a:pathLst>
                  <a:path w="284986" h="400" extrusionOk="0">
                    <a:moveTo>
                      <a:pt x="0" y="0"/>
                    </a:moveTo>
                    <a:lnTo>
                      <a:pt x="0" y="399"/>
                    </a:lnTo>
                    <a:lnTo>
                      <a:pt x="284986" y="399"/>
                    </a:lnTo>
                    <a:lnTo>
                      <a:pt x="284986"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7" name="Google Shape;197;p5"/>
              <p:cNvSpPr/>
              <p:nvPr/>
            </p:nvSpPr>
            <p:spPr>
              <a:xfrm>
                <a:off x="-3636342" y="7872899"/>
                <a:ext cx="7527193" cy="5282"/>
              </a:xfrm>
              <a:custGeom>
                <a:avLst/>
                <a:gdLst/>
                <a:ahLst/>
                <a:cxnLst/>
                <a:rect l="l" t="t" r="r" b="b"/>
                <a:pathLst>
                  <a:path w="284986" h="200" extrusionOk="0">
                    <a:moveTo>
                      <a:pt x="0" y="1"/>
                    </a:moveTo>
                    <a:lnTo>
                      <a:pt x="0" y="200"/>
                    </a:lnTo>
                    <a:lnTo>
                      <a:pt x="284986" y="200"/>
                    </a:lnTo>
                    <a:lnTo>
                      <a:pt x="284986"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8" name="Google Shape;198;p5"/>
              <p:cNvSpPr/>
              <p:nvPr/>
            </p:nvSpPr>
            <p:spPr>
              <a:xfrm>
                <a:off x="-3636342" y="7494566"/>
                <a:ext cx="398538" cy="10565"/>
              </a:xfrm>
              <a:custGeom>
                <a:avLst/>
                <a:gdLst/>
                <a:ahLst/>
                <a:cxnLst/>
                <a:rect l="l" t="t" r="r" b="b"/>
                <a:pathLst>
                  <a:path w="15089" h="400" extrusionOk="0">
                    <a:moveTo>
                      <a:pt x="0" y="1"/>
                    </a:moveTo>
                    <a:lnTo>
                      <a:pt x="0" y="399"/>
                    </a:lnTo>
                    <a:lnTo>
                      <a:pt x="14590" y="399"/>
                    </a:lnTo>
                    <a:cubicBezTo>
                      <a:pt x="14756" y="266"/>
                      <a:pt x="14922" y="133"/>
                      <a:pt x="15088" y="1"/>
                    </a:cubicBez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9" name="Google Shape;199;p5"/>
              <p:cNvSpPr/>
              <p:nvPr/>
            </p:nvSpPr>
            <p:spPr>
              <a:xfrm>
                <a:off x="-3049984" y="7494566"/>
                <a:ext cx="6940835" cy="10565"/>
              </a:xfrm>
              <a:custGeom>
                <a:avLst/>
                <a:gdLst/>
                <a:ahLst/>
                <a:cxnLst/>
                <a:rect l="l" t="t" r="r" b="b"/>
                <a:pathLst>
                  <a:path w="262786" h="400" extrusionOk="0">
                    <a:moveTo>
                      <a:pt x="1" y="1"/>
                    </a:moveTo>
                    <a:cubicBezTo>
                      <a:pt x="167" y="133"/>
                      <a:pt x="333" y="266"/>
                      <a:pt x="499" y="399"/>
                    </a:cubicBezTo>
                    <a:lnTo>
                      <a:pt x="262786" y="399"/>
                    </a:lnTo>
                    <a:lnTo>
                      <a:pt x="262786"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0" name="Google Shape;200;p5"/>
              <p:cNvSpPr/>
              <p:nvPr/>
            </p:nvSpPr>
            <p:spPr>
              <a:xfrm>
                <a:off x="-3636342" y="7121490"/>
                <a:ext cx="7527193" cy="4437"/>
              </a:xfrm>
              <a:custGeom>
                <a:avLst/>
                <a:gdLst/>
                <a:ahLst/>
                <a:cxnLst/>
                <a:rect l="l" t="t" r="r" b="b"/>
                <a:pathLst>
                  <a:path w="284986" h="168" extrusionOk="0">
                    <a:moveTo>
                      <a:pt x="0" y="1"/>
                    </a:moveTo>
                    <a:lnTo>
                      <a:pt x="0" y="167"/>
                    </a:lnTo>
                    <a:lnTo>
                      <a:pt x="284986" y="167"/>
                    </a:lnTo>
                    <a:lnTo>
                      <a:pt x="284986"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1" name="Google Shape;201;p5"/>
              <p:cNvSpPr/>
              <p:nvPr/>
            </p:nvSpPr>
            <p:spPr>
              <a:xfrm>
                <a:off x="-2986779" y="6742285"/>
                <a:ext cx="4207353" cy="10565"/>
              </a:xfrm>
              <a:custGeom>
                <a:avLst/>
                <a:gdLst/>
                <a:ahLst/>
                <a:cxnLst/>
                <a:rect l="l" t="t" r="r" b="b"/>
                <a:pathLst>
                  <a:path w="159294" h="400" extrusionOk="0">
                    <a:moveTo>
                      <a:pt x="1" y="1"/>
                    </a:moveTo>
                    <a:cubicBezTo>
                      <a:pt x="1" y="134"/>
                      <a:pt x="34" y="267"/>
                      <a:pt x="34" y="400"/>
                    </a:cubicBezTo>
                    <a:lnTo>
                      <a:pt x="159293" y="400"/>
                    </a:lnTo>
                    <a:cubicBezTo>
                      <a:pt x="159160" y="267"/>
                      <a:pt x="159027" y="134"/>
                      <a:pt x="158895" y="1"/>
                    </a:cubicBez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2" name="Google Shape;202;p5"/>
              <p:cNvSpPr/>
              <p:nvPr/>
            </p:nvSpPr>
            <p:spPr>
              <a:xfrm>
                <a:off x="1660315" y="6742285"/>
                <a:ext cx="2230536" cy="10565"/>
              </a:xfrm>
              <a:custGeom>
                <a:avLst/>
                <a:gdLst/>
                <a:ahLst/>
                <a:cxnLst/>
                <a:rect l="l" t="t" r="r" b="b"/>
                <a:pathLst>
                  <a:path w="84450" h="400" extrusionOk="0">
                    <a:moveTo>
                      <a:pt x="333" y="1"/>
                    </a:moveTo>
                    <a:cubicBezTo>
                      <a:pt x="233" y="134"/>
                      <a:pt x="134" y="267"/>
                      <a:pt x="34" y="366"/>
                    </a:cubicBezTo>
                    <a:lnTo>
                      <a:pt x="1" y="400"/>
                    </a:lnTo>
                    <a:lnTo>
                      <a:pt x="84450" y="400"/>
                    </a:lnTo>
                    <a:lnTo>
                      <a:pt x="84450"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3" name="Google Shape;203;p5"/>
              <p:cNvSpPr/>
              <p:nvPr/>
            </p:nvSpPr>
            <p:spPr>
              <a:xfrm>
                <a:off x="-2309114" y="6369235"/>
                <a:ext cx="199282" cy="5282"/>
              </a:xfrm>
              <a:custGeom>
                <a:avLst/>
                <a:gdLst/>
                <a:ahLst/>
                <a:cxnLst/>
                <a:rect l="l" t="t" r="r" b="b"/>
                <a:pathLst>
                  <a:path w="7545" h="200" extrusionOk="0">
                    <a:moveTo>
                      <a:pt x="399" y="0"/>
                    </a:moveTo>
                    <a:cubicBezTo>
                      <a:pt x="266" y="67"/>
                      <a:pt x="133" y="133"/>
                      <a:pt x="1" y="200"/>
                    </a:cubicBezTo>
                    <a:lnTo>
                      <a:pt x="7545" y="200"/>
                    </a:lnTo>
                    <a:cubicBezTo>
                      <a:pt x="7312" y="133"/>
                      <a:pt x="7079" y="67"/>
                      <a:pt x="6847" y="0"/>
                    </a:cubicBez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4" name="Google Shape;204;p5"/>
              <p:cNvSpPr/>
              <p:nvPr/>
            </p:nvSpPr>
            <p:spPr>
              <a:xfrm>
                <a:off x="2680339" y="6369235"/>
                <a:ext cx="1210511" cy="5282"/>
              </a:xfrm>
              <a:custGeom>
                <a:avLst/>
                <a:gdLst/>
                <a:ahLst/>
                <a:cxnLst/>
                <a:rect l="l" t="t" r="r" b="b"/>
                <a:pathLst>
                  <a:path w="45831" h="200" extrusionOk="0">
                    <a:moveTo>
                      <a:pt x="632" y="0"/>
                    </a:moveTo>
                    <a:cubicBezTo>
                      <a:pt x="432" y="67"/>
                      <a:pt x="233" y="133"/>
                      <a:pt x="0" y="200"/>
                    </a:cubicBezTo>
                    <a:lnTo>
                      <a:pt x="45831" y="200"/>
                    </a:lnTo>
                    <a:lnTo>
                      <a:pt x="45831"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grpSp>
        <p:nvGrpSpPr>
          <p:cNvPr id="205" name="Google Shape;205;p5"/>
          <p:cNvGrpSpPr/>
          <p:nvPr/>
        </p:nvGrpSpPr>
        <p:grpSpPr>
          <a:xfrm flipH="1">
            <a:off x="-56852" y="4364095"/>
            <a:ext cx="1558465" cy="1017091"/>
            <a:chOff x="7662600" y="-1843499"/>
            <a:chExt cx="1898252" cy="1238844"/>
          </a:xfrm>
        </p:grpSpPr>
        <p:sp>
          <p:nvSpPr>
            <p:cNvPr id="206" name="Google Shape;206;p5"/>
            <p:cNvSpPr/>
            <p:nvPr/>
          </p:nvSpPr>
          <p:spPr>
            <a:xfrm>
              <a:off x="7662600" y="-1843499"/>
              <a:ext cx="1898252" cy="1238844"/>
            </a:xfrm>
            <a:custGeom>
              <a:avLst/>
              <a:gdLst/>
              <a:ahLst/>
              <a:cxnLst/>
              <a:rect l="l" t="t" r="r" b="b"/>
              <a:pathLst>
                <a:path w="284809" h="185873" extrusionOk="0">
                  <a:moveTo>
                    <a:pt x="256265" y="0"/>
                  </a:moveTo>
                  <a:lnTo>
                    <a:pt x="9993" y="37998"/>
                  </a:lnTo>
                  <a:lnTo>
                    <a:pt x="0" y="39567"/>
                  </a:lnTo>
                  <a:cubicBezTo>
                    <a:pt x="1792" y="42793"/>
                    <a:pt x="3181" y="42703"/>
                    <a:pt x="4167" y="44630"/>
                  </a:cubicBezTo>
                  <a:cubicBezTo>
                    <a:pt x="5556" y="47453"/>
                    <a:pt x="7662" y="48887"/>
                    <a:pt x="9052" y="51710"/>
                  </a:cubicBezTo>
                  <a:cubicBezTo>
                    <a:pt x="10037" y="53682"/>
                    <a:pt x="11202" y="56012"/>
                    <a:pt x="12950" y="59283"/>
                  </a:cubicBezTo>
                  <a:cubicBezTo>
                    <a:pt x="14742" y="62509"/>
                    <a:pt x="15639" y="65018"/>
                    <a:pt x="16804" y="66856"/>
                  </a:cubicBezTo>
                  <a:cubicBezTo>
                    <a:pt x="18506" y="69499"/>
                    <a:pt x="20030" y="71202"/>
                    <a:pt x="21733" y="73846"/>
                  </a:cubicBezTo>
                  <a:cubicBezTo>
                    <a:pt x="22898" y="75683"/>
                    <a:pt x="24063" y="78103"/>
                    <a:pt x="25855" y="81329"/>
                  </a:cubicBezTo>
                  <a:cubicBezTo>
                    <a:pt x="27647" y="84645"/>
                    <a:pt x="28409" y="87244"/>
                    <a:pt x="28947" y="89440"/>
                  </a:cubicBezTo>
                  <a:cubicBezTo>
                    <a:pt x="29753" y="92487"/>
                    <a:pt x="29216" y="95086"/>
                    <a:pt x="29978" y="98133"/>
                  </a:cubicBezTo>
                  <a:cubicBezTo>
                    <a:pt x="30515" y="100328"/>
                    <a:pt x="32397" y="102524"/>
                    <a:pt x="34234" y="105840"/>
                  </a:cubicBezTo>
                  <a:cubicBezTo>
                    <a:pt x="35489" y="108170"/>
                    <a:pt x="37461" y="109649"/>
                    <a:pt x="39477" y="111396"/>
                  </a:cubicBezTo>
                  <a:cubicBezTo>
                    <a:pt x="41359" y="113099"/>
                    <a:pt x="43152" y="114981"/>
                    <a:pt x="45347" y="116415"/>
                  </a:cubicBezTo>
                  <a:cubicBezTo>
                    <a:pt x="47543" y="117894"/>
                    <a:pt x="49022" y="120313"/>
                    <a:pt x="51128" y="121837"/>
                  </a:cubicBezTo>
                  <a:cubicBezTo>
                    <a:pt x="53278" y="123405"/>
                    <a:pt x="56594" y="123674"/>
                    <a:pt x="58252" y="125601"/>
                  </a:cubicBezTo>
                  <a:cubicBezTo>
                    <a:pt x="59910" y="127528"/>
                    <a:pt x="61434" y="129903"/>
                    <a:pt x="62688" y="132277"/>
                  </a:cubicBezTo>
                  <a:cubicBezTo>
                    <a:pt x="63854" y="134563"/>
                    <a:pt x="63898" y="137520"/>
                    <a:pt x="65019" y="139850"/>
                  </a:cubicBezTo>
                  <a:cubicBezTo>
                    <a:pt x="66139" y="142270"/>
                    <a:pt x="67035" y="144824"/>
                    <a:pt x="68379" y="146930"/>
                  </a:cubicBezTo>
                  <a:cubicBezTo>
                    <a:pt x="69813" y="149171"/>
                    <a:pt x="72412" y="150291"/>
                    <a:pt x="74473" y="151859"/>
                  </a:cubicBezTo>
                  <a:cubicBezTo>
                    <a:pt x="76490" y="153383"/>
                    <a:pt x="77834" y="155937"/>
                    <a:pt x="79895" y="157505"/>
                  </a:cubicBezTo>
                  <a:cubicBezTo>
                    <a:pt x="82001" y="159029"/>
                    <a:pt x="84152" y="160463"/>
                    <a:pt x="86303" y="161941"/>
                  </a:cubicBezTo>
                  <a:cubicBezTo>
                    <a:pt x="88409" y="163375"/>
                    <a:pt x="90336" y="165257"/>
                    <a:pt x="92576" y="166557"/>
                  </a:cubicBezTo>
                  <a:cubicBezTo>
                    <a:pt x="94817" y="167901"/>
                    <a:pt x="97057" y="169380"/>
                    <a:pt x="99343" y="170500"/>
                  </a:cubicBezTo>
                  <a:cubicBezTo>
                    <a:pt x="100042" y="170830"/>
                    <a:pt x="100803" y="170942"/>
                    <a:pt x="101598" y="170942"/>
                  </a:cubicBezTo>
                  <a:cubicBezTo>
                    <a:pt x="103295" y="170942"/>
                    <a:pt x="105145" y="170430"/>
                    <a:pt x="106870" y="170430"/>
                  </a:cubicBezTo>
                  <a:cubicBezTo>
                    <a:pt x="107081" y="170430"/>
                    <a:pt x="107291" y="170438"/>
                    <a:pt x="107498" y="170455"/>
                  </a:cubicBezTo>
                  <a:cubicBezTo>
                    <a:pt x="109966" y="170672"/>
                    <a:pt x="112476" y="172478"/>
                    <a:pt x="115069" y="172478"/>
                  </a:cubicBezTo>
                  <a:cubicBezTo>
                    <a:pt x="115159" y="172478"/>
                    <a:pt x="115249" y="172476"/>
                    <a:pt x="115340" y="172472"/>
                  </a:cubicBezTo>
                  <a:cubicBezTo>
                    <a:pt x="117983" y="172337"/>
                    <a:pt x="120582" y="170948"/>
                    <a:pt x="123181" y="170903"/>
                  </a:cubicBezTo>
                  <a:cubicBezTo>
                    <a:pt x="123540" y="170903"/>
                    <a:pt x="123899" y="170902"/>
                    <a:pt x="124258" y="170902"/>
                  </a:cubicBezTo>
                  <a:cubicBezTo>
                    <a:pt x="126595" y="170902"/>
                    <a:pt x="128938" y="170936"/>
                    <a:pt x="131113" y="171441"/>
                  </a:cubicBezTo>
                  <a:cubicBezTo>
                    <a:pt x="133577" y="172023"/>
                    <a:pt x="136266" y="172561"/>
                    <a:pt x="138641" y="173681"/>
                  </a:cubicBezTo>
                  <a:cubicBezTo>
                    <a:pt x="140971" y="174802"/>
                    <a:pt x="142405" y="177804"/>
                    <a:pt x="144735" y="178969"/>
                  </a:cubicBezTo>
                  <a:cubicBezTo>
                    <a:pt x="147065" y="180134"/>
                    <a:pt x="149708" y="180851"/>
                    <a:pt x="152128" y="181702"/>
                  </a:cubicBezTo>
                  <a:cubicBezTo>
                    <a:pt x="152858" y="181954"/>
                    <a:pt x="153611" y="182041"/>
                    <a:pt x="154378" y="182041"/>
                  </a:cubicBezTo>
                  <a:cubicBezTo>
                    <a:pt x="156090" y="182041"/>
                    <a:pt x="157868" y="181607"/>
                    <a:pt x="159594" y="181607"/>
                  </a:cubicBezTo>
                  <a:cubicBezTo>
                    <a:pt x="159704" y="181607"/>
                    <a:pt x="159815" y="181609"/>
                    <a:pt x="159925" y="181613"/>
                  </a:cubicBezTo>
                  <a:cubicBezTo>
                    <a:pt x="162818" y="181653"/>
                    <a:pt x="165192" y="182583"/>
                    <a:pt x="167216" y="182583"/>
                  </a:cubicBezTo>
                  <a:cubicBezTo>
                    <a:pt x="167418" y="182583"/>
                    <a:pt x="167616" y="182574"/>
                    <a:pt x="167811" y="182554"/>
                  </a:cubicBezTo>
                  <a:cubicBezTo>
                    <a:pt x="170948" y="182240"/>
                    <a:pt x="173009" y="180582"/>
                    <a:pt x="175339" y="180044"/>
                  </a:cubicBezTo>
                  <a:cubicBezTo>
                    <a:pt x="175704" y="179960"/>
                    <a:pt x="176076" y="179925"/>
                    <a:pt x="176457" y="179925"/>
                  </a:cubicBezTo>
                  <a:cubicBezTo>
                    <a:pt x="178270" y="179925"/>
                    <a:pt x="180270" y="180716"/>
                    <a:pt x="182512" y="180716"/>
                  </a:cubicBezTo>
                  <a:cubicBezTo>
                    <a:pt x="182806" y="180716"/>
                    <a:pt x="183103" y="180702"/>
                    <a:pt x="183405" y="180672"/>
                  </a:cubicBezTo>
                  <a:cubicBezTo>
                    <a:pt x="184875" y="180519"/>
                    <a:pt x="186470" y="180449"/>
                    <a:pt x="188363" y="180449"/>
                  </a:cubicBezTo>
                  <a:cubicBezTo>
                    <a:pt x="189240" y="180449"/>
                    <a:pt x="190181" y="180464"/>
                    <a:pt x="191202" y="180492"/>
                  </a:cubicBezTo>
                  <a:cubicBezTo>
                    <a:pt x="191372" y="180497"/>
                    <a:pt x="191540" y="180499"/>
                    <a:pt x="191706" y="180499"/>
                  </a:cubicBezTo>
                  <a:cubicBezTo>
                    <a:pt x="194028" y="180499"/>
                    <a:pt x="196032" y="180065"/>
                    <a:pt x="197772" y="180065"/>
                  </a:cubicBezTo>
                  <a:cubicBezTo>
                    <a:pt x="198245" y="180065"/>
                    <a:pt x="198698" y="180097"/>
                    <a:pt x="199133" y="180179"/>
                  </a:cubicBezTo>
                  <a:cubicBezTo>
                    <a:pt x="202180" y="180761"/>
                    <a:pt x="204376" y="181881"/>
                    <a:pt x="206661" y="182688"/>
                  </a:cubicBezTo>
                  <a:cubicBezTo>
                    <a:pt x="208902" y="183539"/>
                    <a:pt x="211097" y="185063"/>
                    <a:pt x="214189" y="185645"/>
                  </a:cubicBezTo>
                  <a:cubicBezTo>
                    <a:pt x="214624" y="185727"/>
                    <a:pt x="215083" y="185759"/>
                    <a:pt x="215565" y="185759"/>
                  </a:cubicBezTo>
                  <a:cubicBezTo>
                    <a:pt x="217339" y="185759"/>
                    <a:pt x="219425" y="185325"/>
                    <a:pt x="221788" y="185325"/>
                  </a:cubicBezTo>
                  <a:cubicBezTo>
                    <a:pt x="221957" y="185325"/>
                    <a:pt x="222128" y="185327"/>
                    <a:pt x="222300" y="185332"/>
                  </a:cubicBezTo>
                  <a:cubicBezTo>
                    <a:pt x="225301" y="185418"/>
                    <a:pt x="227768" y="185872"/>
                    <a:pt x="229820" y="185872"/>
                  </a:cubicBezTo>
                  <a:cubicBezTo>
                    <a:pt x="229913" y="185872"/>
                    <a:pt x="230005" y="185871"/>
                    <a:pt x="230097" y="185870"/>
                  </a:cubicBezTo>
                  <a:cubicBezTo>
                    <a:pt x="233278" y="185780"/>
                    <a:pt x="235519" y="184480"/>
                    <a:pt x="237849" y="184301"/>
                  </a:cubicBezTo>
                  <a:cubicBezTo>
                    <a:pt x="238166" y="184271"/>
                    <a:pt x="238485" y="184258"/>
                    <a:pt x="238806" y="184258"/>
                  </a:cubicBezTo>
                  <a:cubicBezTo>
                    <a:pt x="240700" y="184258"/>
                    <a:pt x="242687" y="184712"/>
                    <a:pt x="245140" y="184712"/>
                  </a:cubicBezTo>
                  <a:cubicBezTo>
                    <a:pt x="245321" y="184712"/>
                    <a:pt x="245504" y="184710"/>
                    <a:pt x="245690" y="184704"/>
                  </a:cubicBezTo>
                  <a:cubicBezTo>
                    <a:pt x="245809" y="184700"/>
                    <a:pt x="245930" y="184697"/>
                    <a:pt x="246051" y="184697"/>
                  </a:cubicBezTo>
                  <a:cubicBezTo>
                    <a:pt x="248121" y="184697"/>
                    <a:pt x="250524" y="185382"/>
                    <a:pt x="253487" y="185466"/>
                  </a:cubicBezTo>
                  <a:cubicBezTo>
                    <a:pt x="253674" y="185472"/>
                    <a:pt x="253859" y="185474"/>
                    <a:pt x="254042" y="185474"/>
                  </a:cubicBezTo>
                  <a:cubicBezTo>
                    <a:pt x="256963" y="185474"/>
                    <a:pt x="259305" y="184839"/>
                    <a:pt x="261329" y="184839"/>
                  </a:cubicBezTo>
                  <a:cubicBezTo>
                    <a:pt x="261622" y="184835"/>
                    <a:pt x="261909" y="184833"/>
                    <a:pt x="262190" y="184833"/>
                  </a:cubicBezTo>
                  <a:cubicBezTo>
                    <a:pt x="264200" y="184833"/>
                    <a:pt x="265899" y="184927"/>
                    <a:pt x="267501" y="184927"/>
                  </a:cubicBezTo>
                  <a:cubicBezTo>
                    <a:pt x="268066" y="184927"/>
                    <a:pt x="268620" y="184916"/>
                    <a:pt x="269171" y="184884"/>
                  </a:cubicBezTo>
                  <a:cubicBezTo>
                    <a:pt x="271501" y="184749"/>
                    <a:pt x="273786" y="183584"/>
                    <a:pt x="276923" y="183539"/>
                  </a:cubicBezTo>
                  <a:cubicBezTo>
                    <a:pt x="276952" y="183539"/>
                    <a:pt x="276982" y="183539"/>
                    <a:pt x="277011" y="183539"/>
                  </a:cubicBezTo>
                  <a:cubicBezTo>
                    <a:pt x="279145" y="183539"/>
                    <a:pt x="281715" y="185109"/>
                    <a:pt x="284809" y="185197"/>
                  </a:cubicBezTo>
                  <a:lnTo>
                    <a:pt x="283913" y="179372"/>
                  </a:lnTo>
                  <a:lnTo>
                    <a:pt x="284182" y="179372"/>
                  </a:lnTo>
                  <a:lnTo>
                    <a:pt x="256265" y="0"/>
                  </a:lnTo>
                  <a:close/>
                </a:path>
              </a:pathLst>
            </a:custGeom>
            <a:solidFill>
              <a:schemeClr val="accent3"/>
            </a:solidFill>
            <a:ln>
              <a:noFill/>
            </a:ln>
            <a:effectLst>
              <a:outerShdw blurRad="57150" dist="19050" dir="5400000" algn="bl" rotWithShape="0">
                <a:srgbClr val="000000">
                  <a:alpha val="2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7" name="Google Shape;207;p5"/>
            <p:cNvSpPr/>
            <p:nvPr/>
          </p:nvSpPr>
          <p:spPr>
            <a:xfrm>
              <a:off x="7662600" y="-1843499"/>
              <a:ext cx="1898252" cy="1238844"/>
            </a:xfrm>
            <a:custGeom>
              <a:avLst/>
              <a:gdLst/>
              <a:ahLst/>
              <a:cxnLst/>
              <a:rect l="l" t="t" r="r" b="b"/>
              <a:pathLst>
                <a:path w="284809" h="185873" extrusionOk="0">
                  <a:moveTo>
                    <a:pt x="256265" y="0"/>
                  </a:moveTo>
                  <a:lnTo>
                    <a:pt x="9993" y="37998"/>
                  </a:lnTo>
                  <a:lnTo>
                    <a:pt x="0" y="39567"/>
                  </a:lnTo>
                  <a:cubicBezTo>
                    <a:pt x="1792" y="42793"/>
                    <a:pt x="3181" y="42703"/>
                    <a:pt x="4167" y="44630"/>
                  </a:cubicBezTo>
                  <a:cubicBezTo>
                    <a:pt x="5556" y="47453"/>
                    <a:pt x="7662" y="48887"/>
                    <a:pt x="9052" y="51710"/>
                  </a:cubicBezTo>
                  <a:cubicBezTo>
                    <a:pt x="10037" y="53682"/>
                    <a:pt x="11202" y="56012"/>
                    <a:pt x="12950" y="59283"/>
                  </a:cubicBezTo>
                  <a:cubicBezTo>
                    <a:pt x="14742" y="62509"/>
                    <a:pt x="15639" y="65018"/>
                    <a:pt x="16804" y="66856"/>
                  </a:cubicBezTo>
                  <a:cubicBezTo>
                    <a:pt x="18506" y="69499"/>
                    <a:pt x="20030" y="71202"/>
                    <a:pt x="21733" y="73846"/>
                  </a:cubicBezTo>
                  <a:cubicBezTo>
                    <a:pt x="22898" y="75683"/>
                    <a:pt x="24063" y="78103"/>
                    <a:pt x="25855" y="81329"/>
                  </a:cubicBezTo>
                  <a:cubicBezTo>
                    <a:pt x="27647" y="84645"/>
                    <a:pt x="28409" y="87244"/>
                    <a:pt x="28947" y="89440"/>
                  </a:cubicBezTo>
                  <a:cubicBezTo>
                    <a:pt x="29753" y="92487"/>
                    <a:pt x="29216" y="95086"/>
                    <a:pt x="29978" y="98133"/>
                  </a:cubicBezTo>
                  <a:cubicBezTo>
                    <a:pt x="30515" y="100328"/>
                    <a:pt x="32397" y="102524"/>
                    <a:pt x="34234" y="105840"/>
                  </a:cubicBezTo>
                  <a:cubicBezTo>
                    <a:pt x="35489" y="108170"/>
                    <a:pt x="37461" y="109649"/>
                    <a:pt x="39477" y="111396"/>
                  </a:cubicBezTo>
                  <a:cubicBezTo>
                    <a:pt x="41359" y="113099"/>
                    <a:pt x="43152" y="114981"/>
                    <a:pt x="45347" y="116415"/>
                  </a:cubicBezTo>
                  <a:cubicBezTo>
                    <a:pt x="47543" y="117894"/>
                    <a:pt x="49022" y="120313"/>
                    <a:pt x="51128" y="121837"/>
                  </a:cubicBezTo>
                  <a:cubicBezTo>
                    <a:pt x="53278" y="123405"/>
                    <a:pt x="56594" y="123674"/>
                    <a:pt x="58252" y="125601"/>
                  </a:cubicBezTo>
                  <a:cubicBezTo>
                    <a:pt x="59910" y="127528"/>
                    <a:pt x="61434" y="129903"/>
                    <a:pt x="62688" y="132277"/>
                  </a:cubicBezTo>
                  <a:cubicBezTo>
                    <a:pt x="63854" y="134563"/>
                    <a:pt x="63898" y="137520"/>
                    <a:pt x="65019" y="139850"/>
                  </a:cubicBezTo>
                  <a:cubicBezTo>
                    <a:pt x="66139" y="142270"/>
                    <a:pt x="67035" y="144824"/>
                    <a:pt x="68379" y="146930"/>
                  </a:cubicBezTo>
                  <a:cubicBezTo>
                    <a:pt x="69813" y="149171"/>
                    <a:pt x="72412" y="150291"/>
                    <a:pt x="74473" y="151859"/>
                  </a:cubicBezTo>
                  <a:cubicBezTo>
                    <a:pt x="76490" y="153383"/>
                    <a:pt x="77834" y="155937"/>
                    <a:pt x="79895" y="157505"/>
                  </a:cubicBezTo>
                  <a:cubicBezTo>
                    <a:pt x="82001" y="159029"/>
                    <a:pt x="84152" y="160463"/>
                    <a:pt x="86303" y="161941"/>
                  </a:cubicBezTo>
                  <a:cubicBezTo>
                    <a:pt x="88409" y="163375"/>
                    <a:pt x="90336" y="165257"/>
                    <a:pt x="92576" y="166557"/>
                  </a:cubicBezTo>
                  <a:cubicBezTo>
                    <a:pt x="94817" y="167901"/>
                    <a:pt x="97057" y="169380"/>
                    <a:pt x="99343" y="170500"/>
                  </a:cubicBezTo>
                  <a:cubicBezTo>
                    <a:pt x="100042" y="170830"/>
                    <a:pt x="100803" y="170942"/>
                    <a:pt x="101598" y="170942"/>
                  </a:cubicBezTo>
                  <a:cubicBezTo>
                    <a:pt x="103295" y="170942"/>
                    <a:pt x="105145" y="170430"/>
                    <a:pt x="106870" y="170430"/>
                  </a:cubicBezTo>
                  <a:cubicBezTo>
                    <a:pt x="107081" y="170430"/>
                    <a:pt x="107291" y="170438"/>
                    <a:pt x="107498" y="170455"/>
                  </a:cubicBezTo>
                  <a:cubicBezTo>
                    <a:pt x="109966" y="170672"/>
                    <a:pt x="112476" y="172478"/>
                    <a:pt x="115069" y="172478"/>
                  </a:cubicBezTo>
                  <a:cubicBezTo>
                    <a:pt x="115159" y="172478"/>
                    <a:pt x="115249" y="172476"/>
                    <a:pt x="115340" y="172472"/>
                  </a:cubicBezTo>
                  <a:cubicBezTo>
                    <a:pt x="117983" y="172337"/>
                    <a:pt x="120582" y="170948"/>
                    <a:pt x="123181" y="170903"/>
                  </a:cubicBezTo>
                  <a:cubicBezTo>
                    <a:pt x="123540" y="170903"/>
                    <a:pt x="123899" y="170902"/>
                    <a:pt x="124258" y="170902"/>
                  </a:cubicBezTo>
                  <a:cubicBezTo>
                    <a:pt x="126595" y="170902"/>
                    <a:pt x="128938" y="170936"/>
                    <a:pt x="131113" y="171441"/>
                  </a:cubicBezTo>
                  <a:cubicBezTo>
                    <a:pt x="133577" y="172023"/>
                    <a:pt x="136266" y="172561"/>
                    <a:pt x="138641" y="173681"/>
                  </a:cubicBezTo>
                  <a:cubicBezTo>
                    <a:pt x="140971" y="174802"/>
                    <a:pt x="142405" y="177804"/>
                    <a:pt x="144735" y="178969"/>
                  </a:cubicBezTo>
                  <a:cubicBezTo>
                    <a:pt x="147065" y="180134"/>
                    <a:pt x="149708" y="180851"/>
                    <a:pt x="152128" y="181702"/>
                  </a:cubicBezTo>
                  <a:cubicBezTo>
                    <a:pt x="152858" y="181954"/>
                    <a:pt x="153611" y="182041"/>
                    <a:pt x="154378" y="182041"/>
                  </a:cubicBezTo>
                  <a:cubicBezTo>
                    <a:pt x="156090" y="182041"/>
                    <a:pt x="157868" y="181607"/>
                    <a:pt x="159594" y="181607"/>
                  </a:cubicBezTo>
                  <a:cubicBezTo>
                    <a:pt x="159704" y="181607"/>
                    <a:pt x="159815" y="181609"/>
                    <a:pt x="159925" y="181613"/>
                  </a:cubicBezTo>
                  <a:cubicBezTo>
                    <a:pt x="162818" y="181653"/>
                    <a:pt x="165192" y="182583"/>
                    <a:pt x="167216" y="182583"/>
                  </a:cubicBezTo>
                  <a:cubicBezTo>
                    <a:pt x="167418" y="182583"/>
                    <a:pt x="167616" y="182574"/>
                    <a:pt x="167811" y="182554"/>
                  </a:cubicBezTo>
                  <a:cubicBezTo>
                    <a:pt x="170948" y="182240"/>
                    <a:pt x="173009" y="180582"/>
                    <a:pt x="175339" y="180044"/>
                  </a:cubicBezTo>
                  <a:cubicBezTo>
                    <a:pt x="175704" y="179960"/>
                    <a:pt x="176076" y="179925"/>
                    <a:pt x="176457" y="179925"/>
                  </a:cubicBezTo>
                  <a:cubicBezTo>
                    <a:pt x="178270" y="179925"/>
                    <a:pt x="180270" y="180716"/>
                    <a:pt x="182512" y="180716"/>
                  </a:cubicBezTo>
                  <a:cubicBezTo>
                    <a:pt x="182806" y="180716"/>
                    <a:pt x="183103" y="180702"/>
                    <a:pt x="183405" y="180672"/>
                  </a:cubicBezTo>
                  <a:cubicBezTo>
                    <a:pt x="184875" y="180519"/>
                    <a:pt x="186470" y="180449"/>
                    <a:pt x="188363" y="180449"/>
                  </a:cubicBezTo>
                  <a:cubicBezTo>
                    <a:pt x="189240" y="180449"/>
                    <a:pt x="190181" y="180464"/>
                    <a:pt x="191202" y="180492"/>
                  </a:cubicBezTo>
                  <a:cubicBezTo>
                    <a:pt x="191372" y="180497"/>
                    <a:pt x="191540" y="180499"/>
                    <a:pt x="191706" y="180499"/>
                  </a:cubicBezTo>
                  <a:cubicBezTo>
                    <a:pt x="194028" y="180499"/>
                    <a:pt x="196032" y="180065"/>
                    <a:pt x="197772" y="180065"/>
                  </a:cubicBezTo>
                  <a:cubicBezTo>
                    <a:pt x="198245" y="180065"/>
                    <a:pt x="198698" y="180097"/>
                    <a:pt x="199133" y="180179"/>
                  </a:cubicBezTo>
                  <a:cubicBezTo>
                    <a:pt x="202180" y="180761"/>
                    <a:pt x="204376" y="181881"/>
                    <a:pt x="206661" y="182688"/>
                  </a:cubicBezTo>
                  <a:cubicBezTo>
                    <a:pt x="208902" y="183539"/>
                    <a:pt x="211097" y="185063"/>
                    <a:pt x="214189" y="185645"/>
                  </a:cubicBezTo>
                  <a:cubicBezTo>
                    <a:pt x="214624" y="185727"/>
                    <a:pt x="215083" y="185759"/>
                    <a:pt x="215565" y="185759"/>
                  </a:cubicBezTo>
                  <a:cubicBezTo>
                    <a:pt x="217339" y="185759"/>
                    <a:pt x="219425" y="185325"/>
                    <a:pt x="221788" y="185325"/>
                  </a:cubicBezTo>
                  <a:cubicBezTo>
                    <a:pt x="221957" y="185325"/>
                    <a:pt x="222128" y="185327"/>
                    <a:pt x="222300" y="185332"/>
                  </a:cubicBezTo>
                  <a:cubicBezTo>
                    <a:pt x="225301" y="185418"/>
                    <a:pt x="227768" y="185872"/>
                    <a:pt x="229820" y="185872"/>
                  </a:cubicBezTo>
                  <a:cubicBezTo>
                    <a:pt x="229913" y="185872"/>
                    <a:pt x="230005" y="185871"/>
                    <a:pt x="230097" y="185870"/>
                  </a:cubicBezTo>
                  <a:cubicBezTo>
                    <a:pt x="233278" y="185780"/>
                    <a:pt x="235519" y="184480"/>
                    <a:pt x="237849" y="184301"/>
                  </a:cubicBezTo>
                  <a:cubicBezTo>
                    <a:pt x="238166" y="184271"/>
                    <a:pt x="238485" y="184258"/>
                    <a:pt x="238806" y="184258"/>
                  </a:cubicBezTo>
                  <a:cubicBezTo>
                    <a:pt x="240700" y="184258"/>
                    <a:pt x="242687" y="184712"/>
                    <a:pt x="245140" y="184712"/>
                  </a:cubicBezTo>
                  <a:cubicBezTo>
                    <a:pt x="245321" y="184712"/>
                    <a:pt x="245504" y="184710"/>
                    <a:pt x="245690" y="184704"/>
                  </a:cubicBezTo>
                  <a:cubicBezTo>
                    <a:pt x="245809" y="184700"/>
                    <a:pt x="245930" y="184697"/>
                    <a:pt x="246051" y="184697"/>
                  </a:cubicBezTo>
                  <a:cubicBezTo>
                    <a:pt x="248121" y="184697"/>
                    <a:pt x="250524" y="185382"/>
                    <a:pt x="253487" y="185466"/>
                  </a:cubicBezTo>
                  <a:cubicBezTo>
                    <a:pt x="253674" y="185472"/>
                    <a:pt x="253859" y="185474"/>
                    <a:pt x="254042" y="185474"/>
                  </a:cubicBezTo>
                  <a:cubicBezTo>
                    <a:pt x="256963" y="185474"/>
                    <a:pt x="259305" y="184839"/>
                    <a:pt x="261329" y="184839"/>
                  </a:cubicBezTo>
                  <a:cubicBezTo>
                    <a:pt x="261622" y="184835"/>
                    <a:pt x="261909" y="184833"/>
                    <a:pt x="262190" y="184833"/>
                  </a:cubicBezTo>
                  <a:cubicBezTo>
                    <a:pt x="264200" y="184833"/>
                    <a:pt x="265899" y="184927"/>
                    <a:pt x="267501" y="184927"/>
                  </a:cubicBezTo>
                  <a:cubicBezTo>
                    <a:pt x="268066" y="184927"/>
                    <a:pt x="268620" y="184916"/>
                    <a:pt x="269171" y="184884"/>
                  </a:cubicBezTo>
                  <a:cubicBezTo>
                    <a:pt x="271501" y="184749"/>
                    <a:pt x="273786" y="183584"/>
                    <a:pt x="276923" y="183539"/>
                  </a:cubicBezTo>
                  <a:cubicBezTo>
                    <a:pt x="276952" y="183539"/>
                    <a:pt x="276982" y="183539"/>
                    <a:pt x="277011" y="183539"/>
                  </a:cubicBezTo>
                  <a:cubicBezTo>
                    <a:pt x="279145" y="183539"/>
                    <a:pt x="281715" y="185109"/>
                    <a:pt x="284809" y="185197"/>
                  </a:cubicBezTo>
                  <a:lnTo>
                    <a:pt x="283913" y="179372"/>
                  </a:lnTo>
                  <a:lnTo>
                    <a:pt x="284182" y="179372"/>
                  </a:lnTo>
                  <a:lnTo>
                    <a:pt x="256265" y="0"/>
                  </a:lnTo>
                  <a:close/>
                </a:path>
              </a:pathLst>
            </a:custGeom>
            <a:solidFill>
              <a:srgbClr val="F0EBA7">
                <a:alpha val="424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208" name="Google Shape;208;p5"/>
          <p:cNvSpPr txBox="1">
            <a:spLocks noGrp="1"/>
          </p:cNvSpPr>
          <p:nvPr>
            <p:ph type="title"/>
          </p:nvPr>
        </p:nvSpPr>
        <p:spPr>
          <a:xfrm>
            <a:off x="722375" y="539500"/>
            <a:ext cx="7699200" cy="572700"/>
          </a:xfrm>
          <a:prstGeom prst="rect">
            <a:avLst/>
          </a:prstGeom>
        </p:spPr>
        <p:txBody>
          <a:bodyPr spcFirstLastPara="1" wrap="square" lIns="91425" tIns="91425" rIns="91425" bIns="91425" anchor="t" anchorCtr="0">
            <a:noAutofit/>
          </a:bodyPr>
          <a:lstStyle>
            <a:lvl1pPr lvl="0">
              <a:spcBef>
                <a:spcPts val="0"/>
              </a:spcBef>
              <a:spcAft>
                <a:spcPts val="0"/>
              </a:spcAft>
              <a:buSzPts val="3600"/>
              <a:buNone/>
              <a:defRPr/>
            </a:lvl1pPr>
            <a:lvl2pPr lvl="1">
              <a:spcBef>
                <a:spcPts val="0"/>
              </a:spcBef>
              <a:spcAft>
                <a:spcPts val="0"/>
              </a:spcAft>
              <a:buSzPts val="3600"/>
              <a:buNone/>
              <a:defRPr/>
            </a:lvl2pPr>
            <a:lvl3pPr lvl="2">
              <a:spcBef>
                <a:spcPts val="0"/>
              </a:spcBef>
              <a:spcAft>
                <a:spcPts val="0"/>
              </a:spcAft>
              <a:buSzPts val="3600"/>
              <a:buNone/>
              <a:defRPr/>
            </a:lvl3pPr>
            <a:lvl4pPr lvl="3">
              <a:spcBef>
                <a:spcPts val="0"/>
              </a:spcBef>
              <a:spcAft>
                <a:spcPts val="0"/>
              </a:spcAft>
              <a:buSzPts val="3600"/>
              <a:buNone/>
              <a:defRPr/>
            </a:lvl4pPr>
            <a:lvl5pPr lvl="4">
              <a:spcBef>
                <a:spcPts val="0"/>
              </a:spcBef>
              <a:spcAft>
                <a:spcPts val="0"/>
              </a:spcAft>
              <a:buSzPts val="3600"/>
              <a:buNone/>
              <a:defRPr/>
            </a:lvl5pPr>
            <a:lvl6pPr lvl="5">
              <a:spcBef>
                <a:spcPts val="0"/>
              </a:spcBef>
              <a:spcAft>
                <a:spcPts val="0"/>
              </a:spcAft>
              <a:buSzPts val="3600"/>
              <a:buNone/>
              <a:defRPr/>
            </a:lvl6pPr>
            <a:lvl7pPr lvl="6">
              <a:spcBef>
                <a:spcPts val="0"/>
              </a:spcBef>
              <a:spcAft>
                <a:spcPts val="0"/>
              </a:spcAft>
              <a:buSzPts val="3600"/>
              <a:buNone/>
              <a:defRPr/>
            </a:lvl7pPr>
            <a:lvl8pPr lvl="7">
              <a:spcBef>
                <a:spcPts val="0"/>
              </a:spcBef>
              <a:spcAft>
                <a:spcPts val="0"/>
              </a:spcAft>
              <a:buSzPts val="3600"/>
              <a:buNone/>
              <a:defRPr/>
            </a:lvl8pPr>
            <a:lvl9pPr lvl="8">
              <a:spcBef>
                <a:spcPts val="0"/>
              </a:spcBef>
              <a:spcAft>
                <a:spcPts val="0"/>
              </a:spcAft>
              <a:buSzPts val="3600"/>
              <a:buNone/>
              <a:defRPr/>
            </a:lvl9pPr>
          </a:lstStyle>
          <a:p>
            <a:endParaRPr/>
          </a:p>
        </p:txBody>
      </p:sp>
      <p:sp>
        <p:nvSpPr>
          <p:cNvPr id="209" name="Google Shape;209;p5"/>
          <p:cNvSpPr txBox="1">
            <a:spLocks noGrp="1"/>
          </p:cNvSpPr>
          <p:nvPr>
            <p:ph type="subTitle" idx="1"/>
          </p:nvPr>
        </p:nvSpPr>
        <p:spPr>
          <a:xfrm>
            <a:off x="1020271" y="2708403"/>
            <a:ext cx="3205800" cy="1239000"/>
          </a:xfrm>
          <a:prstGeom prst="rect">
            <a:avLst/>
          </a:prstGeom>
        </p:spPr>
        <p:txBody>
          <a:bodyPr spcFirstLastPara="1" wrap="square" lIns="91425" tIns="91425" rIns="91425" bIns="91425" anchor="t" anchorCtr="0">
            <a:noAutofit/>
          </a:bodyPr>
          <a:lstStyle>
            <a:lvl1pPr lvl="0" algn="ctr">
              <a:spcBef>
                <a:spcPts val="0"/>
              </a:spcBef>
              <a:spcAft>
                <a:spcPts val="0"/>
              </a:spcAft>
              <a:buSzPts val="1200"/>
              <a:buNone/>
              <a:defRPr/>
            </a:lvl1pPr>
            <a:lvl2pPr lvl="1">
              <a:spcBef>
                <a:spcPts val="0"/>
              </a:spcBef>
              <a:spcAft>
                <a:spcPts val="0"/>
              </a:spcAft>
              <a:buSzPts val="1200"/>
              <a:buNone/>
              <a:defRPr/>
            </a:lvl2pPr>
            <a:lvl3pPr lvl="2">
              <a:spcBef>
                <a:spcPts val="0"/>
              </a:spcBef>
              <a:spcAft>
                <a:spcPts val="0"/>
              </a:spcAft>
              <a:buSzPts val="1200"/>
              <a:buNone/>
              <a:defRPr/>
            </a:lvl3pPr>
            <a:lvl4pPr lvl="3">
              <a:spcBef>
                <a:spcPts val="0"/>
              </a:spcBef>
              <a:spcAft>
                <a:spcPts val="0"/>
              </a:spcAft>
              <a:buSzPts val="1200"/>
              <a:buNone/>
              <a:defRPr/>
            </a:lvl4pPr>
            <a:lvl5pPr lvl="4">
              <a:spcBef>
                <a:spcPts val="0"/>
              </a:spcBef>
              <a:spcAft>
                <a:spcPts val="0"/>
              </a:spcAft>
              <a:buSzPts val="1200"/>
              <a:buNone/>
              <a:defRPr/>
            </a:lvl5pPr>
            <a:lvl6pPr lvl="5">
              <a:spcBef>
                <a:spcPts val="0"/>
              </a:spcBef>
              <a:spcAft>
                <a:spcPts val="0"/>
              </a:spcAft>
              <a:buSzPts val="1200"/>
              <a:buNone/>
              <a:defRPr/>
            </a:lvl6pPr>
            <a:lvl7pPr lvl="6">
              <a:spcBef>
                <a:spcPts val="0"/>
              </a:spcBef>
              <a:spcAft>
                <a:spcPts val="0"/>
              </a:spcAft>
              <a:buSzPts val="1200"/>
              <a:buNone/>
              <a:defRPr/>
            </a:lvl7pPr>
            <a:lvl8pPr lvl="7">
              <a:spcBef>
                <a:spcPts val="0"/>
              </a:spcBef>
              <a:spcAft>
                <a:spcPts val="0"/>
              </a:spcAft>
              <a:buSzPts val="1200"/>
              <a:buNone/>
              <a:defRPr/>
            </a:lvl8pPr>
            <a:lvl9pPr lvl="8">
              <a:spcBef>
                <a:spcPts val="0"/>
              </a:spcBef>
              <a:spcAft>
                <a:spcPts val="0"/>
              </a:spcAft>
              <a:buSzPts val="1200"/>
              <a:buNone/>
              <a:defRPr/>
            </a:lvl9pPr>
          </a:lstStyle>
          <a:p>
            <a:endParaRPr/>
          </a:p>
        </p:txBody>
      </p:sp>
      <p:sp>
        <p:nvSpPr>
          <p:cNvPr id="210" name="Google Shape;210;p5"/>
          <p:cNvSpPr txBox="1">
            <a:spLocks noGrp="1"/>
          </p:cNvSpPr>
          <p:nvPr>
            <p:ph type="subTitle" idx="2"/>
          </p:nvPr>
        </p:nvSpPr>
        <p:spPr>
          <a:xfrm>
            <a:off x="4917942" y="2708403"/>
            <a:ext cx="3205800" cy="12390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1200"/>
              <a:buNone/>
              <a:defRPr/>
            </a:lvl1pPr>
            <a:lvl2pPr lvl="1" rtl="0">
              <a:spcBef>
                <a:spcPts val="0"/>
              </a:spcBef>
              <a:spcAft>
                <a:spcPts val="0"/>
              </a:spcAft>
              <a:buSzPts val="1200"/>
              <a:buNone/>
              <a:defRPr/>
            </a:lvl2pPr>
            <a:lvl3pPr lvl="2" rtl="0">
              <a:spcBef>
                <a:spcPts val="0"/>
              </a:spcBef>
              <a:spcAft>
                <a:spcPts val="0"/>
              </a:spcAft>
              <a:buSzPts val="1200"/>
              <a:buNone/>
              <a:defRPr/>
            </a:lvl3pPr>
            <a:lvl4pPr lvl="3" rtl="0">
              <a:spcBef>
                <a:spcPts val="0"/>
              </a:spcBef>
              <a:spcAft>
                <a:spcPts val="0"/>
              </a:spcAft>
              <a:buSzPts val="1200"/>
              <a:buNone/>
              <a:defRPr/>
            </a:lvl4pPr>
            <a:lvl5pPr lvl="4" rtl="0">
              <a:spcBef>
                <a:spcPts val="0"/>
              </a:spcBef>
              <a:spcAft>
                <a:spcPts val="0"/>
              </a:spcAft>
              <a:buSzPts val="1200"/>
              <a:buNone/>
              <a:defRPr/>
            </a:lvl5pPr>
            <a:lvl6pPr lvl="5" rtl="0">
              <a:spcBef>
                <a:spcPts val="0"/>
              </a:spcBef>
              <a:spcAft>
                <a:spcPts val="0"/>
              </a:spcAft>
              <a:buSzPts val="1200"/>
              <a:buNone/>
              <a:defRPr/>
            </a:lvl6pPr>
            <a:lvl7pPr lvl="6" rtl="0">
              <a:spcBef>
                <a:spcPts val="0"/>
              </a:spcBef>
              <a:spcAft>
                <a:spcPts val="0"/>
              </a:spcAft>
              <a:buSzPts val="1200"/>
              <a:buNone/>
              <a:defRPr/>
            </a:lvl7pPr>
            <a:lvl8pPr lvl="7" rtl="0">
              <a:spcBef>
                <a:spcPts val="0"/>
              </a:spcBef>
              <a:spcAft>
                <a:spcPts val="0"/>
              </a:spcAft>
              <a:buSzPts val="1200"/>
              <a:buNone/>
              <a:defRPr/>
            </a:lvl8pPr>
            <a:lvl9pPr lvl="8" rtl="0">
              <a:spcBef>
                <a:spcPts val="0"/>
              </a:spcBef>
              <a:spcAft>
                <a:spcPts val="0"/>
              </a:spcAft>
              <a:buSzPts val="1200"/>
              <a:buNone/>
              <a:defRPr/>
            </a:lvl9pPr>
          </a:lstStyle>
          <a:p>
            <a:endParaRPr/>
          </a:p>
        </p:txBody>
      </p:sp>
      <p:sp>
        <p:nvSpPr>
          <p:cNvPr id="211" name="Google Shape;211;p5"/>
          <p:cNvSpPr txBox="1">
            <a:spLocks noGrp="1"/>
          </p:cNvSpPr>
          <p:nvPr>
            <p:ph type="subTitle" idx="3"/>
          </p:nvPr>
        </p:nvSpPr>
        <p:spPr>
          <a:xfrm>
            <a:off x="1020258" y="2283299"/>
            <a:ext cx="3205800" cy="465900"/>
          </a:xfrm>
          <a:prstGeom prst="rect">
            <a:avLst/>
          </a:prstGeom>
        </p:spPr>
        <p:txBody>
          <a:bodyPr spcFirstLastPara="1" wrap="square" lIns="91425" tIns="91425" rIns="91425" bIns="91425" anchor="b" anchorCtr="0">
            <a:noAutofit/>
          </a:bodyPr>
          <a:lstStyle>
            <a:lvl1pPr lvl="0" algn="ctr" rtl="0">
              <a:spcBef>
                <a:spcPts val="0"/>
              </a:spcBef>
              <a:spcAft>
                <a:spcPts val="0"/>
              </a:spcAft>
              <a:buSzPts val="1200"/>
              <a:buNone/>
              <a:defRPr sz="2600" b="1">
                <a:highlight>
                  <a:schemeClr val="dk2"/>
                </a:highlight>
                <a:latin typeface="Caveat"/>
                <a:ea typeface="Caveat"/>
                <a:cs typeface="Caveat"/>
                <a:sym typeface="Caveat"/>
              </a:defRPr>
            </a:lvl1pPr>
            <a:lvl2pPr lvl="1" algn="ctr" rtl="0">
              <a:spcBef>
                <a:spcPts val="0"/>
              </a:spcBef>
              <a:spcAft>
                <a:spcPts val="0"/>
              </a:spcAft>
              <a:buSzPts val="1200"/>
              <a:buNone/>
              <a:defRPr b="1"/>
            </a:lvl2pPr>
            <a:lvl3pPr lvl="2" algn="ctr" rtl="0">
              <a:spcBef>
                <a:spcPts val="0"/>
              </a:spcBef>
              <a:spcAft>
                <a:spcPts val="0"/>
              </a:spcAft>
              <a:buSzPts val="1200"/>
              <a:buNone/>
              <a:defRPr b="1"/>
            </a:lvl3pPr>
            <a:lvl4pPr lvl="3" algn="ctr" rtl="0">
              <a:spcBef>
                <a:spcPts val="0"/>
              </a:spcBef>
              <a:spcAft>
                <a:spcPts val="0"/>
              </a:spcAft>
              <a:buSzPts val="1200"/>
              <a:buNone/>
              <a:defRPr b="1"/>
            </a:lvl4pPr>
            <a:lvl5pPr lvl="4" algn="ctr" rtl="0">
              <a:spcBef>
                <a:spcPts val="0"/>
              </a:spcBef>
              <a:spcAft>
                <a:spcPts val="0"/>
              </a:spcAft>
              <a:buSzPts val="1200"/>
              <a:buNone/>
              <a:defRPr b="1"/>
            </a:lvl5pPr>
            <a:lvl6pPr lvl="5" algn="ctr" rtl="0">
              <a:spcBef>
                <a:spcPts val="0"/>
              </a:spcBef>
              <a:spcAft>
                <a:spcPts val="0"/>
              </a:spcAft>
              <a:buSzPts val="1200"/>
              <a:buNone/>
              <a:defRPr b="1"/>
            </a:lvl6pPr>
            <a:lvl7pPr lvl="6" algn="ctr" rtl="0">
              <a:spcBef>
                <a:spcPts val="0"/>
              </a:spcBef>
              <a:spcAft>
                <a:spcPts val="0"/>
              </a:spcAft>
              <a:buSzPts val="1200"/>
              <a:buNone/>
              <a:defRPr b="1"/>
            </a:lvl7pPr>
            <a:lvl8pPr lvl="7" algn="ctr" rtl="0">
              <a:spcBef>
                <a:spcPts val="0"/>
              </a:spcBef>
              <a:spcAft>
                <a:spcPts val="0"/>
              </a:spcAft>
              <a:buSzPts val="1200"/>
              <a:buNone/>
              <a:defRPr b="1"/>
            </a:lvl8pPr>
            <a:lvl9pPr lvl="8" algn="ctr" rtl="0">
              <a:spcBef>
                <a:spcPts val="0"/>
              </a:spcBef>
              <a:spcAft>
                <a:spcPts val="0"/>
              </a:spcAft>
              <a:buSzPts val="1200"/>
              <a:buNone/>
              <a:defRPr b="1"/>
            </a:lvl9pPr>
          </a:lstStyle>
          <a:p>
            <a:endParaRPr/>
          </a:p>
        </p:txBody>
      </p:sp>
      <p:sp>
        <p:nvSpPr>
          <p:cNvPr id="212" name="Google Shape;212;p5"/>
          <p:cNvSpPr txBox="1">
            <a:spLocks noGrp="1"/>
          </p:cNvSpPr>
          <p:nvPr>
            <p:ph type="subTitle" idx="4"/>
          </p:nvPr>
        </p:nvSpPr>
        <p:spPr>
          <a:xfrm>
            <a:off x="4917931" y="2283299"/>
            <a:ext cx="3205800" cy="465900"/>
          </a:xfrm>
          <a:prstGeom prst="rect">
            <a:avLst/>
          </a:prstGeom>
        </p:spPr>
        <p:txBody>
          <a:bodyPr spcFirstLastPara="1" wrap="square" lIns="91425" tIns="91425" rIns="91425" bIns="91425" anchor="b" anchorCtr="0">
            <a:noAutofit/>
          </a:bodyPr>
          <a:lstStyle>
            <a:lvl1pPr lvl="0" algn="ctr" rtl="0">
              <a:spcBef>
                <a:spcPts val="0"/>
              </a:spcBef>
              <a:spcAft>
                <a:spcPts val="0"/>
              </a:spcAft>
              <a:buSzPts val="1200"/>
              <a:buNone/>
              <a:defRPr sz="2600" b="1">
                <a:highlight>
                  <a:schemeClr val="dk2"/>
                </a:highlight>
                <a:latin typeface="Caveat"/>
                <a:ea typeface="Caveat"/>
                <a:cs typeface="Caveat"/>
                <a:sym typeface="Caveat"/>
              </a:defRPr>
            </a:lvl1pPr>
            <a:lvl2pPr lvl="1" algn="ctr" rtl="0">
              <a:spcBef>
                <a:spcPts val="0"/>
              </a:spcBef>
              <a:spcAft>
                <a:spcPts val="0"/>
              </a:spcAft>
              <a:buSzPts val="1200"/>
              <a:buNone/>
              <a:defRPr b="1"/>
            </a:lvl2pPr>
            <a:lvl3pPr lvl="2" algn="ctr" rtl="0">
              <a:spcBef>
                <a:spcPts val="0"/>
              </a:spcBef>
              <a:spcAft>
                <a:spcPts val="0"/>
              </a:spcAft>
              <a:buSzPts val="1200"/>
              <a:buNone/>
              <a:defRPr b="1"/>
            </a:lvl3pPr>
            <a:lvl4pPr lvl="3" algn="ctr" rtl="0">
              <a:spcBef>
                <a:spcPts val="0"/>
              </a:spcBef>
              <a:spcAft>
                <a:spcPts val="0"/>
              </a:spcAft>
              <a:buSzPts val="1200"/>
              <a:buNone/>
              <a:defRPr b="1"/>
            </a:lvl4pPr>
            <a:lvl5pPr lvl="4" algn="ctr" rtl="0">
              <a:spcBef>
                <a:spcPts val="0"/>
              </a:spcBef>
              <a:spcAft>
                <a:spcPts val="0"/>
              </a:spcAft>
              <a:buSzPts val="1200"/>
              <a:buNone/>
              <a:defRPr b="1"/>
            </a:lvl5pPr>
            <a:lvl6pPr lvl="5" algn="ctr" rtl="0">
              <a:spcBef>
                <a:spcPts val="0"/>
              </a:spcBef>
              <a:spcAft>
                <a:spcPts val="0"/>
              </a:spcAft>
              <a:buSzPts val="1200"/>
              <a:buNone/>
              <a:defRPr b="1"/>
            </a:lvl6pPr>
            <a:lvl7pPr lvl="6" algn="ctr" rtl="0">
              <a:spcBef>
                <a:spcPts val="0"/>
              </a:spcBef>
              <a:spcAft>
                <a:spcPts val="0"/>
              </a:spcAft>
              <a:buSzPts val="1200"/>
              <a:buNone/>
              <a:defRPr b="1"/>
            </a:lvl7pPr>
            <a:lvl8pPr lvl="7" algn="ctr" rtl="0">
              <a:spcBef>
                <a:spcPts val="0"/>
              </a:spcBef>
              <a:spcAft>
                <a:spcPts val="0"/>
              </a:spcAft>
              <a:buSzPts val="1200"/>
              <a:buNone/>
              <a:defRPr b="1"/>
            </a:lvl8pPr>
            <a:lvl9pPr lvl="8" algn="ctr" rtl="0">
              <a:spcBef>
                <a:spcPts val="0"/>
              </a:spcBef>
              <a:spcAft>
                <a:spcPts val="0"/>
              </a:spcAft>
              <a:buSzPts val="1200"/>
              <a:buNone/>
              <a:defRPr b="1"/>
            </a:lvl9pPr>
          </a:lstStyle>
          <a:p>
            <a:endParaRPr/>
          </a:p>
        </p:txBody>
      </p:sp>
      <p:sp>
        <p:nvSpPr>
          <p:cNvPr id="213" name="Google Shape;213;p5"/>
          <p:cNvSpPr/>
          <p:nvPr/>
        </p:nvSpPr>
        <p:spPr>
          <a:xfrm rot="6738">
            <a:off x="8256706" y="202382"/>
            <a:ext cx="765301" cy="241800"/>
          </a:xfrm>
          <a:prstGeom prst="rect">
            <a:avLst/>
          </a:pr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4" name="Google Shape;214;p5"/>
          <p:cNvSpPr/>
          <p:nvPr/>
        </p:nvSpPr>
        <p:spPr>
          <a:xfrm rot="9086610">
            <a:off x="7624470" y="4291772"/>
            <a:ext cx="1480147" cy="1096742"/>
          </a:xfrm>
          <a:custGeom>
            <a:avLst/>
            <a:gdLst/>
            <a:ahLst/>
            <a:cxnLst/>
            <a:rect l="l" t="t" r="r" b="b"/>
            <a:pathLst>
              <a:path w="59209" h="43872" extrusionOk="0">
                <a:moveTo>
                  <a:pt x="18760" y="15200"/>
                </a:moveTo>
                <a:cubicBezTo>
                  <a:pt x="15646" y="18436"/>
                  <a:pt x="-1267" y="30037"/>
                  <a:pt x="76" y="34616"/>
                </a:cubicBezTo>
                <a:cubicBezTo>
                  <a:pt x="1419" y="39195"/>
                  <a:pt x="16989" y="46828"/>
                  <a:pt x="26819" y="42676"/>
                </a:cubicBezTo>
                <a:cubicBezTo>
                  <a:pt x="36649" y="38524"/>
                  <a:pt x="57262" y="16776"/>
                  <a:pt x="59058" y="9705"/>
                </a:cubicBezTo>
                <a:cubicBezTo>
                  <a:pt x="60854" y="2635"/>
                  <a:pt x="46263" y="-1029"/>
                  <a:pt x="37593" y="253"/>
                </a:cubicBezTo>
                <a:cubicBezTo>
                  <a:pt x="28923" y="1535"/>
                  <a:pt x="12129" y="14541"/>
                  <a:pt x="7036" y="17398"/>
                </a:cubicBezTo>
              </a:path>
            </a:pathLst>
          </a:custGeom>
          <a:noFill/>
          <a:ln w="19050" cap="flat" cmpd="sng">
            <a:solidFill>
              <a:schemeClr val="accent2"/>
            </a:solidFill>
            <a:prstDash val="solid"/>
            <a:round/>
            <a:headEnd type="none" w="med" len="med"/>
            <a:tailEnd type="none" w="med" len="med"/>
          </a:ln>
        </p:spPr>
      </p:sp>
      <p:sp>
        <p:nvSpPr>
          <p:cNvPr id="215" name="Google Shape;215;p5"/>
          <p:cNvSpPr/>
          <p:nvPr/>
        </p:nvSpPr>
        <p:spPr>
          <a:xfrm rot="3301502">
            <a:off x="110671" y="4273672"/>
            <a:ext cx="660481" cy="208904"/>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pic>
        <p:nvPicPr>
          <p:cNvPr id="216" name="Google Shape;216;p5"/>
          <p:cNvPicPr preferRelativeResize="0"/>
          <p:nvPr/>
        </p:nvPicPr>
        <p:blipFill rotWithShape="1">
          <a:blip r:embed="rId2">
            <a:alphaModFix/>
          </a:blip>
          <a:srcRect t="79" b="89"/>
          <a:stretch/>
        </p:blipFill>
        <p:spPr>
          <a:xfrm>
            <a:off x="114800" y="815017"/>
            <a:ext cx="549600" cy="510066"/>
          </a:xfrm>
          <a:prstGeom prst="rect">
            <a:avLst/>
          </a:prstGeom>
          <a:noFill/>
          <a:ln>
            <a:noFill/>
          </a:ln>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17"/>
        <p:cNvGrpSpPr/>
        <p:nvPr/>
      </p:nvGrpSpPr>
      <p:grpSpPr>
        <a:xfrm>
          <a:off x="0" y="0"/>
          <a:ext cx="0" cy="0"/>
          <a:chOff x="0" y="0"/>
          <a:chExt cx="0" cy="0"/>
        </a:xfrm>
      </p:grpSpPr>
      <p:grpSp>
        <p:nvGrpSpPr>
          <p:cNvPr id="218" name="Google Shape;218;p6"/>
          <p:cNvGrpSpPr/>
          <p:nvPr/>
        </p:nvGrpSpPr>
        <p:grpSpPr>
          <a:xfrm rot="-1074764" flipH="1">
            <a:off x="8462303" y="121403"/>
            <a:ext cx="1824387" cy="1190519"/>
            <a:chOff x="7662600" y="-1843499"/>
            <a:chExt cx="1898252" cy="1238844"/>
          </a:xfrm>
        </p:grpSpPr>
        <p:sp>
          <p:nvSpPr>
            <p:cNvPr id="219" name="Google Shape;219;p6"/>
            <p:cNvSpPr/>
            <p:nvPr/>
          </p:nvSpPr>
          <p:spPr>
            <a:xfrm>
              <a:off x="7662600" y="-1843499"/>
              <a:ext cx="1898252" cy="1238844"/>
            </a:xfrm>
            <a:custGeom>
              <a:avLst/>
              <a:gdLst/>
              <a:ahLst/>
              <a:cxnLst/>
              <a:rect l="l" t="t" r="r" b="b"/>
              <a:pathLst>
                <a:path w="284809" h="185873" extrusionOk="0">
                  <a:moveTo>
                    <a:pt x="256265" y="0"/>
                  </a:moveTo>
                  <a:lnTo>
                    <a:pt x="9993" y="37998"/>
                  </a:lnTo>
                  <a:lnTo>
                    <a:pt x="0" y="39567"/>
                  </a:lnTo>
                  <a:cubicBezTo>
                    <a:pt x="1792" y="42793"/>
                    <a:pt x="3181" y="42703"/>
                    <a:pt x="4167" y="44630"/>
                  </a:cubicBezTo>
                  <a:cubicBezTo>
                    <a:pt x="5556" y="47453"/>
                    <a:pt x="7662" y="48887"/>
                    <a:pt x="9052" y="51710"/>
                  </a:cubicBezTo>
                  <a:cubicBezTo>
                    <a:pt x="10037" y="53682"/>
                    <a:pt x="11202" y="56012"/>
                    <a:pt x="12950" y="59283"/>
                  </a:cubicBezTo>
                  <a:cubicBezTo>
                    <a:pt x="14742" y="62509"/>
                    <a:pt x="15639" y="65018"/>
                    <a:pt x="16804" y="66856"/>
                  </a:cubicBezTo>
                  <a:cubicBezTo>
                    <a:pt x="18506" y="69499"/>
                    <a:pt x="20030" y="71202"/>
                    <a:pt x="21733" y="73846"/>
                  </a:cubicBezTo>
                  <a:cubicBezTo>
                    <a:pt x="22898" y="75683"/>
                    <a:pt x="24063" y="78103"/>
                    <a:pt x="25855" y="81329"/>
                  </a:cubicBezTo>
                  <a:cubicBezTo>
                    <a:pt x="27647" y="84645"/>
                    <a:pt x="28409" y="87244"/>
                    <a:pt x="28947" y="89440"/>
                  </a:cubicBezTo>
                  <a:cubicBezTo>
                    <a:pt x="29753" y="92487"/>
                    <a:pt x="29216" y="95086"/>
                    <a:pt x="29978" y="98133"/>
                  </a:cubicBezTo>
                  <a:cubicBezTo>
                    <a:pt x="30515" y="100328"/>
                    <a:pt x="32397" y="102524"/>
                    <a:pt x="34234" y="105840"/>
                  </a:cubicBezTo>
                  <a:cubicBezTo>
                    <a:pt x="35489" y="108170"/>
                    <a:pt x="37461" y="109649"/>
                    <a:pt x="39477" y="111396"/>
                  </a:cubicBezTo>
                  <a:cubicBezTo>
                    <a:pt x="41359" y="113099"/>
                    <a:pt x="43152" y="114981"/>
                    <a:pt x="45347" y="116415"/>
                  </a:cubicBezTo>
                  <a:cubicBezTo>
                    <a:pt x="47543" y="117894"/>
                    <a:pt x="49022" y="120313"/>
                    <a:pt x="51128" y="121837"/>
                  </a:cubicBezTo>
                  <a:cubicBezTo>
                    <a:pt x="53278" y="123405"/>
                    <a:pt x="56594" y="123674"/>
                    <a:pt x="58252" y="125601"/>
                  </a:cubicBezTo>
                  <a:cubicBezTo>
                    <a:pt x="59910" y="127528"/>
                    <a:pt x="61434" y="129903"/>
                    <a:pt x="62688" y="132277"/>
                  </a:cubicBezTo>
                  <a:cubicBezTo>
                    <a:pt x="63854" y="134563"/>
                    <a:pt x="63898" y="137520"/>
                    <a:pt x="65019" y="139850"/>
                  </a:cubicBezTo>
                  <a:cubicBezTo>
                    <a:pt x="66139" y="142270"/>
                    <a:pt x="67035" y="144824"/>
                    <a:pt x="68379" y="146930"/>
                  </a:cubicBezTo>
                  <a:cubicBezTo>
                    <a:pt x="69813" y="149171"/>
                    <a:pt x="72412" y="150291"/>
                    <a:pt x="74473" y="151859"/>
                  </a:cubicBezTo>
                  <a:cubicBezTo>
                    <a:pt x="76490" y="153383"/>
                    <a:pt x="77834" y="155937"/>
                    <a:pt x="79895" y="157505"/>
                  </a:cubicBezTo>
                  <a:cubicBezTo>
                    <a:pt x="82001" y="159029"/>
                    <a:pt x="84152" y="160463"/>
                    <a:pt x="86303" y="161941"/>
                  </a:cubicBezTo>
                  <a:cubicBezTo>
                    <a:pt x="88409" y="163375"/>
                    <a:pt x="90336" y="165257"/>
                    <a:pt x="92576" y="166557"/>
                  </a:cubicBezTo>
                  <a:cubicBezTo>
                    <a:pt x="94817" y="167901"/>
                    <a:pt x="97057" y="169380"/>
                    <a:pt x="99343" y="170500"/>
                  </a:cubicBezTo>
                  <a:cubicBezTo>
                    <a:pt x="100042" y="170830"/>
                    <a:pt x="100803" y="170942"/>
                    <a:pt x="101598" y="170942"/>
                  </a:cubicBezTo>
                  <a:cubicBezTo>
                    <a:pt x="103295" y="170942"/>
                    <a:pt x="105145" y="170430"/>
                    <a:pt x="106870" y="170430"/>
                  </a:cubicBezTo>
                  <a:cubicBezTo>
                    <a:pt x="107081" y="170430"/>
                    <a:pt x="107291" y="170438"/>
                    <a:pt x="107498" y="170455"/>
                  </a:cubicBezTo>
                  <a:cubicBezTo>
                    <a:pt x="109966" y="170672"/>
                    <a:pt x="112476" y="172478"/>
                    <a:pt x="115069" y="172478"/>
                  </a:cubicBezTo>
                  <a:cubicBezTo>
                    <a:pt x="115159" y="172478"/>
                    <a:pt x="115249" y="172476"/>
                    <a:pt x="115340" y="172472"/>
                  </a:cubicBezTo>
                  <a:cubicBezTo>
                    <a:pt x="117983" y="172337"/>
                    <a:pt x="120582" y="170948"/>
                    <a:pt x="123181" y="170903"/>
                  </a:cubicBezTo>
                  <a:cubicBezTo>
                    <a:pt x="123540" y="170903"/>
                    <a:pt x="123899" y="170902"/>
                    <a:pt x="124258" y="170902"/>
                  </a:cubicBezTo>
                  <a:cubicBezTo>
                    <a:pt x="126595" y="170902"/>
                    <a:pt x="128938" y="170936"/>
                    <a:pt x="131113" y="171441"/>
                  </a:cubicBezTo>
                  <a:cubicBezTo>
                    <a:pt x="133577" y="172023"/>
                    <a:pt x="136266" y="172561"/>
                    <a:pt x="138641" y="173681"/>
                  </a:cubicBezTo>
                  <a:cubicBezTo>
                    <a:pt x="140971" y="174802"/>
                    <a:pt x="142405" y="177804"/>
                    <a:pt x="144735" y="178969"/>
                  </a:cubicBezTo>
                  <a:cubicBezTo>
                    <a:pt x="147065" y="180134"/>
                    <a:pt x="149708" y="180851"/>
                    <a:pt x="152128" y="181702"/>
                  </a:cubicBezTo>
                  <a:cubicBezTo>
                    <a:pt x="152858" y="181954"/>
                    <a:pt x="153611" y="182041"/>
                    <a:pt x="154378" y="182041"/>
                  </a:cubicBezTo>
                  <a:cubicBezTo>
                    <a:pt x="156090" y="182041"/>
                    <a:pt x="157868" y="181607"/>
                    <a:pt x="159594" y="181607"/>
                  </a:cubicBezTo>
                  <a:cubicBezTo>
                    <a:pt x="159704" y="181607"/>
                    <a:pt x="159815" y="181609"/>
                    <a:pt x="159925" y="181613"/>
                  </a:cubicBezTo>
                  <a:cubicBezTo>
                    <a:pt x="162818" y="181653"/>
                    <a:pt x="165192" y="182583"/>
                    <a:pt x="167216" y="182583"/>
                  </a:cubicBezTo>
                  <a:cubicBezTo>
                    <a:pt x="167418" y="182583"/>
                    <a:pt x="167616" y="182574"/>
                    <a:pt x="167811" y="182554"/>
                  </a:cubicBezTo>
                  <a:cubicBezTo>
                    <a:pt x="170948" y="182240"/>
                    <a:pt x="173009" y="180582"/>
                    <a:pt x="175339" y="180044"/>
                  </a:cubicBezTo>
                  <a:cubicBezTo>
                    <a:pt x="175704" y="179960"/>
                    <a:pt x="176076" y="179925"/>
                    <a:pt x="176457" y="179925"/>
                  </a:cubicBezTo>
                  <a:cubicBezTo>
                    <a:pt x="178270" y="179925"/>
                    <a:pt x="180270" y="180716"/>
                    <a:pt x="182512" y="180716"/>
                  </a:cubicBezTo>
                  <a:cubicBezTo>
                    <a:pt x="182806" y="180716"/>
                    <a:pt x="183103" y="180702"/>
                    <a:pt x="183405" y="180672"/>
                  </a:cubicBezTo>
                  <a:cubicBezTo>
                    <a:pt x="184875" y="180519"/>
                    <a:pt x="186470" y="180449"/>
                    <a:pt x="188363" y="180449"/>
                  </a:cubicBezTo>
                  <a:cubicBezTo>
                    <a:pt x="189240" y="180449"/>
                    <a:pt x="190181" y="180464"/>
                    <a:pt x="191202" y="180492"/>
                  </a:cubicBezTo>
                  <a:cubicBezTo>
                    <a:pt x="191372" y="180497"/>
                    <a:pt x="191540" y="180499"/>
                    <a:pt x="191706" y="180499"/>
                  </a:cubicBezTo>
                  <a:cubicBezTo>
                    <a:pt x="194028" y="180499"/>
                    <a:pt x="196032" y="180065"/>
                    <a:pt x="197772" y="180065"/>
                  </a:cubicBezTo>
                  <a:cubicBezTo>
                    <a:pt x="198245" y="180065"/>
                    <a:pt x="198698" y="180097"/>
                    <a:pt x="199133" y="180179"/>
                  </a:cubicBezTo>
                  <a:cubicBezTo>
                    <a:pt x="202180" y="180761"/>
                    <a:pt x="204376" y="181881"/>
                    <a:pt x="206661" y="182688"/>
                  </a:cubicBezTo>
                  <a:cubicBezTo>
                    <a:pt x="208902" y="183539"/>
                    <a:pt x="211097" y="185063"/>
                    <a:pt x="214189" y="185645"/>
                  </a:cubicBezTo>
                  <a:cubicBezTo>
                    <a:pt x="214624" y="185727"/>
                    <a:pt x="215083" y="185759"/>
                    <a:pt x="215565" y="185759"/>
                  </a:cubicBezTo>
                  <a:cubicBezTo>
                    <a:pt x="217339" y="185759"/>
                    <a:pt x="219425" y="185325"/>
                    <a:pt x="221788" y="185325"/>
                  </a:cubicBezTo>
                  <a:cubicBezTo>
                    <a:pt x="221957" y="185325"/>
                    <a:pt x="222128" y="185327"/>
                    <a:pt x="222300" y="185332"/>
                  </a:cubicBezTo>
                  <a:cubicBezTo>
                    <a:pt x="225301" y="185418"/>
                    <a:pt x="227768" y="185872"/>
                    <a:pt x="229820" y="185872"/>
                  </a:cubicBezTo>
                  <a:cubicBezTo>
                    <a:pt x="229913" y="185872"/>
                    <a:pt x="230005" y="185871"/>
                    <a:pt x="230097" y="185870"/>
                  </a:cubicBezTo>
                  <a:cubicBezTo>
                    <a:pt x="233278" y="185780"/>
                    <a:pt x="235519" y="184480"/>
                    <a:pt x="237849" y="184301"/>
                  </a:cubicBezTo>
                  <a:cubicBezTo>
                    <a:pt x="238166" y="184271"/>
                    <a:pt x="238485" y="184258"/>
                    <a:pt x="238806" y="184258"/>
                  </a:cubicBezTo>
                  <a:cubicBezTo>
                    <a:pt x="240700" y="184258"/>
                    <a:pt x="242687" y="184712"/>
                    <a:pt x="245140" y="184712"/>
                  </a:cubicBezTo>
                  <a:cubicBezTo>
                    <a:pt x="245321" y="184712"/>
                    <a:pt x="245504" y="184710"/>
                    <a:pt x="245690" y="184704"/>
                  </a:cubicBezTo>
                  <a:cubicBezTo>
                    <a:pt x="245809" y="184700"/>
                    <a:pt x="245930" y="184697"/>
                    <a:pt x="246051" y="184697"/>
                  </a:cubicBezTo>
                  <a:cubicBezTo>
                    <a:pt x="248121" y="184697"/>
                    <a:pt x="250524" y="185382"/>
                    <a:pt x="253487" y="185466"/>
                  </a:cubicBezTo>
                  <a:cubicBezTo>
                    <a:pt x="253674" y="185472"/>
                    <a:pt x="253859" y="185474"/>
                    <a:pt x="254042" y="185474"/>
                  </a:cubicBezTo>
                  <a:cubicBezTo>
                    <a:pt x="256963" y="185474"/>
                    <a:pt x="259305" y="184839"/>
                    <a:pt x="261329" y="184839"/>
                  </a:cubicBezTo>
                  <a:cubicBezTo>
                    <a:pt x="261622" y="184835"/>
                    <a:pt x="261909" y="184833"/>
                    <a:pt x="262190" y="184833"/>
                  </a:cubicBezTo>
                  <a:cubicBezTo>
                    <a:pt x="264200" y="184833"/>
                    <a:pt x="265899" y="184927"/>
                    <a:pt x="267501" y="184927"/>
                  </a:cubicBezTo>
                  <a:cubicBezTo>
                    <a:pt x="268066" y="184927"/>
                    <a:pt x="268620" y="184916"/>
                    <a:pt x="269171" y="184884"/>
                  </a:cubicBezTo>
                  <a:cubicBezTo>
                    <a:pt x="271501" y="184749"/>
                    <a:pt x="273786" y="183584"/>
                    <a:pt x="276923" y="183539"/>
                  </a:cubicBezTo>
                  <a:cubicBezTo>
                    <a:pt x="276952" y="183539"/>
                    <a:pt x="276982" y="183539"/>
                    <a:pt x="277011" y="183539"/>
                  </a:cubicBezTo>
                  <a:cubicBezTo>
                    <a:pt x="279145" y="183539"/>
                    <a:pt x="281715" y="185109"/>
                    <a:pt x="284809" y="185197"/>
                  </a:cubicBezTo>
                  <a:lnTo>
                    <a:pt x="283913" y="179372"/>
                  </a:lnTo>
                  <a:lnTo>
                    <a:pt x="284182" y="179372"/>
                  </a:lnTo>
                  <a:lnTo>
                    <a:pt x="256265" y="0"/>
                  </a:lnTo>
                  <a:close/>
                </a:path>
              </a:pathLst>
            </a:custGeom>
            <a:solidFill>
              <a:schemeClr val="accent3"/>
            </a:solidFill>
            <a:ln>
              <a:noFill/>
            </a:ln>
            <a:effectLst>
              <a:outerShdw blurRad="57150" dist="19050" dir="5400000" algn="bl" rotWithShape="0">
                <a:srgbClr val="000000">
                  <a:alpha val="2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0" name="Google Shape;220;p6"/>
            <p:cNvSpPr/>
            <p:nvPr/>
          </p:nvSpPr>
          <p:spPr>
            <a:xfrm>
              <a:off x="7662600" y="-1843499"/>
              <a:ext cx="1898252" cy="1238844"/>
            </a:xfrm>
            <a:custGeom>
              <a:avLst/>
              <a:gdLst/>
              <a:ahLst/>
              <a:cxnLst/>
              <a:rect l="l" t="t" r="r" b="b"/>
              <a:pathLst>
                <a:path w="284809" h="185873" extrusionOk="0">
                  <a:moveTo>
                    <a:pt x="256265" y="0"/>
                  </a:moveTo>
                  <a:lnTo>
                    <a:pt x="9993" y="37998"/>
                  </a:lnTo>
                  <a:lnTo>
                    <a:pt x="0" y="39567"/>
                  </a:lnTo>
                  <a:cubicBezTo>
                    <a:pt x="1792" y="42793"/>
                    <a:pt x="3181" y="42703"/>
                    <a:pt x="4167" y="44630"/>
                  </a:cubicBezTo>
                  <a:cubicBezTo>
                    <a:pt x="5556" y="47453"/>
                    <a:pt x="7662" y="48887"/>
                    <a:pt x="9052" y="51710"/>
                  </a:cubicBezTo>
                  <a:cubicBezTo>
                    <a:pt x="10037" y="53682"/>
                    <a:pt x="11202" y="56012"/>
                    <a:pt x="12950" y="59283"/>
                  </a:cubicBezTo>
                  <a:cubicBezTo>
                    <a:pt x="14742" y="62509"/>
                    <a:pt x="15639" y="65018"/>
                    <a:pt x="16804" y="66856"/>
                  </a:cubicBezTo>
                  <a:cubicBezTo>
                    <a:pt x="18506" y="69499"/>
                    <a:pt x="20030" y="71202"/>
                    <a:pt x="21733" y="73846"/>
                  </a:cubicBezTo>
                  <a:cubicBezTo>
                    <a:pt x="22898" y="75683"/>
                    <a:pt x="24063" y="78103"/>
                    <a:pt x="25855" y="81329"/>
                  </a:cubicBezTo>
                  <a:cubicBezTo>
                    <a:pt x="27647" y="84645"/>
                    <a:pt x="28409" y="87244"/>
                    <a:pt x="28947" y="89440"/>
                  </a:cubicBezTo>
                  <a:cubicBezTo>
                    <a:pt x="29753" y="92487"/>
                    <a:pt x="29216" y="95086"/>
                    <a:pt x="29978" y="98133"/>
                  </a:cubicBezTo>
                  <a:cubicBezTo>
                    <a:pt x="30515" y="100328"/>
                    <a:pt x="32397" y="102524"/>
                    <a:pt x="34234" y="105840"/>
                  </a:cubicBezTo>
                  <a:cubicBezTo>
                    <a:pt x="35489" y="108170"/>
                    <a:pt x="37461" y="109649"/>
                    <a:pt x="39477" y="111396"/>
                  </a:cubicBezTo>
                  <a:cubicBezTo>
                    <a:pt x="41359" y="113099"/>
                    <a:pt x="43152" y="114981"/>
                    <a:pt x="45347" y="116415"/>
                  </a:cubicBezTo>
                  <a:cubicBezTo>
                    <a:pt x="47543" y="117894"/>
                    <a:pt x="49022" y="120313"/>
                    <a:pt x="51128" y="121837"/>
                  </a:cubicBezTo>
                  <a:cubicBezTo>
                    <a:pt x="53278" y="123405"/>
                    <a:pt x="56594" y="123674"/>
                    <a:pt x="58252" y="125601"/>
                  </a:cubicBezTo>
                  <a:cubicBezTo>
                    <a:pt x="59910" y="127528"/>
                    <a:pt x="61434" y="129903"/>
                    <a:pt x="62688" y="132277"/>
                  </a:cubicBezTo>
                  <a:cubicBezTo>
                    <a:pt x="63854" y="134563"/>
                    <a:pt x="63898" y="137520"/>
                    <a:pt x="65019" y="139850"/>
                  </a:cubicBezTo>
                  <a:cubicBezTo>
                    <a:pt x="66139" y="142270"/>
                    <a:pt x="67035" y="144824"/>
                    <a:pt x="68379" y="146930"/>
                  </a:cubicBezTo>
                  <a:cubicBezTo>
                    <a:pt x="69813" y="149171"/>
                    <a:pt x="72412" y="150291"/>
                    <a:pt x="74473" y="151859"/>
                  </a:cubicBezTo>
                  <a:cubicBezTo>
                    <a:pt x="76490" y="153383"/>
                    <a:pt x="77834" y="155937"/>
                    <a:pt x="79895" y="157505"/>
                  </a:cubicBezTo>
                  <a:cubicBezTo>
                    <a:pt x="82001" y="159029"/>
                    <a:pt x="84152" y="160463"/>
                    <a:pt x="86303" y="161941"/>
                  </a:cubicBezTo>
                  <a:cubicBezTo>
                    <a:pt x="88409" y="163375"/>
                    <a:pt x="90336" y="165257"/>
                    <a:pt x="92576" y="166557"/>
                  </a:cubicBezTo>
                  <a:cubicBezTo>
                    <a:pt x="94817" y="167901"/>
                    <a:pt x="97057" y="169380"/>
                    <a:pt x="99343" y="170500"/>
                  </a:cubicBezTo>
                  <a:cubicBezTo>
                    <a:pt x="100042" y="170830"/>
                    <a:pt x="100803" y="170942"/>
                    <a:pt x="101598" y="170942"/>
                  </a:cubicBezTo>
                  <a:cubicBezTo>
                    <a:pt x="103295" y="170942"/>
                    <a:pt x="105145" y="170430"/>
                    <a:pt x="106870" y="170430"/>
                  </a:cubicBezTo>
                  <a:cubicBezTo>
                    <a:pt x="107081" y="170430"/>
                    <a:pt x="107291" y="170438"/>
                    <a:pt x="107498" y="170455"/>
                  </a:cubicBezTo>
                  <a:cubicBezTo>
                    <a:pt x="109966" y="170672"/>
                    <a:pt x="112476" y="172478"/>
                    <a:pt x="115069" y="172478"/>
                  </a:cubicBezTo>
                  <a:cubicBezTo>
                    <a:pt x="115159" y="172478"/>
                    <a:pt x="115249" y="172476"/>
                    <a:pt x="115340" y="172472"/>
                  </a:cubicBezTo>
                  <a:cubicBezTo>
                    <a:pt x="117983" y="172337"/>
                    <a:pt x="120582" y="170948"/>
                    <a:pt x="123181" y="170903"/>
                  </a:cubicBezTo>
                  <a:cubicBezTo>
                    <a:pt x="123540" y="170903"/>
                    <a:pt x="123899" y="170902"/>
                    <a:pt x="124258" y="170902"/>
                  </a:cubicBezTo>
                  <a:cubicBezTo>
                    <a:pt x="126595" y="170902"/>
                    <a:pt x="128938" y="170936"/>
                    <a:pt x="131113" y="171441"/>
                  </a:cubicBezTo>
                  <a:cubicBezTo>
                    <a:pt x="133577" y="172023"/>
                    <a:pt x="136266" y="172561"/>
                    <a:pt x="138641" y="173681"/>
                  </a:cubicBezTo>
                  <a:cubicBezTo>
                    <a:pt x="140971" y="174802"/>
                    <a:pt x="142405" y="177804"/>
                    <a:pt x="144735" y="178969"/>
                  </a:cubicBezTo>
                  <a:cubicBezTo>
                    <a:pt x="147065" y="180134"/>
                    <a:pt x="149708" y="180851"/>
                    <a:pt x="152128" y="181702"/>
                  </a:cubicBezTo>
                  <a:cubicBezTo>
                    <a:pt x="152858" y="181954"/>
                    <a:pt x="153611" y="182041"/>
                    <a:pt x="154378" y="182041"/>
                  </a:cubicBezTo>
                  <a:cubicBezTo>
                    <a:pt x="156090" y="182041"/>
                    <a:pt x="157868" y="181607"/>
                    <a:pt x="159594" y="181607"/>
                  </a:cubicBezTo>
                  <a:cubicBezTo>
                    <a:pt x="159704" y="181607"/>
                    <a:pt x="159815" y="181609"/>
                    <a:pt x="159925" y="181613"/>
                  </a:cubicBezTo>
                  <a:cubicBezTo>
                    <a:pt x="162818" y="181653"/>
                    <a:pt x="165192" y="182583"/>
                    <a:pt x="167216" y="182583"/>
                  </a:cubicBezTo>
                  <a:cubicBezTo>
                    <a:pt x="167418" y="182583"/>
                    <a:pt x="167616" y="182574"/>
                    <a:pt x="167811" y="182554"/>
                  </a:cubicBezTo>
                  <a:cubicBezTo>
                    <a:pt x="170948" y="182240"/>
                    <a:pt x="173009" y="180582"/>
                    <a:pt x="175339" y="180044"/>
                  </a:cubicBezTo>
                  <a:cubicBezTo>
                    <a:pt x="175704" y="179960"/>
                    <a:pt x="176076" y="179925"/>
                    <a:pt x="176457" y="179925"/>
                  </a:cubicBezTo>
                  <a:cubicBezTo>
                    <a:pt x="178270" y="179925"/>
                    <a:pt x="180270" y="180716"/>
                    <a:pt x="182512" y="180716"/>
                  </a:cubicBezTo>
                  <a:cubicBezTo>
                    <a:pt x="182806" y="180716"/>
                    <a:pt x="183103" y="180702"/>
                    <a:pt x="183405" y="180672"/>
                  </a:cubicBezTo>
                  <a:cubicBezTo>
                    <a:pt x="184875" y="180519"/>
                    <a:pt x="186470" y="180449"/>
                    <a:pt x="188363" y="180449"/>
                  </a:cubicBezTo>
                  <a:cubicBezTo>
                    <a:pt x="189240" y="180449"/>
                    <a:pt x="190181" y="180464"/>
                    <a:pt x="191202" y="180492"/>
                  </a:cubicBezTo>
                  <a:cubicBezTo>
                    <a:pt x="191372" y="180497"/>
                    <a:pt x="191540" y="180499"/>
                    <a:pt x="191706" y="180499"/>
                  </a:cubicBezTo>
                  <a:cubicBezTo>
                    <a:pt x="194028" y="180499"/>
                    <a:pt x="196032" y="180065"/>
                    <a:pt x="197772" y="180065"/>
                  </a:cubicBezTo>
                  <a:cubicBezTo>
                    <a:pt x="198245" y="180065"/>
                    <a:pt x="198698" y="180097"/>
                    <a:pt x="199133" y="180179"/>
                  </a:cubicBezTo>
                  <a:cubicBezTo>
                    <a:pt x="202180" y="180761"/>
                    <a:pt x="204376" y="181881"/>
                    <a:pt x="206661" y="182688"/>
                  </a:cubicBezTo>
                  <a:cubicBezTo>
                    <a:pt x="208902" y="183539"/>
                    <a:pt x="211097" y="185063"/>
                    <a:pt x="214189" y="185645"/>
                  </a:cubicBezTo>
                  <a:cubicBezTo>
                    <a:pt x="214624" y="185727"/>
                    <a:pt x="215083" y="185759"/>
                    <a:pt x="215565" y="185759"/>
                  </a:cubicBezTo>
                  <a:cubicBezTo>
                    <a:pt x="217339" y="185759"/>
                    <a:pt x="219425" y="185325"/>
                    <a:pt x="221788" y="185325"/>
                  </a:cubicBezTo>
                  <a:cubicBezTo>
                    <a:pt x="221957" y="185325"/>
                    <a:pt x="222128" y="185327"/>
                    <a:pt x="222300" y="185332"/>
                  </a:cubicBezTo>
                  <a:cubicBezTo>
                    <a:pt x="225301" y="185418"/>
                    <a:pt x="227768" y="185872"/>
                    <a:pt x="229820" y="185872"/>
                  </a:cubicBezTo>
                  <a:cubicBezTo>
                    <a:pt x="229913" y="185872"/>
                    <a:pt x="230005" y="185871"/>
                    <a:pt x="230097" y="185870"/>
                  </a:cubicBezTo>
                  <a:cubicBezTo>
                    <a:pt x="233278" y="185780"/>
                    <a:pt x="235519" y="184480"/>
                    <a:pt x="237849" y="184301"/>
                  </a:cubicBezTo>
                  <a:cubicBezTo>
                    <a:pt x="238166" y="184271"/>
                    <a:pt x="238485" y="184258"/>
                    <a:pt x="238806" y="184258"/>
                  </a:cubicBezTo>
                  <a:cubicBezTo>
                    <a:pt x="240700" y="184258"/>
                    <a:pt x="242687" y="184712"/>
                    <a:pt x="245140" y="184712"/>
                  </a:cubicBezTo>
                  <a:cubicBezTo>
                    <a:pt x="245321" y="184712"/>
                    <a:pt x="245504" y="184710"/>
                    <a:pt x="245690" y="184704"/>
                  </a:cubicBezTo>
                  <a:cubicBezTo>
                    <a:pt x="245809" y="184700"/>
                    <a:pt x="245930" y="184697"/>
                    <a:pt x="246051" y="184697"/>
                  </a:cubicBezTo>
                  <a:cubicBezTo>
                    <a:pt x="248121" y="184697"/>
                    <a:pt x="250524" y="185382"/>
                    <a:pt x="253487" y="185466"/>
                  </a:cubicBezTo>
                  <a:cubicBezTo>
                    <a:pt x="253674" y="185472"/>
                    <a:pt x="253859" y="185474"/>
                    <a:pt x="254042" y="185474"/>
                  </a:cubicBezTo>
                  <a:cubicBezTo>
                    <a:pt x="256963" y="185474"/>
                    <a:pt x="259305" y="184839"/>
                    <a:pt x="261329" y="184839"/>
                  </a:cubicBezTo>
                  <a:cubicBezTo>
                    <a:pt x="261622" y="184835"/>
                    <a:pt x="261909" y="184833"/>
                    <a:pt x="262190" y="184833"/>
                  </a:cubicBezTo>
                  <a:cubicBezTo>
                    <a:pt x="264200" y="184833"/>
                    <a:pt x="265899" y="184927"/>
                    <a:pt x="267501" y="184927"/>
                  </a:cubicBezTo>
                  <a:cubicBezTo>
                    <a:pt x="268066" y="184927"/>
                    <a:pt x="268620" y="184916"/>
                    <a:pt x="269171" y="184884"/>
                  </a:cubicBezTo>
                  <a:cubicBezTo>
                    <a:pt x="271501" y="184749"/>
                    <a:pt x="273786" y="183584"/>
                    <a:pt x="276923" y="183539"/>
                  </a:cubicBezTo>
                  <a:cubicBezTo>
                    <a:pt x="276952" y="183539"/>
                    <a:pt x="276982" y="183539"/>
                    <a:pt x="277011" y="183539"/>
                  </a:cubicBezTo>
                  <a:cubicBezTo>
                    <a:pt x="279145" y="183539"/>
                    <a:pt x="281715" y="185109"/>
                    <a:pt x="284809" y="185197"/>
                  </a:cubicBezTo>
                  <a:lnTo>
                    <a:pt x="283913" y="179372"/>
                  </a:lnTo>
                  <a:lnTo>
                    <a:pt x="284182" y="179372"/>
                  </a:lnTo>
                  <a:lnTo>
                    <a:pt x="256265" y="0"/>
                  </a:lnTo>
                  <a:close/>
                </a:path>
              </a:pathLst>
            </a:custGeom>
            <a:solidFill>
              <a:srgbClr val="F0EBA7">
                <a:alpha val="424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21" name="Google Shape;221;p6"/>
          <p:cNvGrpSpPr/>
          <p:nvPr/>
        </p:nvGrpSpPr>
        <p:grpSpPr>
          <a:xfrm rot="-10203916">
            <a:off x="-538262" y="4575111"/>
            <a:ext cx="2251269" cy="887115"/>
            <a:chOff x="-6219592" y="940873"/>
            <a:chExt cx="7527193" cy="2966097"/>
          </a:xfrm>
        </p:grpSpPr>
        <p:sp>
          <p:nvSpPr>
            <p:cNvPr id="222" name="Google Shape;222;p6"/>
            <p:cNvSpPr/>
            <p:nvPr/>
          </p:nvSpPr>
          <p:spPr>
            <a:xfrm>
              <a:off x="-6219592" y="940873"/>
              <a:ext cx="7527193" cy="2966097"/>
            </a:xfrm>
            <a:custGeom>
              <a:avLst/>
              <a:gdLst/>
              <a:ahLst/>
              <a:cxnLst/>
              <a:rect l="l" t="t" r="r" b="b"/>
              <a:pathLst>
                <a:path w="284986" h="112299" extrusionOk="0">
                  <a:moveTo>
                    <a:pt x="54538" y="0"/>
                  </a:moveTo>
                  <a:cubicBezTo>
                    <a:pt x="54205" y="33"/>
                    <a:pt x="53906" y="66"/>
                    <a:pt x="53607" y="100"/>
                  </a:cubicBezTo>
                  <a:cubicBezTo>
                    <a:pt x="49486" y="698"/>
                    <a:pt x="45531" y="2160"/>
                    <a:pt x="42042" y="4420"/>
                  </a:cubicBezTo>
                  <a:cubicBezTo>
                    <a:pt x="40446" y="5450"/>
                    <a:pt x="38884" y="6680"/>
                    <a:pt x="37023" y="7112"/>
                  </a:cubicBezTo>
                  <a:cubicBezTo>
                    <a:pt x="36797" y="7169"/>
                    <a:pt x="36579" y="7194"/>
                    <a:pt x="36368" y="7194"/>
                  </a:cubicBezTo>
                  <a:cubicBezTo>
                    <a:pt x="34840" y="7194"/>
                    <a:pt x="33652" y="5856"/>
                    <a:pt x="32105" y="5185"/>
                  </a:cubicBezTo>
                  <a:cubicBezTo>
                    <a:pt x="31448" y="4891"/>
                    <a:pt x="30768" y="4780"/>
                    <a:pt x="30073" y="4780"/>
                  </a:cubicBezTo>
                  <a:cubicBezTo>
                    <a:pt x="27880" y="4780"/>
                    <a:pt x="25533" y="5888"/>
                    <a:pt x="23283" y="5888"/>
                  </a:cubicBezTo>
                  <a:cubicBezTo>
                    <a:pt x="22852" y="5888"/>
                    <a:pt x="22424" y="5847"/>
                    <a:pt x="22001" y="5750"/>
                  </a:cubicBezTo>
                  <a:cubicBezTo>
                    <a:pt x="21416" y="5615"/>
                    <a:pt x="20816" y="5449"/>
                    <a:pt x="20221" y="5449"/>
                  </a:cubicBezTo>
                  <a:cubicBezTo>
                    <a:pt x="19937" y="5449"/>
                    <a:pt x="19655" y="5487"/>
                    <a:pt x="19376" y="5583"/>
                  </a:cubicBezTo>
                  <a:cubicBezTo>
                    <a:pt x="18910" y="5750"/>
                    <a:pt x="18512" y="6082"/>
                    <a:pt x="18046" y="6315"/>
                  </a:cubicBezTo>
                  <a:cubicBezTo>
                    <a:pt x="17402" y="6624"/>
                    <a:pt x="16677" y="6693"/>
                    <a:pt x="15950" y="6693"/>
                  </a:cubicBezTo>
                  <a:cubicBezTo>
                    <a:pt x="15740" y="6693"/>
                    <a:pt x="15530" y="6688"/>
                    <a:pt x="15321" y="6680"/>
                  </a:cubicBezTo>
                  <a:cubicBezTo>
                    <a:pt x="11699" y="6514"/>
                    <a:pt x="8209" y="5583"/>
                    <a:pt x="4653" y="4952"/>
                  </a:cubicBezTo>
                  <a:cubicBezTo>
                    <a:pt x="4249" y="4883"/>
                    <a:pt x="3841" y="4850"/>
                    <a:pt x="3433" y="4850"/>
                  </a:cubicBezTo>
                  <a:cubicBezTo>
                    <a:pt x="2260" y="4850"/>
                    <a:pt x="1085" y="5124"/>
                    <a:pt x="0" y="5617"/>
                  </a:cubicBezTo>
                  <a:lnTo>
                    <a:pt x="0" y="17980"/>
                  </a:lnTo>
                  <a:lnTo>
                    <a:pt x="13393" y="18212"/>
                  </a:lnTo>
                  <a:cubicBezTo>
                    <a:pt x="14424" y="16385"/>
                    <a:pt x="16385" y="15122"/>
                    <a:pt x="18645" y="15122"/>
                  </a:cubicBezTo>
                  <a:cubicBezTo>
                    <a:pt x="21968" y="15122"/>
                    <a:pt x="24660" y="17814"/>
                    <a:pt x="24660" y="21170"/>
                  </a:cubicBezTo>
                  <a:cubicBezTo>
                    <a:pt x="24660" y="24494"/>
                    <a:pt x="21968" y="27186"/>
                    <a:pt x="18645" y="27186"/>
                  </a:cubicBezTo>
                  <a:cubicBezTo>
                    <a:pt x="16385" y="27186"/>
                    <a:pt x="14424" y="25923"/>
                    <a:pt x="13393" y="24095"/>
                  </a:cubicBezTo>
                  <a:lnTo>
                    <a:pt x="0" y="24328"/>
                  </a:lnTo>
                  <a:lnTo>
                    <a:pt x="0" y="50383"/>
                  </a:lnTo>
                  <a:lnTo>
                    <a:pt x="13393" y="50649"/>
                  </a:lnTo>
                  <a:cubicBezTo>
                    <a:pt x="14424" y="48788"/>
                    <a:pt x="16385" y="47525"/>
                    <a:pt x="18645" y="47525"/>
                  </a:cubicBezTo>
                  <a:cubicBezTo>
                    <a:pt x="21968" y="47525"/>
                    <a:pt x="24660" y="50250"/>
                    <a:pt x="24660" y="53574"/>
                  </a:cubicBezTo>
                  <a:cubicBezTo>
                    <a:pt x="24660" y="56897"/>
                    <a:pt x="21968" y="59589"/>
                    <a:pt x="18645" y="59589"/>
                  </a:cubicBezTo>
                  <a:cubicBezTo>
                    <a:pt x="16385" y="59589"/>
                    <a:pt x="14424" y="58326"/>
                    <a:pt x="13393" y="56498"/>
                  </a:cubicBezTo>
                  <a:lnTo>
                    <a:pt x="0" y="56764"/>
                  </a:lnTo>
                  <a:lnTo>
                    <a:pt x="0" y="82787"/>
                  </a:lnTo>
                  <a:lnTo>
                    <a:pt x="13393" y="83053"/>
                  </a:lnTo>
                  <a:cubicBezTo>
                    <a:pt x="14424" y="81192"/>
                    <a:pt x="16385" y="79962"/>
                    <a:pt x="18645" y="79962"/>
                  </a:cubicBezTo>
                  <a:cubicBezTo>
                    <a:pt x="21968" y="79962"/>
                    <a:pt x="24660" y="82654"/>
                    <a:pt x="24660" y="85977"/>
                  </a:cubicBezTo>
                  <a:cubicBezTo>
                    <a:pt x="24660" y="89301"/>
                    <a:pt x="21968" y="92026"/>
                    <a:pt x="18645" y="92026"/>
                  </a:cubicBezTo>
                  <a:cubicBezTo>
                    <a:pt x="16385" y="92026"/>
                    <a:pt x="14424" y="90763"/>
                    <a:pt x="13393" y="88902"/>
                  </a:cubicBezTo>
                  <a:lnTo>
                    <a:pt x="0" y="89168"/>
                  </a:lnTo>
                  <a:lnTo>
                    <a:pt x="0" y="112299"/>
                  </a:lnTo>
                  <a:lnTo>
                    <a:pt x="284986" y="112299"/>
                  </a:lnTo>
                  <a:lnTo>
                    <a:pt x="284986" y="0"/>
                  </a:lnTo>
                  <a:lnTo>
                    <a:pt x="252416" y="0"/>
                  </a:lnTo>
                  <a:cubicBezTo>
                    <a:pt x="251285" y="306"/>
                    <a:pt x="250126" y="639"/>
                    <a:pt x="248939" y="639"/>
                  </a:cubicBezTo>
                  <a:cubicBezTo>
                    <a:pt x="248835" y="639"/>
                    <a:pt x="248731" y="637"/>
                    <a:pt x="248627" y="631"/>
                  </a:cubicBezTo>
                  <a:cubicBezTo>
                    <a:pt x="247472" y="567"/>
                    <a:pt x="246317" y="131"/>
                    <a:pt x="245161" y="131"/>
                  </a:cubicBezTo>
                  <a:cubicBezTo>
                    <a:pt x="245120" y="131"/>
                    <a:pt x="245079" y="132"/>
                    <a:pt x="245038" y="133"/>
                  </a:cubicBezTo>
                  <a:cubicBezTo>
                    <a:pt x="243841" y="199"/>
                    <a:pt x="242711" y="698"/>
                    <a:pt x="241615" y="1163"/>
                  </a:cubicBezTo>
                  <a:cubicBezTo>
                    <a:pt x="235995" y="3552"/>
                    <a:pt x="229900" y="4776"/>
                    <a:pt x="223812" y="4776"/>
                  </a:cubicBezTo>
                  <a:cubicBezTo>
                    <a:pt x="222699" y="4776"/>
                    <a:pt x="221587" y="4735"/>
                    <a:pt x="220478" y="4653"/>
                  </a:cubicBezTo>
                  <a:cubicBezTo>
                    <a:pt x="219846" y="4594"/>
                    <a:pt x="219188" y="4529"/>
                    <a:pt x="218539" y="4529"/>
                  </a:cubicBezTo>
                  <a:cubicBezTo>
                    <a:pt x="217720" y="4529"/>
                    <a:pt x="216914" y="4633"/>
                    <a:pt x="216190" y="4985"/>
                  </a:cubicBezTo>
                  <a:cubicBezTo>
                    <a:pt x="215111" y="5476"/>
                    <a:pt x="214193" y="6448"/>
                    <a:pt x="213025" y="6448"/>
                  </a:cubicBezTo>
                  <a:cubicBezTo>
                    <a:pt x="213006" y="6448"/>
                    <a:pt x="212986" y="6448"/>
                    <a:pt x="212967" y="6447"/>
                  </a:cubicBezTo>
                  <a:cubicBezTo>
                    <a:pt x="212136" y="6414"/>
                    <a:pt x="211371" y="5849"/>
                    <a:pt x="210540" y="5716"/>
                  </a:cubicBezTo>
                  <a:cubicBezTo>
                    <a:pt x="210442" y="5705"/>
                    <a:pt x="210344" y="5700"/>
                    <a:pt x="210246" y="5700"/>
                  </a:cubicBezTo>
                  <a:cubicBezTo>
                    <a:pt x="209481" y="5700"/>
                    <a:pt x="208722" y="6024"/>
                    <a:pt x="208015" y="6348"/>
                  </a:cubicBezTo>
                  <a:cubicBezTo>
                    <a:pt x="202597" y="8807"/>
                    <a:pt x="197380" y="11665"/>
                    <a:pt x="192394" y="14922"/>
                  </a:cubicBezTo>
                  <a:cubicBezTo>
                    <a:pt x="191131" y="15753"/>
                    <a:pt x="189869" y="16584"/>
                    <a:pt x="188439" y="16916"/>
                  </a:cubicBezTo>
                  <a:cubicBezTo>
                    <a:pt x="187895" y="17035"/>
                    <a:pt x="187359" y="17090"/>
                    <a:pt x="186831" y="17090"/>
                  </a:cubicBezTo>
                  <a:cubicBezTo>
                    <a:pt x="182197" y="17090"/>
                    <a:pt x="178118" y="12890"/>
                    <a:pt x="173584" y="11100"/>
                  </a:cubicBezTo>
                  <a:cubicBezTo>
                    <a:pt x="170692" y="9970"/>
                    <a:pt x="168432" y="7577"/>
                    <a:pt x="165873" y="5816"/>
                  </a:cubicBezTo>
                  <a:cubicBezTo>
                    <a:pt x="165375" y="5484"/>
                    <a:pt x="164843" y="5118"/>
                    <a:pt x="164278" y="4885"/>
                  </a:cubicBezTo>
                  <a:cubicBezTo>
                    <a:pt x="163580" y="4586"/>
                    <a:pt x="162782" y="4487"/>
                    <a:pt x="162018" y="4387"/>
                  </a:cubicBezTo>
                  <a:cubicBezTo>
                    <a:pt x="160722" y="4221"/>
                    <a:pt x="159426" y="4055"/>
                    <a:pt x="158130" y="3888"/>
                  </a:cubicBezTo>
                  <a:cubicBezTo>
                    <a:pt x="155893" y="3589"/>
                    <a:pt x="153640" y="3289"/>
                    <a:pt x="151404" y="3289"/>
                  </a:cubicBezTo>
                  <a:cubicBezTo>
                    <a:pt x="150418" y="3289"/>
                    <a:pt x="149435" y="3347"/>
                    <a:pt x="148458" y="3490"/>
                  </a:cubicBezTo>
                  <a:cubicBezTo>
                    <a:pt x="143399" y="4208"/>
                    <a:pt x="138610" y="7056"/>
                    <a:pt x="133629" y="7056"/>
                  </a:cubicBezTo>
                  <a:cubicBezTo>
                    <a:pt x="133080" y="7056"/>
                    <a:pt x="132528" y="7022"/>
                    <a:pt x="131974" y="6946"/>
                  </a:cubicBezTo>
                  <a:cubicBezTo>
                    <a:pt x="128975" y="6532"/>
                    <a:pt x="125755" y="4410"/>
                    <a:pt x="122377" y="4410"/>
                  </a:cubicBezTo>
                  <a:cubicBezTo>
                    <a:pt x="121412" y="4410"/>
                    <a:pt x="120434" y="4583"/>
                    <a:pt x="119445" y="5018"/>
                  </a:cubicBezTo>
                  <a:cubicBezTo>
                    <a:pt x="117443" y="5933"/>
                    <a:pt x="115516" y="7512"/>
                    <a:pt x="113429" y="7512"/>
                  </a:cubicBezTo>
                  <a:cubicBezTo>
                    <a:pt x="113090" y="7512"/>
                    <a:pt x="112747" y="7471"/>
                    <a:pt x="112399" y="7378"/>
                  </a:cubicBezTo>
                  <a:cubicBezTo>
                    <a:pt x="111188" y="7040"/>
                    <a:pt x="110001" y="6153"/>
                    <a:pt x="108777" y="6153"/>
                  </a:cubicBezTo>
                  <a:cubicBezTo>
                    <a:pt x="108557" y="6153"/>
                    <a:pt x="108335" y="6182"/>
                    <a:pt x="108112" y="6248"/>
                  </a:cubicBezTo>
                  <a:cubicBezTo>
                    <a:pt x="107314" y="6481"/>
                    <a:pt x="106749" y="7179"/>
                    <a:pt x="105952" y="7411"/>
                  </a:cubicBezTo>
                  <a:cubicBezTo>
                    <a:pt x="105732" y="7476"/>
                    <a:pt x="105509" y="7503"/>
                    <a:pt x="105283" y="7503"/>
                  </a:cubicBezTo>
                  <a:cubicBezTo>
                    <a:pt x="104082" y="7503"/>
                    <a:pt x="102813" y="6730"/>
                    <a:pt x="101632" y="6730"/>
                  </a:cubicBezTo>
                  <a:cubicBezTo>
                    <a:pt x="101326" y="6730"/>
                    <a:pt x="101026" y="6782"/>
                    <a:pt x="100734" y="6913"/>
                  </a:cubicBezTo>
                  <a:cubicBezTo>
                    <a:pt x="100069" y="7212"/>
                    <a:pt x="99604" y="7910"/>
                    <a:pt x="98873" y="8009"/>
                  </a:cubicBezTo>
                  <a:cubicBezTo>
                    <a:pt x="98797" y="8022"/>
                    <a:pt x="98722" y="8028"/>
                    <a:pt x="98648" y="8028"/>
                  </a:cubicBezTo>
                  <a:cubicBezTo>
                    <a:pt x="97758" y="8028"/>
                    <a:pt x="97035" y="7161"/>
                    <a:pt x="96114" y="6946"/>
                  </a:cubicBezTo>
                  <a:cubicBezTo>
                    <a:pt x="95944" y="6902"/>
                    <a:pt x="95776" y="6883"/>
                    <a:pt x="95610" y="6883"/>
                  </a:cubicBezTo>
                  <a:cubicBezTo>
                    <a:pt x="94382" y="6883"/>
                    <a:pt x="93252" y="7949"/>
                    <a:pt x="91993" y="8242"/>
                  </a:cubicBezTo>
                  <a:cubicBezTo>
                    <a:pt x="91727" y="8305"/>
                    <a:pt x="91466" y="8333"/>
                    <a:pt x="91209" y="8333"/>
                  </a:cubicBezTo>
                  <a:cubicBezTo>
                    <a:pt x="88869" y="8333"/>
                    <a:pt x="86884" y="5957"/>
                    <a:pt x="84549" y="5118"/>
                  </a:cubicBezTo>
                  <a:cubicBezTo>
                    <a:pt x="83913" y="4901"/>
                    <a:pt x="83241" y="4792"/>
                    <a:pt x="82569" y="4792"/>
                  </a:cubicBezTo>
                  <a:cubicBezTo>
                    <a:pt x="81802" y="4792"/>
                    <a:pt x="81037" y="4934"/>
                    <a:pt x="80328" y="5218"/>
                  </a:cubicBezTo>
                  <a:cubicBezTo>
                    <a:pt x="78865" y="5849"/>
                    <a:pt x="77636" y="7112"/>
                    <a:pt x="76040" y="7411"/>
                  </a:cubicBezTo>
                  <a:cubicBezTo>
                    <a:pt x="75783" y="7456"/>
                    <a:pt x="75525" y="7476"/>
                    <a:pt x="75268" y="7476"/>
                  </a:cubicBezTo>
                  <a:cubicBezTo>
                    <a:pt x="74198" y="7476"/>
                    <a:pt x="73137" y="7128"/>
                    <a:pt x="72119" y="6780"/>
                  </a:cubicBezTo>
                  <a:cubicBezTo>
                    <a:pt x="70191" y="6115"/>
                    <a:pt x="68264" y="5450"/>
                    <a:pt x="66336" y="4786"/>
                  </a:cubicBezTo>
                  <a:cubicBezTo>
                    <a:pt x="65904" y="4620"/>
                    <a:pt x="65439" y="4453"/>
                    <a:pt x="65040" y="4154"/>
                  </a:cubicBezTo>
                  <a:cubicBezTo>
                    <a:pt x="64475" y="3689"/>
                    <a:pt x="64043" y="2891"/>
                    <a:pt x="63312" y="2792"/>
                  </a:cubicBezTo>
                  <a:cubicBezTo>
                    <a:pt x="63247" y="2780"/>
                    <a:pt x="63182" y="2775"/>
                    <a:pt x="63115" y="2775"/>
                  </a:cubicBezTo>
                  <a:cubicBezTo>
                    <a:pt x="62722" y="2775"/>
                    <a:pt x="62305" y="2948"/>
                    <a:pt x="61905" y="2948"/>
                  </a:cubicBezTo>
                  <a:cubicBezTo>
                    <a:pt x="61785" y="2948"/>
                    <a:pt x="61666" y="2932"/>
                    <a:pt x="61550" y="2891"/>
                  </a:cubicBezTo>
                  <a:cubicBezTo>
                    <a:pt x="61118" y="2758"/>
                    <a:pt x="60852" y="2293"/>
                    <a:pt x="60553" y="1894"/>
                  </a:cubicBezTo>
                  <a:cubicBezTo>
                    <a:pt x="59589" y="665"/>
                    <a:pt x="58127" y="133"/>
                    <a:pt x="56565" y="0"/>
                  </a:cubicBezTo>
                  <a:close/>
                </a:path>
              </a:pathLst>
            </a:custGeom>
            <a:solidFill>
              <a:schemeClr val="accent3"/>
            </a:solidFill>
            <a:ln>
              <a:noFill/>
            </a:ln>
            <a:effectLst>
              <a:outerShdw blurRad="57150" dist="19050" dir="5400000" algn="bl" rotWithShape="0">
                <a:srgbClr val="000000">
                  <a:alpha val="22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3" name="Google Shape;223;p6"/>
            <p:cNvSpPr/>
            <p:nvPr/>
          </p:nvSpPr>
          <p:spPr>
            <a:xfrm>
              <a:off x="-6219592" y="940873"/>
              <a:ext cx="7527193" cy="2966097"/>
            </a:xfrm>
            <a:custGeom>
              <a:avLst/>
              <a:gdLst/>
              <a:ahLst/>
              <a:cxnLst/>
              <a:rect l="l" t="t" r="r" b="b"/>
              <a:pathLst>
                <a:path w="284986" h="112299" extrusionOk="0">
                  <a:moveTo>
                    <a:pt x="269365" y="0"/>
                  </a:moveTo>
                  <a:cubicBezTo>
                    <a:pt x="264812" y="2061"/>
                    <a:pt x="258897" y="3490"/>
                    <a:pt x="254676" y="3623"/>
                  </a:cubicBezTo>
                  <a:cubicBezTo>
                    <a:pt x="251452" y="3755"/>
                    <a:pt x="248195" y="3888"/>
                    <a:pt x="245038" y="4620"/>
                  </a:cubicBezTo>
                  <a:cubicBezTo>
                    <a:pt x="240949" y="5539"/>
                    <a:pt x="236952" y="7425"/>
                    <a:pt x="232756" y="7425"/>
                  </a:cubicBezTo>
                  <a:cubicBezTo>
                    <a:pt x="232552" y="7425"/>
                    <a:pt x="232348" y="7421"/>
                    <a:pt x="232143" y="7411"/>
                  </a:cubicBezTo>
                  <a:cubicBezTo>
                    <a:pt x="231421" y="7385"/>
                    <a:pt x="230699" y="7293"/>
                    <a:pt x="229976" y="7293"/>
                  </a:cubicBezTo>
                  <a:cubicBezTo>
                    <a:pt x="229801" y="7293"/>
                    <a:pt x="229626" y="7299"/>
                    <a:pt x="229451" y="7312"/>
                  </a:cubicBezTo>
                  <a:cubicBezTo>
                    <a:pt x="228454" y="7411"/>
                    <a:pt x="227556" y="7744"/>
                    <a:pt x="226626" y="8076"/>
                  </a:cubicBezTo>
                  <a:cubicBezTo>
                    <a:pt x="224100" y="8973"/>
                    <a:pt x="221607" y="9871"/>
                    <a:pt x="219115" y="10768"/>
                  </a:cubicBezTo>
                  <a:cubicBezTo>
                    <a:pt x="218683" y="10901"/>
                    <a:pt x="218251" y="11067"/>
                    <a:pt x="217819" y="11100"/>
                  </a:cubicBezTo>
                  <a:cubicBezTo>
                    <a:pt x="217752" y="11105"/>
                    <a:pt x="217685" y="11107"/>
                    <a:pt x="217618" y="11107"/>
                  </a:cubicBezTo>
                  <a:cubicBezTo>
                    <a:pt x="217187" y="11107"/>
                    <a:pt x="216759" y="11020"/>
                    <a:pt x="216356" y="10934"/>
                  </a:cubicBezTo>
                  <a:cubicBezTo>
                    <a:pt x="215096" y="10686"/>
                    <a:pt x="213813" y="10514"/>
                    <a:pt x="212547" y="10514"/>
                  </a:cubicBezTo>
                  <a:cubicBezTo>
                    <a:pt x="211609" y="10514"/>
                    <a:pt x="210681" y="10608"/>
                    <a:pt x="209776" y="10834"/>
                  </a:cubicBezTo>
                  <a:cubicBezTo>
                    <a:pt x="207616" y="11366"/>
                    <a:pt x="205356" y="12529"/>
                    <a:pt x="204026" y="14723"/>
                  </a:cubicBezTo>
                  <a:cubicBezTo>
                    <a:pt x="202863" y="16684"/>
                    <a:pt x="202132" y="18944"/>
                    <a:pt x="200570" y="20639"/>
                  </a:cubicBezTo>
                  <a:cubicBezTo>
                    <a:pt x="199238" y="22026"/>
                    <a:pt x="197373" y="23020"/>
                    <a:pt x="195498" y="23020"/>
                  </a:cubicBezTo>
                  <a:cubicBezTo>
                    <a:pt x="195127" y="23020"/>
                    <a:pt x="194756" y="22981"/>
                    <a:pt x="194388" y="22898"/>
                  </a:cubicBezTo>
                  <a:cubicBezTo>
                    <a:pt x="193724" y="22766"/>
                    <a:pt x="193059" y="22466"/>
                    <a:pt x="192394" y="22466"/>
                  </a:cubicBezTo>
                  <a:cubicBezTo>
                    <a:pt x="191231" y="22500"/>
                    <a:pt x="190234" y="23364"/>
                    <a:pt x="189104" y="23563"/>
                  </a:cubicBezTo>
                  <a:cubicBezTo>
                    <a:pt x="188948" y="23587"/>
                    <a:pt x="188793" y="23598"/>
                    <a:pt x="188640" y="23598"/>
                  </a:cubicBezTo>
                  <a:cubicBezTo>
                    <a:pt x="187287" y="23598"/>
                    <a:pt x="186031" y="22724"/>
                    <a:pt x="185016" y="21768"/>
                  </a:cubicBezTo>
                  <a:cubicBezTo>
                    <a:pt x="183920" y="20705"/>
                    <a:pt x="182889" y="19442"/>
                    <a:pt x="181460" y="18877"/>
                  </a:cubicBezTo>
                  <a:cubicBezTo>
                    <a:pt x="180098" y="18345"/>
                    <a:pt x="178569" y="18478"/>
                    <a:pt x="177273" y="17847"/>
                  </a:cubicBezTo>
                  <a:cubicBezTo>
                    <a:pt x="176475" y="17448"/>
                    <a:pt x="175844" y="16783"/>
                    <a:pt x="175112" y="16285"/>
                  </a:cubicBezTo>
                  <a:cubicBezTo>
                    <a:pt x="174082" y="15587"/>
                    <a:pt x="172853" y="15255"/>
                    <a:pt x="171656" y="14856"/>
                  </a:cubicBezTo>
                  <a:cubicBezTo>
                    <a:pt x="169130" y="13992"/>
                    <a:pt x="166704" y="12862"/>
                    <a:pt x="164411" y="11499"/>
                  </a:cubicBezTo>
                  <a:cubicBezTo>
                    <a:pt x="163148" y="10735"/>
                    <a:pt x="161918" y="9871"/>
                    <a:pt x="160489" y="9538"/>
                  </a:cubicBezTo>
                  <a:cubicBezTo>
                    <a:pt x="160011" y="9430"/>
                    <a:pt x="159540" y="9381"/>
                    <a:pt x="159074" y="9381"/>
                  </a:cubicBezTo>
                  <a:cubicBezTo>
                    <a:pt x="154968" y="9381"/>
                    <a:pt x="151260" y="13178"/>
                    <a:pt x="146963" y="13626"/>
                  </a:cubicBezTo>
                  <a:cubicBezTo>
                    <a:pt x="146597" y="13661"/>
                    <a:pt x="146227" y="13672"/>
                    <a:pt x="145854" y="13672"/>
                  </a:cubicBezTo>
                  <a:cubicBezTo>
                    <a:pt x="145340" y="13672"/>
                    <a:pt x="144821" y="13652"/>
                    <a:pt x="144300" y="13652"/>
                  </a:cubicBezTo>
                  <a:cubicBezTo>
                    <a:pt x="144135" y="13652"/>
                    <a:pt x="143970" y="13654"/>
                    <a:pt x="143806" y="13659"/>
                  </a:cubicBezTo>
                  <a:cubicBezTo>
                    <a:pt x="142359" y="13712"/>
                    <a:pt x="140913" y="13993"/>
                    <a:pt x="139483" y="13993"/>
                  </a:cubicBezTo>
                  <a:cubicBezTo>
                    <a:pt x="139106" y="13993"/>
                    <a:pt x="138730" y="13974"/>
                    <a:pt x="138355" y="13925"/>
                  </a:cubicBezTo>
                  <a:cubicBezTo>
                    <a:pt x="134398" y="13404"/>
                    <a:pt x="131178" y="10335"/>
                    <a:pt x="126917" y="10335"/>
                  </a:cubicBezTo>
                  <a:cubicBezTo>
                    <a:pt x="126561" y="10335"/>
                    <a:pt x="126197" y="10356"/>
                    <a:pt x="125826" y="10402"/>
                  </a:cubicBezTo>
                  <a:cubicBezTo>
                    <a:pt x="122934" y="10735"/>
                    <a:pt x="119810" y="10369"/>
                    <a:pt x="117251" y="11765"/>
                  </a:cubicBezTo>
                  <a:cubicBezTo>
                    <a:pt x="116580" y="12144"/>
                    <a:pt x="115884" y="12626"/>
                    <a:pt x="115162" y="12626"/>
                  </a:cubicBezTo>
                  <a:cubicBezTo>
                    <a:pt x="115061" y="12626"/>
                    <a:pt x="114960" y="12616"/>
                    <a:pt x="114858" y="12596"/>
                  </a:cubicBezTo>
                  <a:cubicBezTo>
                    <a:pt x="114493" y="12529"/>
                    <a:pt x="114194" y="12363"/>
                    <a:pt x="113861" y="12230"/>
                  </a:cubicBezTo>
                  <a:cubicBezTo>
                    <a:pt x="113332" y="12010"/>
                    <a:pt x="112778" y="11917"/>
                    <a:pt x="112216" y="11917"/>
                  </a:cubicBezTo>
                  <a:cubicBezTo>
                    <a:pt x="110908" y="11917"/>
                    <a:pt x="109553" y="12424"/>
                    <a:pt x="108344" y="13028"/>
                  </a:cubicBezTo>
                  <a:cubicBezTo>
                    <a:pt x="106649" y="13925"/>
                    <a:pt x="104954" y="14989"/>
                    <a:pt x="103060" y="15155"/>
                  </a:cubicBezTo>
                  <a:cubicBezTo>
                    <a:pt x="102906" y="15165"/>
                    <a:pt x="102751" y="15169"/>
                    <a:pt x="102596" y="15169"/>
                  </a:cubicBezTo>
                  <a:cubicBezTo>
                    <a:pt x="102108" y="15169"/>
                    <a:pt x="101622" y="15130"/>
                    <a:pt x="101140" y="15130"/>
                  </a:cubicBezTo>
                  <a:cubicBezTo>
                    <a:pt x="100791" y="15130"/>
                    <a:pt x="100444" y="15151"/>
                    <a:pt x="100102" y="15221"/>
                  </a:cubicBezTo>
                  <a:cubicBezTo>
                    <a:pt x="99105" y="15421"/>
                    <a:pt x="98208" y="15986"/>
                    <a:pt x="97211" y="16218"/>
                  </a:cubicBezTo>
                  <a:cubicBezTo>
                    <a:pt x="96811" y="16306"/>
                    <a:pt x="96411" y="16340"/>
                    <a:pt x="96011" y="16340"/>
                  </a:cubicBezTo>
                  <a:cubicBezTo>
                    <a:pt x="94581" y="16340"/>
                    <a:pt x="93148" y="15897"/>
                    <a:pt x="91694" y="15820"/>
                  </a:cubicBezTo>
                  <a:cubicBezTo>
                    <a:pt x="91456" y="15803"/>
                    <a:pt x="91217" y="15797"/>
                    <a:pt x="90979" y="15797"/>
                  </a:cubicBezTo>
                  <a:cubicBezTo>
                    <a:pt x="89993" y="15797"/>
                    <a:pt x="89007" y="15909"/>
                    <a:pt x="88022" y="15909"/>
                  </a:cubicBezTo>
                  <a:cubicBezTo>
                    <a:pt x="87783" y="15909"/>
                    <a:pt x="87545" y="15902"/>
                    <a:pt x="87307" y="15886"/>
                  </a:cubicBezTo>
                  <a:cubicBezTo>
                    <a:pt x="86111" y="15820"/>
                    <a:pt x="84914" y="15520"/>
                    <a:pt x="83751" y="15188"/>
                  </a:cubicBezTo>
                  <a:cubicBezTo>
                    <a:pt x="82156" y="14789"/>
                    <a:pt x="80560" y="14357"/>
                    <a:pt x="78998" y="13825"/>
                  </a:cubicBezTo>
                  <a:cubicBezTo>
                    <a:pt x="73481" y="11964"/>
                    <a:pt x="68563" y="8442"/>
                    <a:pt x="62182" y="7212"/>
                  </a:cubicBezTo>
                  <a:cubicBezTo>
                    <a:pt x="59922" y="6780"/>
                    <a:pt x="57662" y="6381"/>
                    <a:pt x="55502" y="5583"/>
                  </a:cubicBezTo>
                  <a:cubicBezTo>
                    <a:pt x="55003" y="5384"/>
                    <a:pt x="54471" y="5185"/>
                    <a:pt x="53906" y="5151"/>
                  </a:cubicBezTo>
                  <a:cubicBezTo>
                    <a:pt x="53855" y="5148"/>
                    <a:pt x="53803" y="5147"/>
                    <a:pt x="53752" y="5147"/>
                  </a:cubicBezTo>
                  <a:cubicBezTo>
                    <a:pt x="53200" y="5147"/>
                    <a:pt x="52628" y="5304"/>
                    <a:pt x="52112" y="5517"/>
                  </a:cubicBezTo>
                  <a:cubicBezTo>
                    <a:pt x="48456" y="6813"/>
                    <a:pt x="45232" y="9239"/>
                    <a:pt x="42906" y="12330"/>
                  </a:cubicBezTo>
                  <a:cubicBezTo>
                    <a:pt x="42640" y="12696"/>
                    <a:pt x="42341" y="13094"/>
                    <a:pt x="41875" y="13227"/>
                  </a:cubicBezTo>
                  <a:cubicBezTo>
                    <a:pt x="41801" y="13242"/>
                    <a:pt x="41726" y="13249"/>
                    <a:pt x="41651" y="13249"/>
                  </a:cubicBezTo>
                  <a:cubicBezTo>
                    <a:pt x="41393" y="13249"/>
                    <a:pt x="41136" y="13172"/>
                    <a:pt x="40878" y="13094"/>
                  </a:cubicBezTo>
                  <a:cubicBezTo>
                    <a:pt x="39226" y="12611"/>
                    <a:pt x="37515" y="11953"/>
                    <a:pt x="35835" y="11953"/>
                  </a:cubicBezTo>
                  <a:cubicBezTo>
                    <a:pt x="35319" y="11953"/>
                    <a:pt x="34806" y="12015"/>
                    <a:pt x="34298" y="12164"/>
                  </a:cubicBezTo>
                  <a:cubicBezTo>
                    <a:pt x="33500" y="12396"/>
                    <a:pt x="32736" y="12828"/>
                    <a:pt x="31905" y="12961"/>
                  </a:cubicBezTo>
                  <a:cubicBezTo>
                    <a:pt x="31677" y="13004"/>
                    <a:pt x="31448" y="13023"/>
                    <a:pt x="31219" y="13023"/>
                  </a:cubicBezTo>
                  <a:cubicBezTo>
                    <a:pt x="29488" y="13023"/>
                    <a:pt x="27731" y="11957"/>
                    <a:pt x="26030" y="11957"/>
                  </a:cubicBezTo>
                  <a:cubicBezTo>
                    <a:pt x="25659" y="11957"/>
                    <a:pt x="25291" y="12007"/>
                    <a:pt x="24926" y="12131"/>
                  </a:cubicBezTo>
                  <a:cubicBezTo>
                    <a:pt x="24328" y="12330"/>
                    <a:pt x="23829" y="12696"/>
                    <a:pt x="23231" y="12928"/>
                  </a:cubicBezTo>
                  <a:cubicBezTo>
                    <a:pt x="22716" y="13136"/>
                    <a:pt x="22185" y="13223"/>
                    <a:pt x="21645" y="13223"/>
                  </a:cubicBezTo>
                  <a:cubicBezTo>
                    <a:pt x="20198" y="13223"/>
                    <a:pt x="18695" y="12594"/>
                    <a:pt x="17315" y="11964"/>
                  </a:cubicBezTo>
                  <a:cubicBezTo>
                    <a:pt x="14158" y="10569"/>
                    <a:pt x="10901" y="9272"/>
                    <a:pt x="7445" y="8774"/>
                  </a:cubicBezTo>
                  <a:cubicBezTo>
                    <a:pt x="6501" y="8634"/>
                    <a:pt x="5539" y="8557"/>
                    <a:pt x="4575" y="8557"/>
                  </a:cubicBezTo>
                  <a:cubicBezTo>
                    <a:pt x="3026" y="8557"/>
                    <a:pt x="1475" y="8755"/>
                    <a:pt x="0" y="9206"/>
                  </a:cubicBezTo>
                  <a:lnTo>
                    <a:pt x="0" y="17980"/>
                  </a:lnTo>
                  <a:lnTo>
                    <a:pt x="13393" y="18212"/>
                  </a:lnTo>
                  <a:cubicBezTo>
                    <a:pt x="14424" y="16385"/>
                    <a:pt x="16351" y="15122"/>
                    <a:pt x="18611" y="15122"/>
                  </a:cubicBezTo>
                  <a:cubicBezTo>
                    <a:pt x="21968" y="15122"/>
                    <a:pt x="24660" y="17814"/>
                    <a:pt x="24660" y="21170"/>
                  </a:cubicBezTo>
                  <a:cubicBezTo>
                    <a:pt x="24660" y="24494"/>
                    <a:pt x="21968" y="27186"/>
                    <a:pt x="18611" y="27186"/>
                  </a:cubicBezTo>
                  <a:cubicBezTo>
                    <a:pt x="16351" y="27186"/>
                    <a:pt x="14424" y="25923"/>
                    <a:pt x="13393" y="24095"/>
                  </a:cubicBezTo>
                  <a:lnTo>
                    <a:pt x="0" y="24328"/>
                  </a:lnTo>
                  <a:lnTo>
                    <a:pt x="0" y="50383"/>
                  </a:lnTo>
                  <a:lnTo>
                    <a:pt x="13393" y="50649"/>
                  </a:lnTo>
                  <a:cubicBezTo>
                    <a:pt x="14424" y="48788"/>
                    <a:pt x="16351" y="47525"/>
                    <a:pt x="18611" y="47525"/>
                  </a:cubicBezTo>
                  <a:cubicBezTo>
                    <a:pt x="21968" y="47525"/>
                    <a:pt x="24660" y="50250"/>
                    <a:pt x="24660" y="53574"/>
                  </a:cubicBezTo>
                  <a:cubicBezTo>
                    <a:pt x="24660" y="56897"/>
                    <a:pt x="21968" y="59589"/>
                    <a:pt x="18611" y="59589"/>
                  </a:cubicBezTo>
                  <a:cubicBezTo>
                    <a:pt x="16351" y="59589"/>
                    <a:pt x="14424" y="58360"/>
                    <a:pt x="13393" y="56498"/>
                  </a:cubicBezTo>
                  <a:lnTo>
                    <a:pt x="0" y="56764"/>
                  </a:lnTo>
                  <a:lnTo>
                    <a:pt x="0" y="82820"/>
                  </a:lnTo>
                  <a:lnTo>
                    <a:pt x="13393" y="83053"/>
                  </a:lnTo>
                  <a:cubicBezTo>
                    <a:pt x="14424" y="81225"/>
                    <a:pt x="16351" y="79962"/>
                    <a:pt x="18611" y="79962"/>
                  </a:cubicBezTo>
                  <a:cubicBezTo>
                    <a:pt x="21968" y="79962"/>
                    <a:pt x="24660" y="82654"/>
                    <a:pt x="24660" y="85977"/>
                  </a:cubicBezTo>
                  <a:cubicBezTo>
                    <a:pt x="24660" y="89334"/>
                    <a:pt x="21968" y="92026"/>
                    <a:pt x="18611" y="92026"/>
                  </a:cubicBezTo>
                  <a:cubicBezTo>
                    <a:pt x="16351" y="92026"/>
                    <a:pt x="14424" y="90763"/>
                    <a:pt x="13393" y="88935"/>
                  </a:cubicBezTo>
                  <a:lnTo>
                    <a:pt x="0" y="89168"/>
                  </a:lnTo>
                  <a:lnTo>
                    <a:pt x="0" y="112299"/>
                  </a:lnTo>
                  <a:lnTo>
                    <a:pt x="284986" y="112299"/>
                  </a:lnTo>
                  <a:lnTo>
                    <a:pt x="284986"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224" name="Google Shape;224;p6"/>
            <p:cNvGrpSpPr/>
            <p:nvPr/>
          </p:nvGrpSpPr>
          <p:grpSpPr>
            <a:xfrm>
              <a:off x="-6219592" y="940873"/>
              <a:ext cx="7527193" cy="2966097"/>
              <a:chOff x="-3636342" y="6207723"/>
              <a:chExt cx="7527193" cy="2966097"/>
            </a:xfrm>
          </p:grpSpPr>
          <p:sp>
            <p:nvSpPr>
              <p:cNvPr id="225" name="Google Shape;225;p6"/>
              <p:cNvSpPr/>
              <p:nvPr/>
            </p:nvSpPr>
            <p:spPr>
              <a:xfrm>
                <a:off x="-3532779" y="6848517"/>
                <a:ext cx="5309" cy="273000"/>
              </a:xfrm>
              <a:custGeom>
                <a:avLst/>
                <a:gdLst/>
                <a:ahLst/>
                <a:cxnLst/>
                <a:rect l="l" t="t" r="r" b="b"/>
                <a:pathLst>
                  <a:path w="201" h="10336" extrusionOk="0">
                    <a:moveTo>
                      <a:pt x="1" y="0"/>
                    </a:moveTo>
                    <a:lnTo>
                      <a:pt x="1" y="10336"/>
                    </a:lnTo>
                    <a:lnTo>
                      <a:pt x="200" y="10336"/>
                    </a:lnTo>
                    <a:lnTo>
                      <a:pt x="200"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6" name="Google Shape;226;p6"/>
              <p:cNvSpPr/>
              <p:nvPr/>
            </p:nvSpPr>
            <p:spPr>
              <a:xfrm>
                <a:off x="-3532779" y="6434184"/>
                <a:ext cx="5309" cy="250206"/>
              </a:xfrm>
              <a:custGeom>
                <a:avLst/>
                <a:gdLst/>
                <a:ahLst/>
                <a:cxnLst/>
                <a:rect l="l" t="t" r="r" b="b"/>
                <a:pathLst>
                  <a:path w="201" h="9473" extrusionOk="0">
                    <a:moveTo>
                      <a:pt x="1" y="0"/>
                    </a:moveTo>
                    <a:lnTo>
                      <a:pt x="1" y="9472"/>
                    </a:lnTo>
                    <a:lnTo>
                      <a:pt x="200" y="9472"/>
                    </a:lnTo>
                    <a:lnTo>
                      <a:pt x="200"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7" name="Google Shape;227;p6"/>
              <p:cNvSpPr/>
              <p:nvPr/>
            </p:nvSpPr>
            <p:spPr>
              <a:xfrm>
                <a:off x="-3532779" y="9008769"/>
                <a:ext cx="5309" cy="165052"/>
              </a:xfrm>
              <a:custGeom>
                <a:avLst/>
                <a:gdLst/>
                <a:ahLst/>
                <a:cxnLst/>
                <a:rect l="l" t="t" r="r" b="b"/>
                <a:pathLst>
                  <a:path w="201" h="6249" extrusionOk="0">
                    <a:moveTo>
                      <a:pt x="1" y="1"/>
                    </a:moveTo>
                    <a:lnTo>
                      <a:pt x="1" y="6249"/>
                    </a:lnTo>
                    <a:lnTo>
                      <a:pt x="200" y="6249"/>
                    </a:lnTo>
                    <a:lnTo>
                      <a:pt x="200"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8" name="Google Shape;228;p6"/>
              <p:cNvSpPr/>
              <p:nvPr/>
            </p:nvSpPr>
            <p:spPr>
              <a:xfrm>
                <a:off x="-3532779" y="8257386"/>
                <a:ext cx="5309" cy="139590"/>
              </a:xfrm>
              <a:custGeom>
                <a:avLst/>
                <a:gdLst/>
                <a:ahLst/>
                <a:cxnLst/>
                <a:rect l="l" t="t" r="r" b="b"/>
                <a:pathLst>
                  <a:path w="201" h="5285" extrusionOk="0">
                    <a:moveTo>
                      <a:pt x="1" y="0"/>
                    </a:moveTo>
                    <a:lnTo>
                      <a:pt x="1" y="5284"/>
                    </a:lnTo>
                    <a:lnTo>
                      <a:pt x="200" y="5284"/>
                    </a:lnTo>
                    <a:lnTo>
                      <a:pt x="200"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9" name="Google Shape;229;p6"/>
              <p:cNvSpPr/>
              <p:nvPr/>
            </p:nvSpPr>
            <p:spPr>
              <a:xfrm>
                <a:off x="-3532779" y="8561103"/>
                <a:ext cx="5309" cy="64103"/>
              </a:xfrm>
              <a:custGeom>
                <a:avLst/>
                <a:gdLst/>
                <a:ahLst/>
                <a:cxnLst/>
                <a:rect l="l" t="t" r="r" b="b"/>
                <a:pathLst>
                  <a:path w="201" h="2427" extrusionOk="0">
                    <a:moveTo>
                      <a:pt x="1" y="0"/>
                    </a:moveTo>
                    <a:lnTo>
                      <a:pt x="1" y="2426"/>
                    </a:lnTo>
                    <a:lnTo>
                      <a:pt x="200" y="2426"/>
                    </a:lnTo>
                    <a:lnTo>
                      <a:pt x="200"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0" name="Google Shape;230;p6"/>
              <p:cNvSpPr/>
              <p:nvPr/>
            </p:nvSpPr>
            <p:spPr>
              <a:xfrm>
                <a:off x="-3532779" y="7878155"/>
                <a:ext cx="5309" cy="368718"/>
              </a:xfrm>
              <a:custGeom>
                <a:avLst/>
                <a:gdLst/>
                <a:ahLst/>
                <a:cxnLst/>
                <a:rect l="l" t="t" r="r" b="b"/>
                <a:pathLst>
                  <a:path w="201" h="13960" extrusionOk="0">
                    <a:moveTo>
                      <a:pt x="1" y="1"/>
                    </a:moveTo>
                    <a:lnTo>
                      <a:pt x="1" y="13959"/>
                    </a:lnTo>
                    <a:lnTo>
                      <a:pt x="200" y="13959"/>
                    </a:lnTo>
                    <a:lnTo>
                      <a:pt x="200"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1" name="Google Shape;231;p6"/>
              <p:cNvSpPr/>
              <p:nvPr/>
            </p:nvSpPr>
            <p:spPr>
              <a:xfrm>
                <a:off x="-3532779" y="8630436"/>
                <a:ext cx="5309" cy="367820"/>
              </a:xfrm>
              <a:custGeom>
                <a:avLst/>
                <a:gdLst/>
                <a:ahLst/>
                <a:cxnLst/>
                <a:rect l="l" t="t" r="r" b="b"/>
                <a:pathLst>
                  <a:path w="201" h="13926" extrusionOk="0">
                    <a:moveTo>
                      <a:pt x="1" y="1"/>
                    </a:moveTo>
                    <a:lnTo>
                      <a:pt x="1" y="13926"/>
                    </a:lnTo>
                    <a:lnTo>
                      <a:pt x="200" y="13926"/>
                    </a:lnTo>
                    <a:lnTo>
                      <a:pt x="200"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2" name="Google Shape;232;p6"/>
              <p:cNvSpPr/>
              <p:nvPr/>
            </p:nvSpPr>
            <p:spPr>
              <a:xfrm>
                <a:off x="-3532779" y="7505105"/>
                <a:ext cx="5309" cy="35129"/>
              </a:xfrm>
              <a:custGeom>
                <a:avLst/>
                <a:gdLst/>
                <a:ahLst/>
                <a:cxnLst/>
                <a:rect l="l" t="t" r="r" b="b"/>
                <a:pathLst>
                  <a:path w="201" h="1330" extrusionOk="0">
                    <a:moveTo>
                      <a:pt x="1" y="0"/>
                    </a:moveTo>
                    <a:lnTo>
                      <a:pt x="1" y="1330"/>
                    </a:lnTo>
                    <a:lnTo>
                      <a:pt x="200" y="1330"/>
                    </a:lnTo>
                    <a:lnTo>
                      <a:pt x="200"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3" name="Google Shape;233;p6"/>
              <p:cNvSpPr/>
              <p:nvPr/>
            </p:nvSpPr>
            <p:spPr>
              <a:xfrm>
                <a:off x="-3532779" y="7704361"/>
                <a:ext cx="5309" cy="168565"/>
              </a:xfrm>
              <a:custGeom>
                <a:avLst/>
                <a:gdLst/>
                <a:ahLst/>
                <a:cxnLst/>
                <a:rect l="l" t="t" r="r" b="b"/>
                <a:pathLst>
                  <a:path w="201" h="6382" extrusionOk="0">
                    <a:moveTo>
                      <a:pt x="1" y="1"/>
                    </a:moveTo>
                    <a:lnTo>
                      <a:pt x="1" y="6382"/>
                    </a:lnTo>
                    <a:lnTo>
                      <a:pt x="200" y="6382"/>
                    </a:lnTo>
                    <a:lnTo>
                      <a:pt x="200"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4" name="Google Shape;234;p6"/>
              <p:cNvSpPr/>
              <p:nvPr/>
            </p:nvSpPr>
            <p:spPr>
              <a:xfrm>
                <a:off x="-3532779" y="7125901"/>
                <a:ext cx="5309" cy="368692"/>
              </a:xfrm>
              <a:custGeom>
                <a:avLst/>
                <a:gdLst/>
                <a:ahLst/>
                <a:cxnLst/>
                <a:rect l="l" t="t" r="r" b="b"/>
                <a:pathLst>
                  <a:path w="201" h="13959" extrusionOk="0">
                    <a:moveTo>
                      <a:pt x="1" y="0"/>
                    </a:moveTo>
                    <a:lnTo>
                      <a:pt x="1" y="13959"/>
                    </a:lnTo>
                    <a:lnTo>
                      <a:pt x="200" y="13959"/>
                    </a:lnTo>
                    <a:lnTo>
                      <a:pt x="200"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5" name="Google Shape;235;p6"/>
              <p:cNvSpPr/>
              <p:nvPr/>
            </p:nvSpPr>
            <p:spPr>
              <a:xfrm>
                <a:off x="-3158830" y="8637462"/>
                <a:ext cx="9693" cy="360795"/>
              </a:xfrm>
              <a:custGeom>
                <a:avLst/>
                <a:gdLst/>
                <a:ahLst/>
                <a:cxnLst/>
                <a:rect l="l" t="t" r="r" b="b"/>
                <a:pathLst>
                  <a:path w="367" h="13660" extrusionOk="0">
                    <a:moveTo>
                      <a:pt x="1" y="1"/>
                    </a:moveTo>
                    <a:lnTo>
                      <a:pt x="1" y="13660"/>
                    </a:lnTo>
                    <a:lnTo>
                      <a:pt x="366" y="13660"/>
                    </a:lnTo>
                    <a:lnTo>
                      <a:pt x="366"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6" name="Google Shape;236;p6"/>
              <p:cNvSpPr/>
              <p:nvPr/>
            </p:nvSpPr>
            <p:spPr>
              <a:xfrm>
                <a:off x="-3159702" y="7125901"/>
                <a:ext cx="10565" cy="337974"/>
              </a:xfrm>
              <a:custGeom>
                <a:avLst/>
                <a:gdLst/>
                <a:ahLst/>
                <a:cxnLst/>
                <a:rect l="l" t="t" r="r" b="b"/>
                <a:pathLst>
                  <a:path w="400" h="12796" extrusionOk="0">
                    <a:moveTo>
                      <a:pt x="0" y="0"/>
                    </a:moveTo>
                    <a:lnTo>
                      <a:pt x="0" y="12795"/>
                    </a:lnTo>
                    <a:lnTo>
                      <a:pt x="399" y="12795"/>
                    </a:lnTo>
                    <a:lnTo>
                      <a:pt x="399"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7" name="Google Shape;237;p6"/>
              <p:cNvSpPr/>
              <p:nvPr/>
            </p:nvSpPr>
            <p:spPr>
              <a:xfrm>
                <a:off x="-3159702" y="9008769"/>
                <a:ext cx="10565" cy="165052"/>
              </a:xfrm>
              <a:custGeom>
                <a:avLst/>
                <a:gdLst/>
                <a:ahLst/>
                <a:cxnLst/>
                <a:rect l="l" t="t" r="r" b="b"/>
                <a:pathLst>
                  <a:path w="400" h="6249" extrusionOk="0">
                    <a:moveTo>
                      <a:pt x="0" y="1"/>
                    </a:moveTo>
                    <a:lnTo>
                      <a:pt x="0" y="6249"/>
                    </a:lnTo>
                    <a:lnTo>
                      <a:pt x="399" y="6249"/>
                    </a:lnTo>
                    <a:lnTo>
                      <a:pt x="399"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8" name="Google Shape;238;p6"/>
              <p:cNvSpPr/>
              <p:nvPr/>
            </p:nvSpPr>
            <p:spPr>
              <a:xfrm>
                <a:off x="-3158830" y="6924875"/>
                <a:ext cx="9693" cy="196641"/>
              </a:xfrm>
              <a:custGeom>
                <a:avLst/>
                <a:gdLst/>
                <a:ahLst/>
                <a:cxnLst/>
                <a:rect l="l" t="t" r="r" b="b"/>
                <a:pathLst>
                  <a:path w="367" h="7445" extrusionOk="0">
                    <a:moveTo>
                      <a:pt x="1" y="0"/>
                    </a:moveTo>
                    <a:lnTo>
                      <a:pt x="1" y="7445"/>
                    </a:lnTo>
                    <a:lnTo>
                      <a:pt x="366" y="7445"/>
                    </a:lnTo>
                    <a:lnTo>
                      <a:pt x="366" y="34"/>
                    </a:lnTo>
                    <a:cubicBezTo>
                      <a:pt x="233" y="34"/>
                      <a:pt x="100" y="0"/>
                      <a:pt x="1" y="0"/>
                    </a:cubicBez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9" name="Google Shape;239;p6"/>
              <p:cNvSpPr/>
              <p:nvPr/>
            </p:nvSpPr>
            <p:spPr>
              <a:xfrm>
                <a:off x="-3158830" y="7780719"/>
                <a:ext cx="9693" cy="92206"/>
              </a:xfrm>
              <a:custGeom>
                <a:avLst/>
                <a:gdLst/>
                <a:ahLst/>
                <a:cxnLst/>
                <a:rect l="l" t="t" r="r" b="b"/>
                <a:pathLst>
                  <a:path w="367" h="3491" extrusionOk="0">
                    <a:moveTo>
                      <a:pt x="1" y="1"/>
                    </a:moveTo>
                    <a:lnTo>
                      <a:pt x="1" y="3491"/>
                    </a:lnTo>
                    <a:lnTo>
                      <a:pt x="366" y="3491"/>
                    </a:lnTo>
                    <a:lnTo>
                      <a:pt x="366" y="34"/>
                    </a:lnTo>
                    <a:cubicBezTo>
                      <a:pt x="233" y="34"/>
                      <a:pt x="100" y="34"/>
                      <a:pt x="1" y="1"/>
                    </a:cubicBez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0" name="Google Shape;240;p6"/>
              <p:cNvSpPr/>
              <p:nvPr/>
            </p:nvSpPr>
            <p:spPr>
              <a:xfrm>
                <a:off x="-3159702" y="7878155"/>
                <a:ext cx="10565" cy="368718"/>
              </a:xfrm>
              <a:custGeom>
                <a:avLst/>
                <a:gdLst/>
                <a:ahLst/>
                <a:cxnLst/>
                <a:rect l="l" t="t" r="r" b="b"/>
                <a:pathLst>
                  <a:path w="400" h="13960" extrusionOk="0">
                    <a:moveTo>
                      <a:pt x="0" y="1"/>
                    </a:moveTo>
                    <a:lnTo>
                      <a:pt x="0" y="13959"/>
                    </a:lnTo>
                    <a:lnTo>
                      <a:pt x="399" y="13959"/>
                    </a:lnTo>
                    <a:lnTo>
                      <a:pt x="399"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1" name="Google Shape;241;p6"/>
              <p:cNvSpPr/>
              <p:nvPr/>
            </p:nvSpPr>
            <p:spPr>
              <a:xfrm>
                <a:off x="-3159702" y="6532491"/>
                <a:ext cx="10565" cy="75513"/>
              </a:xfrm>
              <a:custGeom>
                <a:avLst/>
                <a:gdLst/>
                <a:ahLst/>
                <a:cxnLst/>
                <a:rect l="l" t="t" r="r" b="b"/>
                <a:pathLst>
                  <a:path w="400" h="2859" extrusionOk="0">
                    <a:moveTo>
                      <a:pt x="0" y="1"/>
                    </a:moveTo>
                    <a:lnTo>
                      <a:pt x="0" y="2859"/>
                    </a:lnTo>
                    <a:cubicBezTo>
                      <a:pt x="133" y="2859"/>
                      <a:pt x="266" y="2826"/>
                      <a:pt x="399" y="2826"/>
                    </a:cubicBezTo>
                    <a:lnTo>
                      <a:pt x="399" y="167"/>
                    </a:lnTo>
                    <a:cubicBezTo>
                      <a:pt x="266" y="100"/>
                      <a:pt x="133" y="67"/>
                      <a:pt x="0" y="1"/>
                    </a:cubicBez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2" name="Google Shape;242;p6"/>
              <p:cNvSpPr/>
              <p:nvPr/>
            </p:nvSpPr>
            <p:spPr>
              <a:xfrm>
                <a:off x="-3159702" y="8257386"/>
                <a:ext cx="10565" cy="63232"/>
              </a:xfrm>
              <a:custGeom>
                <a:avLst/>
                <a:gdLst/>
                <a:ahLst/>
                <a:cxnLst/>
                <a:rect l="l" t="t" r="r" b="b"/>
                <a:pathLst>
                  <a:path w="400" h="2394" extrusionOk="0">
                    <a:moveTo>
                      <a:pt x="0" y="0"/>
                    </a:moveTo>
                    <a:lnTo>
                      <a:pt x="0" y="2393"/>
                    </a:lnTo>
                    <a:cubicBezTo>
                      <a:pt x="133" y="2360"/>
                      <a:pt x="266" y="2360"/>
                      <a:pt x="399" y="2360"/>
                    </a:cubicBezTo>
                    <a:lnTo>
                      <a:pt x="399"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3" name="Google Shape;243;p6"/>
              <p:cNvSpPr/>
              <p:nvPr/>
            </p:nvSpPr>
            <p:spPr>
              <a:xfrm>
                <a:off x="-2780498" y="8257386"/>
                <a:ext cx="5309" cy="367820"/>
              </a:xfrm>
              <a:custGeom>
                <a:avLst/>
                <a:gdLst/>
                <a:ahLst/>
                <a:cxnLst/>
                <a:rect l="l" t="t" r="r" b="b"/>
                <a:pathLst>
                  <a:path w="201" h="13926" extrusionOk="0">
                    <a:moveTo>
                      <a:pt x="1" y="0"/>
                    </a:moveTo>
                    <a:lnTo>
                      <a:pt x="1" y="13925"/>
                    </a:lnTo>
                    <a:lnTo>
                      <a:pt x="200" y="13925"/>
                    </a:lnTo>
                    <a:lnTo>
                      <a:pt x="200"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4" name="Google Shape;244;p6"/>
              <p:cNvSpPr/>
              <p:nvPr/>
            </p:nvSpPr>
            <p:spPr>
              <a:xfrm>
                <a:off x="-2780498" y="7125901"/>
                <a:ext cx="5309" cy="368692"/>
              </a:xfrm>
              <a:custGeom>
                <a:avLst/>
                <a:gdLst/>
                <a:ahLst/>
                <a:cxnLst/>
                <a:rect l="l" t="t" r="r" b="b"/>
                <a:pathLst>
                  <a:path w="201" h="13959" extrusionOk="0">
                    <a:moveTo>
                      <a:pt x="1" y="0"/>
                    </a:moveTo>
                    <a:lnTo>
                      <a:pt x="1" y="13959"/>
                    </a:lnTo>
                    <a:lnTo>
                      <a:pt x="200" y="13959"/>
                    </a:lnTo>
                    <a:lnTo>
                      <a:pt x="200"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5" name="Google Shape;245;p6"/>
              <p:cNvSpPr/>
              <p:nvPr/>
            </p:nvSpPr>
            <p:spPr>
              <a:xfrm>
                <a:off x="-2780498" y="6545671"/>
                <a:ext cx="5309" cy="196641"/>
              </a:xfrm>
              <a:custGeom>
                <a:avLst/>
                <a:gdLst/>
                <a:ahLst/>
                <a:cxnLst/>
                <a:rect l="l" t="t" r="r" b="b"/>
                <a:pathLst>
                  <a:path w="201" h="7445" extrusionOk="0">
                    <a:moveTo>
                      <a:pt x="200" y="0"/>
                    </a:moveTo>
                    <a:cubicBezTo>
                      <a:pt x="134" y="0"/>
                      <a:pt x="67" y="33"/>
                      <a:pt x="1" y="67"/>
                    </a:cubicBezTo>
                    <a:lnTo>
                      <a:pt x="1" y="7445"/>
                    </a:lnTo>
                    <a:lnTo>
                      <a:pt x="200" y="7445"/>
                    </a:lnTo>
                    <a:lnTo>
                      <a:pt x="200"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6" name="Google Shape;246;p6"/>
              <p:cNvSpPr/>
              <p:nvPr/>
            </p:nvSpPr>
            <p:spPr>
              <a:xfrm>
                <a:off x="-2780498" y="8630436"/>
                <a:ext cx="5309" cy="367820"/>
              </a:xfrm>
              <a:custGeom>
                <a:avLst/>
                <a:gdLst/>
                <a:ahLst/>
                <a:cxnLst/>
                <a:rect l="l" t="t" r="r" b="b"/>
                <a:pathLst>
                  <a:path w="201" h="13926" extrusionOk="0">
                    <a:moveTo>
                      <a:pt x="1" y="1"/>
                    </a:moveTo>
                    <a:lnTo>
                      <a:pt x="1" y="13926"/>
                    </a:lnTo>
                    <a:lnTo>
                      <a:pt x="200" y="13926"/>
                    </a:lnTo>
                    <a:lnTo>
                      <a:pt x="200"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7" name="Google Shape;247;p6"/>
              <p:cNvSpPr/>
              <p:nvPr/>
            </p:nvSpPr>
            <p:spPr>
              <a:xfrm>
                <a:off x="-2780498" y="7878155"/>
                <a:ext cx="5309" cy="368718"/>
              </a:xfrm>
              <a:custGeom>
                <a:avLst/>
                <a:gdLst/>
                <a:ahLst/>
                <a:cxnLst/>
                <a:rect l="l" t="t" r="r" b="b"/>
                <a:pathLst>
                  <a:path w="201" h="13960" extrusionOk="0">
                    <a:moveTo>
                      <a:pt x="1" y="1"/>
                    </a:moveTo>
                    <a:lnTo>
                      <a:pt x="1" y="13959"/>
                    </a:lnTo>
                    <a:lnTo>
                      <a:pt x="200" y="13959"/>
                    </a:lnTo>
                    <a:lnTo>
                      <a:pt x="200"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8" name="Google Shape;248;p6"/>
              <p:cNvSpPr/>
              <p:nvPr/>
            </p:nvSpPr>
            <p:spPr>
              <a:xfrm>
                <a:off x="-2780498" y="9008769"/>
                <a:ext cx="5309" cy="165052"/>
              </a:xfrm>
              <a:custGeom>
                <a:avLst/>
                <a:gdLst/>
                <a:ahLst/>
                <a:cxnLst/>
                <a:rect l="l" t="t" r="r" b="b"/>
                <a:pathLst>
                  <a:path w="201" h="6249" extrusionOk="0">
                    <a:moveTo>
                      <a:pt x="1" y="1"/>
                    </a:moveTo>
                    <a:lnTo>
                      <a:pt x="1" y="6249"/>
                    </a:lnTo>
                    <a:lnTo>
                      <a:pt x="200" y="6249"/>
                    </a:lnTo>
                    <a:lnTo>
                      <a:pt x="200"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9" name="Google Shape;249;p6"/>
              <p:cNvSpPr/>
              <p:nvPr/>
            </p:nvSpPr>
            <p:spPr>
              <a:xfrm>
                <a:off x="-2780498" y="6752824"/>
                <a:ext cx="5309" cy="368692"/>
              </a:xfrm>
              <a:custGeom>
                <a:avLst/>
                <a:gdLst/>
                <a:ahLst/>
                <a:cxnLst/>
                <a:rect l="l" t="t" r="r" b="b"/>
                <a:pathLst>
                  <a:path w="201" h="13959" extrusionOk="0">
                    <a:moveTo>
                      <a:pt x="1" y="1"/>
                    </a:moveTo>
                    <a:lnTo>
                      <a:pt x="1" y="13959"/>
                    </a:lnTo>
                    <a:lnTo>
                      <a:pt x="200" y="13959"/>
                    </a:lnTo>
                    <a:lnTo>
                      <a:pt x="200"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0" name="Google Shape;250;p6"/>
              <p:cNvSpPr/>
              <p:nvPr/>
            </p:nvSpPr>
            <p:spPr>
              <a:xfrm>
                <a:off x="-2780498" y="7505105"/>
                <a:ext cx="5309" cy="368692"/>
              </a:xfrm>
              <a:custGeom>
                <a:avLst/>
                <a:gdLst/>
                <a:ahLst/>
                <a:cxnLst/>
                <a:rect l="l" t="t" r="r" b="b"/>
                <a:pathLst>
                  <a:path w="201" h="13959" extrusionOk="0">
                    <a:moveTo>
                      <a:pt x="1" y="0"/>
                    </a:moveTo>
                    <a:lnTo>
                      <a:pt x="1" y="13959"/>
                    </a:lnTo>
                    <a:lnTo>
                      <a:pt x="200" y="13959"/>
                    </a:lnTo>
                    <a:lnTo>
                      <a:pt x="200"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1" name="Google Shape;251;p6"/>
              <p:cNvSpPr/>
              <p:nvPr/>
            </p:nvSpPr>
            <p:spPr>
              <a:xfrm>
                <a:off x="-2407421" y="7125901"/>
                <a:ext cx="10565" cy="368692"/>
              </a:xfrm>
              <a:custGeom>
                <a:avLst/>
                <a:gdLst/>
                <a:ahLst/>
                <a:cxnLst/>
                <a:rect l="l" t="t" r="r" b="b"/>
                <a:pathLst>
                  <a:path w="400" h="13959" extrusionOk="0">
                    <a:moveTo>
                      <a:pt x="0" y="0"/>
                    </a:moveTo>
                    <a:lnTo>
                      <a:pt x="0" y="13959"/>
                    </a:lnTo>
                    <a:lnTo>
                      <a:pt x="399" y="13959"/>
                    </a:lnTo>
                    <a:lnTo>
                      <a:pt x="399"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2" name="Google Shape;252;p6"/>
              <p:cNvSpPr/>
              <p:nvPr/>
            </p:nvSpPr>
            <p:spPr>
              <a:xfrm>
                <a:off x="-2407421" y="6752824"/>
                <a:ext cx="10565" cy="368692"/>
              </a:xfrm>
              <a:custGeom>
                <a:avLst/>
                <a:gdLst/>
                <a:ahLst/>
                <a:cxnLst/>
                <a:rect l="l" t="t" r="r" b="b"/>
                <a:pathLst>
                  <a:path w="400" h="13959" extrusionOk="0">
                    <a:moveTo>
                      <a:pt x="0" y="1"/>
                    </a:moveTo>
                    <a:lnTo>
                      <a:pt x="0" y="13959"/>
                    </a:lnTo>
                    <a:lnTo>
                      <a:pt x="399" y="13959"/>
                    </a:lnTo>
                    <a:lnTo>
                      <a:pt x="399"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3" name="Google Shape;253;p6"/>
              <p:cNvSpPr/>
              <p:nvPr/>
            </p:nvSpPr>
            <p:spPr>
              <a:xfrm>
                <a:off x="-2407421" y="9008769"/>
                <a:ext cx="10565" cy="165052"/>
              </a:xfrm>
              <a:custGeom>
                <a:avLst/>
                <a:gdLst/>
                <a:ahLst/>
                <a:cxnLst/>
                <a:rect l="l" t="t" r="r" b="b"/>
                <a:pathLst>
                  <a:path w="400" h="6249" extrusionOk="0">
                    <a:moveTo>
                      <a:pt x="0" y="1"/>
                    </a:moveTo>
                    <a:lnTo>
                      <a:pt x="0" y="6249"/>
                    </a:lnTo>
                    <a:lnTo>
                      <a:pt x="399" y="6249"/>
                    </a:lnTo>
                    <a:lnTo>
                      <a:pt x="399"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4" name="Google Shape;254;p6"/>
              <p:cNvSpPr/>
              <p:nvPr/>
            </p:nvSpPr>
            <p:spPr>
              <a:xfrm>
                <a:off x="-2407421" y="7505105"/>
                <a:ext cx="10565" cy="368692"/>
              </a:xfrm>
              <a:custGeom>
                <a:avLst/>
                <a:gdLst/>
                <a:ahLst/>
                <a:cxnLst/>
                <a:rect l="l" t="t" r="r" b="b"/>
                <a:pathLst>
                  <a:path w="400" h="13959" extrusionOk="0">
                    <a:moveTo>
                      <a:pt x="0" y="0"/>
                    </a:moveTo>
                    <a:lnTo>
                      <a:pt x="0" y="13959"/>
                    </a:lnTo>
                    <a:lnTo>
                      <a:pt x="399" y="13959"/>
                    </a:lnTo>
                    <a:lnTo>
                      <a:pt x="399"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5" name="Google Shape;255;p6"/>
              <p:cNvSpPr/>
              <p:nvPr/>
            </p:nvSpPr>
            <p:spPr>
              <a:xfrm>
                <a:off x="-2407421" y="8630436"/>
                <a:ext cx="10565" cy="367820"/>
              </a:xfrm>
              <a:custGeom>
                <a:avLst/>
                <a:gdLst/>
                <a:ahLst/>
                <a:cxnLst/>
                <a:rect l="l" t="t" r="r" b="b"/>
                <a:pathLst>
                  <a:path w="400" h="13926" extrusionOk="0">
                    <a:moveTo>
                      <a:pt x="0" y="1"/>
                    </a:moveTo>
                    <a:lnTo>
                      <a:pt x="0" y="13926"/>
                    </a:lnTo>
                    <a:lnTo>
                      <a:pt x="399" y="13926"/>
                    </a:lnTo>
                    <a:lnTo>
                      <a:pt x="399"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6" name="Google Shape;256;p6"/>
              <p:cNvSpPr/>
              <p:nvPr/>
            </p:nvSpPr>
            <p:spPr>
              <a:xfrm>
                <a:off x="-2407421" y="6427158"/>
                <a:ext cx="10565" cy="315154"/>
              </a:xfrm>
              <a:custGeom>
                <a:avLst/>
                <a:gdLst/>
                <a:ahLst/>
                <a:cxnLst/>
                <a:rect l="l" t="t" r="r" b="b"/>
                <a:pathLst>
                  <a:path w="400" h="11932" extrusionOk="0">
                    <a:moveTo>
                      <a:pt x="399" y="1"/>
                    </a:moveTo>
                    <a:cubicBezTo>
                      <a:pt x="266" y="100"/>
                      <a:pt x="133" y="233"/>
                      <a:pt x="0" y="333"/>
                    </a:cubicBezTo>
                    <a:lnTo>
                      <a:pt x="0" y="11932"/>
                    </a:lnTo>
                    <a:lnTo>
                      <a:pt x="399" y="11932"/>
                    </a:lnTo>
                    <a:lnTo>
                      <a:pt x="399"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7" name="Google Shape;257;p6"/>
              <p:cNvSpPr/>
              <p:nvPr/>
            </p:nvSpPr>
            <p:spPr>
              <a:xfrm>
                <a:off x="-2407421" y="7878155"/>
                <a:ext cx="10565" cy="368718"/>
              </a:xfrm>
              <a:custGeom>
                <a:avLst/>
                <a:gdLst/>
                <a:ahLst/>
                <a:cxnLst/>
                <a:rect l="l" t="t" r="r" b="b"/>
                <a:pathLst>
                  <a:path w="400" h="13960" extrusionOk="0">
                    <a:moveTo>
                      <a:pt x="0" y="1"/>
                    </a:moveTo>
                    <a:lnTo>
                      <a:pt x="0" y="13959"/>
                    </a:lnTo>
                    <a:lnTo>
                      <a:pt x="399" y="13959"/>
                    </a:lnTo>
                    <a:lnTo>
                      <a:pt x="399"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8" name="Google Shape;258;p6"/>
              <p:cNvSpPr/>
              <p:nvPr/>
            </p:nvSpPr>
            <p:spPr>
              <a:xfrm>
                <a:off x="-2407421" y="8257386"/>
                <a:ext cx="10565" cy="367820"/>
              </a:xfrm>
              <a:custGeom>
                <a:avLst/>
                <a:gdLst/>
                <a:ahLst/>
                <a:cxnLst/>
                <a:rect l="l" t="t" r="r" b="b"/>
                <a:pathLst>
                  <a:path w="400" h="13926" extrusionOk="0">
                    <a:moveTo>
                      <a:pt x="0" y="0"/>
                    </a:moveTo>
                    <a:lnTo>
                      <a:pt x="0" y="13925"/>
                    </a:lnTo>
                    <a:lnTo>
                      <a:pt x="399" y="13925"/>
                    </a:lnTo>
                    <a:lnTo>
                      <a:pt x="399"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9" name="Google Shape;259;p6"/>
              <p:cNvSpPr/>
              <p:nvPr/>
            </p:nvSpPr>
            <p:spPr>
              <a:xfrm>
                <a:off x="-2028217" y="6752824"/>
                <a:ext cx="4411" cy="368692"/>
              </a:xfrm>
              <a:custGeom>
                <a:avLst/>
                <a:gdLst/>
                <a:ahLst/>
                <a:cxnLst/>
                <a:rect l="l" t="t" r="r" b="b"/>
                <a:pathLst>
                  <a:path w="167" h="13959" extrusionOk="0">
                    <a:moveTo>
                      <a:pt x="1" y="1"/>
                    </a:moveTo>
                    <a:lnTo>
                      <a:pt x="1" y="13959"/>
                    </a:lnTo>
                    <a:lnTo>
                      <a:pt x="167" y="13959"/>
                    </a:lnTo>
                    <a:lnTo>
                      <a:pt x="167"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0" name="Google Shape;260;p6"/>
              <p:cNvSpPr/>
              <p:nvPr/>
            </p:nvSpPr>
            <p:spPr>
              <a:xfrm>
                <a:off x="-2028217" y="8257386"/>
                <a:ext cx="4411" cy="367820"/>
              </a:xfrm>
              <a:custGeom>
                <a:avLst/>
                <a:gdLst/>
                <a:ahLst/>
                <a:cxnLst/>
                <a:rect l="l" t="t" r="r" b="b"/>
                <a:pathLst>
                  <a:path w="167" h="13926" extrusionOk="0">
                    <a:moveTo>
                      <a:pt x="1" y="0"/>
                    </a:moveTo>
                    <a:lnTo>
                      <a:pt x="1" y="13925"/>
                    </a:lnTo>
                    <a:lnTo>
                      <a:pt x="167" y="13925"/>
                    </a:lnTo>
                    <a:lnTo>
                      <a:pt x="167"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1" name="Google Shape;261;p6"/>
              <p:cNvSpPr/>
              <p:nvPr/>
            </p:nvSpPr>
            <p:spPr>
              <a:xfrm>
                <a:off x="-2028217" y="6392056"/>
                <a:ext cx="4411" cy="350256"/>
              </a:xfrm>
              <a:custGeom>
                <a:avLst/>
                <a:gdLst/>
                <a:ahLst/>
                <a:cxnLst/>
                <a:rect l="l" t="t" r="r" b="b"/>
                <a:pathLst>
                  <a:path w="167" h="13261" extrusionOk="0">
                    <a:moveTo>
                      <a:pt x="1" y="0"/>
                    </a:moveTo>
                    <a:lnTo>
                      <a:pt x="1" y="13261"/>
                    </a:lnTo>
                    <a:lnTo>
                      <a:pt x="167" y="13261"/>
                    </a:lnTo>
                    <a:lnTo>
                      <a:pt x="167" y="33"/>
                    </a:lnTo>
                    <a:lnTo>
                      <a:pt x="1"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2" name="Google Shape;262;p6"/>
              <p:cNvSpPr/>
              <p:nvPr/>
            </p:nvSpPr>
            <p:spPr>
              <a:xfrm>
                <a:off x="-2028217" y="9008769"/>
                <a:ext cx="4411" cy="165052"/>
              </a:xfrm>
              <a:custGeom>
                <a:avLst/>
                <a:gdLst/>
                <a:ahLst/>
                <a:cxnLst/>
                <a:rect l="l" t="t" r="r" b="b"/>
                <a:pathLst>
                  <a:path w="167" h="6249" extrusionOk="0">
                    <a:moveTo>
                      <a:pt x="1" y="1"/>
                    </a:moveTo>
                    <a:lnTo>
                      <a:pt x="1" y="6249"/>
                    </a:lnTo>
                    <a:lnTo>
                      <a:pt x="167" y="6249"/>
                    </a:lnTo>
                    <a:lnTo>
                      <a:pt x="167"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3" name="Google Shape;263;p6"/>
              <p:cNvSpPr/>
              <p:nvPr/>
            </p:nvSpPr>
            <p:spPr>
              <a:xfrm>
                <a:off x="-2028217" y="7125901"/>
                <a:ext cx="4411" cy="368692"/>
              </a:xfrm>
              <a:custGeom>
                <a:avLst/>
                <a:gdLst/>
                <a:ahLst/>
                <a:cxnLst/>
                <a:rect l="l" t="t" r="r" b="b"/>
                <a:pathLst>
                  <a:path w="167" h="13959" extrusionOk="0">
                    <a:moveTo>
                      <a:pt x="1" y="0"/>
                    </a:moveTo>
                    <a:lnTo>
                      <a:pt x="1" y="13959"/>
                    </a:lnTo>
                    <a:lnTo>
                      <a:pt x="167" y="13959"/>
                    </a:lnTo>
                    <a:lnTo>
                      <a:pt x="167"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4" name="Google Shape;264;p6"/>
              <p:cNvSpPr/>
              <p:nvPr/>
            </p:nvSpPr>
            <p:spPr>
              <a:xfrm>
                <a:off x="-2028217" y="7505105"/>
                <a:ext cx="4411" cy="368692"/>
              </a:xfrm>
              <a:custGeom>
                <a:avLst/>
                <a:gdLst/>
                <a:ahLst/>
                <a:cxnLst/>
                <a:rect l="l" t="t" r="r" b="b"/>
                <a:pathLst>
                  <a:path w="167" h="13959" extrusionOk="0">
                    <a:moveTo>
                      <a:pt x="1" y="0"/>
                    </a:moveTo>
                    <a:lnTo>
                      <a:pt x="1" y="13959"/>
                    </a:lnTo>
                    <a:lnTo>
                      <a:pt x="167" y="13959"/>
                    </a:lnTo>
                    <a:lnTo>
                      <a:pt x="167"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5" name="Google Shape;265;p6"/>
              <p:cNvSpPr/>
              <p:nvPr/>
            </p:nvSpPr>
            <p:spPr>
              <a:xfrm>
                <a:off x="-2028217" y="8630436"/>
                <a:ext cx="4411" cy="367820"/>
              </a:xfrm>
              <a:custGeom>
                <a:avLst/>
                <a:gdLst/>
                <a:ahLst/>
                <a:cxnLst/>
                <a:rect l="l" t="t" r="r" b="b"/>
                <a:pathLst>
                  <a:path w="167" h="13926" extrusionOk="0">
                    <a:moveTo>
                      <a:pt x="1" y="1"/>
                    </a:moveTo>
                    <a:lnTo>
                      <a:pt x="1" y="13926"/>
                    </a:lnTo>
                    <a:lnTo>
                      <a:pt x="167" y="13926"/>
                    </a:lnTo>
                    <a:lnTo>
                      <a:pt x="167"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6" name="Google Shape;266;p6"/>
              <p:cNvSpPr/>
              <p:nvPr/>
            </p:nvSpPr>
            <p:spPr>
              <a:xfrm>
                <a:off x="-2028217" y="7878155"/>
                <a:ext cx="4411" cy="368718"/>
              </a:xfrm>
              <a:custGeom>
                <a:avLst/>
                <a:gdLst/>
                <a:ahLst/>
                <a:cxnLst/>
                <a:rect l="l" t="t" r="r" b="b"/>
                <a:pathLst>
                  <a:path w="167" h="13960" extrusionOk="0">
                    <a:moveTo>
                      <a:pt x="1" y="1"/>
                    </a:moveTo>
                    <a:lnTo>
                      <a:pt x="1" y="13959"/>
                    </a:lnTo>
                    <a:lnTo>
                      <a:pt x="167" y="13959"/>
                    </a:lnTo>
                    <a:lnTo>
                      <a:pt x="167"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7" name="Google Shape;267;p6"/>
              <p:cNvSpPr/>
              <p:nvPr/>
            </p:nvSpPr>
            <p:spPr>
              <a:xfrm>
                <a:off x="-1655140" y="7505105"/>
                <a:ext cx="10565" cy="368692"/>
              </a:xfrm>
              <a:custGeom>
                <a:avLst/>
                <a:gdLst/>
                <a:ahLst/>
                <a:cxnLst/>
                <a:rect l="l" t="t" r="r" b="b"/>
                <a:pathLst>
                  <a:path w="400" h="13959" extrusionOk="0">
                    <a:moveTo>
                      <a:pt x="0" y="0"/>
                    </a:moveTo>
                    <a:lnTo>
                      <a:pt x="0" y="13959"/>
                    </a:lnTo>
                    <a:lnTo>
                      <a:pt x="399" y="13959"/>
                    </a:lnTo>
                    <a:lnTo>
                      <a:pt x="399"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8" name="Google Shape;268;p6"/>
              <p:cNvSpPr/>
              <p:nvPr/>
            </p:nvSpPr>
            <p:spPr>
              <a:xfrm>
                <a:off x="-1655140" y="8630436"/>
                <a:ext cx="10565" cy="367820"/>
              </a:xfrm>
              <a:custGeom>
                <a:avLst/>
                <a:gdLst/>
                <a:ahLst/>
                <a:cxnLst/>
                <a:rect l="l" t="t" r="r" b="b"/>
                <a:pathLst>
                  <a:path w="400" h="13926" extrusionOk="0">
                    <a:moveTo>
                      <a:pt x="0" y="1"/>
                    </a:moveTo>
                    <a:lnTo>
                      <a:pt x="0" y="13926"/>
                    </a:lnTo>
                    <a:lnTo>
                      <a:pt x="399" y="13926"/>
                    </a:lnTo>
                    <a:lnTo>
                      <a:pt x="399"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9" name="Google Shape;269;p6"/>
              <p:cNvSpPr/>
              <p:nvPr/>
            </p:nvSpPr>
            <p:spPr>
              <a:xfrm>
                <a:off x="-1655140" y="8257386"/>
                <a:ext cx="10565" cy="367820"/>
              </a:xfrm>
              <a:custGeom>
                <a:avLst/>
                <a:gdLst/>
                <a:ahLst/>
                <a:cxnLst/>
                <a:rect l="l" t="t" r="r" b="b"/>
                <a:pathLst>
                  <a:path w="400" h="13926" extrusionOk="0">
                    <a:moveTo>
                      <a:pt x="0" y="0"/>
                    </a:moveTo>
                    <a:lnTo>
                      <a:pt x="0" y="13925"/>
                    </a:lnTo>
                    <a:lnTo>
                      <a:pt x="399" y="13925"/>
                    </a:lnTo>
                    <a:lnTo>
                      <a:pt x="399"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0" name="Google Shape;270;p6"/>
              <p:cNvSpPr/>
              <p:nvPr/>
            </p:nvSpPr>
            <p:spPr>
              <a:xfrm>
                <a:off x="-1655140" y="7125901"/>
                <a:ext cx="10565" cy="368692"/>
              </a:xfrm>
              <a:custGeom>
                <a:avLst/>
                <a:gdLst/>
                <a:ahLst/>
                <a:cxnLst/>
                <a:rect l="l" t="t" r="r" b="b"/>
                <a:pathLst>
                  <a:path w="400" h="13959" extrusionOk="0">
                    <a:moveTo>
                      <a:pt x="0" y="0"/>
                    </a:moveTo>
                    <a:lnTo>
                      <a:pt x="0" y="13959"/>
                    </a:lnTo>
                    <a:lnTo>
                      <a:pt x="399" y="13959"/>
                    </a:lnTo>
                    <a:lnTo>
                      <a:pt x="399"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1" name="Google Shape;271;p6"/>
              <p:cNvSpPr/>
              <p:nvPr/>
            </p:nvSpPr>
            <p:spPr>
              <a:xfrm>
                <a:off x="-1655140" y="9008769"/>
                <a:ext cx="10565" cy="165052"/>
              </a:xfrm>
              <a:custGeom>
                <a:avLst/>
                <a:gdLst/>
                <a:ahLst/>
                <a:cxnLst/>
                <a:rect l="l" t="t" r="r" b="b"/>
                <a:pathLst>
                  <a:path w="400" h="6249" extrusionOk="0">
                    <a:moveTo>
                      <a:pt x="0" y="1"/>
                    </a:moveTo>
                    <a:lnTo>
                      <a:pt x="0" y="6249"/>
                    </a:lnTo>
                    <a:lnTo>
                      <a:pt x="399" y="6249"/>
                    </a:lnTo>
                    <a:lnTo>
                      <a:pt x="399"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2" name="Google Shape;272;p6"/>
              <p:cNvSpPr/>
              <p:nvPr/>
            </p:nvSpPr>
            <p:spPr>
              <a:xfrm>
                <a:off x="-1655140" y="6752824"/>
                <a:ext cx="10565" cy="368692"/>
              </a:xfrm>
              <a:custGeom>
                <a:avLst/>
                <a:gdLst/>
                <a:ahLst/>
                <a:cxnLst/>
                <a:rect l="l" t="t" r="r" b="b"/>
                <a:pathLst>
                  <a:path w="400" h="13959" extrusionOk="0">
                    <a:moveTo>
                      <a:pt x="0" y="1"/>
                    </a:moveTo>
                    <a:lnTo>
                      <a:pt x="0" y="13959"/>
                    </a:lnTo>
                    <a:lnTo>
                      <a:pt x="399" y="13959"/>
                    </a:lnTo>
                    <a:lnTo>
                      <a:pt x="399"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3" name="Google Shape;273;p6"/>
              <p:cNvSpPr/>
              <p:nvPr/>
            </p:nvSpPr>
            <p:spPr>
              <a:xfrm>
                <a:off x="-1655140" y="6530748"/>
                <a:ext cx="10565" cy="211564"/>
              </a:xfrm>
              <a:custGeom>
                <a:avLst/>
                <a:gdLst/>
                <a:ahLst/>
                <a:cxnLst/>
                <a:rect l="l" t="t" r="r" b="b"/>
                <a:pathLst>
                  <a:path w="400" h="8010" extrusionOk="0">
                    <a:moveTo>
                      <a:pt x="0" y="0"/>
                    </a:moveTo>
                    <a:lnTo>
                      <a:pt x="0" y="8010"/>
                    </a:lnTo>
                    <a:lnTo>
                      <a:pt x="399" y="8010"/>
                    </a:lnTo>
                    <a:lnTo>
                      <a:pt x="399" y="166"/>
                    </a:lnTo>
                    <a:cubicBezTo>
                      <a:pt x="266" y="100"/>
                      <a:pt x="133" y="33"/>
                      <a:pt x="0" y="0"/>
                    </a:cubicBez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4" name="Google Shape;274;p6"/>
              <p:cNvSpPr/>
              <p:nvPr/>
            </p:nvSpPr>
            <p:spPr>
              <a:xfrm>
                <a:off x="-1655140" y="7878155"/>
                <a:ext cx="10565" cy="368718"/>
              </a:xfrm>
              <a:custGeom>
                <a:avLst/>
                <a:gdLst/>
                <a:ahLst/>
                <a:cxnLst/>
                <a:rect l="l" t="t" r="r" b="b"/>
                <a:pathLst>
                  <a:path w="400" h="13960" extrusionOk="0">
                    <a:moveTo>
                      <a:pt x="0" y="1"/>
                    </a:moveTo>
                    <a:lnTo>
                      <a:pt x="0" y="13959"/>
                    </a:lnTo>
                    <a:lnTo>
                      <a:pt x="399" y="13959"/>
                    </a:lnTo>
                    <a:lnTo>
                      <a:pt x="399"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5" name="Google Shape;275;p6"/>
              <p:cNvSpPr/>
              <p:nvPr/>
            </p:nvSpPr>
            <p:spPr>
              <a:xfrm>
                <a:off x="-1275936" y="6626414"/>
                <a:ext cx="4411" cy="115898"/>
              </a:xfrm>
              <a:custGeom>
                <a:avLst/>
                <a:gdLst/>
                <a:ahLst/>
                <a:cxnLst/>
                <a:rect l="l" t="t" r="r" b="b"/>
                <a:pathLst>
                  <a:path w="167" h="4388" extrusionOk="0">
                    <a:moveTo>
                      <a:pt x="1" y="1"/>
                    </a:moveTo>
                    <a:lnTo>
                      <a:pt x="1" y="4388"/>
                    </a:lnTo>
                    <a:lnTo>
                      <a:pt x="167" y="4388"/>
                    </a:lnTo>
                    <a:lnTo>
                      <a:pt x="167"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6" name="Google Shape;276;p6"/>
              <p:cNvSpPr/>
              <p:nvPr/>
            </p:nvSpPr>
            <p:spPr>
              <a:xfrm>
                <a:off x="-1275936" y="9008769"/>
                <a:ext cx="4411" cy="165052"/>
              </a:xfrm>
              <a:custGeom>
                <a:avLst/>
                <a:gdLst/>
                <a:ahLst/>
                <a:cxnLst/>
                <a:rect l="l" t="t" r="r" b="b"/>
                <a:pathLst>
                  <a:path w="167" h="6249" extrusionOk="0">
                    <a:moveTo>
                      <a:pt x="1" y="1"/>
                    </a:moveTo>
                    <a:lnTo>
                      <a:pt x="1" y="6249"/>
                    </a:lnTo>
                    <a:lnTo>
                      <a:pt x="167" y="6249"/>
                    </a:lnTo>
                    <a:lnTo>
                      <a:pt x="167"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7" name="Google Shape;277;p6"/>
              <p:cNvSpPr/>
              <p:nvPr/>
            </p:nvSpPr>
            <p:spPr>
              <a:xfrm>
                <a:off x="-1275936" y="7505105"/>
                <a:ext cx="4411" cy="368692"/>
              </a:xfrm>
              <a:custGeom>
                <a:avLst/>
                <a:gdLst/>
                <a:ahLst/>
                <a:cxnLst/>
                <a:rect l="l" t="t" r="r" b="b"/>
                <a:pathLst>
                  <a:path w="167" h="13959" extrusionOk="0">
                    <a:moveTo>
                      <a:pt x="1" y="0"/>
                    </a:moveTo>
                    <a:lnTo>
                      <a:pt x="1" y="13959"/>
                    </a:lnTo>
                    <a:lnTo>
                      <a:pt x="167" y="13959"/>
                    </a:lnTo>
                    <a:lnTo>
                      <a:pt x="167"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8" name="Google Shape;278;p6"/>
              <p:cNvSpPr/>
              <p:nvPr/>
            </p:nvSpPr>
            <p:spPr>
              <a:xfrm>
                <a:off x="-1275936" y="6752824"/>
                <a:ext cx="4411" cy="368692"/>
              </a:xfrm>
              <a:custGeom>
                <a:avLst/>
                <a:gdLst/>
                <a:ahLst/>
                <a:cxnLst/>
                <a:rect l="l" t="t" r="r" b="b"/>
                <a:pathLst>
                  <a:path w="167" h="13959" extrusionOk="0">
                    <a:moveTo>
                      <a:pt x="1" y="1"/>
                    </a:moveTo>
                    <a:lnTo>
                      <a:pt x="1" y="13959"/>
                    </a:lnTo>
                    <a:lnTo>
                      <a:pt x="167" y="13959"/>
                    </a:lnTo>
                    <a:lnTo>
                      <a:pt x="167"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9" name="Google Shape;279;p6"/>
              <p:cNvSpPr/>
              <p:nvPr/>
            </p:nvSpPr>
            <p:spPr>
              <a:xfrm>
                <a:off x="-1275936" y="7878155"/>
                <a:ext cx="4411" cy="368718"/>
              </a:xfrm>
              <a:custGeom>
                <a:avLst/>
                <a:gdLst/>
                <a:ahLst/>
                <a:cxnLst/>
                <a:rect l="l" t="t" r="r" b="b"/>
                <a:pathLst>
                  <a:path w="167" h="13960" extrusionOk="0">
                    <a:moveTo>
                      <a:pt x="1" y="1"/>
                    </a:moveTo>
                    <a:lnTo>
                      <a:pt x="1" y="13959"/>
                    </a:lnTo>
                    <a:lnTo>
                      <a:pt x="167" y="13959"/>
                    </a:lnTo>
                    <a:lnTo>
                      <a:pt x="167"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0" name="Google Shape;280;p6"/>
              <p:cNvSpPr/>
              <p:nvPr/>
            </p:nvSpPr>
            <p:spPr>
              <a:xfrm>
                <a:off x="-1275936" y="8257386"/>
                <a:ext cx="4411" cy="367820"/>
              </a:xfrm>
              <a:custGeom>
                <a:avLst/>
                <a:gdLst/>
                <a:ahLst/>
                <a:cxnLst/>
                <a:rect l="l" t="t" r="r" b="b"/>
                <a:pathLst>
                  <a:path w="167" h="13926" extrusionOk="0">
                    <a:moveTo>
                      <a:pt x="1" y="0"/>
                    </a:moveTo>
                    <a:lnTo>
                      <a:pt x="1" y="13925"/>
                    </a:lnTo>
                    <a:lnTo>
                      <a:pt x="167" y="13925"/>
                    </a:lnTo>
                    <a:lnTo>
                      <a:pt x="167"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1" name="Google Shape;281;p6"/>
              <p:cNvSpPr/>
              <p:nvPr/>
            </p:nvSpPr>
            <p:spPr>
              <a:xfrm>
                <a:off x="-1275936" y="7125901"/>
                <a:ext cx="4411" cy="368692"/>
              </a:xfrm>
              <a:custGeom>
                <a:avLst/>
                <a:gdLst/>
                <a:ahLst/>
                <a:cxnLst/>
                <a:rect l="l" t="t" r="r" b="b"/>
                <a:pathLst>
                  <a:path w="167" h="13959" extrusionOk="0">
                    <a:moveTo>
                      <a:pt x="1" y="0"/>
                    </a:moveTo>
                    <a:lnTo>
                      <a:pt x="1" y="13959"/>
                    </a:lnTo>
                    <a:lnTo>
                      <a:pt x="167" y="13959"/>
                    </a:lnTo>
                    <a:lnTo>
                      <a:pt x="167"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2" name="Google Shape;282;p6"/>
              <p:cNvSpPr/>
              <p:nvPr/>
            </p:nvSpPr>
            <p:spPr>
              <a:xfrm>
                <a:off x="-1275936" y="8630436"/>
                <a:ext cx="4411" cy="367820"/>
              </a:xfrm>
              <a:custGeom>
                <a:avLst/>
                <a:gdLst/>
                <a:ahLst/>
                <a:cxnLst/>
                <a:rect l="l" t="t" r="r" b="b"/>
                <a:pathLst>
                  <a:path w="167" h="13926" extrusionOk="0">
                    <a:moveTo>
                      <a:pt x="1" y="1"/>
                    </a:moveTo>
                    <a:lnTo>
                      <a:pt x="1" y="13926"/>
                    </a:lnTo>
                    <a:lnTo>
                      <a:pt x="167" y="13926"/>
                    </a:lnTo>
                    <a:lnTo>
                      <a:pt x="167"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3" name="Google Shape;283;p6"/>
              <p:cNvSpPr/>
              <p:nvPr/>
            </p:nvSpPr>
            <p:spPr>
              <a:xfrm>
                <a:off x="-902860" y="6604465"/>
                <a:ext cx="10539" cy="137847"/>
              </a:xfrm>
              <a:custGeom>
                <a:avLst/>
                <a:gdLst/>
                <a:ahLst/>
                <a:cxnLst/>
                <a:rect l="l" t="t" r="r" b="b"/>
                <a:pathLst>
                  <a:path w="399" h="5219" extrusionOk="0">
                    <a:moveTo>
                      <a:pt x="399" y="1"/>
                    </a:moveTo>
                    <a:cubicBezTo>
                      <a:pt x="266" y="34"/>
                      <a:pt x="133" y="34"/>
                      <a:pt x="0" y="67"/>
                    </a:cubicBezTo>
                    <a:lnTo>
                      <a:pt x="0" y="5219"/>
                    </a:lnTo>
                    <a:lnTo>
                      <a:pt x="399" y="5219"/>
                    </a:lnTo>
                    <a:lnTo>
                      <a:pt x="399"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4" name="Google Shape;284;p6"/>
              <p:cNvSpPr/>
              <p:nvPr/>
            </p:nvSpPr>
            <p:spPr>
              <a:xfrm>
                <a:off x="-902860" y="9008769"/>
                <a:ext cx="10539" cy="165052"/>
              </a:xfrm>
              <a:custGeom>
                <a:avLst/>
                <a:gdLst/>
                <a:ahLst/>
                <a:cxnLst/>
                <a:rect l="l" t="t" r="r" b="b"/>
                <a:pathLst>
                  <a:path w="399" h="6249" extrusionOk="0">
                    <a:moveTo>
                      <a:pt x="0" y="1"/>
                    </a:moveTo>
                    <a:lnTo>
                      <a:pt x="0" y="6249"/>
                    </a:lnTo>
                    <a:lnTo>
                      <a:pt x="399" y="6249"/>
                    </a:lnTo>
                    <a:lnTo>
                      <a:pt x="399"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5" name="Google Shape;285;p6"/>
              <p:cNvSpPr/>
              <p:nvPr/>
            </p:nvSpPr>
            <p:spPr>
              <a:xfrm>
                <a:off x="-902860" y="8257386"/>
                <a:ext cx="10539" cy="367820"/>
              </a:xfrm>
              <a:custGeom>
                <a:avLst/>
                <a:gdLst/>
                <a:ahLst/>
                <a:cxnLst/>
                <a:rect l="l" t="t" r="r" b="b"/>
                <a:pathLst>
                  <a:path w="399" h="13926" extrusionOk="0">
                    <a:moveTo>
                      <a:pt x="0" y="0"/>
                    </a:moveTo>
                    <a:lnTo>
                      <a:pt x="0" y="13925"/>
                    </a:lnTo>
                    <a:lnTo>
                      <a:pt x="399" y="13925"/>
                    </a:lnTo>
                    <a:lnTo>
                      <a:pt x="399"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6" name="Google Shape;286;p6"/>
              <p:cNvSpPr/>
              <p:nvPr/>
            </p:nvSpPr>
            <p:spPr>
              <a:xfrm>
                <a:off x="-902860" y="7505105"/>
                <a:ext cx="10539" cy="368692"/>
              </a:xfrm>
              <a:custGeom>
                <a:avLst/>
                <a:gdLst/>
                <a:ahLst/>
                <a:cxnLst/>
                <a:rect l="l" t="t" r="r" b="b"/>
                <a:pathLst>
                  <a:path w="399" h="13959" extrusionOk="0">
                    <a:moveTo>
                      <a:pt x="0" y="0"/>
                    </a:moveTo>
                    <a:lnTo>
                      <a:pt x="0" y="13959"/>
                    </a:lnTo>
                    <a:lnTo>
                      <a:pt x="399" y="13959"/>
                    </a:lnTo>
                    <a:lnTo>
                      <a:pt x="399"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7" name="Google Shape;287;p6"/>
              <p:cNvSpPr/>
              <p:nvPr/>
            </p:nvSpPr>
            <p:spPr>
              <a:xfrm>
                <a:off x="-902860" y="6752824"/>
                <a:ext cx="10539" cy="368692"/>
              </a:xfrm>
              <a:custGeom>
                <a:avLst/>
                <a:gdLst/>
                <a:ahLst/>
                <a:cxnLst/>
                <a:rect l="l" t="t" r="r" b="b"/>
                <a:pathLst>
                  <a:path w="399" h="13959" extrusionOk="0">
                    <a:moveTo>
                      <a:pt x="0" y="1"/>
                    </a:moveTo>
                    <a:lnTo>
                      <a:pt x="0" y="13959"/>
                    </a:lnTo>
                    <a:lnTo>
                      <a:pt x="399" y="13959"/>
                    </a:lnTo>
                    <a:lnTo>
                      <a:pt x="399"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8" name="Google Shape;288;p6"/>
              <p:cNvSpPr/>
              <p:nvPr/>
            </p:nvSpPr>
            <p:spPr>
              <a:xfrm>
                <a:off x="-902860" y="8630436"/>
                <a:ext cx="10539" cy="367820"/>
              </a:xfrm>
              <a:custGeom>
                <a:avLst/>
                <a:gdLst/>
                <a:ahLst/>
                <a:cxnLst/>
                <a:rect l="l" t="t" r="r" b="b"/>
                <a:pathLst>
                  <a:path w="399" h="13926" extrusionOk="0">
                    <a:moveTo>
                      <a:pt x="0" y="1"/>
                    </a:moveTo>
                    <a:lnTo>
                      <a:pt x="0" y="13926"/>
                    </a:lnTo>
                    <a:lnTo>
                      <a:pt x="399" y="13926"/>
                    </a:lnTo>
                    <a:lnTo>
                      <a:pt x="399"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9" name="Google Shape;289;p6"/>
              <p:cNvSpPr/>
              <p:nvPr/>
            </p:nvSpPr>
            <p:spPr>
              <a:xfrm>
                <a:off x="-902860" y="7125901"/>
                <a:ext cx="10539" cy="368692"/>
              </a:xfrm>
              <a:custGeom>
                <a:avLst/>
                <a:gdLst/>
                <a:ahLst/>
                <a:cxnLst/>
                <a:rect l="l" t="t" r="r" b="b"/>
                <a:pathLst>
                  <a:path w="399" h="13959" extrusionOk="0">
                    <a:moveTo>
                      <a:pt x="0" y="0"/>
                    </a:moveTo>
                    <a:lnTo>
                      <a:pt x="0" y="13959"/>
                    </a:lnTo>
                    <a:lnTo>
                      <a:pt x="399" y="13959"/>
                    </a:lnTo>
                    <a:lnTo>
                      <a:pt x="399"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0" name="Google Shape;290;p6"/>
              <p:cNvSpPr/>
              <p:nvPr/>
            </p:nvSpPr>
            <p:spPr>
              <a:xfrm>
                <a:off x="-902860" y="7878155"/>
                <a:ext cx="10539" cy="368718"/>
              </a:xfrm>
              <a:custGeom>
                <a:avLst/>
                <a:gdLst/>
                <a:ahLst/>
                <a:cxnLst/>
                <a:rect l="l" t="t" r="r" b="b"/>
                <a:pathLst>
                  <a:path w="399" h="13960" extrusionOk="0">
                    <a:moveTo>
                      <a:pt x="0" y="1"/>
                    </a:moveTo>
                    <a:lnTo>
                      <a:pt x="0" y="13959"/>
                    </a:lnTo>
                    <a:lnTo>
                      <a:pt x="399" y="13959"/>
                    </a:lnTo>
                    <a:lnTo>
                      <a:pt x="399"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1" name="Google Shape;291;p6"/>
              <p:cNvSpPr/>
              <p:nvPr/>
            </p:nvSpPr>
            <p:spPr>
              <a:xfrm>
                <a:off x="-524527" y="7125901"/>
                <a:ext cx="5282" cy="368692"/>
              </a:xfrm>
              <a:custGeom>
                <a:avLst/>
                <a:gdLst/>
                <a:ahLst/>
                <a:cxnLst/>
                <a:rect l="l" t="t" r="r" b="b"/>
                <a:pathLst>
                  <a:path w="200" h="13959" extrusionOk="0">
                    <a:moveTo>
                      <a:pt x="0" y="0"/>
                    </a:moveTo>
                    <a:lnTo>
                      <a:pt x="0" y="13959"/>
                    </a:lnTo>
                    <a:lnTo>
                      <a:pt x="200" y="13959"/>
                    </a:lnTo>
                    <a:lnTo>
                      <a:pt x="200"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2" name="Google Shape;292;p6"/>
              <p:cNvSpPr/>
              <p:nvPr/>
            </p:nvSpPr>
            <p:spPr>
              <a:xfrm>
                <a:off x="-524527" y="6752824"/>
                <a:ext cx="5282" cy="368692"/>
              </a:xfrm>
              <a:custGeom>
                <a:avLst/>
                <a:gdLst/>
                <a:ahLst/>
                <a:cxnLst/>
                <a:rect l="l" t="t" r="r" b="b"/>
                <a:pathLst>
                  <a:path w="200" h="13959" extrusionOk="0">
                    <a:moveTo>
                      <a:pt x="0" y="1"/>
                    </a:moveTo>
                    <a:lnTo>
                      <a:pt x="0" y="13959"/>
                    </a:lnTo>
                    <a:lnTo>
                      <a:pt x="200" y="13959"/>
                    </a:lnTo>
                    <a:lnTo>
                      <a:pt x="200"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3" name="Google Shape;293;p6"/>
              <p:cNvSpPr/>
              <p:nvPr/>
            </p:nvSpPr>
            <p:spPr>
              <a:xfrm>
                <a:off x="-524527" y="8630436"/>
                <a:ext cx="5282" cy="367820"/>
              </a:xfrm>
              <a:custGeom>
                <a:avLst/>
                <a:gdLst/>
                <a:ahLst/>
                <a:cxnLst/>
                <a:rect l="l" t="t" r="r" b="b"/>
                <a:pathLst>
                  <a:path w="200" h="13926" extrusionOk="0">
                    <a:moveTo>
                      <a:pt x="0" y="1"/>
                    </a:moveTo>
                    <a:lnTo>
                      <a:pt x="0" y="13926"/>
                    </a:lnTo>
                    <a:lnTo>
                      <a:pt x="200" y="13926"/>
                    </a:lnTo>
                    <a:lnTo>
                      <a:pt x="200"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4" name="Google Shape;294;p6"/>
              <p:cNvSpPr/>
              <p:nvPr/>
            </p:nvSpPr>
            <p:spPr>
              <a:xfrm>
                <a:off x="-524527" y="9008769"/>
                <a:ext cx="5282" cy="165052"/>
              </a:xfrm>
              <a:custGeom>
                <a:avLst/>
                <a:gdLst/>
                <a:ahLst/>
                <a:cxnLst/>
                <a:rect l="l" t="t" r="r" b="b"/>
                <a:pathLst>
                  <a:path w="200" h="6249" extrusionOk="0">
                    <a:moveTo>
                      <a:pt x="0" y="1"/>
                    </a:moveTo>
                    <a:lnTo>
                      <a:pt x="0" y="6249"/>
                    </a:lnTo>
                    <a:lnTo>
                      <a:pt x="200" y="6249"/>
                    </a:lnTo>
                    <a:lnTo>
                      <a:pt x="200"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5" name="Google Shape;295;p6"/>
              <p:cNvSpPr/>
              <p:nvPr/>
            </p:nvSpPr>
            <p:spPr>
              <a:xfrm>
                <a:off x="-524527" y="8257386"/>
                <a:ext cx="5282" cy="367820"/>
              </a:xfrm>
              <a:custGeom>
                <a:avLst/>
                <a:gdLst/>
                <a:ahLst/>
                <a:cxnLst/>
                <a:rect l="l" t="t" r="r" b="b"/>
                <a:pathLst>
                  <a:path w="200" h="13926" extrusionOk="0">
                    <a:moveTo>
                      <a:pt x="0" y="0"/>
                    </a:moveTo>
                    <a:lnTo>
                      <a:pt x="0" y="13925"/>
                    </a:lnTo>
                    <a:lnTo>
                      <a:pt x="200" y="13925"/>
                    </a:lnTo>
                    <a:lnTo>
                      <a:pt x="200"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6" name="Google Shape;296;p6"/>
              <p:cNvSpPr/>
              <p:nvPr/>
            </p:nvSpPr>
            <p:spPr>
              <a:xfrm>
                <a:off x="-524527" y="6509671"/>
                <a:ext cx="5282" cy="232641"/>
              </a:xfrm>
              <a:custGeom>
                <a:avLst/>
                <a:gdLst/>
                <a:ahLst/>
                <a:cxnLst/>
                <a:rect l="l" t="t" r="r" b="b"/>
                <a:pathLst>
                  <a:path w="200" h="8808" extrusionOk="0">
                    <a:moveTo>
                      <a:pt x="200" y="1"/>
                    </a:moveTo>
                    <a:cubicBezTo>
                      <a:pt x="133" y="1"/>
                      <a:pt x="67" y="34"/>
                      <a:pt x="0" y="67"/>
                    </a:cubicBezTo>
                    <a:lnTo>
                      <a:pt x="0" y="8808"/>
                    </a:lnTo>
                    <a:lnTo>
                      <a:pt x="200" y="8808"/>
                    </a:lnTo>
                    <a:lnTo>
                      <a:pt x="200"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7" name="Google Shape;297;p6"/>
              <p:cNvSpPr/>
              <p:nvPr/>
            </p:nvSpPr>
            <p:spPr>
              <a:xfrm>
                <a:off x="-524527" y="7878155"/>
                <a:ext cx="5282" cy="368718"/>
              </a:xfrm>
              <a:custGeom>
                <a:avLst/>
                <a:gdLst/>
                <a:ahLst/>
                <a:cxnLst/>
                <a:rect l="l" t="t" r="r" b="b"/>
                <a:pathLst>
                  <a:path w="200" h="13960" extrusionOk="0">
                    <a:moveTo>
                      <a:pt x="0" y="1"/>
                    </a:moveTo>
                    <a:lnTo>
                      <a:pt x="0" y="13959"/>
                    </a:lnTo>
                    <a:lnTo>
                      <a:pt x="200" y="13959"/>
                    </a:lnTo>
                    <a:lnTo>
                      <a:pt x="200"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8" name="Google Shape;298;p6"/>
              <p:cNvSpPr/>
              <p:nvPr/>
            </p:nvSpPr>
            <p:spPr>
              <a:xfrm>
                <a:off x="-524527" y="7505105"/>
                <a:ext cx="5282" cy="368692"/>
              </a:xfrm>
              <a:custGeom>
                <a:avLst/>
                <a:gdLst/>
                <a:ahLst/>
                <a:cxnLst/>
                <a:rect l="l" t="t" r="r" b="b"/>
                <a:pathLst>
                  <a:path w="200" h="13959" extrusionOk="0">
                    <a:moveTo>
                      <a:pt x="0" y="0"/>
                    </a:moveTo>
                    <a:lnTo>
                      <a:pt x="0" y="13959"/>
                    </a:lnTo>
                    <a:lnTo>
                      <a:pt x="200" y="13959"/>
                    </a:lnTo>
                    <a:lnTo>
                      <a:pt x="200"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9" name="Google Shape;299;p6"/>
              <p:cNvSpPr/>
              <p:nvPr/>
            </p:nvSpPr>
            <p:spPr>
              <a:xfrm>
                <a:off x="-150579" y="7878155"/>
                <a:ext cx="9667" cy="368718"/>
              </a:xfrm>
              <a:custGeom>
                <a:avLst/>
                <a:gdLst/>
                <a:ahLst/>
                <a:cxnLst/>
                <a:rect l="l" t="t" r="r" b="b"/>
                <a:pathLst>
                  <a:path w="366" h="13960" extrusionOk="0">
                    <a:moveTo>
                      <a:pt x="0" y="1"/>
                    </a:moveTo>
                    <a:lnTo>
                      <a:pt x="0" y="13959"/>
                    </a:lnTo>
                    <a:lnTo>
                      <a:pt x="366" y="13959"/>
                    </a:lnTo>
                    <a:lnTo>
                      <a:pt x="366"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0" name="Google Shape;300;p6"/>
              <p:cNvSpPr/>
              <p:nvPr/>
            </p:nvSpPr>
            <p:spPr>
              <a:xfrm>
                <a:off x="-150579" y="7505105"/>
                <a:ext cx="9667" cy="368692"/>
              </a:xfrm>
              <a:custGeom>
                <a:avLst/>
                <a:gdLst/>
                <a:ahLst/>
                <a:cxnLst/>
                <a:rect l="l" t="t" r="r" b="b"/>
                <a:pathLst>
                  <a:path w="366" h="13959" extrusionOk="0">
                    <a:moveTo>
                      <a:pt x="0" y="0"/>
                    </a:moveTo>
                    <a:lnTo>
                      <a:pt x="0" y="13959"/>
                    </a:lnTo>
                    <a:lnTo>
                      <a:pt x="366" y="13959"/>
                    </a:lnTo>
                    <a:lnTo>
                      <a:pt x="366"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1" name="Google Shape;301;p6"/>
              <p:cNvSpPr/>
              <p:nvPr/>
            </p:nvSpPr>
            <p:spPr>
              <a:xfrm>
                <a:off x="-150579" y="6752824"/>
                <a:ext cx="9667" cy="368692"/>
              </a:xfrm>
              <a:custGeom>
                <a:avLst/>
                <a:gdLst/>
                <a:ahLst/>
                <a:cxnLst/>
                <a:rect l="l" t="t" r="r" b="b"/>
                <a:pathLst>
                  <a:path w="366" h="13959" extrusionOk="0">
                    <a:moveTo>
                      <a:pt x="0" y="1"/>
                    </a:moveTo>
                    <a:lnTo>
                      <a:pt x="0" y="13959"/>
                    </a:lnTo>
                    <a:lnTo>
                      <a:pt x="366" y="13959"/>
                    </a:lnTo>
                    <a:lnTo>
                      <a:pt x="366"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2" name="Google Shape;302;p6"/>
              <p:cNvSpPr/>
              <p:nvPr/>
            </p:nvSpPr>
            <p:spPr>
              <a:xfrm>
                <a:off x="-150579" y="8630436"/>
                <a:ext cx="9667" cy="367820"/>
              </a:xfrm>
              <a:custGeom>
                <a:avLst/>
                <a:gdLst/>
                <a:ahLst/>
                <a:cxnLst/>
                <a:rect l="l" t="t" r="r" b="b"/>
                <a:pathLst>
                  <a:path w="366" h="13926" extrusionOk="0">
                    <a:moveTo>
                      <a:pt x="0" y="1"/>
                    </a:moveTo>
                    <a:lnTo>
                      <a:pt x="0" y="13926"/>
                    </a:lnTo>
                    <a:lnTo>
                      <a:pt x="366" y="13926"/>
                    </a:lnTo>
                    <a:lnTo>
                      <a:pt x="366"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3" name="Google Shape;303;p6"/>
              <p:cNvSpPr/>
              <p:nvPr/>
            </p:nvSpPr>
            <p:spPr>
              <a:xfrm>
                <a:off x="-150579" y="8257386"/>
                <a:ext cx="9667" cy="367820"/>
              </a:xfrm>
              <a:custGeom>
                <a:avLst/>
                <a:gdLst/>
                <a:ahLst/>
                <a:cxnLst/>
                <a:rect l="l" t="t" r="r" b="b"/>
                <a:pathLst>
                  <a:path w="366" h="13926" extrusionOk="0">
                    <a:moveTo>
                      <a:pt x="0" y="0"/>
                    </a:moveTo>
                    <a:lnTo>
                      <a:pt x="0" y="13925"/>
                    </a:lnTo>
                    <a:lnTo>
                      <a:pt x="366" y="13925"/>
                    </a:lnTo>
                    <a:lnTo>
                      <a:pt x="366"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4" name="Google Shape;304;p6"/>
              <p:cNvSpPr/>
              <p:nvPr/>
            </p:nvSpPr>
            <p:spPr>
              <a:xfrm>
                <a:off x="-150579" y="7125901"/>
                <a:ext cx="9667" cy="368692"/>
              </a:xfrm>
              <a:custGeom>
                <a:avLst/>
                <a:gdLst/>
                <a:ahLst/>
                <a:cxnLst/>
                <a:rect l="l" t="t" r="r" b="b"/>
                <a:pathLst>
                  <a:path w="366" h="13959" extrusionOk="0">
                    <a:moveTo>
                      <a:pt x="0" y="0"/>
                    </a:moveTo>
                    <a:lnTo>
                      <a:pt x="0" y="13959"/>
                    </a:lnTo>
                    <a:lnTo>
                      <a:pt x="366" y="13959"/>
                    </a:lnTo>
                    <a:lnTo>
                      <a:pt x="366"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5" name="Google Shape;305;p6"/>
              <p:cNvSpPr/>
              <p:nvPr/>
            </p:nvSpPr>
            <p:spPr>
              <a:xfrm>
                <a:off x="-150579" y="9008769"/>
                <a:ext cx="9667" cy="165052"/>
              </a:xfrm>
              <a:custGeom>
                <a:avLst/>
                <a:gdLst/>
                <a:ahLst/>
                <a:cxnLst/>
                <a:rect l="l" t="t" r="r" b="b"/>
                <a:pathLst>
                  <a:path w="366" h="6249" extrusionOk="0">
                    <a:moveTo>
                      <a:pt x="0" y="1"/>
                    </a:moveTo>
                    <a:lnTo>
                      <a:pt x="0" y="6249"/>
                    </a:lnTo>
                    <a:lnTo>
                      <a:pt x="366" y="6249"/>
                    </a:lnTo>
                    <a:lnTo>
                      <a:pt x="366"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6" name="Google Shape;306;p6"/>
              <p:cNvSpPr/>
              <p:nvPr/>
            </p:nvSpPr>
            <p:spPr>
              <a:xfrm>
                <a:off x="-150579" y="6514055"/>
                <a:ext cx="9667" cy="228257"/>
              </a:xfrm>
              <a:custGeom>
                <a:avLst/>
                <a:gdLst/>
                <a:ahLst/>
                <a:cxnLst/>
                <a:rect l="l" t="t" r="r" b="b"/>
                <a:pathLst>
                  <a:path w="366" h="8642" extrusionOk="0">
                    <a:moveTo>
                      <a:pt x="0" y="1"/>
                    </a:moveTo>
                    <a:lnTo>
                      <a:pt x="0" y="8642"/>
                    </a:lnTo>
                    <a:lnTo>
                      <a:pt x="366" y="8642"/>
                    </a:lnTo>
                    <a:lnTo>
                      <a:pt x="366" y="167"/>
                    </a:lnTo>
                    <a:cubicBezTo>
                      <a:pt x="233" y="100"/>
                      <a:pt x="100" y="67"/>
                      <a:pt x="0" y="1"/>
                    </a:cubicBez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7" name="Google Shape;307;p6"/>
              <p:cNvSpPr/>
              <p:nvPr/>
            </p:nvSpPr>
            <p:spPr>
              <a:xfrm>
                <a:off x="227754" y="7505105"/>
                <a:ext cx="5282" cy="368692"/>
              </a:xfrm>
              <a:custGeom>
                <a:avLst/>
                <a:gdLst/>
                <a:ahLst/>
                <a:cxnLst/>
                <a:rect l="l" t="t" r="r" b="b"/>
                <a:pathLst>
                  <a:path w="200" h="13959" extrusionOk="0">
                    <a:moveTo>
                      <a:pt x="0" y="0"/>
                    </a:moveTo>
                    <a:lnTo>
                      <a:pt x="0" y="13959"/>
                    </a:lnTo>
                    <a:lnTo>
                      <a:pt x="200" y="13959"/>
                    </a:lnTo>
                    <a:lnTo>
                      <a:pt x="200"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8" name="Google Shape;308;p6"/>
              <p:cNvSpPr/>
              <p:nvPr/>
            </p:nvSpPr>
            <p:spPr>
              <a:xfrm>
                <a:off x="227754" y="7125901"/>
                <a:ext cx="5282" cy="368692"/>
              </a:xfrm>
              <a:custGeom>
                <a:avLst/>
                <a:gdLst/>
                <a:ahLst/>
                <a:cxnLst/>
                <a:rect l="l" t="t" r="r" b="b"/>
                <a:pathLst>
                  <a:path w="200" h="13959" extrusionOk="0">
                    <a:moveTo>
                      <a:pt x="0" y="0"/>
                    </a:moveTo>
                    <a:lnTo>
                      <a:pt x="0" y="13959"/>
                    </a:lnTo>
                    <a:lnTo>
                      <a:pt x="200" y="13959"/>
                    </a:lnTo>
                    <a:lnTo>
                      <a:pt x="200"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9" name="Google Shape;309;p6"/>
              <p:cNvSpPr/>
              <p:nvPr/>
            </p:nvSpPr>
            <p:spPr>
              <a:xfrm>
                <a:off x="227754" y="6752824"/>
                <a:ext cx="5282" cy="368692"/>
              </a:xfrm>
              <a:custGeom>
                <a:avLst/>
                <a:gdLst/>
                <a:ahLst/>
                <a:cxnLst/>
                <a:rect l="l" t="t" r="r" b="b"/>
                <a:pathLst>
                  <a:path w="200" h="13959" extrusionOk="0">
                    <a:moveTo>
                      <a:pt x="0" y="1"/>
                    </a:moveTo>
                    <a:lnTo>
                      <a:pt x="0" y="13959"/>
                    </a:lnTo>
                    <a:lnTo>
                      <a:pt x="200" y="13959"/>
                    </a:lnTo>
                    <a:lnTo>
                      <a:pt x="200"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0" name="Google Shape;310;p6"/>
              <p:cNvSpPr/>
              <p:nvPr/>
            </p:nvSpPr>
            <p:spPr>
              <a:xfrm>
                <a:off x="227754" y="8257386"/>
                <a:ext cx="5282" cy="367820"/>
              </a:xfrm>
              <a:custGeom>
                <a:avLst/>
                <a:gdLst/>
                <a:ahLst/>
                <a:cxnLst/>
                <a:rect l="l" t="t" r="r" b="b"/>
                <a:pathLst>
                  <a:path w="200" h="13926" extrusionOk="0">
                    <a:moveTo>
                      <a:pt x="0" y="0"/>
                    </a:moveTo>
                    <a:lnTo>
                      <a:pt x="0" y="13925"/>
                    </a:lnTo>
                    <a:lnTo>
                      <a:pt x="200" y="13925"/>
                    </a:lnTo>
                    <a:lnTo>
                      <a:pt x="200"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1" name="Google Shape;311;p6"/>
              <p:cNvSpPr/>
              <p:nvPr/>
            </p:nvSpPr>
            <p:spPr>
              <a:xfrm>
                <a:off x="227754" y="9008769"/>
                <a:ext cx="5282" cy="165052"/>
              </a:xfrm>
              <a:custGeom>
                <a:avLst/>
                <a:gdLst/>
                <a:ahLst/>
                <a:cxnLst/>
                <a:rect l="l" t="t" r="r" b="b"/>
                <a:pathLst>
                  <a:path w="200" h="6249" extrusionOk="0">
                    <a:moveTo>
                      <a:pt x="0" y="1"/>
                    </a:moveTo>
                    <a:lnTo>
                      <a:pt x="0" y="6249"/>
                    </a:lnTo>
                    <a:lnTo>
                      <a:pt x="200" y="6249"/>
                    </a:lnTo>
                    <a:lnTo>
                      <a:pt x="200"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2" name="Google Shape;312;p6"/>
              <p:cNvSpPr/>
              <p:nvPr/>
            </p:nvSpPr>
            <p:spPr>
              <a:xfrm>
                <a:off x="227754" y="7878155"/>
                <a:ext cx="5282" cy="368718"/>
              </a:xfrm>
              <a:custGeom>
                <a:avLst/>
                <a:gdLst/>
                <a:ahLst/>
                <a:cxnLst/>
                <a:rect l="l" t="t" r="r" b="b"/>
                <a:pathLst>
                  <a:path w="200" h="13960" extrusionOk="0">
                    <a:moveTo>
                      <a:pt x="0" y="1"/>
                    </a:moveTo>
                    <a:lnTo>
                      <a:pt x="0" y="13959"/>
                    </a:lnTo>
                    <a:lnTo>
                      <a:pt x="200" y="13959"/>
                    </a:lnTo>
                    <a:lnTo>
                      <a:pt x="200"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3" name="Google Shape;313;p6"/>
              <p:cNvSpPr/>
              <p:nvPr/>
            </p:nvSpPr>
            <p:spPr>
              <a:xfrm>
                <a:off x="227754" y="6568491"/>
                <a:ext cx="5282" cy="173821"/>
              </a:xfrm>
              <a:custGeom>
                <a:avLst/>
                <a:gdLst/>
                <a:ahLst/>
                <a:cxnLst/>
                <a:rect l="l" t="t" r="r" b="b"/>
                <a:pathLst>
                  <a:path w="200" h="6581" extrusionOk="0">
                    <a:moveTo>
                      <a:pt x="0" y="0"/>
                    </a:moveTo>
                    <a:lnTo>
                      <a:pt x="0" y="6581"/>
                    </a:lnTo>
                    <a:lnTo>
                      <a:pt x="200" y="6581"/>
                    </a:lnTo>
                    <a:lnTo>
                      <a:pt x="200"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4" name="Google Shape;314;p6"/>
              <p:cNvSpPr/>
              <p:nvPr/>
            </p:nvSpPr>
            <p:spPr>
              <a:xfrm>
                <a:off x="227754" y="8630436"/>
                <a:ext cx="5282" cy="367820"/>
              </a:xfrm>
              <a:custGeom>
                <a:avLst/>
                <a:gdLst/>
                <a:ahLst/>
                <a:cxnLst/>
                <a:rect l="l" t="t" r="r" b="b"/>
                <a:pathLst>
                  <a:path w="200" h="13926" extrusionOk="0">
                    <a:moveTo>
                      <a:pt x="0" y="1"/>
                    </a:moveTo>
                    <a:lnTo>
                      <a:pt x="0" y="13926"/>
                    </a:lnTo>
                    <a:lnTo>
                      <a:pt x="200" y="13926"/>
                    </a:lnTo>
                    <a:lnTo>
                      <a:pt x="200"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5" name="Google Shape;315;p6"/>
              <p:cNvSpPr/>
              <p:nvPr/>
            </p:nvSpPr>
            <p:spPr>
              <a:xfrm>
                <a:off x="600804" y="7878155"/>
                <a:ext cx="10565" cy="368718"/>
              </a:xfrm>
              <a:custGeom>
                <a:avLst/>
                <a:gdLst/>
                <a:ahLst/>
                <a:cxnLst/>
                <a:rect l="l" t="t" r="r" b="b"/>
                <a:pathLst>
                  <a:path w="400" h="13960" extrusionOk="0">
                    <a:moveTo>
                      <a:pt x="1" y="1"/>
                    </a:moveTo>
                    <a:lnTo>
                      <a:pt x="1" y="13959"/>
                    </a:lnTo>
                    <a:lnTo>
                      <a:pt x="400" y="13959"/>
                    </a:lnTo>
                    <a:lnTo>
                      <a:pt x="400"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6" name="Google Shape;316;p6"/>
              <p:cNvSpPr/>
              <p:nvPr/>
            </p:nvSpPr>
            <p:spPr>
              <a:xfrm>
                <a:off x="600804" y="7505105"/>
                <a:ext cx="10565" cy="368692"/>
              </a:xfrm>
              <a:custGeom>
                <a:avLst/>
                <a:gdLst/>
                <a:ahLst/>
                <a:cxnLst/>
                <a:rect l="l" t="t" r="r" b="b"/>
                <a:pathLst>
                  <a:path w="400" h="13959" extrusionOk="0">
                    <a:moveTo>
                      <a:pt x="1" y="0"/>
                    </a:moveTo>
                    <a:lnTo>
                      <a:pt x="1" y="13959"/>
                    </a:lnTo>
                    <a:lnTo>
                      <a:pt x="400" y="13959"/>
                    </a:lnTo>
                    <a:lnTo>
                      <a:pt x="400"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7" name="Google Shape;317;p6"/>
              <p:cNvSpPr/>
              <p:nvPr/>
            </p:nvSpPr>
            <p:spPr>
              <a:xfrm>
                <a:off x="600804" y="8630436"/>
                <a:ext cx="10565" cy="367820"/>
              </a:xfrm>
              <a:custGeom>
                <a:avLst/>
                <a:gdLst/>
                <a:ahLst/>
                <a:cxnLst/>
                <a:rect l="l" t="t" r="r" b="b"/>
                <a:pathLst>
                  <a:path w="400" h="13926" extrusionOk="0">
                    <a:moveTo>
                      <a:pt x="1" y="1"/>
                    </a:moveTo>
                    <a:lnTo>
                      <a:pt x="1" y="13926"/>
                    </a:lnTo>
                    <a:lnTo>
                      <a:pt x="400" y="13926"/>
                    </a:lnTo>
                    <a:lnTo>
                      <a:pt x="400"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8" name="Google Shape;318;p6"/>
              <p:cNvSpPr/>
              <p:nvPr/>
            </p:nvSpPr>
            <p:spPr>
              <a:xfrm>
                <a:off x="600804" y="8257386"/>
                <a:ext cx="10565" cy="367820"/>
              </a:xfrm>
              <a:custGeom>
                <a:avLst/>
                <a:gdLst/>
                <a:ahLst/>
                <a:cxnLst/>
                <a:rect l="l" t="t" r="r" b="b"/>
                <a:pathLst>
                  <a:path w="400" h="13926" extrusionOk="0">
                    <a:moveTo>
                      <a:pt x="1" y="0"/>
                    </a:moveTo>
                    <a:lnTo>
                      <a:pt x="1" y="13925"/>
                    </a:lnTo>
                    <a:lnTo>
                      <a:pt x="400" y="13925"/>
                    </a:lnTo>
                    <a:lnTo>
                      <a:pt x="400"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9" name="Google Shape;319;p6"/>
              <p:cNvSpPr/>
              <p:nvPr/>
            </p:nvSpPr>
            <p:spPr>
              <a:xfrm>
                <a:off x="600804" y="9008769"/>
                <a:ext cx="10565" cy="165052"/>
              </a:xfrm>
              <a:custGeom>
                <a:avLst/>
                <a:gdLst/>
                <a:ahLst/>
                <a:cxnLst/>
                <a:rect l="l" t="t" r="r" b="b"/>
                <a:pathLst>
                  <a:path w="400" h="6249" extrusionOk="0">
                    <a:moveTo>
                      <a:pt x="1" y="1"/>
                    </a:moveTo>
                    <a:lnTo>
                      <a:pt x="1" y="6249"/>
                    </a:lnTo>
                    <a:lnTo>
                      <a:pt x="400" y="6249"/>
                    </a:lnTo>
                    <a:lnTo>
                      <a:pt x="400"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0" name="Google Shape;320;p6"/>
              <p:cNvSpPr/>
              <p:nvPr/>
            </p:nvSpPr>
            <p:spPr>
              <a:xfrm>
                <a:off x="600804" y="7125901"/>
                <a:ext cx="10565" cy="368692"/>
              </a:xfrm>
              <a:custGeom>
                <a:avLst/>
                <a:gdLst/>
                <a:ahLst/>
                <a:cxnLst/>
                <a:rect l="l" t="t" r="r" b="b"/>
                <a:pathLst>
                  <a:path w="400" h="13959" extrusionOk="0">
                    <a:moveTo>
                      <a:pt x="1" y="0"/>
                    </a:moveTo>
                    <a:lnTo>
                      <a:pt x="1" y="13959"/>
                    </a:lnTo>
                    <a:lnTo>
                      <a:pt x="400" y="13959"/>
                    </a:lnTo>
                    <a:lnTo>
                      <a:pt x="400"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1" name="Google Shape;321;p6"/>
              <p:cNvSpPr/>
              <p:nvPr/>
            </p:nvSpPr>
            <p:spPr>
              <a:xfrm>
                <a:off x="600804" y="6459645"/>
                <a:ext cx="10565" cy="282667"/>
              </a:xfrm>
              <a:custGeom>
                <a:avLst/>
                <a:gdLst/>
                <a:ahLst/>
                <a:cxnLst/>
                <a:rect l="l" t="t" r="r" b="b"/>
                <a:pathLst>
                  <a:path w="400" h="10702" extrusionOk="0">
                    <a:moveTo>
                      <a:pt x="1" y="0"/>
                    </a:moveTo>
                    <a:lnTo>
                      <a:pt x="1" y="10702"/>
                    </a:lnTo>
                    <a:lnTo>
                      <a:pt x="400" y="10702"/>
                    </a:lnTo>
                    <a:lnTo>
                      <a:pt x="400" y="100"/>
                    </a:lnTo>
                    <a:cubicBezTo>
                      <a:pt x="300" y="67"/>
                      <a:pt x="167" y="33"/>
                      <a:pt x="67" y="0"/>
                    </a:cubicBez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2" name="Google Shape;322;p6"/>
              <p:cNvSpPr/>
              <p:nvPr/>
            </p:nvSpPr>
            <p:spPr>
              <a:xfrm>
                <a:off x="600804" y="6752824"/>
                <a:ext cx="10565" cy="368692"/>
              </a:xfrm>
              <a:custGeom>
                <a:avLst/>
                <a:gdLst/>
                <a:ahLst/>
                <a:cxnLst/>
                <a:rect l="l" t="t" r="r" b="b"/>
                <a:pathLst>
                  <a:path w="400" h="13959" extrusionOk="0">
                    <a:moveTo>
                      <a:pt x="1" y="1"/>
                    </a:moveTo>
                    <a:lnTo>
                      <a:pt x="1" y="13959"/>
                    </a:lnTo>
                    <a:lnTo>
                      <a:pt x="400" y="13959"/>
                    </a:lnTo>
                    <a:lnTo>
                      <a:pt x="400"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3" name="Google Shape;323;p6"/>
              <p:cNvSpPr/>
              <p:nvPr/>
            </p:nvSpPr>
            <p:spPr>
              <a:xfrm>
                <a:off x="980035" y="6632568"/>
                <a:ext cx="4411" cy="109744"/>
              </a:xfrm>
              <a:custGeom>
                <a:avLst/>
                <a:gdLst/>
                <a:ahLst/>
                <a:cxnLst/>
                <a:rect l="l" t="t" r="r" b="b"/>
                <a:pathLst>
                  <a:path w="167" h="4155" extrusionOk="0">
                    <a:moveTo>
                      <a:pt x="0" y="0"/>
                    </a:moveTo>
                    <a:lnTo>
                      <a:pt x="0" y="4155"/>
                    </a:lnTo>
                    <a:lnTo>
                      <a:pt x="166" y="4155"/>
                    </a:lnTo>
                    <a:lnTo>
                      <a:pt x="166" y="100"/>
                    </a:lnTo>
                    <a:cubicBezTo>
                      <a:pt x="133" y="67"/>
                      <a:pt x="67" y="34"/>
                      <a:pt x="0" y="0"/>
                    </a:cubicBez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4" name="Google Shape;324;p6"/>
              <p:cNvSpPr/>
              <p:nvPr/>
            </p:nvSpPr>
            <p:spPr>
              <a:xfrm>
                <a:off x="980035" y="9008769"/>
                <a:ext cx="4411" cy="165052"/>
              </a:xfrm>
              <a:custGeom>
                <a:avLst/>
                <a:gdLst/>
                <a:ahLst/>
                <a:cxnLst/>
                <a:rect l="l" t="t" r="r" b="b"/>
                <a:pathLst>
                  <a:path w="167" h="6249" extrusionOk="0">
                    <a:moveTo>
                      <a:pt x="0" y="1"/>
                    </a:moveTo>
                    <a:lnTo>
                      <a:pt x="0" y="6249"/>
                    </a:lnTo>
                    <a:lnTo>
                      <a:pt x="166" y="6249"/>
                    </a:lnTo>
                    <a:lnTo>
                      <a:pt x="166"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5" name="Google Shape;325;p6"/>
              <p:cNvSpPr/>
              <p:nvPr/>
            </p:nvSpPr>
            <p:spPr>
              <a:xfrm>
                <a:off x="980035" y="7505105"/>
                <a:ext cx="4411" cy="368692"/>
              </a:xfrm>
              <a:custGeom>
                <a:avLst/>
                <a:gdLst/>
                <a:ahLst/>
                <a:cxnLst/>
                <a:rect l="l" t="t" r="r" b="b"/>
                <a:pathLst>
                  <a:path w="167" h="13959" extrusionOk="0">
                    <a:moveTo>
                      <a:pt x="0" y="0"/>
                    </a:moveTo>
                    <a:lnTo>
                      <a:pt x="0" y="13959"/>
                    </a:lnTo>
                    <a:lnTo>
                      <a:pt x="166" y="13959"/>
                    </a:lnTo>
                    <a:lnTo>
                      <a:pt x="166"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6" name="Google Shape;326;p6"/>
              <p:cNvSpPr/>
              <p:nvPr/>
            </p:nvSpPr>
            <p:spPr>
              <a:xfrm>
                <a:off x="980035" y="8630436"/>
                <a:ext cx="4411" cy="367820"/>
              </a:xfrm>
              <a:custGeom>
                <a:avLst/>
                <a:gdLst/>
                <a:ahLst/>
                <a:cxnLst/>
                <a:rect l="l" t="t" r="r" b="b"/>
                <a:pathLst>
                  <a:path w="167" h="13926" extrusionOk="0">
                    <a:moveTo>
                      <a:pt x="0" y="1"/>
                    </a:moveTo>
                    <a:lnTo>
                      <a:pt x="0" y="13926"/>
                    </a:lnTo>
                    <a:lnTo>
                      <a:pt x="166" y="13926"/>
                    </a:lnTo>
                    <a:lnTo>
                      <a:pt x="166"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7" name="Google Shape;327;p6"/>
              <p:cNvSpPr/>
              <p:nvPr/>
            </p:nvSpPr>
            <p:spPr>
              <a:xfrm>
                <a:off x="980035" y="7125901"/>
                <a:ext cx="4411" cy="368692"/>
              </a:xfrm>
              <a:custGeom>
                <a:avLst/>
                <a:gdLst/>
                <a:ahLst/>
                <a:cxnLst/>
                <a:rect l="l" t="t" r="r" b="b"/>
                <a:pathLst>
                  <a:path w="167" h="13959" extrusionOk="0">
                    <a:moveTo>
                      <a:pt x="0" y="0"/>
                    </a:moveTo>
                    <a:lnTo>
                      <a:pt x="0" y="13959"/>
                    </a:lnTo>
                    <a:lnTo>
                      <a:pt x="166" y="13959"/>
                    </a:lnTo>
                    <a:lnTo>
                      <a:pt x="166"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8" name="Google Shape;328;p6"/>
              <p:cNvSpPr/>
              <p:nvPr/>
            </p:nvSpPr>
            <p:spPr>
              <a:xfrm>
                <a:off x="980035" y="8257386"/>
                <a:ext cx="4411" cy="367820"/>
              </a:xfrm>
              <a:custGeom>
                <a:avLst/>
                <a:gdLst/>
                <a:ahLst/>
                <a:cxnLst/>
                <a:rect l="l" t="t" r="r" b="b"/>
                <a:pathLst>
                  <a:path w="167" h="13926" extrusionOk="0">
                    <a:moveTo>
                      <a:pt x="0" y="0"/>
                    </a:moveTo>
                    <a:lnTo>
                      <a:pt x="0" y="13925"/>
                    </a:lnTo>
                    <a:lnTo>
                      <a:pt x="166" y="13925"/>
                    </a:lnTo>
                    <a:lnTo>
                      <a:pt x="166"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9" name="Google Shape;329;p6"/>
              <p:cNvSpPr/>
              <p:nvPr/>
            </p:nvSpPr>
            <p:spPr>
              <a:xfrm>
                <a:off x="980035" y="7878155"/>
                <a:ext cx="4411" cy="368718"/>
              </a:xfrm>
              <a:custGeom>
                <a:avLst/>
                <a:gdLst/>
                <a:ahLst/>
                <a:cxnLst/>
                <a:rect l="l" t="t" r="r" b="b"/>
                <a:pathLst>
                  <a:path w="167" h="13960" extrusionOk="0">
                    <a:moveTo>
                      <a:pt x="0" y="1"/>
                    </a:moveTo>
                    <a:lnTo>
                      <a:pt x="0" y="13959"/>
                    </a:lnTo>
                    <a:lnTo>
                      <a:pt x="166" y="13959"/>
                    </a:lnTo>
                    <a:lnTo>
                      <a:pt x="166"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0" name="Google Shape;330;p6"/>
              <p:cNvSpPr/>
              <p:nvPr/>
            </p:nvSpPr>
            <p:spPr>
              <a:xfrm>
                <a:off x="980035" y="6752824"/>
                <a:ext cx="4411" cy="368692"/>
              </a:xfrm>
              <a:custGeom>
                <a:avLst/>
                <a:gdLst/>
                <a:ahLst/>
                <a:cxnLst/>
                <a:rect l="l" t="t" r="r" b="b"/>
                <a:pathLst>
                  <a:path w="167" h="13959" extrusionOk="0">
                    <a:moveTo>
                      <a:pt x="0" y="1"/>
                    </a:moveTo>
                    <a:lnTo>
                      <a:pt x="0" y="13959"/>
                    </a:lnTo>
                    <a:lnTo>
                      <a:pt x="166" y="13959"/>
                    </a:lnTo>
                    <a:lnTo>
                      <a:pt x="166"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1" name="Google Shape;331;p6"/>
              <p:cNvSpPr/>
              <p:nvPr/>
            </p:nvSpPr>
            <p:spPr>
              <a:xfrm>
                <a:off x="1353085" y="9008769"/>
                <a:ext cx="10565" cy="165052"/>
              </a:xfrm>
              <a:custGeom>
                <a:avLst/>
                <a:gdLst/>
                <a:ahLst/>
                <a:cxnLst/>
                <a:rect l="l" t="t" r="r" b="b"/>
                <a:pathLst>
                  <a:path w="400" h="6249" extrusionOk="0">
                    <a:moveTo>
                      <a:pt x="1" y="1"/>
                    </a:moveTo>
                    <a:lnTo>
                      <a:pt x="1" y="6249"/>
                    </a:lnTo>
                    <a:lnTo>
                      <a:pt x="400" y="6249"/>
                    </a:lnTo>
                    <a:lnTo>
                      <a:pt x="400"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2" name="Google Shape;332;p6"/>
              <p:cNvSpPr/>
              <p:nvPr/>
            </p:nvSpPr>
            <p:spPr>
              <a:xfrm>
                <a:off x="1353085" y="7125901"/>
                <a:ext cx="10565" cy="368692"/>
              </a:xfrm>
              <a:custGeom>
                <a:avLst/>
                <a:gdLst/>
                <a:ahLst/>
                <a:cxnLst/>
                <a:rect l="l" t="t" r="r" b="b"/>
                <a:pathLst>
                  <a:path w="400" h="13959" extrusionOk="0">
                    <a:moveTo>
                      <a:pt x="1" y="0"/>
                    </a:moveTo>
                    <a:lnTo>
                      <a:pt x="1" y="13959"/>
                    </a:lnTo>
                    <a:lnTo>
                      <a:pt x="400" y="13959"/>
                    </a:lnTo>
                    <a:lnTo>
                      <a:pt x="400"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3" name="Google Shape;333;p6"/>
              <p:cNvSpPr/>
              <p:nvPr/>
            </p:nvSpPr>
            <p:spPr>
              <a:xfrm>
                <a:off x="1353085" y="7878155"/>
                <a:ext cx="10565" cy="368718"/>
              </a:xfrm>
              <a:custGeom>
                <a:avLst/>
                <a:gdLst/>
                <a:ahLst/>
                <a:cxnLst/>
                <a:rect l="l" t="t" r="r" b="b"/>
                <a:pathLst>
                  <a:path w="400" h="13960" extrusionOk="0">
                    <a:moveTo>
                      <a:pt x="1" y="1"/>
                    </a:moveTo>
                    <a:lnTo>
                      <a:pt x="1" y="13959"/>
                    </a:lnTo>
                    <a:lnTo>
                      <a:pt x="400" y="13959"/>
                    </a:lnTo>
                    <a:lnTo>
                      <a:pt x="400"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4" name="Google Shape;334;p6"/>
              <p:cNvSpPr/>
              <p:nvPr/>
            </p:nvSpPr>
            <p:spPr>
              <a:xfrm>
                <a:off x="1353085" y="7505105"/>
                <a:ext cx="10565" cy="368692"/>
              </a:xfrm>
              <a:custGeom>
                <a:avLst/>
                <a:gdLst/>
                <a:ahLst/>
                <a:cxnLst/>
                <a:rect l="l" t="t" r="r" b="b"/>
                <a:pathLst>
                  <a:path w="400" h="13959" extrusionOk="0">
                    <a:moveTo>
                      <a:pt x="1" y="0"/>
                    </a:moveTo>
                    <a:lnTo>
                      <a:pt x="1" y="13959"/>
                    </a:lnTo>
                    <a:lnTo>
                      <a:pt x="400" y="13959"/>
                    </a:lnTo>
                    <a:lnTo>
                      <a:pt x="400"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5" name="Google Shape;335;p6"/>
              <p:cNvSpPr/>
              <p:nvPr/>
            </p:nvSpPr>
            <p:spPr>
              <a:xfrm>
                <a:off x="1353085" y="8257386"/>
                <a:ext cx="10565" cy="367820"/>
              </a:xfrm>
              <a:custGeom>
                <a:avLst/>
                <a:gdLst/>
                <a:ahLst/>
                <a:cxnLst/>
                <a:rect l="l" t="t" r="r" b="b"/>
                <a:pathLst>
                  <a:path w="400" h="13926" extrusionOk="0">
                    <a:moveTo>
                      <a:pt x="1" y="0"/>
                    </a:moveTo>
                    <a:lnTo>
                      <a:pt x="1" y="13925"/>
                    </a:lnTo>
                    <a:lnTo>
                      <a:pt x="400" y="13925"/>
                    </a:lnTo>
                    <a:lnTo>
                      <a:pt x="400"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6" name="Google Shape;336;p6"/>
              <p:cNvSpPr/>
              <p:nvPr/>
            </p:nvSpPr>
            <p:spPr>
              <a:xfrm>
                <a:off x="1353085" y="8630436"/>
                <a:ext cx="10565" cy="367820"/>
              </a:xfrm>
              <a:custGeom>
                <a:avLst/>
                <a:gdLst/>
                <a:ahLst/>
                <a:cxnLst/>
                <a:rect l="l" t="t" r="r" b="b"/>
                <a:pathLst>
                  <a:path w="400" h="13926" extrusionOk="0">
                    <a:moveTo>
                      <a:pt x="1" y="1"/>
                    </a:moveTo>
                    <a:lnTo>
                      <a:pt x="1" y="13926"/>
                    </a:lnTo>
                    <a:lnTo>
                      <a:pt x="400" y="13926"/>
                    </a:lnTo>
                    <a:lnTo>
                      <a:pt x="400"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7" name="Google Shape;337;p6"/>
              <p:cNvSpPr/>
              <p:nvPr/>
            </p:nvSpPr>
            <p:spPr>
              <a:xfrm>
                <a:off x="1353085" y="6828311"/>
                <a:ext cx="10565" cy="293205"/>
              </a:xfrm>
              <a:custGeom>
                <a:avLst/>
                <a:gdLst/>
                <a:ahLst/>
                <a:cxnLst/>
                <a:rect l="l" t="t" r="r" b="b"/>
                <a:pathLst>
                  <a:path w="400" h="11101" extrusionOk="0">
                    <a:moveTo>
                      <a:pt x="400" y="1"/>
                    </a:moveTo>
                    <a:cubicBezTo>
                      <a:pt x="333" y="34"/>
                      <a:pt x="267" y="34"/>
                      <a:pt x="200" y="67"/>
                    </a:cubicBezTo>
                    <a:lnTo>
                      <a:pt x="1" y="67"/>
                    </a:lnTo>
                    <a:lnTo>
                      <a:pt x="1" y="11101"/>
                    </a:lnTo>
                    <a:lnTo>
                      <a:pt x="400" y="11101"/>
                    </a:lnTo>
                    <a:lnTo>
                      <a:pt x="400"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8" name="Google Shape;338;p6"/>
              <p:cNvSpPr/>
              <p:nvPr/>
            </p:nvSpPr>
            <p:spPr>
              <a:xfrm>
                <a:off x="1731418" y="7505105"/>
                <a:ext cx="5309" cy="368692"/>
              </a:xfrm>
              <a:custGeom>
                <a:avLst/>
                <a:gdLst/>
                <a:ahLst/>
                <a:cxnLst/>
                <a:rect l="l" t="t" r="r" b="b"/>
                <a:pathLst>
                  <a:path w="201" h="13959" extrusionOk="0">
                    <a:moveTo>
                      <a:pt x="1" y="0"/>
                    </a:moveTo>
                    <a:lnTo>
                      <a:pt x="1" y="13959"/>
                    </a:lnTo>
                    <a:lnTo>
                      <a:pt x="200" y="13959"/>
                    </a:lnTo>
                    <a:lnTo>
                      <a:pt x="200"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9" name="Google Shape;339;p6"/>
              <p:cNvSpPr/>
              <p:nvPr/>
            </p:nvSpPr>
            <p:spPr>
              <a:xfrm>
                <a:off x="1732316" y="6624671"/>
                <a:ext cx="4411" cy="117641"/>
              </a:xfrm>
              <a:custGeom>
                <a:avLst/>
                <a:gdLst/>
                <a:ahLst/>
                <a:cxnLst/>
                <a:rect l="l" t="t" r="r" b="b"/>
                <a:pathLst>
                  <a:path w="167" h="4454" extrusionOk="0">
                    <a:moveTo>
                      <a:pt x="166" y="0"/>
                    </a:moveTo>
                    <a:lnTo>
                      <a:pt x="0" y="366"/>
                    </a:lnTo>
                    <a:lnTo>
                      <a:pt x="0" y="4454"/>
                    </a:lnTo>
                    <a:lnTo>
                      <a:pt x="166" y="4454"/>
                    </a:lnTo>
                    <a:lnTo>
                      <a:pt x="166"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0" name="Google Shape;340;p6"/>
              <p:cNvSpPr/>
              <p:nvPr/>
            </p:nvSpPr>
            <p:spPr>
              <a:xfrm>
                <a:off x="1731418" y="8630436"/>
                <a:ext cx="5309" cy="367820"/>
              </a:xfrm>
              <a:custGeom>
                <a:avLst/>
                <a:gdLst/>
                <a:ahLst/>
                <a:cxnLst/>
                <a:rect l="l" t="t" r="r" b="b"/>
                <a:pathLst>
                  <a:path w="201" h="13926" extrusionOk="0">
                    <a:moveTo>
                      <a:pt x="1" y="1"/>
                    </a:moveTo>
                    <a:lnTo>
                      <a:pt x="1" y="13926"/>
                    </a:lnTo>
                    <a:lnTo>
                      <a:pt x="200" y="13926"/>
                    </a:lnTo>
                    <a:lnTo>
                      <a:pt x="200"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1" name="Google Shape;341;p6"/>
              <p:cNvSpPr/>
              <p:nvPr/>
            </p:nvSpPr>
            <p:spPr>
              <a:xfrm>
                <a:off x="1731418" y="8257386"/>
                <a:ext cx="5309" cy="367820"/>
              </a:xfrm>
              <a:custGeom>
                <a:avLst/>
                <a:gdLst/>
                <a:ahLst/>
                <a:cxnLst/>
                <a:rect l="l" t="t" r="r" b="b"/>
                <a:pathLst>
                  <a:path w="201" h="13926" extrusionOk="0">
                    <a:moveTo>
                      <a:pt x="1" y="0"/>
                    </a:moveTo>
                    <a:lnTo>
                      <a:pt x="1" y="13925"/>
                    </a:lnTo>
                    <a:lnTo>
                      <a:pt x="200" y="13925"/>
                    </a:lnTo>
                    <a:lnTo>
                      <a:pt x="200"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2" name="Google Shape;342;p6"/>
              <p:cNvSpPr/>
              <p:nvPr/>
            </p:nvSpPr>
            <p:spPr>
              <a:xfrm>
                <a:off x="1731418" y="7125901"/>
                <a:ext cx="5309" cy="368692"/>
              </a:xfrm>
              <a:custGeom>
                <a:avLst/>
                <a:gdLst/>
                <a:ahLst/>
                <a:cxnLst/>
                <a:rect l="l" t="t" r="r" b="b"/>
                <a:pathLst>
                  <a:path w="201" h="13959" extrusionOk="0">
                    <a:moveTo>
                      <a:pt x="1" y="0"/>
                    </a:moveTo>
                    <a:lnTo>
                      <a:pt x="1" y="13959"/>
                    </a:lnTo>
                    <a:lnTo>
                      <a:pt x="200" y="13959"/>
                    </a:lnTo>
                    <a:lnTo>
                      <a:pt x="200"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3" name="Google Shape;343;p6"/>
              <p:cNvSpPr/>
              <p:nvPr/>
            </p:nvSpPr>
            <p:spPr>
              <a:xfrm>
                <a:off x="1731418" y="6752824"/>
                <a:ext cx="5309" cy="368692"/>
              </a:xfrm>
              <a:custGeom>
                <a:avLst/>
                <a:gdLst/>
                <a:ahLst/>
                <a:cxnLst/>
                <a:rect l="l" t="t" r="r" b="b"/>
                <a:pathLst>
                  <a:path w="201" h="13959" extrusionOk="0">
                    <a:moveTo>
                      <a:pt x="1" y="1"/>
                    </a:moveTo>
                    <a:lnTo>
                      <a:pt x="1" y="13959"/>
                    </a:lnTo>
                    <a:lnTo>
                      <a:pt x="200" y="13959"/>
                    </a:lnTo>
                    <a:lnTo>
                      <a:pt x="200"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4" name="Google Shape;344;p6"/>
              <p:cNvSpPr/>
              <p:nvPr/>
            </p:nvSpPr>
            <p:spPr>
              <a:xfrm>
                <a:off x="1731418" y="7878155"/>
                <a:ext cx="5309" cy="368718"/>
              </a:xfrm>
              <a:custGeom>
                <a:avLst/>
                <a:gdLst/>
                <a:ahLst/>
                <a:cxnLst/>
                <a:rect l="l" t="t" r="r" b="b"/>
                <a:pathLst>
                  <a:path w="201" h="13960" extrusionOk="0">
                    <a:moveTo>
                      <a:pt x="1" y="1"/>
                    </a:moveTo>
                    <a:lnTo>
                      <a:pt x="1" y="13959"/>
                    </a:lnTo>
                    <a:lnTo>
                      <a:pt x="200" y="13959"/>
                    </a:lnTo>
                    <a:lnTo>
                      <a:pt x="200"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5" name="Google Shape;345;p6"/>
              <p:cNvSpPr/>
              <p:nvPr/>
            </p:nvSpPr>
            <p:spPr>
              <a:xfrm>
                <a:off x="1731418" y="9008769"/>
                <a:ext cx="5309" cy="165052"/>
              </a:xfrm>
              <a:custGeom>
                <a:avLst/>
                <a:gdLst/>
                <a:ahLst/>
                <a:cxnLst/>
                <a:rect l="l" t="t" r="r" b="b"/>
                <a:pathLst>
                  <a:path w="201" h="6249" extrusionOk="0">
                    <a:moveTo>
                      <a:pt x="1" y="1"/>
                    </a:moveTo>
                    <a:lnTo>
                      <a:pt x="1" y="6249"/>
                    </a:lnTo>
                    <a:lnTo>
                      <a:pt x="200" y="6249"/>
                    </a:lnTo>
                    <a:lnTo>
                      <a:pt x="200"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6" name="Google Shape;346;p6"/>
              <p:cNvSpPr/>
              <p:nvPr/>
            </p:nvSpPr>
            <p:spPr>
              <a:xfrm>
                <a:off x="2105366" y="9008769"/>
                <a:ext cx="10565" cy="165052"/>
              </a:xfrm>
              <a:custGeom>
                <a:avLst/>
                <a:gdLst/>
                <a:ahLst/>
                <a:cxnLst/>
                <a:rect l="l" t="t" r="r" b="b"/>
                <a:pathLst>
                  <a:path w="400" h="6249" extrusionOk="0">
                    <a:moveTo>
                      <a:pt x="1" y="1"/>
                    </a:moveTo>
                    <a:lnTo>
                      <a:pt x="1" y="6249"/>
                    </a:lnTo>
                    <a:lnTo>
                      <a:pt x="400" y="6249"/>
                    </a:lnTo>
                    <a:lnTo>
                      <a:pt x="400"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7" name="Google Shape;347;p6"/>
              <p:cNvSpPr/>
              <p:nvPr/>
            </p:nvSpPr>
            <p:spPr>
              <a:xfrm>
                <a:off x="2105366" y="7505105"/>
                <a:ext cx="10565" cy="368692"/>
              </a:xfrm>
              <a:custGeom>
                <a:avLst/>
                <a:gdLst/>
                <a:ahLst/>
                <a:cxnLst/>
                <a:rect l="l" t="t" r="r" b="b"/>
                <a:pathLst>
                  <a:path w="400" h="13959" extrusionOk="0">
                    <a:moveTo>
                      <a:pt x="1" y="0"/>
                    </a:moveTo>
                    <a:lnTo>
                      <a:pt x="1" y="13959"/>
                    </a:lnTo>
                    <a:lnTo>
                      <a:pt x="400" y="13959"/>
                    </a:lnTo>
                    <a:lnTo>
                      <a:pt x="400"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8" name="Google Shape;348;p6"/>
              <p:cNvSpPr/>
              <p:nvPr/>
            </p:nvSpPr>
            <p:spPr>
              <a:xfrm>
                <a:off x="2105366" y="7125901"/>
                <a:ext cx="10565" cy="368692"/>
              </a:xfrm>
              <a:custGeom>
                <a:avLst/>
                <a:gdLst/>
                <a:ahLst/>
                <a:cxnLst/>
                <a:rect l="l" t="t" r="r" b="b"/>
                <a:pathLst>
                  <a:path w="400" h="13959" extrusionOk="0">
                    <a:moveTo>
                      <a:pt x="1" y="0"/>
                    </a:moveTo>
                    <a:lnTo>
                      <a:pt x="1" y="13959"/>
                    </a:lnTo>
                    <a:lnTo>
                      <a:pt x="400" y="13959"/>
                    </a:lnTo>
                    <a:lnTo>
                      <a:pt x="400"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9" name="Google Shape;349;p6"/>
              <p:cNvSpPr/>
              <p:nvPr/>
            </p:nvSpPr>
            <p:spPr>
              <a:xfrm>
                <a:off x="2105366" y="7878155"/>
                <a:ext cx="10565" cy="368718"/>
              </a:xfrm>
              <a:custGeom>
                <a:avLst/>
                <a:gdLst/>
                <a:ahLst/>
                <a:cxnLst/>
                <a:rect l="l" t="t" r="r" b="b"/>
                <a:pathLst>
                  <a:path w="400" h="13960" extrusionOk="0">
                    <a:moveTo>
                      <a:pt x="1" y="1"/>
                    </a:moveTo>
                    <a:lnTo>
                      <a:pt x="1" y="13959"/>
                    </a:lnTo>
                    <a:lnTo>
                      <a:pt x="400" y="13959"/>
                    </a:lnTo>
                    <a:lnTo>
                      <a:pt x="400"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0" name="Google Shape;350;p6"/>
              <p:cNvSpPr/>
              <p:nvPr/>
            </p:nvSpPr>
            <p:spPr>
              <a:xfrm>
                <a:off x="2105366" y="8257386"/>
                <a:ext cx="10565" cy="367820"/>
              </a:xfrm>
              <a:custGeom>
                <a:avLst/>
                <a:gdLst/>
                <a:ahLst/>
                <a:cxnLst/>
                <a:rect l="l" t="t" r="r" b="b"/>
                <a:pathLst>
                  <a:path w="400" h="13926" extrusionOk="0">
                    <a:moveTo>
                      <a:pt x="1" y="0"/>
                    </a:moveTo>
                    <a:lnTo>
                      <a:pt x="1" y="13925"/>
                    </a:lnTo>
                    <a:lnTo>
                      <a:pt x="400" y="13925"/>
                    </a:lnTo>
                    <a:lnTo>
                      <a:pt x="400"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1" name="Google Shape;351;p6"/>
              <p:cNvSpPr/>
              <p:nvPr/>
            </p:nvSpPr>
            <p:spPr>
              <a:xfrm>
                <a:off x="2105366" y="8630436"/>
                <a:ext cx="10565" cy="367820"/>
              </a:xfrm>
              <a:custGeom>
                <a:avLst/>
                <a:gdLst/>
                <a:ahLst/>
                <a:cxnLst/>
                <a:rect l="l" t="t" r="r" b="b"/>
                <a:pathLst>
                  <a:path w="400" h="13926" extrusionOk="0">
                    <a:moveTo>
                      <a:pt x="1" y="1"/>
                    </a:moveTo>
                    <a:lnTo>
                      <a:pt x="1" y="13926"/>
                    </a:lnTo>
                    <a:lnTo>
                      <a:pt x="400" y="13926"/>
                    </a:lnTo>
                    <a:lnTo>
                      <a:pt x="400"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2" name="Google Shape;352;p6"/>
              <p:cNvSpPr/>
              <p:nvPr/>
            </p:nvSpPr>
            <p:spPr>
              <a:xfrm>
                <a:off x="2105366" y="6500902"/>
                <a:ext cx="10565" cy="241410"/>
              </a:xfrm>
              <a:custGeom>
                <a:avLst/>
                <a:gdLst/>
                <a:ahLst/>
                <a:cxnLst/>
                <a:rect l="l" t="t" r="r" b="b"/>
                <a:pathLst>
                  <a:path w="400" h="9140" extrusionOk="0">
                    <a:moveTo>
                      <a:pt x="1" y="0"/>
                    </a:moveTo>
                    <a:lnTo>
                      <a:pt x="1" y="9140"/>
                    </a:lnTo>
                    <a:lnTo>
                      <a:pt x="400" y="9140"/>
                    </a:lnTo>
                    <a:lnTo>
                      <a:pt x="400"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3" name="Google Shape;353;p6"/>
              <p:cNvSpPr/>
              <p:nvPr/>
            </p:nvSpPr>
            <p:spPr>
              <a:xfrm>
                <a:off x="2105366" y="6752824"/>
                <a:ext cx="10565" cy="368692"/>
              </a:xfrm>
              <a:custGeom>
                <a:avLst/>
                <a:gdLst/>
                <a:ahLst/>
                <a:cxnLst/>
                <a:rect l="l" t="t" r="r" b="b"/>
                <a:pathLst>
                  <a:path w="400" h="13959" extrusionOk="0">
                    <a:moveTo>
                      <a:pt x="1" y="1"/>
                    </a:moveTo>
                    <a:lnTo>
                      <a:pt x="1" y="13959"/>
                    </a:lnTo>
                    <a:lnTo>
                      <a:pt x="400" y="13959"/>
                    </a:lnTo>
                    <a:lnTo>
                      <a:pt x="400"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4" name="Google Shape;354;p6"/>
              <p:cNvSpPr/>
              <p:nvPr/>
            </p:nvSpPr>
            <p:spPr>
              <a:xfrm>
                <a:off x="2483698" y="7878155"/>
                <a:ext cx="5309" cy="368718"/>
              </a:xfrm>
              <a:custGeom>
                <a:avLst/>
                <a:gdLst/>
                <a:ahLst/>
                <a:cxnLst/>
                <a:rect l="l" t="t" r="r" b="b"/>
                <a:pathLst>
                  <a:path w="201" h="13960" extrusionOk="0">
                    <a:moveTo>
                      <a:pt x="1" y="1"/>
                    </a:moveTo>
                    <a:lnTo>
                      <a:pt x="1" y="13959"/>
                    </a:lnTo>
                    <a:lnTo>
                      <a:pt x="200" y="13959"/>
                    </a:lnTo>
                    <a:lnTo>
                      <a:pt x="200"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5" name="Google Shape;355;p6"/>
              <p:cNvSpPr/>
              <p:nvPr/>
            </p:nvSpPr>
            <p:spPr>
              <a:xfrm>
                <a:off x="2483698" y="7125901"/>
                <a:ext cx="5309" cy="368692"/>
              </a:xfrm>
              <a:custGeom>
                <a:avLst/>
                <a:gdLst/>
                <a:ahLst/>
                <a:cxnLst/>
                <a:rect l="l" t="t" r="r" b="b"/>
                <a:pathLst>
                  <a:path w="201" h="13959" extrusionOk="0">
                    <a:moveTo>
                      <a:pt x="1" y="0"/>
                    </a:moveTo>
                    <a:lnTo>
                      <a:pt x="1" y="13959"/>
                    </a:lnTo>
                    <a:lnTo>
                      <a:pt x="200" y="13959"/>
                    </a:lnTo>
                    <a:lnTo>
                      <a:pt x="200"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6" name="Google Shape;356;p6"/>
              <p:cNvSpPr/>
              <p:nvPr/>
            </p:nvSpPr>
            <p:spPr>
              <a:xfrm>
                <a:off x="2483698" y="8630436"/>
                <a:ext cx="5309" cy="367820"/>
              </a:xfrm>
              <a:custGeom>
                <a:avLst/>
                <a:gdLst/>
                <a:ahLst/>
                <a:cxnLst/>
                <a:rect l="l" t="t" r="r" b="b"/>
                <a:pathLst>
                  <a:path w="201" h="13926" extrusionOk="0">
                    <a:moveTo>
                      <a:pt x="1" y="1"/>
                    </a:moveTo>
                    <a:lnTo>
                      <a:pt x="1" y="13926"/>
                    </a:lnTo>
                    <a:lnTo>
                      <a:pt x="200" y="13926"/>
                    </a:lnTo>
                    <a:lnTo>
                      <a:pt x="200"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7" name="Google Shape;357;p6"/>
              <p:cNvSpPr/>
              <p:nvPr/>
            </p:nvSpPr>
            <p:spPr>
              <a:xfrm>
                <a:off x="2483698" y="8257386"/>
                <a:ext cx="5309" cy="367820"/>
              </a:xfrm>
              <a:custGeom>
                <a:avLst/>
                <a:gdLst/>
                <a:ahLst/>
                <a:cxnLst/>
                <a:rect l="l" t="t" r="r" b="b"/>
                <a:pathLst>
                  <a:path w="201" h="13926" extrusionOk="0">
                    <a:moveTo>
                      <a:pt x="1" y="0"/>
                    </a:moveTo>
                    <a:lnTo>
                      <a:pt x="1" y="13925"/>
                    </a:lnTo>
                    <a:lnTo>
                      <a:pt x="200" y="13925"/>
                    </a:lnTo>
                    <a:lnTo>
                      <a:pt x="200"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8" name="Google Shape;358;p6"/>
              <p:cNvSpPr/>
              <p:nvPr/>
            </p:nvSpPr>
            <p:spPr>
              <a:xfrm>
                <a:off x="2483698" y="9008769"/>
                <a:ext cx="5309" cy="165052"/>
              </a:xfrm>
              <a:custGeom>
                <a:avLst/>
                <a:gdLst/>
                <a:ahLst/>
                <a:cxnLst/>
                <a:rect l="l" t="t" r="r" b="b"/>
                <a:pathLst>
                  <a:path w="201" h="6249" extrusionOk="0">
                    <a:moveTo>
                      <a:pt x="1" y="1"/>
                    </a:moveTo>
                    <a:lnTo>
                      <a:pt x="1" y="6249"/>
                    </a:lnTo>
                    <a:lnTo>
                      <a:pt x="200" y="6249"/>
                    </a:lnTo>
                    <a:lnTo>
                      <a:pt x="200"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9" name="Google Shape;359;p6"/>
              <p:cNvSpPr/>
              <p:nvPr/>
            </p:nvSpPr>
            <p:spPr>
              <a:xfrm>
                <a:off x="2483698" y="6752824"/>
                <a:ext cx="5309" cy="368692"/>
              </a:xfrm>
              <a:custGeom>
                <a:avLst/>
                <a:gdLst/>
                <a:ahLst/>
                <a:cxnLst/>
                <a:rect l="l" t="t" r="r" b="b"/>
                <a:pathLst>
                  <a:path w="201" h="13959" extrusionOk="0">
                    <a:moveTo>
                      <a:pt x="1" y="1"/>
                    </a:moveTo>
                    <a:lnTo>
                      <a:pt x="1" y="13959"/>
                    </a:lnTo>
                    <a:lnTo>
                      <a:pt x="200" y="13959"/>
                    </a:lnTo>
                    <a:lnTo>
                      <a:pt x="200"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0" name="Google Shape;360;p6"/>
              <p:cNvSpPr/>
              <p:nvPr/>
            </p:nvSpPr>
            <p:spPr>
              <a:xfrm>
                <a:off x="2483698" y="6402594"/>
                <a:ext cx="5309" cy="339718"/>
              </a:xfrm>
              <a:custGeom>
                <a:avLst/>
                <a:gdLst/>
                <a:ahLst/>
                <a:cxnLst/>
                <a:rect l="l" t="t" r="r" b="b"/>
                <a:pathLst>
                  <a:path w="201" h="12862" extrusionOk="0">
                    <a:moveTo>
                      <a:pt x="1" y="0"/>
                    </a:moveTo>
                    <a:lnTo>
                      <a:pt x="1" y="12862"/>
                    </a:lnTo>
                    <a:lnTo>
                      <a:pt x="200" y="12862"/>
                    </a:lnTo>
                    <a:lnTo>
                      <a:pt x="200"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1" name="Google Shape;361;p6"/>
              <p:cNvSpPr/>
              <p:nvPr/>
            </p:nvSpPr>
            <p:spPr>
              <a:xfrm>
                <a:off x="2483698" y="7505105"/>
                <a:ext cx="5309" cy="368692"/>
              </a:xfrm>
              <a:custGeom>
                <a:avLst/>
                <a:gdLst/>
                <a:ahLst/>
                <a:cxnLst/>
                <a:rect l="l" t="t" r="r" b="b"/>
                <a:pathLst>
                  <a:path w="201" h="13959" extrusionOk="0">
                    <a:moveTo>
                      <a:pt x="1" y="0"/>
                    </a:moveTo>
                    <a:lnTo>
                      <a:pt x="1" y="13959"/>
                    </a:lnTo>
                    <a:lnTo>
                      <a:pt x="200" y="13959"/>
                    </a:lnTo>
                    <a:lnTo>
                      <a:pt x="200"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2" name="Google Shape;362;p6"/>
              <p:cNvSpPr/>
              <p:nvPr/>
            </p:nvSpPr>
            <p:spPr>
              <a:xfrm>
                <a:off x="2856775" y="6373620"/>
                <a:ext cx="10565" cy="368692"/>
              </a:xfrm>
              <a:custGeom>
                <a:avLst/>
                <a:gdLst/>
                <a:ahLst/>
                <a:cxnLst/>
                <a:rect l="l" t="t" r="r" b="b"/>
                <a:pathLst>
                  <a:path w="400" h="13959" extrusionOk="0">
                    <a:moveTo>
                      <a:pt x="0" y="0"/>
                    </a:moveTo>
                    <a:lnTo>
                      <a:pt x="0" y="13959"/>
                    </a:lnTo>
                    <a:lnTo>
                      <a:pt x="399" y="13959"/>
                    </a:lnTo>
                    <a:lnTo>
                      <a:pt x="399"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3" name="Google Shape;363;p6"/>
              <p:cNvSpPr/>
              <p:nvPr/>
            </p:nvSpPr>
            <p:spPr>
              <a:xfrm>
                <a:off x="2856775" y="8630436"/>
                <a:ext cx="10565" cy="367820"/>
              </a:xfrm>
              <a:custGeom>
                <a:avLst/>
                <a:gdLst/>
                <a:ahLst/>
                <a:cxnLst/>
                <a:rect l="l" t="t" r="r" b="b"/>
                <a:pathLst>
                  <a:path w="400" h="13926" extrusionOk="0">
                    <a:moveTo>
                      <a:pt x="0" y="1"/>
                    </a:moveTo>
                    <a:lnTo>
                      <a:pt x="0" y="13926"/>
                    </a:lnTo>
                    <a:lnTo>
                      <a:pt x="399" y="13926"/>
                    </a:lnTo>
                    <a:lnTo>
                      <a:pt x="399"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4" name="Google Shape;364;p6"/>
              <p:cNvSpPr/>
              <p:nvPr/>
            </p:nvSpPr>
            <p:spPr>
              <a:xfrm>
                <a:off x="2856775" y="7125901"/>
                <a:ext cx="10565" cy="368692"/>
              </a:xfrm>
              <a:custGeom>
                <a:avLst/>
                <a:gdLst/>
                <a:ahLst/>
                <a:cxnLst/>
                <a:rect l="l" t="t" r="r" b="b"/>
                <a:pathLst>
                  <a:path w="400" h="13959" extrusionOk="0">
                    <a:moveTo>
                      <a:pt x="0" y="0"/>
                    </a:moveTo>
                    <a:lnTo>
                      <a:pt x="0" y="13959"/>
                    </a:lnTo>
                    <a:lnTo>
                      <a:pt x="399" y="13959"/>
                    </a:lnTo>
                    <a:lnTo>
                      <a:pt x="399"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5" name="Google Shape;365;p6"/>
              <p:cNvSpPr/>
              <p:nvPr/>
            </p:nvSpPr>
            <p:spPr>
              <a:xfrm>
                <a:off x="2856775" y="6752824"/>
                <a:ext cx="10565" cy="368692"/>
              </a:xfrm>
              <a:custGeom>
                <a:avLst/>
                <a:gdLst/>
                <a:ahLst/>
                <a:cxnLst/>
                <a:rect l="l" t="t" r="r" b="b"/>
                <a:pathLst>
                  <a:path w="400" h="13959" extrusionOk="0">
                    <a:moveTo>
                      <a:pt x="0" y="1"/>
                    </a:moveTo>
                    <a:lnTo>
                      <a:pt x="0" y="13959"/>
                    </a:lnTo>
                    <a:lnTo>
                      <a:pt x="399" y="13959"/>
                    </a:lnTo>
                    <a:lnTo>
                      <a:pt x="399"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6" name="Google Shape;366;p6"/>
              <p:cNvSpPr/>
              <p:nvPr/>
            </p:nvSpPr>
            <p:spPr>
              <a:xfrm>
                <a:off x="2856775" y="9008769"/>
                <a:ext cx="10565" cy="165052"/>
              </a:xfrm>
              <a:custGeom>
                <a:avLst/>
                <a:gdLst/>
                <a:ahLst/>
                <a:cxnLst/>
                <a:rect l="l" t="t" r="r" b="b"/>
                <a:pathLst>
                  <a:path w="400" h="6249" extrusionOk="0">
                    <a:moveTo>
                      <a:pt x="0" y="1"/>
                    </a:moveTo>
                    <a:lnTo>
                      <a:pt x="0" y="6249"/>
                    </a:lnTo>
                    <a:lnTo>
                      <a:pt x="399" y="6249"/>
                    </a:lnTo>
                    <a:lnTo>
                      <a:pt x="399"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7" name="Google Shape;367;p6"/>
              <p:cNvSpPr/>
              <p:nvPr/>
            </p:nvSpPr>
            <p:spPr>
              <a:xfrm>
                <a:off x="2856775" y="7505105"/>
                <a:ext cx="10565" cy="368692"/>
              </a:xfrm>
              <a:custGeom>
                <a:avLst/>
                <a:gdLst/>
                <a:ahLst/>
                <a:cxnLst/>
                <a:rect l="l" t="t" r="r" b="b"/>
                <a:pathLst>
                  <a:path w="400" h="13959" extrusionOk="0">
                    <a:moveTo>
                      <a:pt x="0" y="0"/>
                    </a:moveTo>
                    <a:lnTo>
                      <a:pt x="0" y="13959"/>
                    </a:lnTo>
                    <a:lnTo>
                      <a:pt x="399" y="13959"/>
                    </a:lnTo>
                    <a:lnTo>
                      <a:pt x="399"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8" name="Google Shape;368;p6"/>
              <p:cNvSpPr/>
              <p:nvPr/>
            </p:nvSpPr>
            <p:spPr>
              <a:xfrm>
                <a:off x="2856775" y="6323568"/>
                <a:ext cx="10565" cy="45694"/>
              </a:xfrm>
              <a:custGeom>
                <a:avLst/>
                <a:gdLst/>
                <a:ahLst/>
                <a:cxnLst/>
                <a:rect l="l" t="t" r="r" b="b"/>
                <a:pathLst>
                  <a:path w="400" h="1730" extrusionOk="0">
                    <a:moveTo>
                      <a:pt x="399" y="1"/>
                    </a:moveTo>
                    <a:cubicBezTo>
                      <a:pt x="266" y="1"/>
                      <a:pt x="167" y="34"/>
                      <a:pt x="0" y="67"/>
                    </a:cubicBezTo>
                    <a:lnTo>
                      <a:pt x="0" y="1729"/>
                    </a:lnTo>
                    <a:lnTo>
                      <a:pt x="399" y="1729"/>
                    </a:lnTo>
                    <a:lnTo>
                      <a:pt x="399"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9" name="Google Shape;369;p6"/>
              <p:cNvSpPr/>
              <p:nvPr/>
            </p:nvSpPr>
            <p:spPr>
              <a:xfrm>
                <a:off x="2856775" y="8257386"/>
                <a:ext cx="10565" cy="367820"/>
              </a:xfrm>
              <a:custGeom>
                <a:avLst/>
                <a:gdLst/>
                <a:ahLst/>
                <a:cxnLst/>
                <a:rect l="l" t="t" r="r" b="b"/>
                <a:pathLst>
                  <a:path w="400" h="13926" extrusionOk="0">
                    <a:moveTo>
                      <a:pt x="0" y="0"/>
                    </a:moveTo>
                    <a:lnTo>
                      <a:pt x="0" y="13925"/>
                    </a:lnTo>
                    <a:lnTo>
                      <a:pt x="399" y="13925"/>
                    </a:lnTo>
                    <a:lnTo>
                      <a:pt x="399"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0" name="Google Shape;370;p6"/>
              <p:cNvSpPr/>
              <p:nvPr/>
            </p:nvSpPr>
            <p:spPr>
              <a:xfrm>
                <a:off x="2856775" y="7878155"/>
                <a:ext cx="10565" cy="368718"/>
              </a:xfrm>
              <a:custGeom>
                <a:avLst/>
                <a:gdLst/>
                <a:ahLst/>
                <a:cxnLst/>
                <a:rect l="l" t="t" r="r" b="b"/>
                <a:pathLst>
                  <a:path w="400" h="13960" extrusionOk="0">
                    <a:moveTo>
                      <a:pt x="0" y="1"/>
                    </a:moveTo>
                    <a:lnTo>
                      <a:pt x="0" y="13959"/>
                    </a:lnTo>
                    <a:lnTo>
                      <a:pt x="399" y="13959"/>
                    </a:lnTo>
                    <a:lnTo>
                      <a:pt x="399"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1" name="Google Shape;371;p6"/>
              <p:cNvSpPr/>
              <p:nvPr/>
            </p:nvSpPr>
            <p:spPr>
              <a:xfrm>
                <a:off x="3235979" y="7505105"/>
                <a:ext cx="5309" cy="368692"/>
              </a:xfrm>
              <a:custGeom>
                <a:avLst/>
                <a:gdLst/>
                <a:ahLst/>
                <a:cxnLst/>
                <a:rect l="l" t="t" r="r" b="b"/>
                <a:pathLst>
                  <a:path w="201" h="13959" extrusionOk="0">
                    <a:moveTo>
                      <a:pt x="1" y="0"/>
                    </a:moveTo>
                    <a:lnTo>
                      <a:pt x="1" y="13959"/>
                    </a:lnTo>
                    <a:lnTo>
                      <a:pt x="200" y="13959"/>
                    </a:lnTo>
                    <a:lnTo>
                      <a:pt x="200"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2" name="Google Shape;372;p6"/>
              <p:cNvSpPr/>
              <p:nvPr/>
            </p:nvSpPr>
            <p:spPr>
              <a:xfrm>
                <a:off x="3235979" y="6283210"/>
                <a:ext cx="5309" cy="86052"/>
              </a:xfrm>
              <a:custGeom>
                <a:avLst/>
                <a:gdLst/>
                <a:ahLst/>
                <a:cxnLst/>
                <a:rect l="l" t="t" r="r" b="b"/>
                <a:pathLst>
                  <a:path w="201" h="3258" extrusionOk="0">
                    <a:moveTo>
                      <a:pt x="200" y="0"/>
                    </a:moveTo>
                    <a:lnTo>
                      <a:pt x="1" y="67"/>
                    </a:lnTo>
                    <a:lnTo>
                      <a:pt x="1" y="3257"/>
                    </a:lnTo>
                    <a:lnTo>
                      <a:pt x="200" y="3257"/>
                    </a:lnTo>
                    <a:lnTo>
                      <a:pt x="200"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3" name="Google Shape;373;p6"/>
              <p:cNvSpPr/>
              <p:nvPr/>
            </p:nvSpPr>
            <p:spPr>
              <a:xfrm>
                <a:off x="3235979" y="8630436"/>
                <a:ext cx="5309" cy="367820"/>
              </a:xfrm>
              <a:custGeom>
                <a:avLst/>
                <a:gdLst/>
                <a:ahLst/>
                <a:cxnLst/>
                <a:rect l="l" t="t" r="r" b="b"/>
                <a:pathLst>
                  <a:path w="201" h="13926" extrusionOk="0">
                    <a:moveTo>
                      <a:pt x="1" y="1"/>
                    </a:moveTo>
                    <a:lnTo>
                      <a:pt x="1" y="13926"/>
                    </a:lnTo>
                    <a:lnTo>
                      <a:pt x="200" y="13926"/>
                    </a:lnTo>
                    <a:lnTo>
                      <a:pt x="200"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4" name="Google Shape;374;p6"/>
              <p:cNvSpPr/>
              <p:nvPr/>
            </p:nvSpPr>
            <p:spPr>
              <a:xfrm>
                <a:off x="3235979" y="8257386"/>
                <a:ext cx="5309" cy="367820"/>
              </a:xfrm>
              <a:custGeom>
                <a:avLst/>
                <a:gdLst/>
                <a:ahLst/>
                <a:cxnLst/>
                <a:rect l="l" t="t" r="r" b="b"/>
                <a:pathLst>
                  <a:path w="201" h="13926" extrusionOk="0">
                    <a:moveTo>
                      <a:pt x="1" y="0"/>
                    </a:moveTo>
                    <a:lnTo>
                      <a:pt x="1" y="13925"/>
                    </a:lnTo>
                    <a:lnTo>
                      <a:pt x="200" y="13925"/>
                    </a:lnTo>
                    <a:lnTo>
                      <a:pt x="200"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5" name="Google Shape;375;p6"/>
              <p:cNvSpPr/>
              <p:nvPr/>
            </p:nvSpPr>
            <p:spPr>
              <a:xfrm>
                <a:off x="3235979" y="7125901"/>
                <a:ext cx="5309" cy="368692"/>
              </a:xfrm>
              <a:custGeom>
                <a:avLst/>
                <a:gdLst/>
                <a:ahLst/>
                <a:cxnLst/>
                <a:rect l="l" t="t" r="r" b="b"/>
                <a:pathLst>
                  <a:path w="201" h="13959" extrusionOk="0">
                    <a:moveTo>
                      <a:pt x="1" y="0"/>
                    </a:moveTo>
                    <a:lnTo>
                      <a:pt x="1" y="13959"/>
                    </a:lnTo>
                    <a:lnTo>
                      <a:pt x="200" y="13959"/>
                    </a:lnTo>
                    <a:lnTo>
                      <a:pt x="200"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6" name="Google Shape;376;p6"/>
              <p:cNvSpPr/>
              <p:nvPr/>
            </p:nvSpPr>
            <p:spPr>
              <a:xfrm>
                <a:off x="3235979" y="9008769"/>
                <a:ext cx="5309" cy="165052"/>
              </a:xfrm>
              <a:custGeom>
                <a:avLst/>
                <a:gdLst/>
                <a:ahLst/>
                <a:cxnLst/>
                <a:rect l="l" t="t" r="r" b="b"/>
                <a:pathLst>
                  <a:path w="201" h="6249" extrusionOk="0">
                    <a:moveTo>
                      <a:pt x="1" y="1"/>
                    </a:moveTo>
                    <a:lnTo>
                      <a:pt x="1" y="6249"/>
                    </a:lnTo>
                    <a:lnTo>
                      <a:pt x="200" y="6249"/>
                    </a:lnTo>
                    <a:lnTo>
                      <a:pt x="200"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7" name="Google Shape;377;p6"/>
              <p:cNvSpPr/>
              <p:nvPr/>
            </p:nvSpPr>
            <p:spPr>
              <a:xfrm>
                <a:off x="3235979" y="6752824"/>
                <a:ext cx="5309" cy="368692"/>
              </a:xfrm>
              <a:custGeom>
                <a:avLst/>
                <a:gdLst/>
                <a:ahLst/>
                <a:cxnLst/>
                <a:rect l="l" t="t" r="r" b="b"/>
                <a:pathLst>
                  <a:path w="201" h="13959" extrusionOk="0">
                    <a:moveTo>
                      <a:pt x="1" y="1"/>
                    </a:moveTo>
                    <a:lnTo>
                      <a:pt x="1" y="13959"/>
                    </a:lnTo>
                    <a:lnTo>
                      <a:pt x="200" y="13959"/>
                    </a:lnTo>
                    <a:lnTo>
                      <a:pt x="200"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8" name="Google Shape;378;p6"/>
              <p:cNvSpPr/>
              <p:nvPr/>
            </p:nvSpPr>
            <p:spPr>
              <a:xfrm>
                <a:off x="3235979" y="6373620"/>
                <a:ext cx="5309" cy="368692"/>
              </a:xfrm>
              <a:custGeom>
                <a:avLst/>
                <a:gdLst/>
                <a:ahLst/>
                <a:cxnLst/>
                <a:rect l="l" t="t" r="r" b="b"/>
                <a:pathLst>
                  <a:path w="201" h="13959" extrusionOk="0">
                    <a:moveTo>
                      <a:pt x="1" y="0"/>
                    </a:moveTo>
                    <a:lnTo>
                      <a:pt x="1" y="13959"/>
                    </a:lnTo>
                    <a:lnTo>
                      <a:pt x="200" y="13959"/>
                    </a:lnTo>
                    <a:lnTo>
                      <a:pt x="200"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9" name="Google Shape;379;p6"/>
              <p:cNvSpPr/>
              <p:nvPr/>
            </p:nvSpPr>
            <p:spPr>
              <a:xfrm>
                <a:off x="3235979" y="7878155"/>
                <a:ext cx="5309" cy="368718"/>
              </a:xfrm>
              <a:custGeom>
                <a:avLst/>
                <a:gdLst/>
                <a:ahLst/>
                <a:cxnLst/>
                <a:rect l="l" t="t" r="r" b="b"/>
                <a:pathLst>
                  <a:path w="201" h="13960" extrusionOk="0">
                    <a:moveTo>
                      <a:pt x="1" y="1"/>
                    </a:moveTo>
                    <a:lnTo>
                      <a:pt x="1" y="13959"/>
                    </a:lnTo>
                    <a:lnTo>
                      <a:pt x="200" y="13959"/>
                    </a:lnTo>
                    <a:lnTo>
                      <a:pt x="200"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0" name="Google Shape;380;p6"/>
              <p:cNvSpPr/>
              <p:nvPr/>
            </p:nvSpPr>
            <p:spPr>
              <a:xfrm>
                <a:off x="3609056" y="6373620"/>
                <a:ext cx="10565" cy="368692"/>
              </a:xfrm>
              <a:custGeom>
                <a:avLst/>
                <a:gdLst/>
                <a:ahLst/>
                <a:cxnLst/>
                <a:rect l="l" t="t" r="r" b="b"/>
                <a:pathLst>
                  <a:path w="400" h="13959" extrusionOk="0">
                    <a:moveTo>
                      <a:pt x="0" y="0"/>
                    </a:moveTo>
                    <a:lnTo>
                      <a:pt x="0" y="13959"/>
                    </a:lnTo>
                    <a:lnTo>
                      <a:pt x="399" y="13959"/>
                    </a:lnTo>
                    <a:lnTo>
                      <a:pt x="399"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1" name="Google Shape;381;p6"/>
              <p:cNvSpPr/>
              <p:nvPr/>
            </p:nvSpPr>
            <p:spPr>
              <a:xfrm>
                <a:off x="3609056" y="6752824"/>
                <a:ext cx="10565" cy="368692"/>
              </a:xfrm>
              <a:custGeom>
                <a:avLst/>
                <a:gdLst/>
                <a:ahLst/>
                <a:cxnLst/>
                <a:rect l="l" t="t" r="r" b="b"/>
                <a:pathLst>
                  <a:path w="400" h="13959" extrusionOk="0">
                    <a:moveTo>
                      <a:pt x="0" y="1"/>
                    </a:moveTo>
                    <a:lnTo>
                      <a:pt x="0" y="13959"/>
                    </a:lnTo>
                    <a:lnTo>
                      <a:pt x="399" y="13959"/>
                    </a:lnTo>
                    <a:lnTo>
                      <a:pt x="399"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2" name="Google Shape;382;p6"/>
              <p:cNvSpPr/>
              <p:nvPr/>
            </p:nvSpPr>
            <p:spPr>
              <a:xfrm>
                <a:off x="3609056" y="7878155"/>
                <a:ext cx="10565" cy="368718"/>
              </a:xfrm>
              <a:custGeom>
                <a:avLst/>
                <a:gdLst/>
                <a:ahLst/>
                <a:cxnLst/>
                <a:rect l="l" t="t" r="r" b="b"/>
                <a:pathLst>
                  <a:path w="400" h="13960" extrusionOk="0">
                    <a:moveTo>
                      <a:pt x="0" y="1"/>
                    </a:moveTo>
                    <a:lnTo>
                      <a:pt x="0" y="13959"/>
                    </a:lnTo>
                    <a:lnTo>
                      <a:pt x="399" y="13959"/>
                    </a:lnTo>
                    <a:lnTo>
                      <a:pt x="399"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3" name="Google Shape;383;p6"/>
              <p:cNvSpPr/>
              <p:nvPr/>
            </p:nvSpPr>
            <p:spPr>
              <a:xfrm>
                <a:off x="3609056" y="7125901"/>
                <a:ext cx="10565" cy="368692"/>
              </a:xfrm>
              <a:custGeom>
                <a:avLst/>
                <a:gdLst/>
                <a:ahLst/>
                <a:cxnLst/>
                <a:rect l="l" t="t" r="r" b="b"/>
                <a:pathLst>
                  <a:path w="400" h="13959" extrusionOk="0">
                    <a:moveTo>
                      <a:pt x="0" y="0"/>
                    </a:moveTo>
                    <a:lnTo>
                      <a:pt x="0" y="13959"/>
                    </a:lnTo>
                    <a:lnTo>
                      <a:pt x="399" y="13959"/>
                    </a:lnTo>
                    <a:lnTo>
                      <a:pt x="399"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4" name="Google Shape;384;p6"/>
              <p:cNvSpPr/>
              <p:nvPr/>
            </p:nvSpPr>
            <p:spPr>
              <a:xfrm>
                <a:off x="3609056" y="8630436"/>
                <a:ext cx="10565" cy="367820"/>
              </a:xfrm>
              <a:custGeom>
                <a:avLst/>
                <a:gdLst/>
                <a:ahLst/>
                <a:cxnLst/>
                <a:rect l="l" t="t" r="r" b="b"/>
                <a:pathLst>
                  <a:path w="400" h="13926" extrusionOk="0">
                    <a:moveTo>
                      <a:pt x="0" y="1"/>
                    </a:moveTo>
                    <a:lnTo>
                      <a:pt x="0" y="13926"/>
                    </a:lnTo>
                    <a:lnTo>
                      <a:pt x="399" y="13926"/>
                    </a:lnTo>
                    <a:lnTo>
                      <a:pt x="399"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5" name="Google Shape;385;p6"/>
              <p:cNvSpPr/>
              <p:nvPr/>
            </p:nvSpPr>
            <p:spPr>
              <a:xfrm>
                <a:off x="3609056" y="7505105"/>
                <a:ext cx="10565" cy="368692"/>
              </a:xfrm>
              <a:custGeom>
                <a:avLst/>
                <a:gdLst/>
                <a:ahLst/>
                <a:cxnLst/>
                <a:rect l="l" t="t" r="r" b="b"/>
                <a:pathLst>
                  <a:path w="400" h="13959" extrusionOk="0">
                    <a:moveTo>
                      <a:pt x="0" y="0"/>
                    </a:moveTo>
                    <a:lnTo>
                      <a:pt x="0" y="13959"/>
                    </a:lnTo>
                    <a:lnTo>
                      <a:pt x="399" y="13959"/>
                    </a:lnTo>
                    <a:lnTo>
                      <a:pt x="399"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6" name="Google Shape;386;p6"/>
              <p:cNvSpPr/>
              <p:nvPr/>
            </p:nvSpPr>
            <p:spPr>
              <a:xfrm>
                <a:off x="3609056" y="8257386"/>
                <a:ext cx="10565" cy="367820"/>
              </a:xfrm>
              <a:custGeom>
                <a:avLst/>
                <a:gdLst/>
                <a:ahLst/>
                <a:cxnLst/>
                <a:rect l="l" t="t" r="r" b="b"/>
                <a:pathLst>
                  <a:path w="400" h="13926" extrusionOk="0">
                    <a:moveTo>
                      <a:pt x="0" y="0"/>
                    </a:moveTo>
                    <a:lnTo>
                      <a:pt x="0" y="13925"/>
                    </a:lnTo>
                    <a:lnTo>
                      <a:pt x="399" y="13925"/>
                    </a:lnTo>
                    <a:lnTo>
                      <a:pt x="399"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7" name="Google Shape;387;p6"/>
              <p:cNvSpPr/>
              <p:nvPr/>
            </p:nvSpPr>
            <p:spPr>
              <a:xfrm>
                <a:off x="3609056" y="9008769"/>
                <a:ext cx="10565" cy="165052"/>
              </a:xfrm>
              <a:custGeom>
                <a:avLst/>
                <a:gdLst/>
                <a:ahLst/>
                <a:cxnLst/>
                <a:rect l="l" t="t" r="r" b="b"/>
                <a:pathLst>
                  <a:path w="400" h="6249" extrusionOk="0">
                    <a:moveTo>
                      <a:pt x="0" y="1"/>
                    </a:moveTo>
                    <a:lnTo>
                      <a:pt x="0" y="6249"/>
                    </a:lnTo>
                    <a:lnTo>
                      <a:pt x="399" y="6249"/>
                    </a:lnTo>
                    <a:lnTo>
                      <a:pt x="399"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8" name="Google Shape;388;p6"/>
              <p:cNvSpPr/>
              <p:nvPr/>
            </p:nvSpPr>
            <p:spPr>
              <a:xfrm>
                <a:off x="3609056" y="6207723"/>
                <a:ext cx="10565" cy="161539"/>
              </a:xfrm>
              <a:custGeom>
                <a:avLst/>
                <a:gdLst/>
                <a:ahLst/>
                <a:cxnLst/>
                <a:rect l="l" t="t" r="r" b="b"/>
                <a:pathLst>
                  <a:path w="400" h="6116" extrusionOk="0">
                    <a:moveTo>
                      <a:pt x="0" y="0"/>
                    </a:moveTo>
                    <a:lnTo>
                      <a:pt x="0" y="6115"/>
                    </a:lnTo>
                    <a:lnTo>
                      <a:pt x="399" y="6115"/>
                    </a:lnTo>
                    <a:lnTo>
                      <a:pt x="399"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9" name="Google Shape;389;p6"/>
              <p:cNvSpPr/>
              <p:nvPr/>
            </p:nvSpPr>
            <p:spPr>
              <a:xfrm>
                <a:off x="-3636342" y="8998230"/>
                <a:ext cx="7527193" cy="10565"/>
              </a:xfrm>
              <a:custGeom>
                <a:avLst/>
                <a:gdLst/>
                <a:ahLst/>
                <a:cxnLst/>
                <a:rect l="l" t="t" r="r" b="b"/>
                <a:pathLst>
                  <a:path w="284986" h="400" extrusionOk="0">
                    <a:moveTo>
                      <a:pt x="0" y="1"/>
                    </a:moveTo>
                    <a:lnTo>
                      <a:pt x="0" y="400"/>
                    </a:lnTo>
                    <a:lnTo>
                      <a:pt x="284986" y="400"/>
                    </a:lnTo>
                    <a:lnTo>
                      <a:pt x="284986"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0" name="Google Shape;390;p6"/>
              <p:cNvSpPr/>
              <p:nvPr/>
            </p:nvSpPr>
            <p:spPr>
              <a:xfrm>
                <a:off x="-3636342" y="8625180"/>
                <a:ext cx="444179" cy="5282"/>
              </a:xfrm>
              <a:custGeom>
                <a:avLst/>
                <a:gdLst/>
                <a:ahLst/>
                <a:cxnLst/>
                <a:rect l="l" t="t" r="r" b="b"/>
                <a:pathLst>
                  <a:path w="16817" h="200" extrusionOk="0">
                    <a:moveTo>
                      <a:pt x="0" y="0"/>
                    </a:moveTo>
                    <a:lnTo>
                      <a:pt x="0" y="200"/>
                    </a:lnTo>
                    <a:lnTo>
                      <a:pt x="16817" y="200"/>
                    </a:lnTo>
                    <a:cubicBezTo>
                      <a:pt x="16617" y="133"/>
                      <a:pt x="16451" y="67"/>
                      <a:pt x="16285" y="0"/>
                    </a:cubicBez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1" name="Google Shape;391;p6"/>
              <p:cNvSpPr/>
              <p:nvPr/>
            </p:nvSpPr>
            <p:spPr>
              <a:xfrm>
                <a:off x="-3095625" y="8625180"/>
                <a:ext cx="6986476" cy="5282"/>
              </a:xfrm>
              <a:custGeom>
                <a:avLst/>
                <a:gdLst/>
                <a:ahLst/>
                <a:cxnLst/>
                <a:rect l="l" t="t" r="r" b="b"/>
                <a:pathLst>
                  <a:path w="264514" h="200" extrusionOk="0">
                    <a:moveTo>
                      <a:pt x="499" y="0"/>
                    </a:moveTo>
                    <a:cubicBezTo>
                      <a:pt x="333" y="67"/>
                      <a:pt x="167" y="133"/>
                      <a:pt x="0" y="200"/>
                    </a:cubicBezTo>
                    <a:lnTo>
                      <a:pt x="264514" y="200"/>
                    </a:lnTo>
                    <a:lnTo>
                      <a:pt x="26451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2" name="Google Shape;392;p6"/>
              <p:cNvSpPr/>
              <p:nvPr/>
            </p:nvSpPr>
            <p:spPr>
              <a:xfrm>
                <a:off x="-3636342" y="8246847"/>
                <a:ext cx="7527193" cy="10565"/>
              </a:xfrm>
              <a:custGeom>
                <a:avLst/>
                <a:gdLst/>
                <a:ahLst/>
                <a:cxnLst/>
                <a:rect l="l" t="t" r="r" b="b"/>
                <a:pathLst>
                  <a:path w="284986" h="400" extrusionOk="0">
                    <a:moveTo>
                      <a:pt x="0" y="0"/>
                    </a:moveTo>
                    <a:lnTo>
                      <a:pt x="0" y="399"/>
                    </a:lnTo>
                    <a:lnTo>
                      <a:pt x="284986" y="399"/>
                    </a:lnTo>
                    <a:lnTo>
                      <a:pt x="284986"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3" name="Google Shape;393;p6"/>
              <p:cNvSpPr/>
              <p:nvPr/>
            </p:nvSpPr>
            <p:spPr>
              <a:xfrm>
                <a:off x="-3636342" y="7872899"/>
                <a:ext cx="7527193" cy="5282"/>
              </a:xfrm>
              <a:custGeom>
                <a:avLst/>
                <a:gdLst/>
                <a:ahLst/>
                <a:cxnLst/>
                <a:rect l="l" t="t" r="r" b="b"/>
                <a:pathLst>
                  <a:path w="284986" h="200" extrusionOk="0">
                    <a:moveTo>
                      <a:pt x="0" y="1"/>
                    </a:moveTo>
                    <a:lnTo>
                      <a:pt x="0" y="200"/>
                    </a:lnTo>
                    <a:lnTo>
                      <a:pt x="284986" y="200"/>
                    </a:lnTo>
                    <a:lnTo>
                      <a:pt x="284986"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4" name="Google Shape;394;p6"/>
              <p:cNvSpPr/>
              <p:nvPr/>
            </p:nvSpPr>
            <p:spPr>
              <a:xfrm>
                <a:off x="-3636342" y="7494566"/>
                <a:ext cx="398538" cy="10565"/>
              </a:xfrm>
              <a:custGeom>
                <a:avLst/>
                <a:gdLst/>
                <a:ahLst/>
                <a:cxnLst/>
                <a:rect l="l" t="t" r="r" b="b"/>
                <a:pathLst>
                  <a:path w="15089" h="400" extrusionOk="0">
                    <a:moveTo>
                      <a:pt x="0" y="1"/>
                    </a:moveTo>
                    <a:lnTo>
                      <a:pt x="0" y="399"/>
                    </a:lnTo>
                    <a:lnTo>
                      <a:pt x="14590" y="399"/>
                    </a:lnTo>
                    <a:cubicBezTo>
                      <a:pt x="14756" y="266"/>
                      <a:pt x="14922" y="133"/>
                      <a:pt x="15088" y="1"/>
                    </a:cubicBez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5" name="Google Shape;395;p6"/>
              <p:cNvSpPr/>
              <p:nvPr/>
            </p:nvSpPr>
            <p:spPr>
              <a:xfrm>
                <a:off x="-3049984" y="7494566"/>
                <a:ext cx="6940835" cy="10565"/>
              </a:xfrm>
              <a:custGeom>
                <a:avLst/>
                <a:gdLst/>
                <a:ahLst/>
                <a:cxnLst/>
                <a:rect l="l" t="t" r="r" b="b"/>
                <a:pathLst>
                  <a:path w="262786" h="400" extrusionOk="0">
                    <a:moveTo>
                      <a:pt x="1" y="1"/>
                    </a:moveTo>
                    <a:cubicBezTo>
                      <a:pt x="167" y="133"/>
                      <a:pt x="333" y="266"/>
                      <a:pt x="499" y="399"/>
                    </a:cubicBezTo>
                    <a:lnTo>
                      <a:pt x="262786" y="399"/>
                    </a:lnTo>
                    <a:lnTo>
                      <a:pt x="262786"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6" name="Google Shape;396;p6"/>
              <p:cNvSpPr/>
              <p:nvPr/>
            </p:nvSpPr>
            <p:spPr>
              <a:xfrm>
                <a:off x="-3636342" y="7121490"/>
                <a:ext cx="7527193" cy="4437"/>
              </a:xfrm>
              <a:custGeom>
                <a:avLst/>
                <a:gdLst/>
                <a:ahLst/>
                <a:cxnLst/>
                <a:rect l="l" t="t" r="r" b="b"/>
                <a:pathLst>
                  <a:path w="284986" h="168" extrusionOk="0">
                    <a:moveTo>
                      <a:pt x="0" y="1"/>
                    </a:moveTo>
                    <a:lnTo>
                      <a:pt x="0" y="167"/>
                    </a:lnTo>
                    <a:lnTo>
                      <a:pt x="284986" y="167"/>
                    </a:lnTo>
                    <a:lnTo>
                      <a:pt x="284986"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7" name="Google Shape;397;p6"/>
              <p:cNvSpPr/>
              <p:nvPr/>
            </p:nvSpPr>
            <p:spPr>
              <a:xfrm>
                <a:off x="-2986779" y="6742285"/>
                <a:ext cx="4207353" cy="10565"/>
              </a:xfrm>
              <a:custGeom>
                <a:avLst/>
                <a:gdLst/>
                <a:ahLst/>
                <a:cxnLst/>
                <a:rect l="l" t="t" r="r" b="b"/>
                <a:pathLst>
                  <a:path w="159294" h="400" extrusionOk="0">
                    <a:moveTo>
                      <a:pt x="1" y="1"/>
                    </a:moveTo>
                    <a:cubicBezTo>
                      <a:pt x="1" y="134"/>
                      <a:pt x="34" y="267"/>
                      <a:pt x="34" y="400"/>
                    </a:cubicBezTo>
                    <a:lnTo>
                      <a:pt x="159293" y="400"/>
                    </a:lnTo>
                    <a:cubicBezTo>
                      <a:pt x="159160" y="267"/>
                      <a:pt x="159027" y="134"/>
                      <a:pt x="158895" y="1"/>
                    </a:cubicBez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8" name="Google Shape;398;p6"/>
              <p:cNvSpPr/>
              <p:nvPr/>
            </p:nvSpPr>
            <p:spPr>
              <a:xfrm>
                <a:off x="1660315" y="6742285"/>
                <a:ext cx="2230536" cy="10565"/>
              </a:xfrm>
              <a:custGeom>
                <a:avLst/>
                <a:gdLst/>
                <a:ahLst/>
                <a:cxnLst/>
                <a:rect l="l" t="t" r="r" b="b"/>
                <a:pathLst>
                  <a:path w="84450" h="400" extrusionOk="0">
                    <a:moveTo>
                      <a:pt x="333" y="1"/>
                    </a:moveTo>
                    <a:cubicBezTo>
                      <a:pt x="233" y="134"/>
                      <a:pt x="134" y="267"/>
                      <a:pt x="34" y="366"/>
                    </a:cubicBezTo>
                    <a:lnTo>
                      <a:pt x="1" y="400"/>
                    </a:lnTo>
                    <a:lnTo>
                      <a:pt x="84450" y="400"/>
                    </a:lnTo>
                    <a:lnTo>
                      <a:pt x="84450"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9" name="Google Shape;399;p6"/>
              <p:cNvSpPr/>
              <p:nvPr/>
            </p:nvSpPr>
            <p:spPr>
              <a:xfrm>
                <a:off x="-2309114" y="6369235"/>
                <a:ext cx="199282" cy="5282"/>
              </a:xfrm>
              <a:custGeom>
                <a:avLst/>
                <a:gdLst/>
                <a:ahLst/>
                <a:cxnLst/>
                <a:rect l="l" t="t" r="r" b="b"/>
                <a:pathLst>
                  <a:path w="7545" h="200" extrusionOk="0">
                    <a:moveTo>
                      <a:pt x="399" y="0"/>
                    </a:moveTo>
                    <a:cubicBezTo>
                      <a:pt x="266" y="67"/>
                      <a:pt x="133" y="133"/>
                      <a:pt x="1" y="200"/>
                    </a:cubicBezTo>
                    <a:lnTo>
                      <a:pt x="7545" y="200"/>
                    </a:lnTo>
                    <a:cubicBezTo>
                      <a:pt x="7312" y="133"/>
                      <a:pt x="7079" y="67"/>
                      <a:pt x="6847" y="0"/>
                    </a:cubicBez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0" name="Google Shape;400;p6"/>
              <p:cNvSpPr/>
              <p:nvPr/>
            </p:nvSpPr>
            <p:spPr>
              <a:xfrm>
                <a:off x="2680339" y="6369235"/>
                <a:ext cx="1210511" cy="5282"/>
              </a:xfrm>
              <a:custGeom>
                <a:avLst/>
                <a:gdLst/>
                <a:ahLst/>
                <a:cxnLst/>
                <a:rect l="l" t="t" r="r" b="b"/>
                <a:pathLst>
                  <a:path w="45831" h="200" extrusionOk="0">
                    <a:moveTo>
                      <a:pt x="632" y="0"/>
                    </a:moveTo>
                    <a:cubicBezTo>
                      <a:pt x="432" y="67"/>
                      <a:pt x="233" y="133"/>
                      <a:pt x="0" y="200"/>
                    </a:cubicBezTo>
                    <a:lnTo>
                      <a:pt x="45831" y="200"/>
                    </a:lnTo>
                    <a:lnTo>
                      <a:pt x="45831"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sp>
        <p:nvSpPr>
          <p:cNvPr id="401" name="Google Shape;401;p6"/>
          <p:cNvSpPr txBox="1">
            <a:spLocks noGrp="1"/>
          </p:cNvSpPr>
          <p:nvPr>
            <p:ph type="title"/>
          </p:nvPr>
        </p:nvSpPr>
        <p:spPr>
          <a:xfrm>
            <a:off x="722375" y="539500"/>
            <a:ext cx="7699200" cy="572700"/>
          </a:xfrm>
          <a:prstGeom prst="rect">
            <a:avLst/>
          </a:prstGeom>
        </p:spPr>
        <p:txBody>
          <a:bodyPr spcFirstLastPara="1" wrap="square" lIns="91425" tIns="91425" rIns="91425" bIns="91425" anchor="t" anchorCtr="0">
            <a:noAutofit/>
          </a:bodyPr>
          <a:lstStyle>
            <a:lvl1pPr lvl="0">
              <a:spcBef>
                <a:spcPts val="0"/>
              </a:spcBef>
              <a:spcAft>
                <a:spcPts val="0"/>
              </a:spcAft>
              <a:buSzPts val="3600"/>
              <a:buNone/>
              <a:defRPr/>
            </a:lvl1pPr>
            <a:lvl2pPr lvl="1">
              <a:spcBef>
                <a:spcPts val="0"/>
              </a:spcBef>
              <a:spcAft>
                <a:spcPts val="0"/>
              </a:spcAft>
              <a:buSzPts val="3600"/>
              <a:buNone/>
              <a:defRPr/>
            </a:lvl2pPr>
            <a:lvl3pPr lvl="2">
              <a:spcBef>
                <a:spcPts val="0"/>
              </a:spcBef>
              <a:spcAft>
                <a:spcPts val="0"/>
              </a:spcAft>
              <a:buSzPts val="3600"/>
              <a:buNone/>
              <a:defRPr/>
            </a:lvl3pPr>
            <a:lvl4pPr lvl="3">
              <a:spcBef>
                <a:spcPts val="0"/>
              </a:spcBef>
              <a:spcAft>
                <a:spcPts val="0"/>
              </a:spcAft>
              <a:buSzPts val="3600"/>
              <a:buNone/>
              <a:defRPr/>
            </a:lvl4pPr>
            <a:lvl5pPr lvl="4">
              <a:spcBef>
                <a:spcPts val="0"/>
              </a:spcBef>
              <a:spcAft>
                <a:spcPts val="0"/>
              </a:spcAft>
              <a:buSzPts val="3600"/>
              <a:buNone/>
              <a:defRPr/>
            </a:lvl5pPr>
            <a:lvl6pPr lvl="5">
              <a:spcBef>
                <a:spcPts val="0"/>
              </a:spcBef>
              <a:spcAft>
                <a:spcPts val="0"/>
              </a:spcAft>
              <a:buSzPts val="3600"/>
              <a:buNone/>
              <a:defRPr/>
            </a:lvl6pPr>
            <a:lvl7pPr lvl="6">
              <a:spcBef>
                <a:spcPts val="0"/>
              </a:spcBef>
              <a:spcAft>
                <a:spcPts val="0"/>
              </a:spcAft>
              <a:buSzPts val="3600"/>
              <a:buNone/>
              <a:defRPr/>
            </a:lvl7pPr>
            <a:lvl8pPr lvl="7">
              <a:spcBef>
                <a:spcPts val="0"/>
              </a:spcBef>
              <a:spcAft>
                <a:spcPts val="0"/>
              </a:spcAft>
              <a:buSzPts val="3600"/>
              <a:buNone/>
              <a:defRPr/>
            </a:lvl8pPr>
            <a:lvl9pPr lvl="8">
              <a:spcBef>
                <a:spcPts val="0"/>
              </a:spcBef>
              <a:spcAft>
                <a:spcPts val="0"/>
              </a:spcAft>
              <a:buSzPts val="3600"/>
              <a:buNone/>
              <a:defRPr/>
            </a:lvl9pPr>
          </a:lstStyle>
          <a:p>
            <a:endParaRPr/>
          </a:p>
        </p:txBody>
      </p:sp>
      <p:sp>
        <p:nvSpPr>
          <p:cNvPr id="402" name="Google Shape;402;p6"/>
          <p:cNvSpPr/>
          <p:nvPr/>
        </p:nvSpPr>
        <p:spPr>
          <a:xfrm rot="-7511113">
            <a:off x="64071" y="4406097"/>
            <a:ext cx="765331" cy="241645"/>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3" name="Google Shape;403;p6"/>
          <p:cNvSpPr/>
          <p:nvPr/>
        </p:nvSpPr>
        <p:spPr>
          <a:xfrm rot="-1367143">
            <a:off x="8230798" y="259902"/>
            <a:ext cx="765326" cy="241871"/>
          </a:xfrm>
          <a:prstGeom prst="rect">
            <a:avLst/>
          </a:pr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pic>
        <p:nvPicPr>
          <p:cNvPr id="404" name="Google Shape;404;p6"/>
          <p:cNvPicPr preferRelativeResize="0"/>
          <p:nvPr/>
        </p:nvPicPr>
        <p:blipFill rotWithShape="1">
          <a:blip r:embed="rId2">
            <a:alphaModFix/>
          </a:blip>
          <a:srcRect t="89" b="79"/>
          <a:stretch/>
        </p:blipFill>
        <p:spPr>
          <a:xfrm>
            <a:off x="8664950" y="734191"/>
            <a:ext cx="542550" cy="503484"/>
          </a:xfrm>
          <a:prstGeom prst="rect">
            <a:avLst/>
          </a:prstGeom>
          <a:noFill/>
          <a:ln>
            <a:noFill/>
          </a:ln>
        </p:spPr>
      </p:pic>
      <p:sp>
        <p:nvSpPr>
          <p:cNvPr id="405" name="Google Shape;405;p6"/>
          <p:cNvSpPr/>
          <p:nvPr/>
        </p:nvSpPr>
        <p:spPr>
          <a:xfrm rot="9086610">
            <a:off x="-621455" y="626697"/>
            <a:ext cx="1480147" cy="1096742"/>
          </a:xfrm>
          <a:custGeom>
            <a:avLst/>
            <a:gdLst/>
            <a:ahLst/>
            <a:cxnLst/>
            <a:rect l="l" t="t" r="r" b="b"/>
            <a:pathLst>
              <a:path w="59209" h="43872" extrusionOk="0">
                <a:moveTo>
                  <a:pt x="18760" y="15200"/>
                </a:moveTo>
                <a:cubicBezTo>
                  <a:pt x="15646" y="18436"/>
                  <a:pt x="-1267" y="30037"/>
                  <a:pt x="76" y="34616"/>
                </a:cubicBezTo>
                <a:cubicBezTo>
                  <a:pt x="1419" y="39195"/>
                  <a:pt x="16989" y="46828"/>
                  <a:pt x="26819" y="42676"/>
                </a:cubicBezTo>
                <a:cubicBezTo>
                  <a:pt x="36649" y="38524"/>
                  <a:pt x="57262" y="16776"/>
                  <a:pt x="59058" y="9705"/>
                </a:cubicBezTo>
                <a:cubicBezTo>
                  <a:pt x="60854" y="2635"/>
                  <a:pt x="46263" y="-1029"/>
                  <a:pt x="37593" y="253"/>
                </a:cubicBezTo>
                <a:cubicBezTo>
                  <a:pt x="28923" y="1535"/>
                  <a:pt x="12129" y="14541"/>
                  <a:pt x="7036" y="17398"/>
                </a:cubicBezTo>
              </a:path>
            </a:pathLst>
          </a:custGeom>
          <a:noFill/>
          <a:ln w="19050" cap="flat" cmpd="sng">
            <a:solidFill>
              <a:schemeClr val="accent2"/>
            </a:solidFill>
            <a:prstDash val="solid"/>
            <a:round/>
            <a:headEnd type="none" w="med" len="med"/>
            <a:tailEnd type="none" w="med" len="med"/>
          </a:ln>
        </p:spPr>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One column text">
  <p:cSld name="ONE_COLUMN_TEXT">
    <p:bg>
      <p:bgPr>
        <a:solidFill>
          <a:schemeClr val="accent1"/>
        </a:solidFill>
        <a:effectLst/>
      </p:bgPr>
    </p:bg>
    <p:spTree>
      <p:nvGrpSpPr>
        <p:cNvPr id="1" name="Shape 406"/>
        <p:cNvGrpSpPr/>
        <p:nvPr/>
      </p:nvGrpSpPr>
      <p:grpSpPr>
        <a:xfrm>
          <a:off x="0" y="0"/>
          <a:ext cx="0" cy="0"/>
          <a:chOff x="0" y="0"/>
          <a:chExt cx="0" cy="0"/>
        </a:xfrm>
      </p:grpSpPr>
      <p:sp>
        <p:nvSpPr>
          <p:cNvPr id="407" name="Google Shape;407;p7"/>
          <p:cNvSpPr txBox="1">
            <a:spLocks noGrp="1"/>
          </p:cNvSpPr>
          <p:nvPr>
            <p:ph type="title"/>
          </p:nvPr>
        </p:nvSpPr>
        <p:spPr>
          <a:xfrm>
            <a:off x="722375" y="539500"/>
            <a:ext cx="4021800" cy="576000"/>
          </a:xfrm>
          <a:prstGeom prst="rect">
            <a:avLst/>
          </a:prstGeom>
        </p:spPr>
        <p:txBody>
          <a:bodyPr spcFirstLastPara="1" wrap="square" lIns="91425" tIns="91425" rIns="91425" bIns="91425" anchor="t" anchorCtr="0">
            <a:noAutofit/>
          </a:bodyPr>
          <a:lstStyle>
            <a:lvl1pPr lvl="0">
              <a:spcBef>
                <a:spcPts val="0"/>
              </a:spcBef>
              <a:spcAft>
                <a:spcPts val="0"/>
              </a:spcAft>
              <a:buSzPts val="3600"/>
              <a:buNone/>
              <a:defRPr/>
            </a:lvl1pPr>
            <a:lvl2pPr lvl="1">
              <a:spcBef>
                <a:spcPts val="0"/>
              </a:spcBef>
              <a:spcAft>
                <a:spcPts val="0"/>
              </a:spcAft>
              <a:buSzPts val="3600"/>
              <a:buNone/>
              <a:defRPr/>
            </a:lvl2pPr>
            <a:lvl3pPr lvl="2">
              <a:spcBef>
                <a:spcPts val="0"/>
              </a:spcBef>
              <a:spcAft>
                <a:spcPts val="0"/>
              </a:spcAft>
              <a:buSzPts val="3600"/>
              <a:buNone/>
              <a:defRPr/>
            </a:lvl3pPr>
            <a:lvl4pPr lvl="3">
              <a:spcBef>
                <a:spcPts val="0"/>
              </a:spcBef>
              <a:spcAft>
                <a:spcPts val="0"/>
              </a:spcAft>
              <a:buSzPts val="3600"/>
              <a:buNone/>
              <a:defRPr/>
            </a:lvl4pPr>
            <a:lvl5pPr lvl="4">
              <a:spcBef>
                <a:spcPts val="0"/>
              </a:spcBef>
              <a:spcAft>
                <a:spcPts val="0"/>
              </a:spcAft>
              <a:buSzPts val="3600"/>
              <a:buNone/>
              <a:defRPr/>
            </a:lvl5pPr>
            <a:lvl6pPr lvl="5">
              <a:spcBef>
                <a:spcPts val="0"/>
              </a:spcBef>
              <a:spcAft>
                <a:spcPts val="0"/>
              </a:spcAft>
              <a:buSzPts val="3600"/>
              <a:buNone/>
              <a:defRPr/>
            </a:lvl6pPr>
            <a:lvl7pPr lvl="6">
              <a:spcBef>
                <a:spcPts val="0"/>
              </a:spcBef>
              <a:spcAft>
                <a:spcPts val="0"/>
              </a:spcAft>
              <a:buSzPts val="3600"/>
              <a:buNone/>
              <a:defRPr/>
            </a:lvl7pPr>
            <a:lvl8pPr lvl="7">
              <a:spcBef>
                <a:spcPts val="0"/>
              </a:spcBef>
              <a:spcAft>
                <a:spcPts val="0"/>
              </a:spcAft>
              <a:buSzPts val="3600"/>
              <a:buNone/>
              <a:defRPr/>
            </a:lvl8pPr>
            <a:lvl9pPr lvl="8">
              <a:spcBef>
                <a:spcPts val="0"/>
              </a:spcBef>
              <a:spcAft>
                <a:spcPts val="0"/>
              </a:spcAft>
              <a:buSzPts val="3600"/>
              <a:buNone/>
              <a:defRPr/>
            </a:lvl9pPr>
          </a:lstStyle>
          <a:p>
            <a:endParaRPr/>
          </a:p>
        </p:txBody>
      </p:sp>
      <p:sp>
        <p:nvSpPr>
          <p:cNvPr id="408" name="Google Shape;408;p7"/>
          <p:cNvSpPr txBox="1">
            <a:spLocks noGrp="1"/>
          </p:cNvSpPr>
          <p:nvPr>
            <p:ph type="body" idx="1"/>
          </p:nvPr>
        </p:nvSpPr>
        <p:spPr>
          <a:xfrm>
            <a:off x="722375" y="1899675"/>
            <a:ext cx="4021800" cy="2185200"/>
          </a:xfrm>
          <a:prstGeom prst="rect">
            <a:avLst/>
          </a:prstGeom>
        </p:spPr>
        <p:txBody>
          <a:bodyPr spcFirstLastPara="1" wrap="square" lIns="91425" tIns="91425" rIns="91425" bIns="91425" anchor="t" anchorCtr="0">
            <a:noAutofit/>
          </a:bodyPr>
          <a:lstStyle>
            <a:lvl1pPr marL="457200" lvl="0" indent="-304800">
              <a:spcBef>
                <a:spcPts val="0"/>
              </a:spcBef>
              <a:spcAft>
                <a:spcPts val="0"/>
              </a:spcAft>
              <a:buClr>
                <a:schemeClr val="lt2"/>
              </a:buClr>
              <a:buSzPts val="1200"/>
              <a:buChar char="●"/>
              <a:defRPr/>
            </a:lvl1pPr>
            <a:lvl2pPr marL="914400" lvl="1" indent="-304800">
              <a:spcBef>
                <a:spcPts val="0"/>
              </a:spcBef>
              <a:spcAft>
                <a:spcPts val="0"/>
              </a:spcAft>
              <a:buSzPts val="1200"/>
              <a:buChar char="○"/>
              <a:defRPr/>
            </a:lvl2pPr>
            <a:lvl3pPr marL="1371600" lvl="2" indent="-304800">
              <a:spcBef>
                <a:spcPts val="0"/>
              </a:spcBef>
              <a:spcAft>
                <a:spcPts val="0"/>
              </a:spcAft>
              <a:buSzPts val="1200"/>
              <a:buChar char="■"/>
              <a:defRPr/>
            </a:lvl3pPr>
            <a:lvl4pPr marL="1828800" lvl="3" indent="-304800">
              <a:spcBef>
                <a:spcPts val="0"/>
              </a:spcBef>
              <a:spcAft>
                <a:spcPts val="0"/>
              </a:spcAft>
              <a:buSzPts val="1200"/>
              <a:buChar char="●"/>
              <a:defRPr/>
            </a:lvl4pPr>
            <a:lvl5pPr marL="2286000" lvl="4" indent="-304800">
              <a:spcBef>
                <a:spcPts val="0"/>
              </a:spcBef>
              <a:spcAft>
                <a:spcPts val="0"/>
              </a:spcAft>
              <a:buSzPts val="1200"/>
              <a:buChar char="○"/>
              <a:defRPr/>
            </a:lvl5pPr>
            <a:lvl6pPr marL="2743200" lvl="5" indent="-304800">
              <a:spcBef>
                <a:spcPts val="0"/>
              </a:spcBef>
              <a:spcAft>
                <a:spcPts val="0"/>
              </a:spcAft>
              <a:buSzPts val="1200"/>
              <a:buChar char="■"/>
              <a:defRPr/>
            </a:lvl6pPr>
            <a:lvl7pPr marL="3200400" lvl="6" indent="-304800">
              <a:spcBef>
                <a:spcPts val="0"/>
              </a:spcBef>
              <a:spcAft>
                <a:spcPts val="0"/>
              </a:spcAft>
              <a:buSzPts val="1200"/>
              <a:buChar char="●"/>
              <a:defRPr/>
            </a:lvl7pPr>
            <a:lvl8pPr marL="3657600" lvl="7" indent="-304800">
              <a:spcBef>
                <a:spcPts val="0"/>
              </a:spcBef>
              <a:spcAft>
                <a:spcPts val="0"/>
              </a:spcAft>
              <a:buSzPts val="1200"/>
              <a:buChar char="○"/>
              <a:defRPr/>
            </a:lvl8pPr>
            <a:lvl9pPr marL="4114800" lvl="8" indent="-304800">
              <a:spcBef>
                <a:spcPts val="0"/>
              </a:spcBef>
              <a:spcAft>
                <a:spcPts val="0"/>
              </a:spcAft>
              <a:buSzPts val="1200"/>
              <a:buChar char="■"/>
              <a:defRPr/>
            </a:lvl9pPr>
          </a:lstStyle>
          <a:p>
            <a:endParaRPr/>
          </a:p>
        </p:txBody>
      </p:sp>
      <p:sp>
        <p:nvSpPr>
          <p:cNvPr id="409" name="Google Shape;409;p7"/>
          <p:cNvSpPr>
            <a:spLocks noGrp="1"/>
          </p:cNvSpPr>
          <p:nvPr>
            <p:ph type="pic" idx="2"/>
          </p:nvPr>
        </p:nvSpPr>
        <p:spPr>
          <a:xfrm>
            <a:off x="5266225" y="539500"/>
            <a:ext cx="3155400" cy="4064400"/>
          </a:xfrm>
          <a:prstGeom prst="rect">
            <a:avLst/>
          </a:prstGeom>
          <a:noFill/>
          <a:ln>
            <a:noFill/>
          </a:ln>
        </p:spPr>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410"/>
        <p:cNvGrpSpPr/>
        <p:nvPr/>
      </p:nvGrpSpPr>
      <p:grpSpPr>
        <a:xfrm>
          <a:off x="0" y="0"/>
          <a:ext cx="0" cy="0"/>
          <a:chOff x="0" y="0"/>
          <a:chExt cx="0" cy="0"/>
        </a:xfrm>
      </p:grpSpPr>
      <p:sp>
        <p:nvSpPr>
          <p:cNvPr id="411" name="Google Shape;411;p8"/>
          <p:cNvSpPr txBox="1">
            <a:spLocks noGrp="1"/>
          </p:cNvSpPr>
          <p:nvPr>
            <p:ph type="title"/>
          </p:nvPr>
        </p:nvSpPr>
        <p:spPr>
          <a:xfrm>
            <a:off x="2087550" y="937350"/>
            <a:ext cx="4968900" cy="3268800"/>
          </a:xfrm>
          <a:prstGeom prst="rect">
            <a:avLst/>
          </a:prstGeom>
        </p:spPr>
        <p:txBody>
          <a:bodyPr spcFirstLastPara="1" wrap="square" lIns="91425" tIns="91425" rIns="91425" bIns="91425" anchor="ctr" anchorCtr="0">
            <a:noAutofit/>
          </a:bodyPr>
          <a:lstStyle>
            <a:lvl1pPr lvl="0">
              <a:spcBef>
                <a:spcPts val="0"/>
              </a:spcBef>
              <a:spcAft>
                <a:spcPts val="0"/>
              </a:spcAft>
              <a:buSzPts val="7200"/>
              <a:buNone/>
              <a:defRPr sz="7200"/>
            </a:lvl1pPr>
            <a:lvl2pPr lvl="1">
              <a:spcBef>
                <a:spcPts val="0"/>
              </a:spcBef>
              <a:spcAft>
                <a:spcPts val="0"/>
              </a:spcAft>
              <a:buSzPts val="7200"/>
              <a:buNone/>
              <a:defRPr sz="7200"/>
            </a:lvl2pPr>
            <a:lvl3pPr lvl="2">
              <a:spcBef>
                <a:spcPts val="0"/>
              </a:spcBef>
              <a:spcAft>
                <a:spcPts val="0"/>
              </a:spcAft>
              <a:buSzPts val="7200"/>
              <a:buNone/>
              <a:defRPr sz="7200"/>
            </a:lvl3pPr>
            <a:lvl4pPr lvl="3">
              <a:spcBef>
                <a:spcPts val="0"/>
              </a:spcBef>
              <a:spcAft>
                <a:spcPts val="0"/>
              </a:spcAft>
              <a:buSzPts val="7200"/>
              <a:buNone/>
              <a:defRPr sz="7200"/>
            </a:lvl4pPr>
            <a:lvl5pPr lvl="4">
              <a:spcBef>
                <a:spcPts val="0"/>
              </a:spcBef>
              <a:spcAft>
                <a:spcPts val="0"/>
              </a:spcAft>
              <a:buSzPts val="7200"/>
              <a:buNone/>
              <a:defRPr sz="7200"/>
            </a:lvl5pPr>
            <a:lvl6pPr lvl="5">
              <a:spcBef>
                <a:spcPts val="0"/>
              </a:spcBef>
              <a:spcAft>
                <a:spcPts val="0"/>
              </a:spcAft>
              <a:buSzPts val="7200"/>
              <a:buNone/>
              <a:defRPr sz="7200"/>
            </a:lvl6pPr>
            <a:lvl7pPr lvl="6">
              <a:spcBef>
                <a:spcPts val="0"/>
              </a:spcBef>
              <a:spcAft>
                <a:spcPts val="0"/>
              </a:spcAft>
              <a:buSzPts val="7200"/>
              <a:buNone/>
              <a:defRPr sz="7200"/>
            </a:lvl7pPr>
            <a:lvl8pPr lvl="7">
              <a:spcBef>
                <a:spcPts val="0"/>
              </a:spcBef>
              <a:spcAft>
                <a:spcPts val="0"/>
              </a:spcAft>
              <a:buSzPts val="7200"/>
              <a:buNone/>
              <a:defRPr sz="7200"/>
            </a:lvl8pPr>
            <a:lvl9pPr lvl="8">
              <a:spcBef>
                <a:spcPts val="0"/>
              </a:spcBef>
              <a:spcAft>
                <a:spcPts val="0"/>
              </a:spcAft>
              <a:buSzPts val="7200"/>
              <a:buNone/>
              <a:defRPr sz="7200"/>
            </a:lvl9pPr>
          </a:lstStyle>
          <a:p>
            <a:endParaRPr/>
          </a:p>
        </p:txBody>
      </p:sp>
      <p:grpSp>
        <p:nvGrpSpPr>
          <p:cNvPr id="412" name="Google Shape;412;p8"/>
          <p:cNvGrpSpPr/>
          <p:nvPr/>
        </p:nvGrpSpPr>
        <p:grpSpPr>
          <a:xfrm rot="1074764">
            <a:off x="-959474" y="197603"/>
            <a:ext cx="1824387" cy="1190519"/>
            <a:chOff x="7662600" y="-1843499"/>
            <a:chExt cx="1898252" cy="1238844"/>
          </a:xfrm>
        </p:grpSpPr>
        <p:sp>
          <p:nvSpPr>
            <p:cNvPr id="413" name="Google Shape;413;p8"/>
            <p:cNvSpPr/>
            <p:nvPr/>
          </p:nvSpPr>
          <p:spPr>
            <a:xfrm>
              <a:off x="7662600" y="-1843499"/>
              <a:ext cx="1898252" cy="1238844"/>
            </a:xfrm>
            <a:custGeom>
              <a:avLst/>
              <a:gdLst/>
              <a:ahLst/>
              <a:cxnLst/>
              <a:rect l="l" t="t" r="r" b="b"/>
              <a:pathLst>
                <a:path w="284809" h="185873" extrusionOk="0">
                  <a:moveTo>
                    <a:pt x="256265" y="0"/>
                  </a:moveTo>
                  <a:lnTo>
                    <a:pt x="9993" y="37998"/>
                  </a:lnTo>
                  <a:lnTo>
                    <a:pt x="0" y="39567"/>
                  </a:lnTo>
                  <a:cubicBezTo>
                    <a:pt x="1792" y="42793"/>
                    <a:pt x="3181" y="42703"/>
                    <a:pt x="4167" y="44630"/>
                  </a:cubicBezTo>
                  <a:cubicBezTo>
                    <a:pt x="5556" y="47453"/>
                    <a:pt x="7662" y="48887"/>
                    <a:pt x="9052" y="51710"/>
                  </a:cubicBezTo>
                  <a:cubicBezTo>
                    <a:pt x="10037" y="53682"/>
                    <a:pt x="11202" y="56012"/>
                    <a:pt x="12950" y="59283"/>
                  </a:cubicBezTo>
                  <a:cubicBezTo>
                    <a:pt x="14742" y="62509"/>
                    <a:pt x="15639" y="65018"/>
                    <a:pt x="16804" y="66856"/>
                  </a:cubicBezTo>
                  <a:cubicBezTo>
                    <a:pt x="18506" y="69499"/>
                    <a:pt x="20030" y="71202"/>
                    <a:pt x="21733" y="73846"/>
                  </a:cubicBezTo>
                  <a:cubicBezTo>
                    <a:pt x="22898" y="75683"/>
                    <a:pt x="24063" y="78103"/>
                    <a:pt x="25855" y="81329"/>
                  </a:cubicBezTo>
                  <a:cubicBezTo>
                    <a:pt x="27647" y="84645"/>
                    <a:pt x="28409" y="87244"/>
                    <a:pt x="28947" y="89440"/>
                  </a:cubicBezTo>
                  <a:cubicBezTo>
                    <a:pt x="29753" y="92487"/>
                    <a:pt x="29216" y="95086"/>
                    <a:pt x="29978" y="98133"/>
                  </a:cubicBezTo>
                  <a:cubicBezTo>
                    <a:pt x="30515" y="100328"/>
                    <a:pt x="32397" y="102524"/>
                    <a:pt x="34234" y="105840"/>
                  </a:cubicBezTo>
                  <a:cubicBezTo>
                    <a:pt x="35489" y="108170"/>
                    <a:pt x="37461" y="109649"/>
                    <a:pt x="39477" y="111396"/>
                  </a:cubicBezTo>
                  <a:cubicBezTo>
                    <a:pt x="41359" y="113099"/>
                    <a:pt x="43152" y="114981"/>
                    <a:pt x="45347" y="116415"/>
                  </a:cubicBezTo>
                  <a:cubicBezTo>
                    <a:pt x="47543" y="117894"/>
                    <a:pt x="49022" y="120313"/>
                    <a:pt x="51128" y="121837"/>
                  </a:cubicBezTo>
                  <a:cubicBezTo>
                    <a:pt x="53278" y="123405"/>
                    <a:pt x="56594" y="123674"/>
                    <a:pt x="58252" y="125601"/>
                  </a:cubicBezTo>
                  <a:cubicBezTo>
                    <a:pt x="59910" y="127528"/>
                    <a:pt x="61434" y="129903"/>
                    <a:pt x="62688" y="132277"/>
                  </a:cubicBezTo>
                  <a:cubicBezTo>
                    <a:pt x="63854" y="134563"/>
                    <a:pt x="63898" y="137520"/>
                    <a:pt x="65019" y="139850"/>
                  </a:cubicBezTo>
                  <a:cubicBezTo>
                    <a:pt x="66139" y="142270"/>
                    <a:pt x="67035" y="144824"/>
                    <a:pt x="68379" y="146930"/>
                  </a:cubicBezTo>
                  <a:cubicBezTo>
                    <a:pt x="69813" y="149171"/>
                    <a:pt x="72412" y="150291"/>
                    <a:pt x="74473" y="151859"/>
                  </a:cubicBezTo>
                  <a:cubicBezTo>
                    <a:pt x="76490" y="153383"/>
                    <a:pt x="77834" y="155937"/>
                    <a:pt x="79895" y="157505"/>
                  </a:cubicBezTo>
                  <a:cubicBezTo>
                    <a:pt x="82001" y="159029"/>
                    <a:pt x="84152" y="160463"/>
                    <a:pt x="86303" y="161941"/>
                  </a:cubicBezTo>
                  <a:cubicBezTo>
                    <a:pt x="88409" y="163375"/>
                    <a:pt x="90336" y="165257"/>
                    <a:pt x="92576" y="166557"/>
                  </a:cubicBezTo>
                  <a:cubicBezTo>
                    <a:pt x="94817" y="167901"/>
                    <a:pt x="97057" y="169380"/>
                    <a:pt x="99343" y="170500"/>
                  </a:cubicBezTo>
                  <a:cubicBezTo>
                    <a:pt x="100042" y="170830"/>
                    <a:pt x="100803" y="170942"/>
                    <a:pt x="101598" y="170942"/>
                  </a:cubicBezTo>
                  <a:cubicBezTo>
                    <a:pt x="103295" y="170942"/>
                    <a:pt x="105145" y="170430"/>
                    <a:pt x="106870" y="170430"/>
                  </a:cubicBezTo>
                  <a:cubicBezTo>
                    <a:pt x="107081" y="170430"/>
                    <a:pt x="107291" y="170438"/>
                    <a:pt x="107498" y="170455"/>
                  </a:cubicBezTo>
                  <a:cubicBezTo>
                    <a:pt x="109966" y="170672"/>
                    <a:pt x="112476" y="172478"/>
                    <a:pt x="115069" y="172478"/>
                  </a:cubicBezTo>
                  <a:cubicBezTo>
                    <a:pt x="115159" y="172478"/>
                    <a:pt x="115249" y="172476"/>
                    <a:pt x="115340" y="172472"/>
                  </a:cubicBezTo>
                  <a:cubicBezTo>
                    <a:pt x="117983" y="172337"/>
                    <a:pt x="120582" y="170948"/>
                    <a:pt x="123181" y="170903"/>
                  </a:cubicBezTo>
                  <a:cubicBezTo>
                    <a:pt x="123540" y="170903"/>
                    <a:pt x="123899" y="170902"/>
                    <a:pt x="124258" y="170902"/>
                  </a:cubicBezTo>
                  <a:cubicBezTo>
                    <a:pt x="126595" y="170902"/>
                    <a:pt x="128938" y="170936"/>
                    <a:pt x="131113" y="171441"/>
                  </a:cubicBezTo>
                  <a:cubicBezTo>
                    <a:pt x="133577" y="172023"/>
                    <a:pt x="136266" y="172561"/>
                    <a:pt x="138641" y="173681"/>
                  </a:cubicBezTo>
                  <a:cubicBezTo>
                    <a:pt x="140971" y="174802"/>
                    <a:pt x="142405" y="177804"/>
                    <a:pt x="144735" y="178969"/>
                  </a:cubicBezTo>
                  <a:cubicBezTo>
                    <a:pt x="147065" y="180134"/>
                    <a:pt x="149708" y="180851"/>
                    <a:pt x="152128" y="181702"/>
                  </a:cubicBezTo>
                  <a:cubicBezTo>
                    <a:pt x="152858" y="181954"/>
                    <a:pt x="153611" y="182041"/>
                    <a:pt x="154378" y="182041"/>
                  </a:cubicBezTo>
                  <a:cubicBezTo>
                    <a:pt x="156090" y="182041"/>
                    <a:pt x="157868" y="181607"/>
                    <a:pt x="159594" y="181607"/>
                  </a:cubicBezTo>
                  <a:cubicBezTo>
                    <a:pt x="159704" y="181607"/>
                    <a:pt x="159815" y="181609"/>
                    <a:pt x="159925" y="181613"/>
                  </a:cubicBezTo>
                  <a:cubicBezTo>
                    <a:pt x="162818" y="181653"/>
                    <a:pt x="165192" y="182583"/>
                    <a:pt x="167216" y="182583"/>
                  </a:cubicBezTo>
                  <a:cubicBezTo>
                    <a:pt x="167418" y="182583"/>
                    <a:pt x="167616" y="182574"/>
                    <a:pt x="167811" y="182554"/>
                  </a:cubicBezTo>
                  <a:cubicBezTo>
                    <a:pt x="170948" y="182240"/>
                    <a:pt x="173009" y="180582"/>
                    <a:pt x="175339" y="180044"/>
                  </a:cubicBezTo>
                  <a:cubicBezTo>
                    <a:pt x="175704" y="179960"/>
                    <a:pt x="176076" y="179925"/>
                    <a:pt x="176457" y="179925"/>
                  </a:cubicBezTo>
                  <a:cubicBezTo>
                    <a:pt x="178270" y="179925"/>
                    <a:pt x="180270" y="180716"/>
                    <a:pt x="182512" y="180716"/>
                  </a:cubicBezTo>
                  <a:cubicBezTo>
                    <a:pt x="182806" y="180716"/>
                    <a:pt x="183103" y="180702"/>
                    <a:pt x="183405" y="180672"/>
                  </a:cubicBezTo>
                  <a:cubicBezTo>
                    <a:pt x="184875" y="180519"/>
                    <a:pt x="186470" y="180449"/>
                    <a:pt x="188363" y="180449"/>
                  </a:cubicBezTo>
                  <a:cubicBezTo>
                    <a:pt x="189240" y="180449"/>
                    <a:pt x="190181" y="180464"/>
                    <a:pt x="191202" y="180492"/>
                  </a:cubicBezTo>
                  <a:cubicBezTo>
                    <a:pt x="191372" y="180497"/>
                    <a:pt x="191540" y="180499"/>
                    <a:pt x="191706" y="180499"/>
                  </a:cubicBezTo>
                  <a:cubicBezTo>
                    <a:pt x="194028" y="180499"/>
                    <a:pt x="196032" y="180065"/>
                    <a:pt x="197772" y="180065"/>
                  </a:cubicBezTo>
                  <a:cubicBezTo>
                    <a:pt x="198245" y="180065"/>
                    <a:pt x="198698" y="180097"/>
                    <a:pt x="199133" y="180179"/>
                  </a:cubicBezTo>
                  <a:cubicBezTo>
                    <a:pt x="202180" y="180761"/>
                    <a:pt x="204376" y="181881"/>
                    <a:pt x="206661" y="182688"/>
                  </a:cubicBezTo>
                  <a:cubicBezTo>
                    <a:pt x="208902" y="183539"/>
                    <a:pt x="211097" y="185063"/>
                    <a:pt x="214189" y="185645"/>
                  </a:cubicBezTo>
                  <a:cubicBezTo>
                    <a:pt x="214624" y="185727"/>
                    <a:pt x="215083" y="185759"/>
                    <a:pt x="215565" y="185759"/>
                  </a:cubicBezTo>
                  <a:cubicBezTo>
                    <a:pt x="217339" y="185759"/>
                    <a:pt x="219425" y="185325"/>
                    <a:pt x="221788" y="185325"/>
                  </a:cubicBezTo>
                  <a:cubicBezTo>
                    <a:pt x="221957" y="185325"/>
                    <a:pt x="222128" y="185327"/>
                    <a:pt x="222300" y="185332"/>
                  </a:cubicBezTo>
                  <a:cubicBezTo>
                    <a:pt x="225301" y="185418"/>
                    <a:pt x="227768" y="185872"/>
                    <a:pt x="229820" y="185872"/>
                  </a:cubicBezTo>
                  <a:cubicBezTo>
                    <a:pt x="229913" y="185872"/>
                    <a:pt x="230005" y="185871"/>
                    <a:pt x="230097" y="185870"/>
                  </a:cubicBezTo>
                  <a:cubicBezTo>
                    <a:pt x="233278" y="185780"/>
                    <a:pt x="235519" y="184480"/>
                    <a:pt x="237849" y="184301"/>
                  </a:cubicBezTo>
                  <a:cubicBezTo>
                    <a:pt x="238166" y="184271"/>
                    <a:pt x="238485" y="184258"/>
                    <a:pt x="238806" y="184258"/>
                  </a:cubicBezTo>
                  <a:cubicBezTo>
                    <a:pt x="240700" y="184258"/>
                    <a:pt x="242687" y="184712"/>
                    <a:pt x="245140" y="184712"/>
                  </a:cubicBezTo>
                  <a:cubicBezTo>
                    <a:pt x="245321" y="184712"/>
                    <a:pt x="245504" y="184710"/>
                    <a:pt x="245690" y="184704"/>
                  </a:cubicBezTo>
                  <a:cubicBezTo>
                    <a:pt x="245809" y="184700"/>
                    <a:pt x="245930" y="184697"/>
                    <a:pt x="246051" y="184697"/>
                  </a:cubicBezTo>
                  <a:cubicBezTo>
                    <a:pt x="248121" y="184697"/>
                    <a:pt x="250524" y="185382"/>
                    <a:pt x="253487" y="185466"/>
                  </a:cubicBezTo>
                  <a:cubicBezTo>
                    <a:pt x="253674" y="185472"/>
                    <a:pt x="253859" y="185474"/>
                    <a:pt x="254042" y="185474"/>
                  </a:cubicBezTo>
                  <a:cubicBezTo>
                    <a:pt x="256963" y="185474"/>
                    <a:pt x="259305" y="184839"/>
                    <a:pt x="261329" y="184839"/>
                  </a:cubicBezTo>
                  <a:cubicBezTo>
                    <a:pt x="261622" y="184835"/>
                    <a:pt x="261909" y="184833"/>
                    <a:pt x="262190" y="184833"/>
                  </a:cubicBezTo>
                  <a:cubicBezTo>
                    <a:pt x="264200" y="184833"/>
                    <a:pt x="265899" y="184927"/>
                    <a:pt x="267501" y="184927"/>
                  </a:cubicBezTo>
                  <a:cubicBezTo>
                    <a:pt x="268066" y="184927"/>
                    <a:pt x="268620" y="184916"/>
                    <a:pt x="269171" y="184884"/>
                  </a:cubicBezTo>
                  <a:cubicBezTo>
                    <a:pt x="271501" y="184749"/>
                    <a:pt x="273786" y="183584"/>
                    <a:pt x="276923" y="183539"/>
                  </a:cubicBezTo>
                  <a:cubicBezTo>
                    <a:pt x="276952" y="183539"/>
                    <a:pt x="276982" y="183539"/>
                    <a:pt x="277011" y="183539"/>
                  </a:cubicBezTo>
                  <a:cubicBezTo>
                    <a:pt x="279145" y="183539"/>
                    <a:pt x="281715" y="185109"/>
                    <a:pt x="284809" y="185197"/>
                  </a:cubicBezTo>
                  <a:lnTo>
                    <a:pt x="283913" y="179372"/>
                  </a:lnTo>
                  <a:lnTo>
                    <a:pt x="284182" y="179372"/>
                  </a:lnTo>
                  <a:lnTo>
                    <a:pt x="256265" y="0"/>
                  </a:lnTo>
                  <a:close/>
                </a:path>
              </a:pathLst>
            </a:custGeom>
            <a:solidFill>
              <a:schemeClr val="accent3"/>
            </a:solidFill>
            <a:ln>
              <a:noFill/>
            </a:ln>
            <a:effectLst>
              <a:outerShdw blurRad="57150" dist="19050" dir="5400000" algn="bl" rotWithShape="0">
                <a:srgbClr val="000000">
                  <a:alpha val="2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4" name="Google Shape;414;p8"/>
            <p:cNvSpPr/>
            <p:nvPr/>
          </p:nvSpPr>
          <p:spPr>
            <a:xfrm>
              <a:off x="7662600" y="-1843499"/>
              <a:ext cx="1898252" cy="1238844"/>
            </a:xfrm>
            <a:custGeom>
              <a:avLst/>
              <a:gdLst/>
              <a:ahLst/>
              <a:cxnLst/>
              <a:rect l="l" t="t" r="r" b="b"/>
              <a:pathLst>
                <a:path w="284809" h="185873" extrusionOk="0">
                  <a:moveTo>
                    <a:pt x="256265" y="0"/>
                  </a:moveTo>
                  <a:lnTo>
                    <a:pt x="9993" y="37998"/>
                  </a:lnTo>
                  <a:lnTo>
                    <a:pt x="0" y="39567"/>
                  </a:lnTo>
                  <a:cubicBezTo>
                    <a:pt x="1792" y="42793"/>
                    <a:pt x="3181" y="42703"/>
                    <a:pt x="4167" y="44630"/>
                  </a:cubicBezTo>
                  <a:cubicBezTo>
                    <a:pt x="5556" y="47453"/>
                    <a:pt x="7662" y="48887"/>
                    <a:pt x="9052" y="51710"/>
                  </a:cubicBezTo>
                  <a:cubicBezTo>
                    <a:pt x="10037" y="53682"/>
                    <a:pt x="11202" y="56012"/>
                    <a:pt x="12950" y="59283"/>
                  </a:cubicBezTo>
                  <a:cubicBezTo>
                    <a:pt x="14742" y="62509"/>
                    <a:pt x="15639" y="65018"/>
                    <a:pt x="16804" y="66856"/>
                  </a:cubicBezTo>
                  <a:cubicBezTo>
                    <a:pt x="18506" y="69499"/>
                    <a:pt x="20030" y="71202"/>
                    <a:pt x="21733" y="73846"/>
                  </a:cubicBezTo>
                  <a:cubicBezTo>
                    <a:pt x="22898" y="75683"/>
                    <a:pt x="24063" y="78103"/>
                    <a:pt x="25855" y="81329"/>
                  </a:cubicBezTo>
                  <a:cubicBezTo>
                    <a:pt x="27647" y="84645"/>
                    <a:pt x="28409" y="87244"/>
                    <a:pt x="28947" y="89440"/>
                  </a:cubicBezTo>
                  <a:cubicBezTo>
                    <a:pt x="29753" y="92487"/>
                    <a:pt x="29216" y="95086"/>
                    <a:pt x="29978" y="98133"/>
                  </a:cubicBezTo>
                  <a:cubicBezTo>
                    <a:pt x="30515" y="100328"/>
                    <a:pt x="32397" y="102524"/>
                    <a:pt x="34234" y="105840"/>
                  </a:cubicBezTo>
                  <a:cubicBezTo>
                    <a:pt x="35489" y="108170"/>
                    <a:pt x="37461" y="109649"/>
                    <a:pt x="39477" y="111396"/>
                  </a:cubicBezTo>
                  <a:cubicBezTo>
                    <a:pt x="41359" y="113099"/>
                    <a:pt x="43152" y="114981"/>
                    <a:pt x="45347" y="116415"/>
                  </a:cubicBezTo>
                  <a:cubicBezTo>
                    <a:pt x="47543" y="117894"/>
                    <a:pt x="49022" y="120313"/>
                    <a:pt x="51128" y="121837"/>
                  </a:cubicBezTo>
                  <a:cubicBezTo>
                    <a:pt x="53278" y="123405"/>
                    <a:pt x="56594" y="123674"/>
                    <a:pt x="58252" y="125601"/>
                  </a:cubicBezTo>
                  <a:cubicBezTo>
                    <a:pt x="59910" y="127528"/>
                    <a:pt x="61434" y="129903"/>
                    <a:pt x="62688" y="132277"/>
                  </a:cubicBezTo>
                  <a:cubicBezTo>
                    <a:pt x="63854" y="134563"/>
                    <a:pt x="63898" y="137520"/>
                    <a:pt x="65019" y="139850"/>
                  </a:cubicBezTo>
                  <a:cubicBezTo>
                    <a:pt x="66139" y="142270"/>
                    <a:pt x="67035" y="144824"/>
                    <a:pt x="68379" y="146930"/>
                  </a:cubicBezTo>
                  <a:cubicBezTo>
                    <a:pt x="69813" y="149171"/>
                    <a:pt x="72412" y="150291"/>
                    <a:pt x="74473" y="151859"/>
                  </a:cubicBezTo>
                  <a:cubicBezTo>
                    <a:pt x="76490" y="153383"/>
                    <a:pt x="77834" y="155937"/>
                    <a:pt x="79895" y="157505"/>
                  </a:cubicBezTo>
                  <a:cubicBezTo>
                    <a:pt x="82001" y="159029"/>
                    <a:pt x="84152" y="160463"/>
                    <a:pt x="86303" y="161941"/>
                  </a:cubicBezTo>
                  <a:cubicBezTo>
                    <a:pt x="88409" y="163375"/>
                    <a:pt x="90336" y="165257"/>
                    <a:pt x="92576" y="166557"/>
                  </a:cubicBezTo>
                  <a:cubicBezTo>
                    <a:pt x="94817" y="167901"/>
                    <a:pt x="97057" y="169380"/>
                    <a:pt x="99343" y="170500"/>
                  </a:cubicBezTo>
                  <a:cubicBezTo>
                    <a:pt x="100042" y="170830"/>
                    <a:pt x="100803" y="170942"/>
                    <a:pt x="101598" y="170942"/>
                  </a:cubicBezTo>
                  <a:cubicBezTo>
                    <a:pt x="103295" y="170942"/>
                    <a:pt x="105145" y="170430"/>
                    <a:pt x="106870" y="170430"/>
                  </a:cubicBezTo>
                  <a:cubicBezTo>
                    <a:pt x="107081" y="170430"/>
                    <a:pt x="107291" y="170438"/>
                    <a:pt x="107498" y="170455"/>
                  </a:cubicBezTo>
                  <a:cubicBezTo>
                    <a:pt x="109966" y="170672"/>
                    <a:pt x="112476" y="172478"/>
                    <a:pt x="115069" y="172478"/>
                  </a:cubicBezTo>
                  <a:cubicBezTo>
                    <a:pt x="115159" y="172478"/>
                    <a:pt x="115249" y="172476"/>
                    <a:pt x="115340" y="172472"/>
                  </a:cubicBezTo>
                  <a:cubicBezTo>
                    <a:pt x="117983" y="172337"/>
                    <a:pt x="120582" y="170948"/>
                    <a:pt x="123181" y="170903"/>
                  </a:cubicBezTo>
                  <a:cubicBezTo>
                    <a:pt x="123540" y="170903"/>
                    <a:pt x="123899" y="170902"/>
                    <a:pt x="124258" y="170902"/>
                  </a:cubicBezTo>
                  <a:cubicBezTo>
                    <a:pt x="126595" y="170902"/>
                    <a:pt x="128938" y="170936"/>
                    <a:pt x="131113" y="171441"/>
                  </a:cubicBezTo>
                  <a:cubicBezTo>
                    <a:pt x="133577" y="172023"/>
                    <a:pt x="136266" y="172561"/>
                    <a:pt x="138641" y="173681"/>
                  </a:cubicBezTo>
                  <a:cubicBezTo>
                    <a:pt x="140971" y="174802"/>
                    <a:pt x="142405" y="177804"/>
                    <a:pt x="144735" y="178969"/>
                  </a:cubicBezTo>
                  <a:cubicBezTo>
                    <a:pt x="147065" y="180134"/>
                    <a:pt x="149708" y="180851"/>
                    <a:pt x="152128" y="181702"/>
                  </a:cubicBezTo>
                  <a:cubicBezTo>
                    <a:pt x="152858" y="181954"/>
                    <a:pt x="153611" y="182041"/>
                    <a:pt x="154378" y="182041"/>
                  </a:cubicBezTo>
                  <a:cubicBezTo>
                    <a:pt x="156090" y="182041"/>
                    <a:pt x="157868" y="181607"/>
                    <a:pt x="159594" y="181607"/>
                  </a:cubicBezTo>
                  <a:cubicBezTo>
                    <a:pt x="159704" y="181607"/>
                    <a:pt x="159815" y="181609"/>
                    <a:pt x="159925" y="181613"/>
                  </a:cubicBezTo>
                  <a:cubicBezTo>
                    <a:pt x="162818" y="181653"/>
                    <a:pt x="165192" y="182583"/>
                    <a:pt x="167216" y="182583"/>
                  </a:cubicBezTo>
                  <a:cubicBezTo>
                    <a:pt x="167418" y="182583"/>
                    <a:pt x="167616" y="182574"/>
                    <a:pt x="167811" y="182554"/>
                  </a:cubicBezTo>
                  <a:cubicBezTo>
                    <a:pt x="170948" y="182240"/>
                    <a:pt x="173009" y="180582"/>
                    <a:pt x="175339" y="180044"/>
                  </a:cubicBezTo>
                  <a:cubicBezTo>
                    <a:pt x="175704" y="179960"/>
                    <a:pt x="176076" y="179925"/>
                    <a:pt x="176457" y="179925"/>
                  </a:cubicBezTo>
                  <a:cubicBezTo>
                    <a:pt x="178270" y="179925"/>
                    <a:pt x="180270" y="180716"/>
                    <a:pt x="182512" y="180716"/>
                  </a:cubicBezTo>
                  <a:cubicBezTo>
                    <a:pt x="182806" y="180716"/>
                    <a:pt x="183103" y="180702"/>
                    <a:pt x="183405" y="180672"/>
                  </a:cubicBezTo>
                  <a:cubicBezTo>
                    <a:pt x="184875" y="180519"/>
                    <a:pt x="186470" y="180449"/>
                    <a:pt x="188363" y="180449"/>
                  </a:cubicBezTo>
                  <a:cubicBezTo>
                    <a:pt x="189240" y="180449"/>
                    <a:pt x="190181" y="180464"/>
                    <a:pt x="191202" y="180492"/>
                  </a:cubicBezTo>
                  <a:cubicBezTo>
                    <a:pt x="191372" y="180497"/>
                    <a:pt x="191540" y="180499"/>
                    <a:pt x="191706" y="180499"/>
                  </a:cubicBezTo>
                  <a:cubicBezTo>
                    <a:pt x="194028" y="180499"/>
                    <a:pt x="196032" y="180065"/>
                    <a:pt x="197772" y="180065"/>
                  </a:cubicBezTo>
                  <a:cubicBezTo>
                    <a:pt x="198245" y="180065"/>
                    <a:pt x="198698" y="180097"/>
                    <a:pt x="199133" y="180179"/>
                  </a:cubicBezTo>
                  <a:cubicBezTo>
                    <a:pt x="202180" y="180761"/>
                    <a:pt x="204376" y="181881"/>
                    <a:pt x="206661" y="182688"/>
                  </a:cubicBezTo>
                  <a:cubicBezTo>
                    <a:pt x="208902" y="183539"/>
                    <a:pt x="211097" y="185063"/>
                    <a:pt x="214189" y="185645"/>
                  </a:cubicBezTo>
                  <a:cubicBezTo>
                    <a:pt x="214624" y="185727"/>
                    <a:pt x="215083" y="185759"/>
                    <a:pt x="215565" y="185759"/>
                  </a:cubicBezTo>
                  <a:cubicBezTo>
                    <a:pt x="217339" y="185759"/>
                    <a:pt x="219425" y="185325"/>
                    <a:pt x="221788" y="185325"/>
                  </a:cubicBezTo>
                  <a:cubicBezTo>
                    <a:pt x="221957" y="185325"/>
                    <a:pt x="222128" y="185327"/>
                    <a:pt x="222300" y="185332"/>
                  </a:cubicBezTo>
                  <a:cubicBezTo>
                    <a:pt x="225301" y="185418"/>
                    <a:pt x="227768" y="185872"/>
                    <a:pt x="229820" y="185872"/>
                  </a:cubicBezTo>
                  <a:cubicBezTo>
                    <a:pt x="229913" y="185872"/>
                    <a:pt x="230005" y="185871"/>
                    <a:pt x="230097" y="185870"/>
                  </a:cubicBezTo>
                  <a:cubicBezTo>
                    <a:pt x="233278" y="185780"/>
                    <a:pt x="235519" y="184480"/>
                    <a:pt x="237849" y="184301"/>
                  </a:cubicBezTo>
                  <a:cubicBezTo>
                    <a:pt x="238166" y="184271"/>
                    <a:pt x="238485" y="184258"/>
                    <a:pt x="238806" y="184258"/>
                  </a:cubicBezTo>
                  <a:cubicBezTo>
                    <a:pt x="240700" y="184258"/>
                    <a:pt x="242687" y="184712"/>
                    <a:pt x="245140" y="184712"/>
                  </a:cubicBezTo>
                  <a:cubicBezTo>
                    <a:pt x="245321" y="184712"/>
                    <a:pt x="245504" y="184710"/>
                    <a:pt x="245690" y="184704"/>
                  </a:cubicBezTo>
                  <a:cubicBezTo>
                    <a:pt x="245809" y="184700"/>
                    <a:pt x="245930" y="184697"/>
                    <a:pt x="246051" y="184697"/>
                  </a:cubicBezTo>
                  <a:cubicBezTo>
                    <a:pt x="248121" y="184697"/>
                    <a:pt x="250524" y="185382"/>
                    <a:pt x="253487" y="185466"/>
                  </a:cubicBezTo>
                  <a:cubicBezTo>
                    <a:pt x="253674" y="185472"/>
                    <a:pt x="253859" y="185474"/>
                    <a:pt x="254042" y="185474"/>
                  </a:cubicBezTo>
                  <a:cubicBezTo>
                    <a:pt x="256963" y="185474"/>
                    <a:pt x="259305" y="184839"/>
                    <a:pt x="261329" y="184839"/>
                  </a:cubicBezTo>
                  <a:cubicBezTo>
                    <a:pt x="261622" y="184835"/>
                    <a:pt x="261909" y="184833"/>
                    <a:pt x="262190" y="184833"/>
                  </a:cubicBezTo>
                  <a:cubicBezTo>
                    <a:pt x="264200" y="184833"/>
                    <a:pt x="265899" y="184927"/>
                    <a:pt x="267501" y="184927"/>
                  </a:cubicBezTo>
                  <a:cubicBezTo>
                    <a:pt x="268066" y="184927"/>
                    <a:pt x="268620" y="184916"/>
                    <a:pt x="269171" y="184884"/>
                  </a:cubicBezTo>
                  <a:cubicBezTo>
                    <a:pt x="271501" y="184749"/>
                    <a:pt x="273786" y="183584"/>
                    <a:pt x="276923" y="183539"/>
                  </a:cubicBezTo>
                  <a:cubicBezTo>
                    <a:pt x="276952" y="183539"/>
                    <a:pt x="276982" y="183539"/>
                    <a:pt x="277011" y="183539"/>
                  </a:cubicBezTo>
                  <a:cubicBezTo>
                    <a:pt x="279145" y="183539"/>
                    <a:pt x="281715" y="185109"/>
                    <a:pt x="284809" y="185197"/>
                  </a:cubicBezTo>
                  <a:lnTo>
                    <a:pt x="283913" y="179372"/>
                  </a:lnTo>
                  <a:lnTo>
                    <a:pt x="284182" y="179372"/>
                  </a:lnTo>
                  <a:lnTo>
                    <a:pt x="256265" y="0"/>
                  </a:lnTo>
                  <a:close/>
                </a:path>
              </a:pathLst>
            </a:custGeom>
            <a:solidFill>
              <a:srgbClr val="F0EBA7">
                <a:alpha val="424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415" name="Google Shape;415;p8"/>
          <p:cNvGrpSpPr/>
          <p:nvPr/>
        </p:nvGrpSpPr>
        <p:grpSpPr>
          <a:xfrm rot="10203916" flipH="1">
            <a:off x="7614208" y="4575111"/>
            <a:ext cx="2251269" cy="887115"/>
            <a:chOff x="-6219592" y="940873"/>
            <a:chExt cx="7527193" cy="2966097"/>
          </a:xfrm>
        </p:grpSpPr>
        <p:sp>
          <p:nvSpPr>
            <p:cNvPr id="416" name="Google Shape;416;p8"/>
            <p:cNvSpPr/>
            <p:nvPr/>
          </p:nvSpPr>
          <p:spPr>
            <a:xfrm>
              <a:off x="-6219592" y="940873"/>
              <a:ext cx="7527193" cy="2966097"/>
            </a:xfrm>
            <a:custGeom>
              <a:avLst/>
              <a:gdLst/>
              <a:ahLst/>
              <a:cxnLst/>
              <a:rect l="l" t="t" r="r" b="b"/>
              <a:pathLst>
                <a:path w="284986" h="112299" extrusionOk="0">
                  <a:moveTo>
                    <a:pt x="54538" y="0"/>
                  </a:moveTo>
                  <a:cubicBezTo>
                    <a:pt x="54205" y="33"/>
                    <a:pt x="53906" y="66"/>
                    <a:pt x="53607" y="100"/>
                  </a:cubicBezTo>
                  <a:cubicBezTo>
                    <a:pt x="49486" y="698"/>
                    <a:pt x="45531" y="2160"/>
                    <a:pt x="42042" y="4420"/>
                  </a:cubicBezTo>
                  <a:cubicBezTo>
                    <a:pt x="40446" y="5450"/>
                    <a:pt x="38884" y="6680"/>
                    <a:pt x="37023" y="7112"/>
                  </a:cubicBezTo>
                  <a:cubicBezTo>
                    <a:pt x="36797" y="7169"/>
                    <a:pt x="36579" y="7194"/>
                    <a:pt x="36368" y="7194"/>
                  </a:cubicBezTo>
                  <a:cubicBezTo>
                    <a:pt x="34840" y="7194"/>
                    <a:pt x="33652" y="5856"/>
                    <a:pt x="32105" y="5185"/>
                  </a:cubicBezTo>
                  <a:cubicBezTo>
                    <a:pt x="31448" y="4891"/>
                    <a:pt x="30768" y="4780"/>
                    <a:pt x="30073" y="4780"/>
                  </a:cubicBezTo>
                  <a:cubicBezTo>
                    <a:pt x="27880" y="4780"/>
                    <a:pt x="25533" y="5888"/>
                    <a:pt x="23283" y="5888"/>
                  </a:cubicBezTo>
                  <a:cubicBezTo>
                    <a:pt x="22852" y="5888"/>
                    <a:pt x="22424" y="5847"/>
                    <a:pt x="22001" y="5750"/>
                  </a:cubicBezTo>
                  <a:cubicBezTo>
                    <a:pt x="21416" y="5615"/>
                    <a:pt x="20816" y="5449"/>
                    <a:pt x="20221" y="5449"/>
                  </a:cubicBezTo>
                  <a:cubicBezTo>
                    <a:pt x="19937" y="5449"/>
                    <a:pt x="19655" y="5487"/>
                    <a:pt x="19376" y="5583"/>
                  </a:cubicBezTo>
                  <a:cubicBezTo>
                    <a:pt x="18910" y="5750"/>
                    <a:pt x="18512" y="6082"/>
                    <a:pt x="18046" y="6315"/>
                  </a:cubicBezTo>
                  <a:cubicBezTo>
                    <a:pt x="17402" y="6624"/>
                    <a:pt x="16677" y="6693"/>
                    <a:pt x="15950" y="6693"/>
                  </a:cubicBezTo>
                  <a:cubicBezTo>
                    <a:pt x="15740" y="6693"/>
                    <a:pt x="15530" y="6688"/>
                    <a:pt x="15321" y="6680"/>
                  </a:cubicBezTo>
                  <a:cubicBezTo>
                    <a:pt x="11699" y="6514"/>
                    <a:pt x="8209" y="5583"/>
                    <a:pt x="4653" y="4952"/>
                  </a:cubicBezTo>
                  <a:cubicBezTo>
                    <a:pt x="4249" y="4883"/>
                    <a:pt x="3841" y="4850"/>
                    <a:pt x="3433" y="4850"/>
                  </a:cubicBezTo>
                  <a:cubicBezTo>
                    <a:pt x="2260" y="4850"/>
                    <a:pt x="1085" y="5124"/>
                    <a:pt x="0" y="5617"/>
                  </a:cubicBezTo>
                  <a:lnTo>
                    <a:pt x="0" y="17980"/>
                  </a:lnTo>
                  <a:lnTo>
                    <a:pt x="13393" y="18212"/>
                  </a:lnTo>
                  <a:cubicBezTo>
                    <a:pt x="14424" y="16385"/>
                    <a:pt x="16385" y="15122"/>
                    <a:pt x="18645" y="15122"/>
                  </a:cubicBezTo>
                  <a:cubicBezTo>
                    <a:pt x="21968" y="15122"/>
                    <a:pt x="24660" y="17814"/>
                    <a:pt x="24660" y="21170"/>
                  </a:cubicBezTo>
                  <a:cubicBezTo>
                    <a:pt x="24660" y="24494"/>
                    <a:pt x="21968" y="27186"/>
                    <a:pt x="18645" y="27186"/>
                  </a:cubicBezTo>
                  <a:cubicBezTo>
                    <a:pt x="16385" y="27186"/>
                    <a:pt x="14424" y="25923"/>
                    <a:pt x="13393" y="24095"/>
                  </a:cubicBezTo>
                  <a:lnTo>
                    <a:pt x="0" y="24328"/>
                  </a:lnTo>
                  <a:lnTo>
                    <a:pt x="0" y="50383"/>
                  </a:lnTo>
                  <a:lnTo>
                    <a:pt x="13393" y="50649"/>
                  </a:lnTo>
                  <a:cubicBezTo>
                    <a:pt x="14424" y="48788"/>
                    <a:pt x="16385" y="47525"/>
                    <a:pt x="18645" y="47525"/>
                  </a:cubicBezTo>
                  <a:cubicBezTo>
                    <a:pt x="21968" y="47525"/>
                    <a:pt x="24660" y="50250"/>
                    <a:pt x="24660" y="53574"/>
                  </a:cubicBezTo>
                  <a:cubicBezTo>
                    <a:pt x="24660" y="56897"/>
                    <a:pt x="21968" y="59589"/>
                    <a:pt x="18645" y="59589"/>
                  </a:cubicBezTo>
                  <a:cubicBezTo>
                    <a:pt x="16385" y="59589"/>
                    <a:pt x="14424" y="58326"/>
                    <a:pt x="13393" y="56498"/>
                  </a:cubicBezTo>
                  <a:lnTo>
                    <a:pt x="0" y="56764"/>
                  </a:lnTo>
                  <a:lnTo>
                    <a:pt x="0" y="82787"/>
                  </a:lnTo>
                  <a:lnTo>
                    <a:pt x="13393" y="83053"/>
                  </a:lnTo>
                  <a:cubicBezTo>
                    <a:pt x="14424" y="81192"/>
                    <a:pt x="16385" y="79962"/>
                    <a:pt x="18645" y="79962"/>
                  </a:cubicBezTo>
                  <a:cubicBezTo>
                    <a:pt x="21968" y="79962"/>
                    <a:pt x="24660" y="82654"/>
                    <a:pt x="24660" y="85977"/>
                  </a:cubicBezTo>
                  <a:cubicBezTo>
                    <a:pt x="24660" y="89301"/>
                    <a:pt x="21968" y="92026"/>
                    <a:pt x="18645" y="92026"/>
                  </a:cubicBezTo>
                  <a:cubicBezTo>
                    <a:pt x="16385" y="92026"/>
                    <a:pt x="14424" y="90763"/>
                    <a:pt x="13393" y="88902"/>
                  </a:cubicBezTo>
                  <a:lnTo>
                    <a:pt x="0" y="89168"/>
                  </a:lnTo>
                  <a:lnTo>
                    <a:pt x="0" y="112299"/>
                  </a:lnTo>
                  <a:lnTo>
                    <a:pt x="284986" y="112299"/>
                  </a:lnTo>
                  <a:lnTo>
                    <a:pt x="284986" y="0"/>
                  </a:lnTo>
                  <a:lnTo>
                    <a:pt x="252416" y="0"/>
                  </a:lnTo>
                  <a:cubicBezTo>
                    <a:pt x="251285" y="306"/>
                    <a:pt x="250126" y="639"/>
                    <a:pt x="248939" y="639"/>
                  </a:cubicBezTo>
                  <a:cubicBezTo>
                    <a:pt x="248835" y="639"/>
                    <a:pt x="248731" y="637"/>
                    <a:pt x="248627" y="631"/>
                  </a:cubicBezTo>
                  <a:cubicBezTo>
                    <a:pt x="247472" y="567"/>
                    <a:pt x="246317" y="131"/>
                    <a:pt x="245161" y="131"/>
                  </a:cubicBezTo>
                  <a:cubicBezTo>
                    <a:pt x="245120" y="131"/>
                    <a:pt x="245079" y="132"/>
                    <a:pt x="245038" y="133"/>
                  </a:cubicBezTo>
                  <a:cubicBezTo>
                    <a:pt x="243841" y="199"/>
                    <a:pt x="242711" y="698"/>
                    <a:pt x="241615" y="1163"/>
                  </a:cubicBezTo>
                  <a:cubicBezTo>
                    <a:pt x="235995" y="3552"/>
                    <a:pt x="229900" y="4776"/>
                    <a:pt x="223812" y="4776"/>
                  </a:cubicBezTo>
                  <a:cubicBezTo>
                    <a:pt x="222699" y="4776"/>
                    <a:pt x="221587" y="4735"/>
                    <a:pt x="220478" y="4653"/>
                  </a:cubicBezTo>
                  <a:cubicBezTo>
                    <a:pt x="219846" y="4594"/>
                    <a:pt x="219188" y="4529"/>
                    <a:pt x="218539" y="4529"/>
                  </a:cubicBezTo>
                  <a:cubicBezTo>
                    <a:pt x="217720" y="4529"/>
                    <a:pt x="216914" y="4633"/>
                    <a:pt x="216190" y="4985"/>
                  </a:cubicBezTo>
                  <a:cubicBezTo>
                    <a:pt x="215111" y="5476"/>
                    <a:pt x="214193" y="6448"/>
                    <a:pt x="213025" y="6448"/>
                  </a:cubicBezTo>
                  <a:cubicBezTo>
                    <a:pt x="213006" y="6448"/>
                    <a:pt x="212986" y="6448"/>
                    <a:pt x="212967" y="6447"/>
                  </a:cubicBezTo>
                  <a:cubicBezTo>
                    <a:pt x="212136" y="6414"/>
                    <a:pt x="211371" y="5849"/>
                    <a:pt x="210540" y="5716"/>
                  </a:cubicBezTo>
                  <a:cubicBezTo>
                    <a:pt x="210442" y="5705"/>
                    <a:pt x="210344" y="5700"/>
                    <a:pt x="210246" y="5700"/>
                  </a:cubicBezTo>
                  <a:cubicBezTo>
                    <a:pt x="209481" y="5700"/>
                    <a:pt x="208722" y="6024"/>
                    <a:pt x="208015" y="6348"/>
                  </a:cubicBezTo>
                  <a:cubicBezTo>
                    <a:pt x="202597" y="8807"/>
                    <a:pt x="197380" y="11665"/>
                    <a:pt x="192394" y="14922"/>
                  </a:cubicBezTo>
                  <a:cubicBezTo>
                    <a:pt x="191131" y="15753"/>
                    <a:pt x="189869" y="16584"/>
                    <a:pt x="188439" y="16916"/>
                  </a:cubicBezTo>
                  <a:cubicBezTo>
                    <a:pt x="187895" y="17035"/>
                    <a:pt x="187359" y="17090"/>
                    <a:pt x="186831" y="17090"/>
                  </a:cubicBezTo>
                  <a:cubicBezTo>
                    <a:pt x="182197" y="17090"/>
                    <a:pt x="178118" y="12890"/>
                    <a:pt x="173584" y="11100"/>
                  </a:cubicBezTo>
                  <a:cubicBezTo>
                    <a:pt x="170692" y="9970"/>
                    <a:pt x="168432" y="7577"/>
                    <a:pt x="165873" y="5816"/>
                  </a:cubicBezTo>
                  <a:cubicBezTo>
                    <a:pt x="165375" y="5484"/>
                    <a:pt x="164843" y="5118"/>
                    <a:pt x="164278" y="4885"/>
                  </a:cubicBezTo>
                  <a:cubicBezTo>
                    <a:pt x="163580" y="4586"/>
                    <a:pt x="162782" y="4487"/>
                    <a:pt x="162018" y="4387"/>
                  </a:cubicBezTo>
                  <a:cubicBezTo>
                    <a:pt x="160722" y="4221"/>
                    <a:pt x="159426" y="4055"/>
                    <a:pt x="158130" y="3888"/>
                  </a:cubicBezTo>
                  <a:cubicBezTo>
                    <a:pt x="155893" y="3589"/>
                    <a:pt x="153640" y="3289"/>
                    <a:pt x="151404" y="3289"/>
                  </a:cubicBezTo>
                  <a:cubicBezTo>
                    <a:pt x="150418" y="3289"/>
                    <a:pt x="149435" y="3347"/>
                    <a:pt x="148458" y="3490"/>
                  </a:cubicBezTo>
                  <a:cubicBezTo>
                    <a:pt x="143399" y="4208"/>
                    <a:pt x="138610" y="7056"/>
                    <a:pt x="133629" y="7056"/>
                  </a:cubicBezTo>
                  <a:cubicBezTo>
                    <a:pt x="133080" y="7056"/>
                    <a:pt x="132528" y="7022"/>
                    <a:pt x="131974" y="6946"/>
                  </a:cubicBezTo>
                  <a:cubicBezTo>
                    <a:pt x="128975" y="6532"/>
                    <a:pt x="125755" y="4410"/>
                    <a:pt x="122377" y="4410"/>
                  </a:cubicBezTo>
                  <a:cubicBezTo>
                    <a:pt x="121412" y="4410"/>
                    <a:pt x="120434" y="4583"/>
                    <a:pt x="119445" y="5018"/>
                  </a:cubicBezTo>
                  <a:cubicBezTo>
                    <a:pt x="117443" y="5933"/>
                    <a:pt x="115516" y="7512"/>
                    <a:pt x="113429" y="7512"/>
                  </a:cubicBezTo>
                  <a:cubicBezTo>
                    <a:pt x="113090" y="7512"/>
                    <a:pt x="112747" y="7471"/>
                    <a:pt x="112399" y="7378"/>
                  </a:cubicBezTo>
                  <a:cubicBezTo>
                    <a:pt x="111188" y="7040"/>
                    <a:pt x="110001" y="6153"/>
                    <a:pt x="108777" y="6153"/>
                  </a:cubicBezTo>
                  <a:cubicBezTo>
                    <a:pt x="108557" y="6153"/>
                    <a:pt x="108335" y="6182"/>
                    <a:pt x="108112" y="6248"/>
                  </a:cubicBezTo>
                  <a:cubicBezTo>
                    <a:pt x="107314" y="6481"/>
                    <a:pt x="106749" y="7179"/>
                    <a:pt x="105952" y="7411"/>
                  </a:cubicBezTo>
                  <a:cubicBezTo>
                    <a:pt x="105732" y="7476"/>
                    <a:pt x="105509" y="7503"/>
                    <a:pt x="105283" y="7503"/>
                  </a:cubicBezTo>
                  <a:cubicBezTo>
                    <a:pt x="104082" y="7503"/>
                    <a:pt x="102813" y="6730"/>
                    <a:pt x="101632" y="6730"/>
                  </a:cubicBezTo>
                  <a:cubicBezTo>
                    <a:pt x="101326" y="6730"/>
                    <a:pt x="101026" y="6782"/>
                    <a:pt x="100734" y="6913"/>
                  </a:cubicBezTo>
                  <a:cubicBezTo>
                    <a:pt x="100069" y="7212"/>
                    <a:pt x="99604" y="7910"/>
                    <a:pt x="98873" y="8009"/>
                  </a:cubicBezTo>
                  <a:cubicBezTo>
                    <a:pt x="98797" y="8022"/>
                    <a:pt x="98722" y="8028"/>
                    <a:pt x="98648" y="8028"/>
                  </a:cubicBezTo>
                  <a:cubicBezTo>
                    <a:pt x="97758" y="8028"/>
                    <a:pt x="97035" y="7161"/>
                    <a:pt x="96114" y="6946"/>
                  </a:cubicBezTo>
                  <a:cubicBezTo>
                    <a:pt x="95944" y="6902"/>
                    <a:pt x="95776" y="6883"/>
                    <a:pt x="95610" y="6883"/>
                  </a:cubicBezTo>
                  <a:cubicBezTo>
                    <a:pt x="94382" y="6883"/>
                    <a:pt x="93252" y="7949"/>
                    <a:pt x="91993" y="8242"/>
                  </a:cubicBezTo>
                  <a:cubicBezTo>
                    <a:pt x="91727" y="8305"/>
                    <a:pt x="91466" y="8333"/>
                    <a:pt x="91209" y="8333"/>
                  </a:cubicBezTo>
                  <a:cubicBezTo>
                    <a:pt x="88869" y="8333"/>
                    <a:pt x="86884" y="5957"/>
                    <a:pt x="84549" y="5118"/>
                  </a:cubicBezTo>
                  <a:cubicBezTo>
                    <a:pt x="83913" y="4901"/>
                    <a:pt x="83241" y="4792"/>
                    <a:pt x="82569" y="4792"/>
                  </a:cubicBezTo>
                  <a:cubicBezTo>
                    <a:pt x="81802" y="4792"/>
                    <a:pt x="81037" y="4934"/>
                    <a:pt x="80328" y="5218"/>
                  </a:cubicBezTo>
                  <a:cubicBezTo>
                    <a:pt x="78865" y="5849"/>
                    <a:pt x="77636" y="7112"/>
                    <a:pt x="76040" y="7411"/>
                  </a:cubicBezTo>
                  <a:cubicBezTo>
                    <a:pt x="75783" y="7456"/>
                    <a:pt x="75525" y="7476"/>
                    <a:pt x="75268" y="7476"/>
                  </a:cubicBezTo>
                  <a:cubicBezTo>
                    <a:pt x="74198" y="7476"/>
                    <a:pt x="73137" y="7128"/>
                    <a:pt x="72119" y="6780"/>
                  </a:cubicBezTo>
                  <a:cubicBezTo>
                    <a:pt x="70191" y="6115"/>
                    <a:pt x="68264" y="5450"/>
                    <a:pt x="66336" y="4786"/>
                  </a:cubicBezTo>
                  <a:cubicBezTo>
                    <a:pt x="65904" y="4620"/>
                    <a:pt x="65439" y="4453"/>
                    <a:pt x="65040" y="4154"/>
                  </a:cubicBezTo>
                  <a:cubicBezTo>
                    <a:pt x="64475" y="3689"/>
                    <a:pt x="64043" y="2891"/>
                    <a:pt x="63312" y="2792"/>
                  </a:cubicBezTo>
                  <a:cubicBezTo>
                    <a:pt x="63247" y="2780"/>
                    <a:pt x="63182" y="2775"/>
                    <a:pt x="63115" y="2775"/>
                  </a:cubicBezTo>
                  <a:cubicBezTo>
                    <a:pt x="62722" y="2775"/>
                    <a:pt x="62305" y="2948"/>
                    <a:pt x="61905" y="2948"/>
                  </a:cubicBezTo>
                  <a:cubicBezTo>
                    <a:pt x="61785" y="2948"/>
                    <a:pt x="61666" y="2932"/>
                    <a:pt x="61550" y="2891"/>
                  </a:cubicBezTo>
                  <a:cubicBezTo>
                    <a:pt x="61118" y="2758"/>
                    <a:pt x="60852" y="2293"/>
                    <a:pt x="60553" y="1894"/>
                  </a:cubicBezTo>
                  <a:cubicBezTo>
                    <a:pt x="59589" y="665"/>
                    <a:pt x="58127" y="133"/>
                    <a:pt x="56565" y="0"/>
                  </a:cubicBezTo>
                  <a:close/>
                </a:path>
              </a:pathLst>
            </a:custGeom>
            <a:solidFill>
              <a:schemeClr val="accent3"/>
            </a:solidFill>
            <a:ln>
              <a:noFill/>
            </a:ln>
            <a:effectLst>
              <a:outerShdw blurRad="57150" dist="19050" dir="5400000" algn="bl" rotWithShape="0">
                <a:srgbClr val="000000">
                  <a:alpha val="22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7" name="Google Shape;417;p8"/>
            <p:cNvSpPr/>
            <p:nvPr/>
          </p:nvSpPr>
          <p:spPr>
            <a:xfrm>
              <a:off x="-6219592" y="940873"/>
              <a:ext cx="7527193" cy="2966097"/>
            </a:xfrm>
            <a:custGeom>
              <a:avLst/>
              <a:gdLst/>
              <a:ahLst/>
              <a:cxnLst/>
              <a:rect l="l" t="t" r="r" b="b"/>
              <a:pathLst>
                <a:path w="284986" h="112299" extrusionOk="0">
                  <a:moveTo>
                    <a:pt x="269365" y="0"/>
                  </a:moveTo>
                  <a:cubicBezTo>
                    <a:pt x="264812" y="2061"/>
                    <a:pt x="258897" y="3490"/>
                    <a:pt x="254676" y="3623"/>
                  </a:cubicBezTo>
                  <a:cubicBezTo>
                    <a:pt x="251452" y="3755"/>
                    <a:pt x="248195" y="3888"/>
                    <a:pt x="245038" y="4620"/>
                  </a:cubicBezTo>
                  <a:cubicBezTo>
                    <a:pt x="240949" y="5539"/>
                    <a:pt x="236952" y="7425"/>
                    <a:pt x="232756" y="7425"/>
                  </a:cubicBezTo>
                  <a:cubicBezTo>
                    <a:pt x="232552" y="7425"/>
                    <a:pt x="232348" y="7421"/>
                    <a:pt x="232143" y="7411"/>
                  </a:cubicBezTo>
                  <a:cubicBezTo>
                    <a:pt x="231421" y="7385"/>
                    <a:pt x="230699" y="7293"/>
                    <a:pt x="229976" y="7293"/>
                  </a:cubicBezTo>
                  <a:cubicBezTo>
                    <a:pt x="229801" y="7293"/>
                    <a:pt x="229626" y="7299"/>
                    <a:pt x="229451" y="7312"/>
                  </a:cubicBezTo>
                  <a:cubicBezTo>
                    <a:pt x="228454" y="7411"/>
                    <a:pt x="227556" y="7744"/>
                    <a:pt x="226626" y="8076"/>
                  </a:cubicBezTo>
                  <a:cubicBezTo>
                    <a:pt x="224100" y="8973"/>
                    <a:pt x="221607" y="9871"/>
                    <a:pt x="219115" y="10768"/>
                  </a:cubicBezTo>
                  <a:cubicBezTo>
                    <a:pt x="218683" y="10901"/>
                    <a:pt x="218251" y="11067"/>
                    <a:pt x="217819" y="11100"/>
                  </a:cubicBezTo>
                  <a:cubicBezTo>
                    <a:pt x="217752" y="11105"/>
                    <a:pt x="217685" y="11107"/>
                    <a:pt x="217618" y="11107"/>
                  </a:cubicBezTo>
                  <a:cubicBezTo>
                    <a:pt x="217187" y="11107"/>
                    <a:pt x="216759" y="11020"/>
                    <a:pt x="216356" y="10934"/>
                  </a:cubicBezTo>
                  <a:cubicBezTo>
                    <a:pt x="215096" y="10686"/>
                    <a:pt x="213813" y="10514"/>
                    <a:pt x="212547" y="10514"/>
                  </a:cubicBezTo>
                  <a:cubicBezTo>
                    <a:pt x="211609" y="10514"/>
                    <a:pt x="210681" y="10608"/>
                    <a:pt x="209776" y="10834"/>
                  </a:cubicBezTo>
                  <a:cubicBezTo>
                    <a:pt x="207616" y="11366"/>
                    <a:pt x="205356" y="12529"/>
                    <a:pt x="204026" y="14723"/>
                  </a:cubicBezTo>
                  <a:cubicBezTo>
                    <a:pt x="202863" y="16684"/>
                    <a:pt x="202132" y="18944"/>
                    <a:pt x="200570" y="20639"/>
                  </a:cubicBezTo>
                  <a:cubicBezTo>
                    <a:pt x="199238" y="22026"/>
                    <a:pt x="197373" y="23020"/>
                    <a:pt x="195498" y="23020"/>
                  </a:cubicBezTo>
                  <a:cubicBezTo>
                    <a:pt x="195127" y="23020"/>
                    <a:pt x="194756" y="22981"/>
                    <a:pt x="194388" y="22898"/>
                  </a:cubicBezTo>
                  <a:cubicBezTo>
                    <a:pt x="193724" y="22766"/>
                    <a:pt x="193059" y="22466"/>
                    <a:pt x="192394" y="22466"/>
                  </a:cubicBezTo>
                  <a:cubicBezTo>
                    <a:pt x="191231" y="22500"/>
                    <a:pt x="190234" y="23364"/>
                    <a:pt x="189104" y="23563"/>
                  </a:cubicBezTo>
                  <a:cubicBezTo>
                    <a:pt x="188948" y="23587"/>
                    <a:pt x="188793" y="23598"/>
                    <a:pt x="188640" y="23598"/>
                  </a:cubicBezTo>
                  <a:cubicBezTo>
                    <a:pt x="187287" y="23598"/>
                    <a:pt x="186031" y="22724"/>
                    <a:pt x="185016" y="21768"/>
                  </a:cubicBezTo>
                  <a:cubicBezTo>
                    <a:pt x="183920" y="20705"/>
                    <a:pt x="182889" y="19442"/>
                    <a:pt x="181460" y="18877"/>
                  </a:cubicBezTo>
                  <a:cubicBezTo>
                    <a:pt x="180098" y="18345"/>
                    <a:pt x="178569" y="18478"/>
                    <a:pt x="177273" y="17847"/>
                  </a:cubicBezTo>
                  <a:cubicBezTo>
                    <a:pt x="176475" y="17448"/>
                    <a:pt x="175844" y="16783"/>
                    <a:pt x="175112" y="16285"/>
                  </a:cubicBezTo>
                  <a:cubicBezTo>
                    <a:pt x="174082" y="15587"/>
                    <a:pt x="172853" y="15255"/>
                    <a:pt x="171656" y="14856"/>
                  </a:cubicBezTo>
                  <a:cubicBezTo>
                    <a:pt x="169130" y="13992"/>
                    <a:pt x="166704" y="12862"/>
                    <a:pt x="164411" y="11499"/>
                  </a:cubicBezTo>
                  <a:cubicBezTo>
                    <a:pt x="163148" y="10735"/>
                    <a:pt x="161918" y="9871"/>
                    <a:pt x="160489" y="9538"/>
                  </a:cubicBezTo>
                  <a:cubicBezTo>
                    <a:pt x="160011" y="9430"/>
                    <a:pt x="159540" y="9381"/>
                    <a:pt x="159074" y="9381"/>
                  </a:cubicBezTo>
                  <a:cubicBezTo>
                    <a:pt x="154968" y="9381"/>
                    <a:pt x="151260" y="13178"/>
                    <a:pt x="146963" y="13626"/>
                  </a:cubicBezTo>
                  <a:cubicBezTo>
                    <a:pt x="146597" y="13661"/>
                    <a:pt x="146227" y="13672"/>
                    <a:pt x="145854" y="13672"/>
                  </a:cubicBezTo>
                  <a:cubicBezTo>
                    <a:pt x="145340" y="13672"/>
                    <a:pt x="144821" y="13652"/>
                    <a:pt x="144300" y="13652"/>
                  </a:cubicBezTo>
                  <a:cubicBezTo>
                    <a:pt x="144135" y="13652"/>
                    <a:pt x="143970" y="13654"/>
                    <a:pt x="143806" y="13659"/>
                  </a:cubicBezTo>
                  <a:cubicBezTo>
                    <a:pt x="142359" y="13712"/>
                    <a:pt x="140913" y="13993"/>
                    <a:pt x="139483" y="13993"/>
                  </a:cubicBezTo>
                  <a:cubicBezTo>
                    <a:pt x="139106" y="13993"/>
                    <a:pt x="138730" y="13974"/>
                    <a:pt x="138355" y="13925"/>
                  </a:cubicBezTo>
                  <a:cubicBezTo>
                    <a:pt x="134398" y="13404"/>
                    <a:pt x="131178" y="10335"/>
                    <a:pt x="126917" y="10335"/>
                  </a:cubicBezTo>
                  <a:cubicBezTo>
                    <a:pt x="126561" y="10335"/>
                    <a:pt x="126197" y="10356"/>
                    <a:pt x="125826" y="10402"/>
                  </a:cubicBezTo>
                  <a:cubicBezTo>
                    <a:pt x="122934" y="10735"/>
                    <a:pt x="119810" y="10369"/>
                    <a:pt x="117251" y="11765"/>
                  </a:cubicBezTo>
                  <a:cubicBezTo>
                    <a:pt x="116580" y="12144"/>
                    <a:pt x="115884" y="12626"/>
                    <a:pt x="115162" y="12626"/>
                  </a:cubicBezTo>
                  <a:cubicBezTo>
                    <a:pt x="115061" y="12626"/>
                    <a:pt x="114960" y="12616"/>
                    <a:pt x="114858" y="12596"/>
                  </a:cubicBezTo>
                  <a:cubicBezTo>
                    <a:pt x="114493" y="12529"/>
                    <a:pt x="114194" y="12363"/>
                    <a:pt x="113861" y="12230"/>
                  </a:cubicBezTo>
                  <a:cubicBezTo>
                    <a:pt x="113332" y="12010"/>
                    <a:pt x="112778" y="11917"/>
                    <a:pt x="112216" y="11917"/>
                  </a:cubicBezTo>
                  <a:cubicBezTo>
                    <a:pt x="110908" y="11917"/>
                    <a:pt x="109553" y="12424"/>
                    <a:pt x="108344" y="13028"/>
                  </a:cubicBezTo>
                  <a:cubicBezTo>
                    <a:pt x="106649" y="13925"/>
                    <a:pt x="104954" y="14989"/>
                    <a:pt x="103060" y="15155"/>
                  </a:cubicBezTo>
                  <a:cubicBezTo>
                    <a:pt x="102906" y="15165"/>
                    <a:pt x="102751" y="15169"/>
                    <a:pt x="102596" y="15169"/>
                  </a:cubicBezTo>
                  <a:cubicBezTo>
                    <a:pt x="102108" y="15169"/>
                    <a:pt x="101622" y="15130"/>
                    <a:pt x="101140" y="15130"/>
                  </a:cubicBezTo>
                  <a:cubicBezTo>
                    <a:pt x="100791" y="15130"/>
                    <a:pt x="100444" y="15151"/>
                    <a:pt x="100102" y="15221"/>
                  </a:cubicBezTo>
                  <a:cubicBezTo>
                    <a:pt x="99105" y="15421"/>
                    <a:pt x="98208" y="15986"/>
                    <a:pt x="97211" y="16218"/>
                  </a:cubicBezTo>
                  <a:cubicBezTo>
                    <a:pt x="96811" y="16306"/>
                    <a:pt x="96411" y="16340"/>
                    <a:pt x="96011" y="16340"/>
                  </a:cubicBezTo>
                  <a:cubicBezTo>
                    <a:pt x="94581" y="16340"/>
                    <a:pt x="93148" y="15897"/>
                    <a:pt x="91694" y="15820"/>
                  </a:cubicBezTo>
                  <a:cubicBezTo>
                    <a:pt x="91456" y="15803"/>
                    <a:pt x="91217" y="15797"/>
                    <a:pt x="90979" y="15797"/>
                  </a:cubicBezTo>
                  <a:cubicBezTo>
                    <a:pt x="89993" y="15797"/>
                    <a:pt x="89007" y="15909"/>
                    <a:pt x="88022" y="15909"/>
                  </a:cubicBezTo>
                  <a:cubicBezTo>
                    <a:pt x="87783" y="15909"/>
                    <a:pt x="87545" y="15902"/>
                    <a:pt x="87307" y="15886"/>
                  </a:cubicBezTo>
                  <a:cubicBezTo>
                    <a:pt x="86111" y="15820"/>
                    <a:pt x="84914" y="15520"/>
                    <a:pt x="83751" y="15188"/>
                  </a:cubicBezTo>
                  <a:cubicBezTo>
                    <a:pt x="82156" y="14789"/>
                    <a:pt x="80560" y="14357"/>
                    <a:pt x="78998" y="13825"/>
                  </a:cubicBezTo>
                  <a:cubicBezTo>
                    <a:pt x="73481" y="11964"/>
                    <a:pt x="68563" y="8442"/>
                    <a:pt x="62182" y="7212"/>
                  </a:cubicBezTo>
                  <a:cubicBezTo>
                    <a:pt x="59922" y="6780"/>
                    <a:pt x="57662" y="6381"/>
                    <a:pt x="55502" y="5583"/>
                  </a:cubicBezTo>
                  <a:cubicBezTo>
                    <a:pt x="55003" y="5384"/>
                    <a:pt x="54471" y="5185"/>
                    <a:pt x="53906" y="5151"/>
                  </a:cubicBezTo>
                  <a:cubicBezTo>
                    <a:pt x="53855" y="5148"/>
                    <a:pt x="53803" y="5147"/>
                    <a:pt x="53752" y="5147"/>
                  </a:cubicBezTo>
                  <a:cubicBezTo>
                    <a:pt x="53200" y="5147"/>
                    <a:pt x="52628" y="5304"/>
                    <a:pt x="52112" y="5517"/>
                  </a:cubicBezTo>
                  <a:cubicBezTo>
                    <a:pt x="48456" y="6813"/>
                    <a:pt x="45232" y="9239"/>
                    <a:pt x="42906" y="12330"/>
                  </a:cubicBezTo>
                  <a:cubicBezTo>
                    <a:pt x="42640" y="12696"/>
                    <a:pt x="42341" y="13094"/>
                    <a:pt x="41875" y="13227"/>
                  </a:cubicBezTo>
                  <a:cubicBezTo>
                    <a:pt x="41801" y="13242"/>
                    <a:pt x="41726" y="13249"/>
                    <a:pt x="41651" y="13249"/>
                  </a:cubicBezTo>
                  <a:cubicBezTo>
                    <a:pt x="41393" y="13249"/>
                    <a:pt x="41136" y="13172"/>
                    <a:pt x="40878" y="13094"/>
                  </a:cubicBezTo>
                  <a:cubicBezTo>
                    <a:pt x="39226" y="12611"/>
                    <a:pt x="37515" y="11953"/>
                    <a:pt x="35835" y="11953"/>
                  </a:cubicBezTo>
                  <a:cubicBezTo>
                    <a:pt x="35319" y="11953"/>
                    <a:pt x="34806" y="12015"/>
                    <a:pt x="34298" y="12164"/>
                  </a:cubicBezTo>
                  <a:cubicBezTo>
                    <a:pt x="33500" y="12396"/>
                    <a:pt x="32736" y="12828"/>
                    <a:pt x="31905" y="12961"/>
                  </a:cubicBezTo>
                  <a:cubicBezTo>
                    <a:pt x="31677" y="13004"/>
                    <a:pt x="31448" y="13023"/>
                    <a:pt x="31219" y="13023"/>
                  </a:cubicBezTo>
                  <a:cubicBezTo>
                    <a:pt x="29488" y="13023"/>
                    <a:pt x="27731" y="11957"/>
                    <a:pt x="26030" y="11957"/>
                  </a:cubicBezTo>
                  <a:cubicBezTo>
                    <a:pt x="25659" y="11957"/>
                    <a:pt x="25291" y="12007"/>
                    <a:pt x="24926" y="12131"/>
                  </a:cubicBezTo>
                  <a:cubicBezTo>
                    <a:pt x="24328" y="12330"/>
                    <a:pt x="23829" y="12696"/>
                    <a:pt x="23231" y="12928"/>
                  </a:cubicBezTo>
                  <a:cubicBezTo>
                    <a:pt x="22716" y="13136"/>
                    <a:pt x="22185" y="13223"/>
                    <a:pt x="21645" y="13223"/>
                  </a:cubicBezTo>
                  <a:cubicBezTo>
                    <a:pt x="20198" y="13223"/>
                    <a:pt x="18695" y="12594"/>
                    <a:pt x="17315" y="11964"/>
                  </a:cubicBezTo>
                  <a:cubicBezTo>
                    <a:pt x="14158" y="10569"/>
                    <a:pt x="10901" y="9272"/>
                    <a:pt x="7445" y="8774"/>
                  </a:cubicBezTo>
                  <a:cubicBezTo>
                    <a:pt x="6501" y="8634"/>
                    <a:pt x="5539" y="8557"/>
                    <a:pt x="4575" y="8557"/>
                  </a:cubicBezTo>
                  <a:cubicBezTo>
                    <a:pt x="3026" y="8557"/>
                    <a:pt x="1475" y="8755"/>
                    <a:pt x="0" y="9206"/>
                  </a:cubicBezTo>
                  <a:lnTo>
                    <a:pt x="0" y="17980"/>
                  </a:lnTo>
                  <a:lnTo>
                    <a:pt x="13393" y="18212"/>
                  </a:lnTo>
                  <a:cubicBezTo>
                    <a:pt x="14424" y="16385"/>
                    <a:pt x="16351" y="15122"/>
                    <a:pt x="18611" y="15122"/>
                  </a:cubicBezTo>
                  <a:cubicBezTo>
                    <a:pt x="21968" y="15122"/>
                    <a:pt x="24660" y="17814"/>
                    <a:pt x="24660" y="21170"/>
                  </a:cubicBezTo>
                  <a:cubicBezTo>
                    <a:pt x="24660" y="24494"/>
                    <a:pt x="21968" y="27186"/>
                    <a:pt x="18611" y="27186"/>
                  </a:cubicBezTo>
                  <a:cubicBezTo>
                    <a:pt x="16351" y="27186"/>
                    <a:pt x="14424" y="25923"/>
                    <a:pt x="13393" y="24095"/>
                  </a:cubicBezTo>
                  <a:lnTo>
                    <a:pt x="0" y="24328"/>
                  </a:lnTo>
                  <a:lnTo>
                    <a:pt x="0" y="50383"/>
                  </a:lnTo>
                  <a:lnTo>
                    <a:pt x="13393" y="50649"/>
                  </a:lnTo>
                  <a:cubicBezTo>
                    <a:pt x="14424" y="48788"/>
                    <a:pt x="16351" y="47525"/>
                    <a:pt x="18611" y="47525"/>
                  </a:cubicBezTo>
                  <a:cubicBezTo>
                    <a:pt x="21968" y="47525"/>
                    <a:pt x="24660" y="50250"/>
                    <a:pt x="24660" y="53574"/>
                  </a:cubicBezTo>
                  <a:cubicBezTo>
                    <a:pt x="24660" y="56897"/>
                    <a:pt x="21968" y="59589"/>
                    <a:pt x="18611" y="59589"/>
                  </a:cubicBezTo>
                  <a:cubicBezTo>
                    <a:pt x="16351" y="59589"/>
                    <a:pt x="14424" y="58360"/>
                    <a:pt x="13393" y="56498"/>
                  </a:cubicBezTo>
                  <a:lnTo>
                    <a:pt x="0" y="56764"/>
                  </a:lnTo>
                  <a:lnTo>
                    <a:pt x="0" y="82820"/>
                  </a:lnTo>
                  <a:lnTo>
                    <a:pt x="13393" y="83053"/>
                  </a:lnTo>
                  <a:cubicBezTo>
                    <a:pt x="14424" y="81225"/>
                    <a:pt x="16351" y="79962"/>
                    <a:pt x="18611" y="79962"/>
                  </a:cubicBezTo>
                  <a:cubicBezTo>
                    <a:pt x="21968" y="79962"/>
                    <a:pt x="24660" y="82654"/>
                    <a:pt x="24660" y="85977"/>
                  </a:cubicBezTo>
                  <a:cubicBezTo>
                    <a:pt x="24660" y="89334"/>
                    <a:pt x="21968" y="92026"/>
                    <a:pt x="18611" y="92026"/>
                  </a:cubicBezTo>
                  <a:cubicBezTo>
                    <a:pt x="16351" y="92026"/>
                    <a:pt x="14424" y="90763"/>
                    <a:pt x="13393" y="88935"/>
                  </a:cubicBezTo>
                  <a:lnTo>
                    <a:pt x="0" y="89168"/>
                  </a:lnTo>
                  <a:lnTo>
                    <a:pt x="0" y="112299"/>
                  </a:lnTo>
                  <a:lnTo>
                    <a:pt x="284986" y="112299"/>
                  </a:lnTo>
                  <a:lnTo>
                    <a:pt x="284986"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418" name="Google Shape;418;p8"/>
            <p:cNvGrpSpPr/>
            <p:nvPr/>
          </p:nvGrpSpPr>
          <p:grpSpPr>
            <a:xfrm>
              <a:off x="-6219592" y="940873"/>
              <a:ext cx="7527193" cy="2966097"/>
              <a:chOff x="-3636342" y="6207723"/>
              <a:chExt cx="7527193" cy="2966097"/>
            </a:xfrm>
          </p:grpSpPr>
          <p:sp>
            <p:nvSpPr>
              <p:cNvPr id="419" name="Google Shape;419;p8"/>
              <p:cNvSpPr/>
              <p:nvPr/>
            </p:nvSpPr>
            <p:spPr>
              <a:xfrm>
                <a:off x="-3532779" y="6848517"/>
                <a:ext cx="5309" cy="273000"/>
              </a:xfrm>
              <a:custGeom>
                <a:avLst/>
                <a:gdLst/>
                <a:ahLst/>
                <a:cxnLst/>
                <a:rect l="l" t="t" r="r" b="b"/>
                <a:pathLst>
                  <a:path w="201" h="10336" extrusionOk="0">
                    <a:moveTo>
                      <a:pt x="1" y="0"/>
                    </a:moveTo>
                    <a:lnTo>
                      <a:pt x="1" y="10336"/>
                    </a:lnTo>
                    <a:lnTo>
                      <a:pt x="200" y="10336"/>
                    </a:lnTo>
                    <a:lnTo>
                      <a:pt x="200"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0" name="Google Shape;420;p8"/>
              <p:cNvSpPr/>
              <p:nvPr/>
            </p:nvSpPr>
            <p:spPr>
              <a:xfrm>
                <a:off x="-3532779" y="6434184"/>
                <a:ext cx="5309" cy="250206"/>
              </a:xfrm>
              <a:custGeom>
                <a:avLst/>
                <a:gdLst/>
                <a:ahLst/>
                <a:cxnLst/>
                <a:rect l="l" t="t" r="r" b="b"/>
                <a:pathLst>
                  <a:path w="201" h="9473" extrusionOk="0">
                    <a:moveTo>
                      <a:pt x="1" y="0"/>
                    </a:moveTo>
                    <a:lnTo>
                      <a:pt x="1" y="9472"/>
                    </a:lnTo>
                    <a:lnTo>
                      <a:pt x="200" y="9472"/>
                    </a:lnTo>
                    <a:lnTo>
                      <a:pt x="200"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1" name="Google Shape;421;p8"/>
              <p:cNvSpPr/>
              <p:nvPr/>
            </p:nvSpPr>
            <p:spPr>
              <a:xfrm>
                <a:off x="-3532779" y="9008769"/>
                <a:ext cx="5309" cy="165052"/>
              </a:xfrm>
              <a:custGeom>
                <a:avLst/>
                <a:gdLst/>
                <a:ahLst/>
                <a:cxnLst/>
                <a:rect l="l" t="t" r="r" b="b"/>
                <a:pathLst>
                  <a:path w="201" h="6249" extrusionOk="0">
                    <a:moveTo>
                      <a:pt x="1" y="1"/>
                    </a:moveTo>
                    <a:lnTo>
                      <a:pt x="1" y="6249"/>
                    </a:lnTo>
                    <a:lnTo>
                      <a:pt x="200" y="6249"/>
                    </a:lnTo>
                    <a:lnTo>
                      <a:pt x="200"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2" name="Google Shape;422;p8"/>
              <p:cNvSpPr/>
              <p:nvPr/>
            </p:nvSpPr>
            <p:spPr>
              <a:xfrm>
                <a:off x="-3532779" y="8257386"/>
                <a:ext cx="5309" cy="139590"/>
              </a:xfrm>
              <a:custGeom>
                <a:avLst/>
                <a:gdLst/>
                <a:ahLst/>
                <a:cxnLst/>
                <a:rect l="l" t="t" r="r" b="b"/>
                <a:pathLst>
                  <a:path w="201" h="5285" extrusionOk="0">
                    <a:moveTo>
                      <a:pt x="1" y="0"/>
                    </a:moveTo>
                    <a:lnTo>
                      <a:pt x="1" y="5284"/>
                    </a:lnTo>
                    <a:lnTo>
                      <a:pt x="200" y="5284"/>
                    </a:lnTo>
                    <a:lnTo>
                      <a:pt x="200"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3" name="Google Shape;423;p8"/>
              <p:cNvSpPr/>
              <p:nvPr/>
            </p:nvSpPr>
            <p:spPr>
              <a:xfrm>
                <a:off x="-3532779" y="8561103"/>
                <a:ext cx="5309" cy="64103"/>
              </a:xfrm>
              <a:custGeom>
                <a:avLst/>
                <a:gdLst/>
                <a:ahLst/>
                <a:cxnLst/>
                <a:rect l="l" t="t" r="r" b="b"/>
                <a:pathLst>
                  <a:path w="201" h="2427" extrusionOk="0">
                    <a:moveTo>
                      <a:pt x="1" y="0"/>
                    </a:moveTo>
                    <a:lnTo>
                      <a:pt x="1" y="2426"/>
                    </a:lnTo>
                    <a:lnTo>
                      <a:pt x="200" y="2426"/>
                    </a:lnTo>
                    <a:lnTo>
                      <a:pt x="200"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4" name="Google Shape;424;p8"/>
              <p:cNvSpPr/>
              <p:nvPr/>
            </p:nvSpPr>
            <p:spPr>
              <a:xfrm>
                <a:off x="-3532779" y="7878155"/>
                <a:ext cx="5309" cy="368718"/>
              </a:xfrm>
              <a:custGeom>
                <a:avLst/>
                <a:gdLst/>
                <a:ahLst/>
                <a:cxnLst/>
                <a:rect l="l" t="t" r="r" b="b"/>
                <a:pathLst>
                  <a:path w="201" h="13960" extrusionOk="0">
                    <a:moveTo>
                      <a:pt x="1" y="1"/>
                    </a:moveTo>
                    <a:lnTo>
                      <a:pt x="1" y="13959"/>
                    </a:lnTo>
                    <a:lnTo>
                      <a:pt x="200" y="13959"/>
                    </a:lnTo>
                    <a:lnTo>
                      <a:pt x="200"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5" name="Google Shape;425;p8"/>
              <p:cNvSpPr/>
              <p:nvPr/>
            </p:nvSpPr>
            <p:spPr>
              <a:xfrm>
                <a:off x="-3532779" y="8630436"/>
                <a:ext cx="5309" cy="367820"/>
              </a:xfrm>
              <a:custGeom>
                <a:avLst/>
                <a:gdLst/>
                <a:ahLst/>
                <a:cxnLst/>
                <a:rect l="l" t="t" r="r" b="b"/>
                <a:pathLst>
                  <a:path w="201" h="13926" extrusionOk="0">
                    <a:moveTo>
                      <a:pt x="1" y="1"/>
                    </a:moveTo>
                    <a:lnTo>
                      <a:pt x="1" y="13926"/>
                    </a:lnTo>
                    <a:lnTo>
                      <a:pt x="200" y="13926"/>
                    </a:lnTo>
                    <a:lnTo>
                      <a:pt x="200"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6" name="Google Shape;426;p8"/>
              <p:cNvSpPr/>
              <p:nvPr/>
            </p:nvSpPr>
            <p:spPr>
              <a:xfrm>
                <a:off x="-3532779" y="7505105"/>
                <a:ext cx="5309" cy="35129"/>
              </a:xfrm>
              <a:custGeom>
                <a:avLst/>
                <a:gdLst/>
                <a:ahLst/>
                <a:cxnLst/>
                <a:rect l="l" t="t" r="r" b="b"/>
                <a:pathLst>
                  <a:path w="201" h="1330" extrusionOk="0">
                    <a:moveTo>
                      <a:pt x="1" y="0"/>
                    </a:moveTo>
                    <a:lnTo>
                      <a:pt x="1" y="1330"/>
                    </a:lnTo>
                    <a:lnTo>
                      <a:pt x="200" y="1330"/>
                    </a:lnTo>
                    <a:lnTo>
                      <a:pt x="200"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7" name="Google Shape;427;p8"/>
              <p:cNvSpPr/>
              <p:nvPr/>
            </p:nvSpPr>
            <p:spPr>
              <a:xfrm>
                <a:off x="-3532779" y="7704361"/>
                <a:ext cx="5309" cy="168565"/>
              </a:xfrm>
              <a:custGeom>
                <a:avLst/>
                <a:gdLst/>
                <a:ahLst/>
                <a:cxnLst/>
                <a:rect l="l" t="t" r="r" b="b"/>
                <a:pathLst>
                  <a:path w="201" h="6382" extrusionOk="0">
                    <a:moveTo>
                      <a:pt x="1" y="1"/>
                    </a:moveTo>
                    <a:lnTo>
                      <a:pt x="1" y="6382"/>
                    </a:lnTo>
                    <a:lnTo>
                      <a:pt x="200" y="6382"/>
                    </a:lnTo>
                    <a:lnTo>
                      <a:pt x="200"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8" name="Google Shape;428;p8"/>
              <p:cNvSpPr/>
              <p:nvPr/>
            </p:nvSpPr>
            <p:spPr>
              <a:xfrm>
                <a:off x="-3532779" y="7125901"/>
                <a:ext cx="5309" cy="368692"/>
              </a:xfrm>
              <a:custGeom>
                <a:avLst/>
                <a:gdLst/>
                <a:ahLst/>
                <a:cxnLst/>
                <a:rect l="l" t="t" r="r" b="b"/>
                <a:pathLst>
                  <a:path w="201" h="13959" extrusionOk="0">
                    <a:moveTo>
                      <a:pt x="1" y="0"/>
                    </a:moveTo>
                    <a:lnTo>
                      <a:pt x="1" y="13959"/>
                    </a:lnTo>
                    <a:lnTo>
                      <a:pt x="200" y="13959"/>
                    </a:lnTo>
                    <a:lnTo>
                      <a:pt x="200"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9" name="Google Shape;429;p8"/>
              <p:cNvSpPr/>
              <p:nvPr/>
            </p:nvSpPr>
            <p:spPr>
              <a:xfrm>
                <a:off x="-3158830" y="8637462"/>
                <a:ext cx="9693" cy="360795"/>
              </a:xfrm>
              <a:custGeom>
                <a:avLst/>
                <a:gdLst/>
                <a:ahLst/>
                <a:cxnLst/>
                <a:rect l="l" t="t" r="r" b="b"/>
                <a:pathLst>
                  <a:path w="367" h="13660" extrusionOk="0">
                    <a:moveTo>
                      <a:pt x="1" y="1"/>
                    </a:moveTo>
                    <a:lnTo>
                      <a:pt x="1" y="13660"/>
                    </a:lnTo>
                    <a:lnTo>
                      <a:pt x="366" y="13660"/>
                    </a:lnTo>
                    <a:lnTo>
                      <a:pt x="366"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0" name="Google Shape;430;p8"/>
              <p:cNvSpPr/>
              <p:nvPr/>
            </p:nvSpPr>
            <p:spPr>
              <a:xfrm>
                <a:off x="-3159702" y="7125901"/>
                <a:ext cx="10565" cy="337974"/>
              </a:xfrm>
              <a:custGeom>
                <a:avLst/>
                <a:gdLst/>
                <a:ahLst/>
                <a:cxnLst/>
                <a:rect l="l" t="t" r="r" b="b"/>
                <a:pathLst>
                  <a:path w="400" h="12796" extrusionOk="0">
                    <a:moveTo>
                      <a:pt x="0" y="0"/>
                    </a:moveTo>
                    <a:lnTo>
                      <a:pt x="0" y="12795"/>
                    </a:lnTo>
                    <a:lnTo>
                      <a:pt x="399" y="12795"/>
                    </a:lnTo>
                    <a:lnTo>
                      <a:pt x="399"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1" name="Google Shape;431;p8"/>
              <p:cNvSpPr/>
              <p:nvPr/>
            </p:nvSpPr>
            <p:spPr>
              <a:xfrm>
                <a:off x="-3159702" y="9008769"/>
                <a:ext cx="10565" cy="165052"/>
              </a:xfrm>
              <a:custGeom>
                <a:avLst/>
                <a:gdLst/>
                <a:ahLst/>
                <a:cxnLst/>
                <a:rect l="l" t="t" r="r" b="b"/>
                <a:pathLst>
                  <a:path w="400" h="6249" extrusionOk="0">
                    <a:moveTo>
                      <a:pt x="0" y="1"/>
                    </a:moveTo>
                    <a:lnTo>
                      <a:pt x="0" y="6249"/>
                    </a:lnTo>
                    <a:lnTo>
                      <a:pt x="399" y="6249"/>
                    </a:lnTo>
                    <a:lnTo>
                      <a:pt x="399"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2" name="Google Shape;432;p8"/>
              <p:cNvSpPr/>
              <p:nvPr/>
            </p:nvSpPr>
            <p:spPr>
              <a:xfrm>
                <a:off x="-3158830" y="6924875"/>
                <a:ext cx="9693" cy="196641"/>
              </a:xfrm>
              <a:custGeom>
                <a:avLst/>
                <a:gdLst/>
                <a:ahLst/>
                <a:cxnLst/>
                <a:rect l="l" t="t" r="r" b="b"/>
                <a:pathLst>
                  <a:path w="367" h="7445" extrusionOk="0">
                    <a:moveTo>
                      <a:pt x="1" y="0"/>
                    </a:moveTo>
                    <a:lnTo>
                      <a:pt x="1" y="7445"/>
                    </a:lnTo>
                    <a:lnTo>
                      <a:pt x="366" y="7445"/>
                    </a:lnTo>
                    <a:lnTo>
                      <a:pt x="366" y="34"/>
                    </a:lnTo>
                    <a:cubicBezTo>
                      <a:pt x="233" y="34"/>
                      <a:pt x="100" y="0"/>
                      <a:pt x="1" y="0"/>
                    </a:cubicBez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3" name="Google Shape;433;p8"/>
              <p:cNvSpPr/>
              <p:nvPr/>
            </p:nvSpPr>
            <p:spPr>
              <a:xfrm>
                <a:off x="-3158830" y="7780719"/>
                <a:ext cx="9693" cy="92206"/>
              </a:xfrm>
              <a:custGeom>
                <a:avLst/>
                <a:gdLst/>
                <a:ahLst/>
                <a:cxnLst/>
                <a:rect l="l" t="t" r="r" b="b"/>
                <a:pathLst>
                  <a:path w="367" h="3491" extrusionOk="0">
                    <a:moveTo>
                      <a:pt x="1" y="1"/>
                    </a:moveTo>
                    <a:lnTo>
                      <a:pt x="1" y="3491"/>
                    </a:lnTo>
                    <a:lnTo>
                      <a:pt x="366" y="3491"/>
                    </a:lnTo>
                    <a:lnTo>
                      <a:pt x="366" y="34"/>
                    </a:lnTo>
                    <a:cubicBezTo>
                      <a:pt x="233" y="34"/>
                      <a:pt x="100" y="34"/>
                      <a:pt x="1" y="1"/>
                    </a:cubicBez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4" name="Google Shape;434;p8"/>
              <p:cNvSpPr/>
              <p:nvPr/>
            </p:nvSpPr>
            <p:spPr>
              <a:xfrm>
                <a:off x="-3159702" y="7878155"/>
                <a:ext cx="10565" cy="368718"/>
              </a:xfrm>
              <a:custGeom>
                <a:avLst/>
                <a:gdLst/>
                <a:ahLst/>
                <a:cxnLst/>
                <a:rect l="l" t="t" r="r" b="b"/>
                <a:pathLst>
                  <a:path w="400" h="13960" extrusionOk="0">
                    <a:moveTo>
                      <a:pt x="0" y="1"/>
                    </a:moveTo>
                    <a:lnTo>
                      <a:pt x="0" y="13959"/>
                    </a:lnTo>
                    <a:lnTo>
                      <a:pt x="399" y="13959"/>
                    </a:lnTo>
                    <a:lnTo>
                      <a:pt x="399"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5" name="Google Shape;435;p8"/>
              <p:cNvSpPr/>
              <p:nvPr/>
            </p:nvSpPr>
            <p:spPr>
              <a:xfrm>
                <a:off x="-3159702" y="6532491"/>
                <a:ext cx="10565" cy="75513"/>
              </a:xfrm>
              <a:custGeom>
                <a:avLst/>
                <a:gdLst/>
                <a:ahLst/>
                <a:cxnLst/>
                <a:rect l="l" t="t" r="r" b="b"/>
                <a:pathLst>
                  <a:path w="400" h="2859" extrusionOk="0">
                    <a:moveTo>
                      <a:pt x="0" y="1"/>
                    </a:moveTo>
                    <a:lnTo>
                      <a:pt x="0" y="2859"/>
                    </a:lnTo>
                    <a:cubicBezTo>
                      <a:pt x="133" y="2859"/>
                      <a:pt x="266" y="2826"/>
                      <a:pt x="399" y="2826"/>
                    </a:cubicBezTo>
                    <a:lnTo>
                      <a:pt x="399" y="167"/>
                    </a:lnTo>
                    <a:cubicBezTo>
                      <a:pt x="266" y="100"/>
                      <a:pt x="133" y="67"/>
                      <a:pt x="0" y="1"/>
                    </a:cubicBez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6" name="Google Shape;436;p8"/>
              <p:cNvSpPr/>
              <p:nvPr/>
            </p:nvSpPr>
            <p:spPr>
              <a:xfrm>
                <a:off x="-3159702" y="8257386"/>
                <a:ext cx="10565" cy="63232"/>
              </a:xfrm>
              <a:custGeom>
                <a:avLst/>
                <a:gdLst/>
                <a:ahLst/>
                <a:cxnLst/>
                <a:rect l="l" t="t" r="r" b="b"/>
                <a:pathLst>
                  <a:path w="400" h="2394" extrusionOk="0">
                    <a:moveTo>
                      <a:pt x="0" y="0"/>
                    </a:moveTo>
                    <a:lnTo>
                      <a:pt x="0" y="2393"/>
                    </a:lnTo>
                    <a:cubicBezTo>
                      <a:pt x="133" y="2360"/>
                      <a:pt x="266" y="2360"/>
                      <a:pt x="399" y="2360"/>
                    </a:cubicBezTo>
                    <a:lnTo>
                      <a:pt x="399"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7" name="Google Shape;437;p8"/>
              <p:cNvSpPr/>
              <p:nvPr/>
            </p:nvSpPr>
            <p:spPr>
              <a:xfrm>
                <a:off x="-2780498" y="8257386"/>
                <a:ext cx="5309" cy="367820"/>
              </a:xfrm>
              <a:custGeom>
                <a:avLst/>
                <a:gdLst/>
                <a:ahLst/>
                <a:cxnLst/>
                <a:rect l="l" t="t" r="r" b="b"/>
                <a:pathLst>
                  <a:path w="201" h="13926" extrusionOk="0">
                    <a:moveTo>
                      <a:pt x="1" y="0"/>
                    </a:moveTo>
                    <a:lnTo>
                      <a:pt x="1" y="13925"/>
                    </a:lnTo>
                    <a:lnTo>
                      <a:pt x="200" y="13925"/>
                    </a:lnTo>
                    <a:lnTo>
                      <a:pt x="200"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8" name="Google Shape;438;p8"/>
              <p:cNvSpPr/>
              <p:nvPr/>
            </p:nvSpPr>
            <p:spPr>
              <a:xfrm>
                <a:off x="-2780498" y="7125901"/>
                <a:ext cx="5309" cy="368692"/>
              </a:xfrm>
              <a:custGeom>
                <a:avLst/>
                <a:gdLst/>
                <a:ahLst/>
                <a:cxnLst/>
                <a:rect l="l" t="t" r="r" b="b"/>
                <a:pathLst>
                  <a:path w="201" h="13959" extrusionOk="0">
                    <a:moveTo>
                      <a:pt x="1" y="0"/>
                    </a:moveTo>
                    <a:lnTo>
                      <a:pt x="1" y="13959"/>
                    </a:lnTo>
                    <a:lnTo>
                      <a:pt x="200" y="13959"/>
                    </a:lnTo>
                    <a:lnTo>
                      <a:pt x="200"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9" name="Google Shape;439;p8"/>
              <p:cNvSpPr/>
              <p:nvPr/>
            </p:nvSpPr>
            <p:spPr>
              <a:xfrm>
                <a:off x="-2780498" y="6545671"/>
                <a:ext cx="5309" cy="196641"/>
              </a:xfrm>
              <a:custGeom>
                <a:avLst/>
                <a:gdLst/>
                <a:ahLst/>
                <a:cxnLst/>
                <a:rect l="l" t="t" r="r" b="b"/>
                <a:pathLst>
                  <a:path w="201" h="7445" extrusionOk="0">
                    <a:moveTo>
                      <a:pt x="200" y="0"/>
                    </a:moveTo>
                    <a:cubicBezTo>
                      <a:pt x="134" y="0"/>
                      <a:pt x="67" y="33"/>
                      <a:pt x="1" y="67"/>
                    </a:cubicBezTo>
                    <a:lnTo>
                      <a:pt x="1" y="7445"/>
                    </a:lnTo>
                    <a:lnTo>
                      <a:pt x="200" y="7445"/>
                    </a:lnTo>
                    <a:lnTo>
                      <a:pt x="200"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0" name="Google Shape;440;p8"/>
              <p:cNvSpPr/>
              <p:nvPr/>
            </p:nvSpPr>
            <p:spPr>
              <a:xfrm>
                <a:off x="-2780498" y="8630436"/>
                <a:ext cx="5309" cy="367820"/>
              </a:xfrm>
              <a:custGeom>
                <a:avLst/>
                <a:gdLst/>
                <a:ahLst/>
                <a:cxnLst/>
                <a:rect l="l" t="t" r="r" b="b"/>
                <a:pathLst>
                  <a:path w="201" h="13926" extrusionOk="0">
                    <a:moveTo>
                      <a:pt x="1" y="1"/>
                    </a:moveTo>
                    <a:lnTo>
                      <a:pt x="1" y="13926"/>
                    </a:lnTo>
                    <a:lnTo>
                      <a:pt x="200" y="13926"/>
                    </a:lnTo>
                    <a:lnTo>
                      <a:pt x="200"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1" name="Google Shape;441;p8"/>
              <p:cNvSpPr/>
              <p:nvPr/>
            </p:nvSpPr>
            <p:spPr>
              <a:xfrm>
                <a:off x="-2780498" y="7878155"/>
                <a:ext cx="5309" cy="368718"/>
              </a:xfrm>
              <a:custGeom>
                <a:avLst/>
                <a:gdLst/>
                <a:ahLst/>
                <a:cxnLst/>
                <a:rect l="l" t="t" r="r" b="b"/>
                <a:pathLst>
                  <a:path w="201" h="13960" extrusionOk="0">
                    <a:moveTo>
                      <a:pt x="1" y="1"/>
                    </a:moveTo>
                    <a:lnTo>
                      <a:pt x="1" y="13959"/>
                    </a:lnTo>
                    <a:lnTo>
                      <a:pt x="200" y="13959"/>
                    </a:lnTo>
                    <a:lnTo>
                      <a:pt x="200"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2" name="Google Shape;442;p8"/>
              <p:cNvSpPr/>
              <p:nvPr/>
            </p:nvSpPr>
            <p:spPr>
              <a:xfrm>
                <a:off x="-2780498" y="9008769"/>
                <a:ext cx="5309" cy="165052"/>
              </a:xfrm>
              <a:custGeom>
                <a:avLst/>
                <a:gdLst/>
                <a:ahLst/>
                <a:cxnLst/>
                <a:rect l="l" t="t" r="r" b="b"/>
                <a:pathLst>
                  <a:path w="201" h="6249" extrusionOk="0">
                    <a:moveTo>
                      <a:pt x="1" y="1"/>
                    </a:moveTo>
                    <a:lnTo>
                      <a:pt x="1" y="6249"/>
                    </a:lnTo>
                    <a:lnTo>
                      <a:pt x="200" y="6249"/>
                    </a:lnTo>
                    <a:lnTo>
                      <a:pt x="200"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3" name="Google Shape;443;p8"/>
              <p:cNvSpPr/>
              <p:nvPr/>
            </p:nvSpPr>
            <p:spPr>
              <a:xfrm>
                <a:off x="-2780498" y="6752824"/>
                <a:ext cx="5309" cy="368692"/>
              </a:xfrm>
              <a:custGeom>
                <a:avLst/>
                <a:gdLst/>
                <a:ahLst/>
                <a:cxnLst/>
                <a:rect l="l" t="t" r="r" b="b"/>
                <a:pathLst>
                  <a:path w="201" h="13959" extrusionOk="0">
                    <a:moveTo>
                      <a:pt x="1" y="1"/>
                    </a:moveTo>
                    <a:lnTo>
                      <a:pt x="1" y="13959"/>
                    </a:lnTo>
                    <a:lnTo>
                      <a:pt x="200" y="13959"/>
                    </a:lnTo>
                    <a:lnTo>
                      <a:pt x="200"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4" name="Google Shape;444;p8"/>
              <p:cNvSpPr/>
              <p:nvPr/>
            </p:nvSpPr>
            <p:spPr>
              <a:xfrm>
                <a:off x="-2780498" y="7505105"/>
                <a:ext cx="5309" cy="368692"/>
              </a:xfrm>
              <a:custGeom>
                <a:avLst/>
                <a:gdLst/>
                <a:ahLst/>
                <a:cxnLst/>
                <a:rect l="l" t="t" r="r" b="b"/>
                <a:pathLst>
                  <a:path w="201" h="13959" extrusionOk="0">
                    <a:moveTo>
                      <a:pt x="1" y="0"/>
                    </a:moveTo>
                    <a:lnTo>
                      <a:pt x="1" y="13959"/>
                    </a:lnTo>
                    <a:lnTo>
                      <a:pt x="200" y="13959"/>
                    </a:lnTo>
                    <a:lnTo>
                      <a:pt x="200"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5" name="Google Shape;445;p8"/>
              <p:cNvSpPr/>
              <p:nvPr/>
            </p:nvSpPr>
            <p:spPr>
              <a:xfrm>
                <a:off x="-2407421" y="7125901"/>
                <a:ext cx="10565" cy="368692"/>
              </a:xfrm>
              <a:custGeom>
                <a:avLst/>
                <a:gdLst/>
                <a:ahLst/>
                <a:cxnLst/>
                <a:rect l="l" t="t" r="r" b="b"/>
                <a:pathLst>
                  <a:path w="400" h="13959" extrusionOk="0">
                    <a:moveTo>
                      <a:pt x="0" y="0"/>
                    </a:moveTo>
                    <a:lnTo>
                      <a:pt x="0" y="13959"/>
                    </a:lnTo>
                    <a:lnTo>
                      <a:pt x="399" y="13959"/>
                    </a:lnTo>
                    <a:lnTo>
                      <a:pt x="399"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6" name="Google Shape;446;p8"/>
              <p:cNvSpPr/>
              <p:nvPr/>
            </p:nvSpPr>
            <p:spPr>
              <a:xfrm>
                <a:off x="-2407421" y="6752824"/>
                <a:ext cx="10565" cy="368692"/>
              </a:xfrm>
              <a:custGeom>
                <a:avLst/>
                <a:gdLst/>
                <a:ahLst/>
                <a:cxnLst/>
                <a:rect l="l" t="t" r="r" b="b"/>
                <a:pathLst>
                  <a:path w="400" h="13959" extrusionOk="0">
                    <a:moveTo>
                      <a:pt x="0" y="1"/>
                    </a:moveTo>
                    <a:lnTo>
                      <a:pt x="0" y="13959"/>
                    </a:lnTo>
                    <a:lnTo>
                      <a:pt x="399" y="13959"/>
                    </a:lnTo>
                    <a:lnTo>
                      <a:pt x="399"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7" name="Google Shape;447;p8"/>
              <p:cNvSpPr/>
              <p:nvPr/>
            </p:nvSpPr>
            <p:spPr>
              <a:xfrm>
                <a:off x="-2407421" y="9008769"/>
                <a:ext cx="10565" cy="165052"/>
              </a:xfrm>
              <a:custGeom>
                <a:avLst/>
                <a:gdLst/>
                <a:ahLst/>
                <a:cxnLst/>
                <a:rect l="l" t="t" r="r" b="b"/>
                <a:pathLst>
                  <a:path w="400" h="6249" extrusionOk="0">
                    <a:moveTo>
                      <a:pt x="0" y="1"/>
                    </a:moveTo>
                    <a:lnTo>
                      <a:pt x="0" y="6249"/>
                    </a:lnTo>
                    <a:lnTo>
                      <a:pt x="399" y="6249"/>
                    </a:lnTo>
                    <a:lnTo>
                      <a:pt x="399"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8" name="Google Shape;448;p8"/>
              <p:cNvSpPr/>
              <p:nvPr/>
            </p:nvSpPr>
            <p:spPr>
              <a:xfrm>
                <a:off x="-2407421" y="7505105"/>
                <a:ext cx="10565" cy="368692"/>
              </a:xfrm>
              <a:custGeom>
                <a:avLst/>
                <a:gdLst/>
                <a:ahLst/>
                <a:cxnLst/>
                <a:rect l="l" t="t" r="r" b="b"/>
                <a:pathLst>
                  <a:path w="400" h="13959" extrusionOk="0">
                    <a:moveTo>
                      <a:pt x="0" y="0"/>
                    </a:moveTo>
                    <a:lnTo>
                      <a:pt x="0" y="13959"/>
                    </a:lnTo>
                    <a:lnTo>
                      <a:pt x="399" y="13959"/>
                    </a:lnTo>
                    <a:lnTo>
                      <a:pt x="399"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9" name="Google Shape;449;p8"/>
              <p:cNvSpPr/>
              <p:nvPr/>
            </p:nvSpPr>
            <p:spPr>
              <a:xfrm>
                <a:off x="-2407421" y="8630436"/>
                <a:ext cx="10565" cy="367820"/>
              </a:xfrm>
              <a:custGeom>
                <a:avLst/>
                <a:gdLst/>
                <a:ahLst/>
                <a:cxnLst/>
                <a:rect l="l" t="t" r="r" b="b"/>
                <a:pathLst>
                  <a:path w="400" h="13926" extrusionOk="0">
                    <a:moveTo>
                      <a:pt x="0" y="1"/>
                    </a:moveTo>
                    <a:lnTo>
                      <a:pt x="0" y="13926"/>
                    </a:lnTo>
                    <a:lnTo>
                      <a:pt x="399" y="13926"/>
                    </a:lnTo>
                    <a:lnTo>
                      <a:pt x="399"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0" name="Google Shape;450;p8"/>
              <p:cNvSpPr/>
              <p:nvPr/>
            </p:nvSpPr>
            <p:spPr>
              <a:xfrm>
                <a:off x="-2407421" y="6427158"/>
                <a:ext cx="10565" cy="315154"/>
              </a:xfrm>
              <a:custGeom>
                <a:avLst/>
                <a:gdLst/>
                <a:ahLst/>
                <a:cxnLst/>
                <a:rect l="l" t="t" r="r" b="b"/>
                <a:pathLst>
                  <a:path w="400" h="11932" extrusionOk="0">
                    <a:moveTo>
                      <a:pt x="399" y="1"/>
                    </a:moveTo>
                    <a:cubicBezTo>
                      <a:pt x="266" y="100"/>
                      <a:pt x="133" y="233"/>
                      <a:pt x="0" y="333"/>
                    </a:cubicBezTo>
                    <a:lnTo>
                      <a:pt x="0" y="11932"/>
                    </a:lnTo>
                    <a:lnTo>
                      <a:pt x="399" y="11932"/>
                    </a:lnTo>
                    <a:lnTo>
                      <a:pt x="399"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1" name="Google Shape;451;p8"/>
              <p:cNvSpPr/>
              <p:nvPr/>
            </p:nvSpPr>
            <p:spPr>
              <a:xfrm>
                <a:off x="-2407421" y="7878155"/>
                <a:ext cx="10565" cy="368718"/>
              </a:xfrm>
              <a:custGeom>
                <a:avLst/>
                <a:gdLst/>
                <a:ahLst/>
                <a:cxnLst/>
                <a:rect l="l" t="t" r="r" b="b"/>
                <a:pathLst>
                  <a:path w="400" h="13960" extrusionOk="0">
                    <a:moveTo>
                      <a:pt x="0" y="1"/>
                    </a:moveTo>
                    <a:lnTo>
                      <a:pt x="0" y="13959"/>
                    </a:lnTo>
                    <a:lnTo>
                      <a:pt x="399" y="13959"/>
                    </a:lnTo>
                    <a:lnTo>
                      <a:pt x="399"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2" name="Google Shape;452;p8"/>
              <p:cNvSpPr/>
              <p:nvPr/>
            </p:nvSpPr>
            <p:spPr>
              <a:xfrm>
                <a:off x="-2407421" y="8257386"/>
                <a:ext cx="10565" cy="367820"/>
              </a:xfrm>
              <a:custGeom>
                <a:avLst/>
                <a:gdLst/>
                <a:ahLst/>
                <a:cxnLst/>
                <a:rect l="l" t="t" r="r" b="b"/>
                <a:pathLst>
                  <a:path w="400" h="13926" extrusionOk="0">
                    <a:moveTo>
                      <a:pt x="0" y="0"/>
                    </a:moveTo>
                    <a:lnTo>
                      <a:pt x="0" y="13925"/>
                    </a:lnTo>
                    <a:lnTo>
                      <a:pt x="399" y="13925"/>
                    </a:lnTo>
                    <a:lnTo>
                      <a:pt x="399"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3" name="Google Shape;453;p8"/>
              <p:cNvSpPr/>
              <p:nvPr/>
            </p:nvSpPr>
            <p:spPr>
              <a:xfrm>
                <a:off x="-2028217" y="6752824"/>
                <a:ext cx="4411" cy="368692"/>
              </a:xfrm>
              <a:custGeom>
                <a:avLst/>
                <a:gdLst/>
                <a:ahLst/>
                <a:cxnLst/>
                <a:rect l="l" t="t" r="r" b="b"/>
                <a:pathLst>
                  <a:path w="167" h="13959" extrusionOk="0">
                    <a:moveTo>
                      <a:pt x="1" y="1"/>
                    </a:moveTo>
                    <a:lnTo>
                      <a:pt x="1" y="13959"/>
                    </a:lnTo>
                    <a:lnTo>
                      <a:pt x="167" y="13959"/>
                    </a:lnTo>
                    <a:lnTo>
                      <a:pt x="167"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4" name="Google Shape;454;p8"/>
              <p:cNvSpPr/>
              <p:nvPr/>
            </p:nvSpPr>
            <p:spPr>
              <a:xfrm>
                <a:off x="-2028217" y="8257386"/>
                <a:ext cx="4411" cy="367820"/>
              </a:xfrm>
              <a:custGeom>
                <a:avLst/>
                <a:gdLst/>
                <a:ahLst/>
                <a:cxnLst/>
                <a:rect l="l" t="t" r="r" b="b"/>
                <a:pathLst>
                  <a:path w="167" h="13926" extrusionOk="0">
                    <a:moveTo>
                      <a:pt x="1" y="0"/>
                    </a:moveTo>
                    <a:lnTo>
                      <a:pt x="1" y="13925"/>
                    </a:lnTo>
                    <a:lnTo>
                      <a:pt x="167" y="13925"/>
                    </a:lnTo>
                    <a:lnTo>
                      <a:pt x="167"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5" name="Google Shape;455;p8"/>
              <p:cNvSpPr/>
              <p:nvPr/>
            </p:nvSpPr>
            <p:spPr>
              <a:xfrm>
                <a:off x="-2028217" y="6392056"/>
                <a:ext cx="4411" cy="350256"/>
              </a:xfrm>
              <a:custGeom>
                <a:avLst/>
                <a:gdLst/>
                <a:ahLst/>
                <a:cxnLst/>
                <a:rect l="l" t="t" r="r" b="b"/>
                <a:pathLst>
                  <a:path w="167" h="13261" extrusionOk="0">
                    <a:moveTo>
                      <a:pt x="1" y="0"/>
                    </a:moveTo>
                    <a:lnTo>
                      <a:pt x="1" y="13261"/>
                    </a:lnTo>
                    <a:lnTo>
                      <a:pt x="167" y="13261"/>
                    </a:lnTo>
                    <a:lnTo>
                      <a:pt x="167" y="33"/>
                    </a:lnTo>
                    <a:lnTo>
                      <a:pt x="1"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6" name="Google Shape;456;p8"/>
              <p:cNvSpPr/>
              <p:nvPr/>
            </p:nvSpPr>
            <p:spPr>
              <a:xfrm>
                <a:off x="-2028217" y="9008769"/>
                <a:ext cx="4411" cy="165052"/>
              </a:xfrm>
              <a:custGeom>
                <a:avLst/>
                <a:gdLst/>
                <a:ahLst/>
                <a:cxnLst/>
                <a:rect l="l" t="t" r="r" b="b"/>
                <a:pathLst>
                  <a:path w="167" h="6249" extrusionOk="0">
                    <a:moveTo>
                      <a:pt x="1" y="1"/>
                    </a:moveTo>
                    <a:lnTo>
                      <a:pt x="1" y="6249"/>
                    </a:lnTo>
                    <a:lnTo>
                      <a:pt x="167" y="6249"/>
                    </a:lnTo>
                    <a:lnTo>
                      <a:pt x="167"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7" name="Google Shape;457;p8"/>
              <p:cNvSpPr/>
              <p:nvPr/>
            </p:nvSpPr>
            <p:spPr>
              <a:xfrm>
                <a:off x="-2028217" y="7125901"/>
                <a:ext cx="4411" cy="368692"/>
              </a:xfrm>
              <a:custGeom>
                <a:avLst/>
                <a:gdLst/>
                <a:ahLst/>
                <a:cxnLst/>
                <a:rect l="l" t="t" r="r" b="b"/>
                <a:pathLst>
                  <a:path w="167" h="13959" extrusionOk="0">
                    <a:moveTo>
                      <a:pt x="1" y="0"/>
                    </a:moveTo>
                    <a:lnTo>
                      <a:pt x="1" y="13959"/>
                    </a:lnTo>
                    <a:lnTo>
                      <a:pt x="167" y="13959"/>
                    </a:lnTo>
                    <a:lnTo>
                      <a:pt x="167"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8" name="Google Shape;458;p8"/>
              <p:cNvSpPr/>
              <p:nvPr/>
            </p:nvSpPr>
            <p:spPr>
              <a:xfrm>
                <a:off x="-2028217" y="7505105"/>
                <a:ext cx="4411" cy="368692"/>
              </a:xfrm>
              <a:custGeom>
                <a:avLst/>
                <a:gdLst/>
                <a:ahLst/>
                <a:cxnLst/>
                <a:rect l="l" t="t" r="r" b="b"/>
                <a:pathLst>
                  <a:path w="167" h="13959" extrusionOk="0">
                    <a:moveTo>
                      <a:pt x="1" y="0"/>
                    </a:moveTo>
                    <a:lnTo>
                      <a:pt x="1" y="13959"/>
                    </a:lnTo>
                    <a:lnTo>
                      <a:pt x="167" y="13959"/>
                    </a:lnTo>
                    <a:lnTo>
                      <a:pt x="167"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9" name="Google Shape;459;p8"/>
              <p:cNvSpPr/>
              <p:nvPr/>
            </p:nvSpPr>
            <p:spPr>
              <a:xfrm>
                <a:off x="-2028217" y="8630436"/>
                <a:ext cx="4411" cy="367820"/>
              </a:xfrm>
              <a:custGeom>
                <a:avLst/>
                <a:gdLst/>
                <a:ahLst/>
                <a:cxnLst/>
                <a:rect l="l" t="t" r="r" b="b"/>
                <a:pathLst>
                  <a:path w="167" h="13926" extrusionOk="0">
                    <a:moveTo>
                      <a:pt x="1" y="1"/>
                    </a:moveTo>
                    <a:lnTo>
                      <a:pt x="1" y="13926"/>
                    </a:lnTo>
                    <a:lnTo>
                      <a:pt x="167" y="13926"/>
                    </a:lnTo>
                    <a:lnTo>
                      <a:pt x="167"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0" name="Google Shape;460;p8"/>
              <p:cNvSpPr/>
              <p:nvPr/>
            </p:nvSpPr>
            <p:spPr>
              <a:xfrm>
                <a:off x="-2028217" y="7878155"/>
                <a:ext cx="4411" cy="368718"/>
              </a:xfrm>
              <a:custGeom>
                <a:avLst/>
                <a:gdLst/>
                <a:ahLst/>
                <a:cxnLst/>
                <a:rect l="l" t="t" r="r" b="b"/>
                <a:pathLst>
                  <a:path w="167" h="13960" extrusionOk="0">
                    <a:moveTo>
                      <a:pt x="1" y="1"/>
                    </a:moveTo>
                    <a:lnTo>
                      <a:pt x="1" y="13959"/>
                    </a:lnTo>
                    <a:lnTo>
                      <a:pt x="167" y="13959"/>
                    </a:lnTo>
                    <a:lnTo>
                      <a:pt x="167"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1" name="Google Shape;461;p8"/>
              <p:cNvSpPr/>
              <p:nvPr/>
            </p:nvSpPr>
            <p:spPr>
              <a:xfrm>
                <a:off x="-1655140" y="7505105"/>
                <a:ext cx="10565" cy="368692"/>
              </a:xfrm>
              <a:custGeom>
                <a:avLst/>
                <a:gdLst/>
                <a:ahLst/>
                <a:cxnLst/>
                <a:rect l="l" t="t" r="r" b="b"/>
                <a:pathLst>
                  <a:path w="400" h="13959" extrusionOk="0">
                    <a:moveTo>
                      <a:pt x="0" y="0"/>
                    </a:moveTo>
                    <a:lnTo>
                      <a:pt x="0" y="13959"/>
                    </a:lnTo>
                    <a:lnTo>
                      <a:pt x="399" y="13959"/>
                    </a:lnTo>
                    <a:lnTo>
                      <a:pt x="399"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2" name="Google Shape;462;p8"/>
              <p:cNvSpPr/>
              <p:nvPr/>
            </p:nvSpPr>
            <p:spPr>
              <a:xfrm>
                <a:off x="-1655140" y="8630436"/>
                <a:ext cx="10565" cy="367820"/>
              </a:xfrm>
              <a:custGeom>
                <a:avLst/>
                <a:gdLst/>
                <a:ahLst/>
                <a:cxnLst/>
                <a:rect l="l" t="t" r="r" b="b"/>
                <a:pathLst>
                  <a:path w="400" h="13926" extrusionOk="0">
                    <a:moveTo>
                      <a:pt x="0" y="1"/>
                    </a:moveTo>
                    <a:lnTo>
                      <a:pt x="0" y="13926"/>
                    </a:lnTo>
                    <a:lnTo>
                      <a:pt x="399" y="13926"/>
                    </a:lnTo>
                    <a:lnTo>
                      <a:pt x="399"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3" name="Google Shape;463;p8"/>
              <p:cNvSpPr/>
              <p:nvPr/>
            </p:nvSpPr>
            <p:spPr>
              <a:xfrm>
                <a:off x="-1655140" y="8257386"/>
                <a:ext cx="10565" cy="367820"/>
              </a:xfrm>
              <a:custGeom>
                <a:avLst/>
                <a:gdLst/>
                <a:ahLst/>
                <a:cxnLst/>
                <a:rect l="l" t="t" r="r" b="b"/>
                <a:pathLst>
                  <a:path w="400" h="13926" extrusionOk="0">
                    <a:moveTo>
                      <a:pt x="0" y="0"/>
                    </a:moveTo>
                    <a:lnTo>
                      <a:pt x="0" y="13925"/>
                    </a:lnTo>
                    <a:lnTo>
                      <a:pt x="399" y="13925"/>
                    </a:lnTo>
                    <a:lnTo>
                      <a:pt x="399"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4" name="Google Shape;464;p8"/>
              <p:cNvSpPr/>
              <p:nvPr/>
            </p:nvSpPr>
            <p:spPr>
              <a:xfrm>
                <a:off x="-1655140" y="7125901"/>
                <a:ext cx="10565" cy="368692"/>
              </a:xfrm>
              <a:custGeom>
                <a:avLst/>
                <a:gdLst/>
                <a:ahLst/>
                <a:cxnLst/>
                <a:rect l="l" t="t" r="r" b="b"/>
                <a:pathLst>
                  <a:path w="400" h="13959" extrusionOk="0">
                    <a:moveTo>
                      <a:pt x="0" y="0"/>
                    </a:moveTo>
                    <a:lnTo>
                      <a:pt x="0" y="13959"/>
                    </a:lnTo>
                    <a:lnTo>
                      <a:pt x="399" y="13959"/>
                    </a:lnTo>
                    <a:lnTo>
                      <a:pt x="399"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5" name="Google Shape;465;p8"/>
              <p:cNvSpPr/>
              <p:nvPr/>
            </p:nvSpPr>
            <p:spPr>
              <a:xfrm>
                <a:off x="-1655140" y="9008769"/>
                <a:ext cx="10565" cy="165052"/>
              </a:xfrm>
              <a:custGeom>
                <a:avLst/>
                <a:gdLst/>
                <a:ahLst/>
                <a:cxnLst/>
                <a:rect l="l" t="t" r="r" b="b"/>
                <a:pathLst>
                  <a:path w="400" h="6249" extrusionOk="0">
                    <a:moveTo>
                      <a:pt x="0" y="1"/>
                    </a:moveTo>
                    <a:lnTo>
                      <a:pt x="0" y="6249"/>
                    </a:lnTo>
                    <a:lnTo>
                      <a:pt x="399" y="6249"/>
                    </a:lnTo>
                    <a:lnTo>
                      <a:pt x="399"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6" name="Google Shape;466;p8"/>
              <p:cNvSpPr/>
              <p:nvPr/>
            </p:nvSpPr>
            <p:spPr>
              <a:xfrm>
                <a:off x="-1655140" y="6752824"/>
                <a:ext cx="10565" cy="368692"/>
              </a:xfrm>
              <a:custGeom>
                <a:avLst/>
                <a:gdLst/>
                <a:ahLst/>
                <a:cxnLst/>
                <a:rect l="l" t="t" r="r" b="b"/>
                <a:pathLst>
                  <a:path w="400" h="13959" extrusionOk="0">
                    <a:moveTo>
                      <a:pt x="0" y="1"/>
                    </a:moveTo>
                    <a:lnTo>
                      <a:pt x="0" y="13959"/>
                    </a:lnTo>
                    <a:lnTo>
                      <a:pt x="399" y="13959"/>
                    </a:lnTo>
                    <a:lnTo>
                      <a:pt x="399"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7" name="Google Shape;467;p8"/>
              <p:cNvSpPr/>
              <p:nvPr/>
            </p:nvSpPr>
            <p:spPr>
              <a:xfrm>
                <a:off x="-1655140" y="6530748"/>
                <a:ext cx="10565" cy="211564"/>
              </a:xfrm>
              <a:custGeom>
                <a:avLst/>
                <a:gdLst/>
                <a:ahLst/>
                <a:cxnLst/>
                <a:rect l="l" t="t" r="r" b="b"/>
                <a:pathLst>
                  <a:path w="400" h="8010" extrusionOk="0">
                    <a:moveTo>
                      <a:pt x="0" y="0"/>
                    </a:moveTo>
                    <a:lnTo>
                      <a:pt x="0" y="8010"/>
                    </a:lnTo>
                    <a:lnTo>
                      <a:pt x="399" y="8010"/>
                    </a:lnTo>
                    <a:lnTo>
                      <a:pt x="399" y="166"/>
                    </a:lnTo>
                    <a:cubicBezTo>
                      <a:pt x="266" y="100"/>
                      <a:pt x="133" y="33"/>
                      <a:pt x="0" y="0"/>
                    </a:cubicBez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8" name="Google Shape;468;p8"/>
              <p:cNvSpPr/>
              <p:nvPr/>
            </p:nvSpPr>
            <p:spPr>
              <a:xfrm>
                <a:off x="-1655140" y="7878155"/>
                <a:ext cx="10565" cy="368718"/>
              </a:xfrm>
              <a:custGeom>
                <a:avLst/>
                <a:gdLst/>
                <a:ahLst/>
                <a:cxnLst/>
                <a:rect l="l" t="t" r="r" b="b"/>
                <a:pathLst>
                  <a:path w="400" h="13960" extrusionOk="0">
                    <a:moveTo>
                      <a:pt x="0" y="1"/>
                    </a:moveTo>
                    <a:lnTo>
                      <a:pt x="0" y="13959"/>
                    </a:lnTo>
                    <a:lnTo>
                      <a:pt x="399" y="13959"/>
                    </a:lnTo>
                    <a:lnTo>
                      <a:pt x="399"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9" name="Google Shape;469;p8"/>
              <p:cNvSpPr/>
              <p:nvPr/>
            </p:nvSpPr>
            <p:spPr>
              <a:xfrm>
                <a:off x="-1275936" y="6626414"/>
                <a:ext cx="4411" cy="115898"/>
              </a:xfrm>
              <a:custGeom>
                <a:avLst/>
                <a:gdLst/>
                <a:ahLst/>
                <a:cxnLst/>
                <a:rect l="l" t="t" r="r" b="b"/>
                <a:pathLst>
                  <a:path w="167" h="4388" extrusionOk="0">
                    <a:moveTo>
                      <a:pt x="1" y="1"/>
                    </a:moveTo>
                    <a:lnTo>
                      <a:pt x="1" y="4388"/>
                    </a:lnTo>
                    <a:lnTo>
                      <a:pt x="167" y="4388"/>
                    </a:lnTo>
                    <a:lnTo>
                      <a:pt x="167"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0" name="Google Shape;470;p8"/>
              <p:cNvSpPr/>
              <p:nvPr/>
            </p:nvSpPr>
            <p:spPr>
              <a:xfrm>
                <a:off x="-1275936" y="9008769"/>
                <a:ext cx="4411" cy="165052"/>
              </a:xfrm>
              <a:custGeom>
                <a:avLst/>
                <a:gdLst/>
                <a:ahLst/>
                <a:cxnLst/>
                <a:rect l="l" t="t" r="r" b="b"/>
                <a:pathLst>
                  <a:path w="167" h="6249" extrusionOk="0">
                    <a:moveTo>
                      <a:pt x="1" y="1"/>
                    </a:moveTo>
                    <a:lnTo>
                      <a:pt x="1" y="6249"/>
                    </a:lnTo>
                    <a:lnTo>
                      <a:pt x="167" y="6249"/>
                    </a:lnTo>
                    <a:lnTo>
                      <a:pt x="167"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1" name="Google Shape;471;p8"/>
              <p:cNvSpPr/>
              <p:nvPr/>
            </p:nvSpPr>
            <p:spPr>
              <a:xfrm>
                <a:off x="-1275936" y="7505105"/>
                <a:ext cx="4411" cy="368692"/>
              </a:xfrm>
              <a:custGeom>
                <a:avLst/>
                <a:gdLst/>
                <a:ahLst/>
                <a:cxnLst/>
                <a:rect l="l" t="t" r="r" b="b"/>
                <a:pathLst>
                  <a:path w="167" h="13959" extrusionOk="0">
                    <a:moveTo>
                      <a:pt x="1" y="0"/>
                    </a:moveTo>
                    <a:lnTo>
                      <a:pt x="1" y="13959"/>
                    </a:lnTo>
                    <a:lnTo>
                      <a:pt x="167" y="13959"/>
                    </a:lnTo>
                    <a:lnTo>
                      <a:pt x="167"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2" name="Google Shape;472;p8"/>
              <p:cNvSpPr/>
              <p:nvPr/>
            </p:nvSpPr>
            <p:spPr>
              <a:xfrm>
                <a:off x="-1275936" y="6752824"/>
                <a:ext cx="4411" cy="368692"/>
              </a:xfrm>
              <a:custGeom>
                <a:avLst/>
                <a:gdLst/>
                <a:ahLst/>
                <a:cxnLst/>
                <a:rect l="l" t="t" r="r" b="b"/>
                <a:pathLst>
                  <a:path w="167" h="13959" extrusionOk="0">
                    <a:moveTo>
                      <a:pt x="1" y="1"/>
                    </a:moveTo>
                    <a:lnTo>
                      <a:pt x="1" y="13959"/>
                    </a:lnTo>
                    <a:lnTo>
                      <a:pt x="167" y="13959"/>
                    </a:lnTo>
                    <a:lnTo>
                      <a:pt x="167"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3" name="Google Shape;473;p8"/>
              <p:cNvSpPr/>
              <p:nvPr/>
            </p:nvSpPr>
            <p:spPr>
              <a:xfrm>
                <a:off x="-1275936" y="7878155"/>
                <a:ext cx="4411" cy="368718"/>
              </a:xfrm>
              <a:custGeom>
                <a:avLst/>
                <a:gdLst/>
                <a:ahLst/>
                <a:cxnLst/>
                <a:rect l="l" t="t" r="r" b="b"/>
                <a:pathLst>
                  <a:path w="167" h="13960" extrusionOk="0">
                    <a:moveTo>
                      <a:pt x="1" y="1"/>
                    </a:moveTo>
                    <a:lnTo>
                      <a:pt x="1" y="13959"/>
                    </a:lnTo>
                    <a:lnTo>
                      <a:pt x="167" y="13959"/>
                    </a:lnTo>
                    <a:lnTo>
                      <a:pt x="167"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4" name="Google Shape;474;p8"/>
              <p:cNvSpPr/>
              <p:nvPr/>
            </p:nvSpPr>
            <p:spPr>
              <a:xfrm>
                <a:off x="-1275936" y="8257386"/>
                <a:ext cx="4411" cy="367820"/>
              </a:xfrm>
              <a:custGeom>
                <a:avLst/>
                <a:gdLst/>
                <a:ahLst/>
                <a:cxnLst/>
                <a:rect l="l" t="t" r="r" b="b"/>
                <a:pathLst>
                  <a:path w="167" h="13926" extrusionOk="0">
                    <a:moveTo>
                      <a:pt x="1" y="0"/>
                    </a:moveTo>
                    <a:lnTo>
                      <a:pt x="1" y="13925"/>
                    </a:lnTo>
                    <a:lnTo>
                      <a:pt x="167" y="13925"/>
                    </a:lnTo>
                    <a:lnTo>
                      <a:pt x="167"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5" name="Google Shape;475;p8"/>
              <p:cNvSpPr/>
              <p:nvPr/>
            </p:nvSpPr>
            <p:spPr>
              <a:xfrm>
                <a:off x="-1275936" y="7125901"/>
                <a:ext cx="4411" cy="368692"/>
              </a:xfrm>
              <a:custGeom>
                <a:avLst/>
                <a:gdLst/>
                <a:ahLst/>
                <a:cxnLst/>
                <a:rect l="l" t="t" r="r" b="b"/>
                <a:pathLst>
                  <a:path w="167" h="13959" extrusionOk="0">
                    <a:moveTo>
                      <a:pt x="1" y="0"/>
                    </a:moveTo>
                    <a:lnTo>
                      <a:pt x="1" y="13959"/>
                    </a:lnTo>
                    <a:lnTo>
                      <a:pt x="167" y="13959"/>
                    </a:lnTo>
                    <a:lnTo>
                      <a:pt x="167"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6" name="Google Shape;476;p8"/>
              <p:cNvSpPr/>
              <p:nvPr/>
            </p:nvSpPr>
            <p:spPr>
              <a:xfrm>
                <a:off x="-1275936" y="8630436"/>
                <a:ext cx="4411" cy="367820"/>
              </a:xfrm>
              <a:custGeom>
                <a:avLst/>
                <a:gdLst/>
                <a:ahLst/>
                <a:cxnLst/>
                <a:rect l="l" t="t" r="r" b="b"/>
                <a:pathLst>
                  <a:path w="167" h="13926" extrusionOk="0">
                    <a:moveTo>
                      <a:pt x="1" y="1"/>
                    </a:moveTo>
                    <a:lnTo>
                      <a:pt x="1" y="13926"/>
                    </a:lnTo>
                    <a:lnTo>
                      <a:pt x="167" y="13926"/>
                    </a:lnTo>
                    <a:lnTo>
                      <a:pt x="167"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7" name="Google Shape;477;p8"/>
              <p:cNvSpPr/>
              <p:nvPr/>
            </p:nvSpPr>
            <p:spPr>
              <a:xfrm>
                <a:off x="-902860" y="6604465"/>
                <a:ext cx="10539" cy="137847"/>
              </a:xfrm>
              <a:custGeom>
                <a:avLst/>
                <a:gdLst/>
                <a:ahLst/>
                <a:cxnLst/>
                <a:rect l="l" t="t" r="r" b="b"/>
                <a:pathLst>
                  <a:path w="399" h="5219" extrusionOk="0">
                    <a:moveTo>
                      <a:pt x="399" y="1"/>
                    </a:moveTo>
                    <a:cubicBezTo>
                      <a:pt x="266" y="34"/>
                      <a:pt x="133" y="34"/>
                      <a:pt x="0" y="67"/>
                    </a:cubicBezTo>
                    <a:lnTo>
                      <a:pt x="0" y="5219"/>
                    </a:lnTo>
                    <a:lnTo>
                      <a:pt x="399" y="5219"/>
                    </a:lnTo>
                    <a:lnTo>
                      <a:pt x="399"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8" name="Google Shape;478;p8"/>
              <p:cNvSpPr/>
              <p:nvPr/>
            </p:nvSpPr>
            <p:spPr>
              <a:xfrm>
                <a:off x="-902860" y="9008769"/>
                <a:ext cx="10539" cy="165052"/>
              </a:xfrm>
              <a:custGeom>
                <a:avLst/>
                <a:gdLst/>
                <a:ahLst/>
                <a:cxnLst/>
                <a:rect l="l" t="t" r="r" b="b"/>
                <a:pathLst>
                  <a:path w="399" h="6249" extrusionOk="0">
                    <a:moveTo>
                      <a:pt x="0" y="1"/>
                    </a:moveTo>
                    <a:lnTo>
                      <a:pt x="0" y="6249"/>
                    </a:lnTo>
                    <a:lnTo>
                      <a:pt x="399" y="6249"/>
                    </a:lnTo>
                    <a:lnTo>
                      <a:pt x="399"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9" name="Google Shape;479;p8"/>
              <p:cNvSpPr/>
              <p:nvPr/>
            </p:nvSpPr>
            <p:spPr>
              <a:xfrm>
                <a:off x="-902860" y="8257386"/>
                <a:ext cx="10539" cy="367820"/>
              </a:xfrm>
              <a:custGeom>
                <a:avLst/>
                <a:gdLst/>
                <a:ahLst/>
                <a:cxnLst/>
                <a:rect l="l" t="t" r="r" b="b"/>
                <a:pathLst>
                  <a:path w="399" h="13926" extrusionOk="0">
                    <a:moveTo>
                      <a:pt x="0" y="0"/>
                    </a:moveTo>
                    <a:lnTo>
                      <a:pt x="0" y="13925"/>
                    </a:lnTo>
                    <a:lnTo>
                      <a:pt x="399" y="13925"/>
                    </a:lnTo>
                    <a:lnTo>
                      <a:pt x="399"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0" name="Google Shape;480;p8"/>
              <p:cNvSpPr/>
              <p:nvPr/>
            </p:nvSpPr>
            <p:spPr>
              <a:xfrm>
                <a:off x="-902860" y="7505105"/>
                <a:ext cx="10539" cy="368692"/>
              </a:xfrm>
              <a:custGeom>
                <a:avLst/>
                <a:gdLst/>
                <a:ahLst/>
                <a:cxnLst/>
                <a:rect l="l" t="t" r="r" b="b"/>
                <a:pathLst>
                  <a:path w="399" h="13959" extrusionOk="0">
                    <a:moveTo>
                      <a:pt x="0" y="0"/>
                    </a:moveTo>
                    <a:lnTo>
                      <a:pt x="0" y="13959"/>
                    </a:lnTo>
                    <a:lnTo>
                      <a:pt x="399" y="13959"/>
                    </a:lnTo>
                    <a:lnTo>
                      <a:pt x="399"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1" name="Google Shape;481;p8"/>
              <p:cNvSpPr/>
              <p:nvPr/>
            </p:nvSpPr>
            <p:spPr>
              <a:xfrm>
                <a:off x="-902860" y="6752824"/>
                <a:ext cx="10539" cy="368692"/>
              </a:xfrm>
              <a:custGeom>
                <a:avLst/>
                <a:gdLst/>
                <a:ahLst/>
                <a:cxnLst/>
                <a:rect l="l" t="t" r="r" b="b"/>
                <a:pathLst>
                  <a:path w="399" h="13959" extrusionOk="0">
                    <a:moveTo>
                      <a:pt x="0" y="1"/>
                    </a:moveTo>
                    <a:lnTo>
                      <a:pt x="0" y="13959"/>
                    </a:lnTo>
                    <a:lnTo>
                      <a:pt x="399" y="13959"/>
                    </a:lnTo>
                    <a:lnTo>
                      <a:pt x="399"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2" name="Google Shape;482;p8"/>
              <p:cNvSpPr/>
              <p:nvPr/>
            </p:nvSpPr>
            <p:spPr>
              <a:xfrm>
                <a:off x="-902860" y="8630436"/>
                <a:ext cx="10539" cy="367820"/>
              </a:xfrm>
              <a:custGeom>
                <a:avLst/>
                <a:gdLst/>
                <a:ahLst/>
                <a:cxnLst/>
                <a:rect l="l" t="t" r="r" b="b"/>
                <a:pathLst>
                  <a:path w="399" h="13926" extrusionOk="0">
                    <a:moveTo>
                      <a:pt x="0" y="1"/>
                    </a:moveTo>
                    <a:lnTo>
                      <a:pt x="0" y="13926"/>
                    </a:lnTo>
                    <a:lnTo>
                      <a:pt x="399" y="13926"/>
                    </a:lnTo>
                    <a:lnTo>
                      <a:pt x="399"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3" name="Google Shape;483;p8"/>
              <p:cNvSpPr/>
              <p:nvPr/>
            </p:nvSpPr>
            <p:spPr>
              <a:xfrm>
                <a:off x="-902860" y="7125901"/>
                <a:ext cx="10539" cy="368692"/>
              </a:xfrm>
              <a:custGeom>
                <a:avLst/>
                <a:gdLst/>
                <a:ahLst/>
                <a:cxnLst/>
                <a:rect l="l" t="t" r="r" b="b"/>
                <a:pathLst>
                  <a:path w="399" h="13959" extrusionOk="0">
                    <a:moveTo>
                      <a:pt x="0" y="0"/>
                    </a:moveTo>
                    <a:lnTo>
                      <a:pt x="0" y="13959"/>
                    </a:lnTo>
                    <a:lnTo>
                      <a:pt x="399" y="13959"/>
                    </a:lnTo>
                    <a:lnTo>
                      <a:pt x="399"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4" name="Google Shape;484;p8"/>
              <p:cNvSpPr/>
              <p:nvPr/>
            </p:nvSpPr>
            <p:spPr>
              <a:xfrm>
                <a:off x="-902860" y="7878155"/>
                <a:ext cx="10539" cy="368718"/>
              </a:xfrm>
              <a:custGeom>
                <a:avLst/>
                <a:gdLst/>
                <a:ahLst/>
                <a:cxnLst/>
                <a:rect l="l" t="t" r="r" b="b"/>
                <a:pathLst>
                  <a:path w="399" h="13960" extrusionOk="0">
                    <a:moveTo>
                      <a:pt x="0" y="1"/>
                    </a:moveTo>
                    <a:lnTo>
                      <a:pt x="0" y="13959"/>
                    </a:lnTo>
                    <a:lnTo>
                      <a:pt x="399" y="13959"/>
                    </a:lnTo>
                    <a:lnTo>
                      <a:pt x="399"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5" name="Google Shape;485;p8"/>
              <p:cNvSpPr/>
              <p:nvPr/>
            </p:nvSpPr>
            <p:spPr>
              <a:xfrm>
                <a:off x="-524527" y="7125901"/>
                <a:ext cx="5282" cy="368692"/>
              </a:xfrm>
              <a:custGeom>
                <a:avLst/>
                <a:gdLst/>
                <a:ahLst/>
                <a:cxnLst/>
                <a:rect l="l" t="t" r="r" b="b"/>
                <a:pathLst>
                  <a:path w="200" h="13959" extrusionOk="0">
                    <a:moveTo>
                      <a:pt x="0" y="0"/>
                    </a:moveTo>
                    <a:lnTo>
                      <a:pt x="0" y="13959"/>
                    </a:lnTo>
                    <a:lnTo>
                      <a:pt x="200" y="13959"/>
                    </a:lnTo>
                    <a:lnTo>
                      <a:pt x="200"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6" name="Google Shape;486;p8"/>
              <p:cNvSpPr/>
              <p:nvPr/>
            </p:nvSpPr>
            <p:spPr>
              <a:xfrm>
                <a:off x="-524527" y="6752824"/>
                <a:ext cx="5282" cy="368692"/>
              </a:xfrm>
              <a:custGeom>
                <a:avLst/>
                <a:gdLst/>
                <a:ahLst/>
                <a:cxnLst/>
                <a:rect l="l" t="t" r="r" b="b"/>
                <a:pathLst>
                  <a:path w="200" h="13959" extrusionOk="0">
                    <a:moveTo>
                      <a:pt x="0" y="1"/>
                    </a:moveTo>
                    <a:lnTo>
                      <a:pt x="0" y="13959"/>
                    </a:lnTo>
                    <a:lnTo>
                      <a:pt x="200" y="13959"/>
                    </a:lnTo>
                    <a:lnTo>
                      <a:pt x="200"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7" name="Google Shape;487;p8"/>
              <p:cNvSpPr/>
              <p:nvPr/>
            </p:nvSpPr>
            <p:spPr>
              <a:xfrm>
                <a:off x="-524527" y="8630436"/>
                <a:ext cx="5282" cy="367820"/>
              </a:xfrm>
              <a:custGeom>
                <a:avLst/>
                <a:gdLst/>
                <a:ahLst/>
                <a:cxnLst/>
                <a:rect l="l" t="t" r="r" b="b"/>
                <a:pathLst>
                  <a:path w="200" h="13926" extrusionOk="0">
                    <a:moveTo>
                      <a:pt x="0" y="1"/>
                    </a:moveTo>
                    <a:lnTo>
                      <a:pt x="0" y="13926"/>
                    </a:lnTo>
                    <a:lnTo>
                      <a:pt x="200" y="13926"/>
                    </a:lnTo>
                    <a:lnTo>
                      <a:pt x="200"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8" name="Google Shape;488;p8"/>
              <p:cNvSpPr/>
              <p:nvPr/>
            </p:nvSpPr>
            <p:spPr>
              <a:xfrm>
                <a:off x="-524527" y="9008769"/>
                <a:ext cx="5282" cy="165052"/>
              </a:xfrm>
              <a:custGeom>
                <a:avLst/>
                <a:gdLst/>
                <a:ahLst/>
                <a:cxnLst/>
                <a:rect l="l" t="t" r="r" b="b"/>
                <a:pathLst>
                  <a:path w="200" h="6249" extrusionOk="0">
                    <a:moveTo>
                      <a:pt x="0" y="1"/>
                    </a:moveTo>
                    <a:lnTo>
                      <a:pt x="0" y="6249"/>
                    </a:lnTo>
                    <a:lnTo>
                      <a:pt x="200" y="6249"/>
                    </a:lnTo>
                    <a:lnTo>
                      <a:pt x="200"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9" name="Google Shape;489;p8"/>
              <p:cNvSpPr/>
              <p:nvPr/>
            </p:nvSpPr>
            <p:spPr>
              <a:xfrm>
                <a:off x="-524527" y="8257386"/>
                <a:ext cx="5282" cy="367820"/>
              </a:xfrm>
              <a:custGeom>
                <a:avLst/>
                <a:gdLst/>
                <a:ahLst/>
                <a:cxnLst/>
                <a:rect l="l" t="t" r="r" b="b"/>
                <a:pathLst>
                  <a:path w="200" h="13926" extrusionOk="0">
                    <a:moveTo>
                      <a:pt x="0" y="0"/>
                    </a:moveTo>
                    <a:lnTo>
                      <a:pt x="0" y="13925"/>
                    </a:lnTo>
                    <a:lnTo>
                      <a:pt x="200" y="13925"/>
                    </a:lnTo>
                    <a:lnTo>
                      <a:pt x="200"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0" name="Google Shape;490;p8"/>
              <p:cNvSpPr/>
              <p:nvPr/>
            </p:nvSpPr>
            <p:spPr>
              <a:xfrm>
                <a:off x="-524527" y="6509671"/>
                <a:ext cx="5282" cy="232641"/>
              </a:xfrm>
              <a:custGeom>
                <a:avLst/>
                <a:gdLst/>
                <a:ahLst/>
                <a:cxnLst/>
                <a:rect l="l" t="t" r="r" b="b"/>
                <a:pathLst>
                  <a:path w="200" h="8808" extrusionOk="0">
                    <a:moveTo>
                      <a:pt x="200" y="1"/>
                    </a:moveTo>
                    <a:cubicBezTo>
                      <a:pt x="133" y="1"/>
                      <a:pt x="67" y="34"/>
                      <a:pt x="0" y="67"/>
                    </a:cubicBezTo>
                    <a:lnTo>
                      <a:pt x="0" y="8808"/>
                    </a:lnTo>
                    <a:lnTo>
                      <a:pt x="200" y="8808"/>
                    </a:lnTo>
                    <a:lnTo>
                      <a:pt x="200"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1" name="Google Shape;491;p8"/>
              <p:cNvSpPr/>
              <p:nvPr/>
            </p:nvSpPr>
            <p:spPr>
              <a:xfrm>
                <a:off x="-524527" y="7878155"/>
                <a:ext cx="5282" cy="368718"/>
              </a:xfrm>
              <a:custGeom>
                <a:avLst/>
                <a:gdLst/>
                <a:ahLst/>
                <a:cxnLst/>
                <a:rect l="l" t="t" r="r" b="b"/>
                <a:pathLst>
                  <a:path w="200" h="13960" extrusionOk="0">
                    <a:moveTo>
                      <a:pt x="0" y="1"/>
                    </a:moveTo>
                    <a:lnTo>
                      <a:pt x="0" y="13959"/>
                    </a:lnTo>
                    <a:lnTo>
                      <a:pt x="200" y="13959"/>
                    </a:lnTo>
                    <a:lnTo>
                      <a:pt x="200"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2" name="Google Shape;492;p8"/>
              <p:cNvSpPr/>
              <p:nvPr/>
            </p:nvSpPr>
            <p:spPr>
              <a:xfrm>
                <a:off x="-524527" y="7505105"/>
                <a:ext cx="5282" cy="368692"/>
              </a:xfrm>
              <a:custGeom>
                <a:avLst/>
                <a:gdLst/>
                <a:ahLst/>
                <a:cxnLst/>
                <a:rect l="l" t="t" r="r" b="b"/>
                <a:pathLst>
                  <a:path w="200" h="13959" extrusionOk="0">
                    <a:moveTo>
                      <a:pt x="0" y="0"/>
                    </a:moveTo>
                    <a:lnTo>
                      <a:pt x="0" y="13959"/>
                    </a:lnTo>
                    <a:lnTo>
                      <a:pt x="200" y="13959"/>
                    </a:lnTo>
                    <a:lnTo>
                      <a:pt x="200"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3" name="Google Shape;493;p8"/>
              <p:cNvSpPr/>
              <p:nvPr/>
            </p:nvSpPr>
            <p:spPr>
              <a:xfrm>
                <a:off x="-150579" y="7878155"/>
                <a:ext cx="9667" cy="368718"/>
              </a:xfrm>
              <a:custGeom>
                <a:avLst/>
                <a:gdLst/>
                <a:ahLst/>
                <a:cxnLst/>
                <a:rect l="l" t="t" r="r" b="b"/>
                <a:pathLst>
                  <a:path w="366" h="13960" extrusionOk="0">
                    <a:moveTo>
                      <a:pt x="0" y="1"/>
                    </a:moveTo>
                    <a:lnTo>
                      <a:pt x="0" y="13959"/>
                    </a:lnTo>
                    <a:lnTo>
                      <a:pt x="366" y="13959"/>
                    </a:lnTo>
                    <a:lnTo>
                      <a:pt x="366"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4" name="Google Shape;494;p8"/>
              <p:cNvSpPr/>
              <p:nvPr/>
            </p:nvSpPr>
            <p:spPr>
              <a:xfrm>
                <a:off x="-150579" y="7505105"/>
                <a:ext cx="9667" cy="368692"/>
              </a:xfrm>
              <a:custGeom>
                <a:avLst/>
                <a:gdLst/>
                <a:ahLst/>
                <a:cxnLst/>
                <a:rect l="l" t="t" r="r" b="b"/>
                <a:pathLst>
                  <a:path w="366" h="13959" extrusionOk="0">
                    <a:moveTo>
                      <a:pt x="0" y="0"/>
                    </a:moveTo>
                    <a:lnTo>
                      <a:pt x="0" y="13959"/>
                    </a:lnTo>
                    <a:lnTo>
                      <a:pt x="366" y="13959"/>
                    </a:lnTo>
                    <a:lnTo>
                      <a:pt x="366"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5" name="Google Shape;495;p8"/>
              <p:cNvSpPr/>
              <p:nvPr/>
            </p:nvSpPr>
            <p:spPr>
              <a:xfrm>
                <a:off x="-150579" y="6752824"/>
                <a:ext cx="9667" cy="368692"/>
              </a:xfrm>
              <a:custGeom>
                <a:avLst/>
                <a:gdLst/>
                <a:ahLst/>
                <a:cxnLst/>
                <a:rect l="l" t="t" r="r" b="b"/>
                <a:pathLst>
                  <a:path w="366" h="13959" extrusionOk="0">
                    <a:moveTo>
                      <a:pt x="0" y="1"/>
                    </a:moveTo>
                    <a:lnTo>
                      <a:pt x="0" y="13959"/>
                    </a:lnTo>
                    <a:lnTo>
                      <a:pt x="366" y="13959"/>
                    </a:lnTo>
                    <a:lnTo>
                      <a:pt x="366"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6" name="Google Shape;496;p8"/>
              <p:cNvSpPr/>
              <p:nvPr/>
            </p:nvSpPr>
            <p:spPr>
              <a:xfrm>
                <a:off x="-150579" y="8630436"/>
                <a:ext cx="9667" cy="367820"/>
              </a:xfrm>
              <a:custGeom>
                <a:avLst/>
                <a:gdLst/>
                <a:ahLst/>
                <a:cxnLst/>
                <a:rect l="l" t="t" r="r" b="b"/>
                <a:pathLst>
                  <a:path w="366" h="13926" extrusionOk="0">
                    <a:moveTo>
                      <a:pt x="0" y="1"/>
                    </a:moveTo>
                    <a:lnTo>
                      <a:pt x="0" y="13926"/>
                    </a:lnTo>
                    <a:lnTo>
                      <a:pt x="366" y="13926"/>
                    </a:lnTo>
                    <a:lnTo>
                      <a:pt x="366"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7" name="Google Shape;497;p8"/>
              <p:cNvSpPr/>
              <p:nvPr/>
            </p:nvSpPr>
            <p:spPr>
              <a:xfrm>
                <a:off x="-150579" y="8257386"/>
                <a:ext cx="9667" cy="367820"/>
              </a:xfrm>
              <a:custGeom>
                <a:avLst/>
                <a:gdLst/>
                <a:ahLst/>
                <a:cxnLst/>
                <a:rect l="l" t="t" r="r" b="b"/>
                <a:pathLst>
                  <a:path w="366" h="13926" extrusionOk="0">
                    <a:moveTo>
                      <a:pt x="0" y="0"/>
                    </a:moveTo>
                    <a:lnTo>
                      <a:pt x="0" y="13925"/>
                    </a:lnTo>
                    <a:lnTo>
                      <a:pt x="366" y="13925"/>
                    </a:lnTo>
                    <a:lnTo>
                      <a:pt x="366"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8" name="Google Shape;498;p8"/>
              <p:cNvSpPr/>
              <p:nvPr/>
            </p:nvSpPr>
            <p:spPr>
              <a:xfrm>
                <a:off x="-150579" y="7125901"/>
                <a:ext cx="9667" cy="368692"/>
              </a:xfrm>
              <a:custGeom>
                <a:avLst/>
                <a:gdLst/>
                <a:ahLst/>
                <a:cxnLst/>
                <a:rect l="l" t="t" r="r" b="b"/>
                <a:pathLst>
                  <a:path w="366" h="13959" extrusionOk="0">
                    <a:moveTo>
                      <a:pt x="0" y="0"/>
                    </a:moveTo>
                    <a:lnTo>
                      <a:pt x="0" y="13959"/>
                    </a:lnTo>
                    <a:lnTo>
                      <a:pt x="366" y="13959"/>
                    </a:lnTo>
                    <a:lnTo>
                      <a:pt x="366"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9" name="Google Shape;499;p8"/>
              <p:cNvSpPr/>
              <p:nvPr/>
            </p:nvSpPr>
            <p:spPr>
              <a:xfrm>
                <a:off x="-150579" y="9008769"/>
                <a:ext cx="9667" cy="165052"/>
              </a:xfrm>
              <a:custGeom>
                <a:avLst/>
                <a:gdLst/>
                <a:ahLst/>
                <a:cxnLst/>
                <a:rect l="l" t="t" r="r" b="b"/>
                <a:pathLst>
                  <a:path w="366" h="6249" extrusionOk="0">
                    <a:moveTo>
                      <a:pt x="0" y="1"/>
                    </a:moveTo>
                    <a:lnTo>
                      <a:pt x="0" y="6249"/>
                    </a:lnTo>
                    <a:lnTo>
                      <a:pt x="366" y="6249"/>
                    </a:lnTo>
                    <a:lnTo>
                      <a:pt x="366"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0" name="Google Shape;500;p8"/>
              <p:cNvSpPr/>
              <p:nvPr/>
            </p:nvSpPr>
            <p:spPr>
              <a:xfrm>
                <a:off x="-150579" y="6514055"/>
                <a:ext cx="9667" cy="228257"/>
              </a:xfrm>
              <a:custGeom>
                <a:avLst/>
                <a:gdLst/>
                <a:ahLst/>
                <a:cxnLst/>
                <a:rect l="l" t="t" r="r" b="b"/>
                <a:pathLst>
                  <a:path w="366" h="8642" extrusionOk="0">
                    <a:moveTo>
                      <a:pt x="0" y="1"/>
                    </a:moveTo>
                    <a:lnTo>
                      <a:pt x="0" y="8642"/>
                    </a:lnTo>
                    <a:lnTo>
                      <a:pt x="366" y="8642"/>
                    </a:lnTo>
                    <a:lnTo>
                      <a:pt x="366" y="167"/>
                    </a:lnTo>
                    <a:cubicBezTo>
                      <a:pt x="233" y="100"/>
                      <a:pt x="100" y="67"/>
                      <a:pt x="0" y="1"/>
                    </a:cubicBez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1" name="Google Shape;501;p8"/>
              <p:cNvSpPr/>
              <p:nvPr/>
            </p:nvSpPr>
            <p:spPr>
              <a:xfrm>
                <a:off x="227754" y="7505105"/>
                <a:ext cx="5282" cy="368692"/>
              </a:xfrm>
              <a:custGeom>
                <a:avLst/>
                <a:gdLst/>
                <a:ahLst/>
                <a:cxnLst/>
                <a:rect l="l" t="t" r="r" b="b"/>
                <a:pathLst>
                  <a:path w="200" h="13959" extrusionOk="0">
                    <a:moveTo>
                      <a:pt x="0" y="0"/>
                    </a:moveTo>
                    <a:lnTo>
                      <a:pt x="0" y="13959"/>
                    </a:lnTo>
                    <a:lnTo>
                      <a:pt x="200" y="13959"/>
                    </a:lnTo>
                    <a:lnTo>
                      <a:pt x="200"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2" name="Google Shape;502;p8"/>
              <p:cNvSpPr/>
              <p:nvPr/>
            </p:nvSpPr>
            <p:spPr>
              <a:xfrm>
                <a:off x="227754" y="7125901"/>
                <a:ext cx="5282" cy="368692"/>
              </a:xfrm>
              <a:custGeom>
                <a:avLst/>
                <a:gdLst/>
                <a:ahLst/>
                <a:cxnLst/>
                <a:rect l="l" t="t" r="r" b="b"/>
                <a:pathLst>
                  <a:path w="200" h="13959" extrusionOk="0">
                    <a:moveTo>
                      <a:pt x="0" y="0"/>
                    </a:moveTo>
                    <a:lnTo>
                      <a:pt x="0" y="13959"/>
                    </a:lnTo>
                    <a:lnTo>
                      <a:pt x="200" y="13959"/>
                    </a:lnTo>
                    <a:lnTo>
                      <a:pt x="200"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3" name="Google Shape;503;p8"/>
              <p:cNvSpPr/>
              <p:nvPr/>
            </p:nvSpPr>
            <p:spPr>
              <a:xfrm>
                <a:off x="227754" y="6752824"/>
                <a:ext cx="5282" cy="368692"/>
              </a:xfrm>
              <a:custGeom>
                <a:avLst/>
                <a:gdLst/>
                <a:ahLst/>
                <a:cxnLst/>
                <a:rect l="l" t="t" r="r" b="b"/>
                <a:pathLst>
                  <a:path w="200" h="13959" extrusionOk="0">
                    <a:moveTo>
                      <a:pt x="0" y="1"/>
                    </a:moveTo>
                    <a:lnTo>
                      <a:pt x="0" y="13959"/>
                    </a:lnTo>
                    <a:lnTo>
                      <a:pt x="200" y="13959"/>
                    </a:lnTo>
                    <a:lnTo>
                      <a:pt x="200"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4" name="Google Shape;504;p8"/>
              <p:cNvSpPr/>
              <p:nvPr/>
            </p:nvSpPr>
            <p:spPr>
              <a:xfrm>
                <a:off x="227754" y="8257386"/>
                <a:ext cx="5282" cy="367820"/>
              </a:xfrm>
              <a:custGeom>
                <a:avLst/>
                <a:gdLst/>
                <a:ahLst/>
                <a:cxnLst/>
                <a:rect l="l" t="t" r="r" b="b"/>
                <a:pathLst>
                  <a:path w="200" h="13926" extrusionOk="0">
                    <a:moveTo>
                      <a:pt x="0" y="0"/>
                    </a:moveTo>
                    <a:lnTo>
                      <a:pt x="0" y="13925"/>
                    </a:lnTo>
                    <a:lnTo>
                      <a:pt x="200" y="13925"/>
                    </a:lnTo>
                    <a:lnTo>
                      <a:pt x="200"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5" name="Google Shape;505;p8"/>
              <p:cNvSpPr/>
              <p:nvPr/>
            </p:nvSpPr>
            <p:spPr>
              <a:xfrm>
                <a:off x="227754" y="9008769"/>
                <a:ext cx="5282" cy="165052"/>
              </a:xfrm>
              <a:custGeom>
                <a:avLst/>
                <a:gdLst/>
                <a:ahLst/>
                <a:cxnLst/>
                <a:rect l="l" t="t" r="r" b="b"/>
                <a:pathLst>
                  <a:path w="200" h="6249" extrusionOk="0">
                    <a:moveTo>
                      <a:pt x="0" y="1"/>
                    </a:moveTo>
                    <a:lnTo>
                      <a:pt x="0" y="6249"/>
                    </a:lnTo>
                    <a:lnTo>
                      <a:pt x="200" y="6249"/>
                    </a:lnTo>
                    <a:lnTo>
                      <a:pt x="200"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6" name="Google Shape;506;p8"/>
              <p:cNvSpPr/>
              <p:nvPr/>
            </p:nvSpPr>
            <p:spPr>
              <a:xfrm>
                <a:off x="227754" y="7878155"/>
                <a:ext cx="5282" cy="368718"/>
              </a:xfrm>
              <a:custGeom>
                <a:avLst/>
                <a:gdLst/>
                <a:ahLst/>
                <a:cxnLst/>
                <a:rect l="l" t="t" r="r" b="b"/>
                <a:pathLst>
                  <a:path w="200" h="13960" extrusionOk="0">
                    <a:moveTo>
                      <a:pt x="0" y="1"/>
                    </a:moveTo>
                    <a:lnTo>
                      <a:pt x="0" y="13959"/>
                    </a:lnTo>
                    <a:lnTo>
                      <a:pt x="200" y="13959"/>
                    </a:lnTo>
                    <a:lnTo>
                      <a:pt x="200"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7" name="Google Shape;507;p8"/>
              <p:cNvSpPr/>
              <p:nvPr/>
            </p:nvSpPr>
            <p:spPr>
              <a:xfrm>
                <a:off x="227754" y="6568491"/>
                <a:ext cx="5282" cy="173821"/>
              </a:xfrm>
              <a:custGeom>
                <a:avLst/>
                <a:gdLst/>
                <a:ahLst/>
                <a:cxnLst/>
                <a:rect l="l" t="t" r="r" b="b"/>
                <a:pathLst>
                  <a:path w="200" h="6581" extrusionOk="0">
                    <a:moveTo>
                      <a:pt x="0" y="0"/>
                    </a:moveTo>
                    <a:lnTo>
                      <a:pt x="0" y="6581"/>
                    </a:lnTo>
                    <a:lnTo>
                      <a:pt x="200" y="6581"/>
                    </a:lnTo>
                    <a:lnTo>
                      <a:pt x="200"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8" name="Google Shape;508;p8"/>
              <p:cNvSpPr/>
              <p:nvPr/>
            </p:nvSpPr>
            <p:spPr>
              <a:xfrm>
                <a:off x="227754" y="8630436"/>
                <a:ext cx="5282" cy="367820"/>
              </a:xfrm>
              <a:custGeom>
                <a:avLst/>
                <a:gdLst/>
                <a:ahLst/>
                <a:cxnLst/>
                <a:rect l="l" t="t" r="r" b="b"/>
                <a:pathLst>
                  <a:path w="200" h="13926" extrusionOk="0">
                    <a:moveTo>
                      <a:pt x="0" y="1"/>
                    </a:moveTo>
                    <a:lnTo>
                      <a:pt x="0" y="13926"/>
                    </a:lnTo>
                    <a:lnTo>
                      <a:pt x="200" y="13926"/>
                    </a:lnTo>
                    <a:lnTo>
                      <a:pt x="200"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9" name="Google Shape;509;p8"/>
              <p:cNvSpPr/>
              <p:nvPr/>
            </p:nvSpPr>
            <p:spPr>
              <a:xfrm>
                <a:off x="600804" y="7878155"/>
                <a:ext cx="10565" cy="368718"/>
              </a:xfrm>
              <a:custGeom>
                <a:avLst/>
                <a:gdLst/>
                <a:ahLst/>
                <a:cxnLst/>
                <a:rect l="l" t="t" r="r" b="b"/>
                <a:pathLst>
                  <a:path w="400" h="13960" extrusionOk="0">
                    <a:moveTo>
                      <a:pt x="1" y="1"/>
                    </a:moveTo>
                    <a:lnTo>
                      <a:pt x="1" y="13959"/>
                    </a:lnTo>
                    <a:lnTo>
                      <a:pt x="400" y="13959"/>
                    </a:lnTo>
                    <a:lnTo>
                      <a:pt x="400"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0" name="Google Shape;510;p8"/>
              <p:cNvSpPr/>
              <p:nvPr/>
            </p:nvSpPr>
            <p:spPr>
              <a:xfrm>
                <a:off x="600804" y="7505105"/>
                <a:ext cx="10565" cy="368692"/>
              </a:xfrm>
              <a:custGeom>
                <a:avLst/>
                <a:gdLst/>
                <a:ahLst/>
                <a:cxnLst/>
                <a:rect l="l" t="t" r="r" b="b"/>
                <a:pathLst>
                  <a:path w="400" h="13959" extrusionOk="0">
                    <a:moveTo>
                      <a:pt x="1" y="0"/>
                    </a:moveTo>
                    <a:lnTo>
                      <a:pt x="1" y="13959"/>
                    </a:lnTo>
                    <a:lnTo>
                      <a:pt x="400" y="13959"/>
                    </a:lnTo>
                    <a:lnTo>
                      <a:pt x="400"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1" name="Google Shape;511;p8"/>
              <p:cNvSpPr/>
              <p:nvPr/>
            </p:nvSpPr>
            <p:spPr>
              <a:xfrm>
                <a:off x="600804" y="8630436"/>
                <a:ext cx="10565" cy="367820"/>
              </a:xfrm>
              <a:custGeom>
                <a:avLst/>
                <a:gdLst/>
                <a:ahLst/>
                <a:cxnLst/>
                <a:rect l="l" t="t" r="r" b="b"/>
                <a:pathLst>
                  <a:path w="400" h="13926" extrusionOk="0">
                    <a:moveTo>
                      <a:pt x="1" y="1"/>
                    </a:moveTo>
                    <a:lnTo>
                      <a:pt x="1" y="13926"/>
                    </a:lnTo>
                    <a:lnTo>
                      <a:pt x="400" y="13926"/>
                    </a:lnTo>
                    <a:lnTo>
                      <a:pt x="400"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2" name="Google Shape;512;p8"/>
              <p:cNvSpPr/>
              <p:nvPr/>
            </p:nvSpPr>
            <p:spPr>
              <a:xfrm>
                <a:off x="600804" y="8257386"/>
                <a:ext cx="10565" cy="367820"/>
              </a:xfrm>
              <a:custGeom>
                <a:avLst/>
                <a:gdLst/>
                <a:ahLst/>
                <a:cxnLst/>
                <a:rect l="l" t="t" r="r" b="b"/>
                <a:pathLst>
                  <a:path w="400" h="13926" extrusionOk="0">
                    <a:moveTo>
                      <a:pt x="1" y="0"/>
                    </a:moveTo>
                    <a:lnTo>
                      <a:pt x="1" y="13925"/>
                    </a:lnTo>
                    <a:lnTo>
                      <a:pt x="400" y="13925"/>
                    </a:lnTo>
                    <a:lnTo>
                      <a:pt x="400"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3" name="Google Shape;513;p8"/>
              <p:cNvSpPr/>
              <p:nvPr/>
            </p:nvSpPr>
            <p:spPr>
              <a:xfrm>
                <a:off x="600804" y="9008769"/>
                <a:ext cx="10565" cy="165052"/>
              </a:xfrm>
              <a:custGeom>
                <a:avLst/>
                <a:gdLst/>
                <a:ahLst/>
                <a:cxnLst/>
                <a:rect l="l" t="t" r="r" b="b"/>
                <a:pathLst>
                  <a:path w="400" h="6249" extrusionOk="0">
                    <a:moveTo>
                      <a:pt x="1" y="1"/>
                    </a:moveTo>
                    <a:lnTo>
                      <a:pt x="1" y="6249"/>
                    </a:lnTo>
                    <a:lnTo>
                      <a:pt x="400" y="6249"/>
                    </a:lnTo>
                    <a:lnTo>
                      <a:pt x="400"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4" name="Google Shape;514;p8"/>
              <p:cNvSpPr/>
              <p:nvPr/>
            </p:nvSpPr>
            <p:spPr>
              <a:xfrm>
                <a:off x="600804" y="7125901"/>
                <a:ext cx="10565" cy="368692"/>
              </a:xfrm>
              <a:custGeom>
                <a:avLst/>
                <a:gdLst/>
                <a:ahLst/>
                <a:cxnLst/>
                <a:rect l="l" t="t" r="r" b="b"/>
                <a:pathLst>
                  <a:path w="400" h="13959" extrusionOk="0">
                    <a:moveTo>
                      <a:pt x="1" y="0"/>
                    </a:moveTo>
                    <a:lnTo>
                      <a:pt x="1" y="13959"/>
                    </a:lnTo>
                    <a:lnTo>
                      <a:pt x="400" y="13959"/>
                    </a:lnTo>
                    <a:lnTo>
                      <a:pt x="400"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5" name="Google Shape;515;p8"/>
              <p:cNvSpPr/>
              <p:nvPr/>
            </p:nvSpPr>
            <p:spPr>
              <a:xfrm>
                <a:off x="600804" y="6459645"/>
                <a:ext cx="10565" cy="282667"/>
              </a:xfrm>
              <a:custGeom>
                <a:avLst/>
                <a:gdLst/>
                <a:ahLst/>
                <a:cxnLst/>
                <a:rect l="l" t="t" r="r" b="b"/>
                <a:pathLst>
                  <a:path w="400" h="10702" extrusionOk="0">
                    <a:moveTo>
                      <a:pt x="1" y="0"/>
                    </a:moveTo>
                    <a:lnTo>
                      <a:pt x="1" y="10702"/>
                    </a:lnTo>
                    <a:lnTo>
                      <a:pt x="400" y="10702"/>
                    </a:lnTo>
                    <a:lnTo>
                      <a:pt x="400" y="100"/>
                    </a:lnTo>
                    <a:cubicBezTo>
                      <a:pt x="300" y="67"/>
                      <a:pt x="167" y="33"/>
                      <a:pt x="67" y="0"/>
                    </a:cubicBez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6" name="Google Shape;516;p8"/>
              <p:cNvSpPr/>
              <p:nvPr/>
            </p:nvSpPr>
            <p:spPr>
              <a:xfrm>
                <a:off x="600804" y="6752824"/>
                <a:ext cx="10565" cy="368692"/>
              </a:xfrm>
              <a:custGeom>
                <a:avLst/>
                <a:gdLst/>
                <a:ahLst/>
                <a:cxnLst/>
                <a:rect l="l" t="t" r="r" b="b"/>
                <a:pathLst>
                  <a:path w="400" h="13959" extrusionOk="0">
                    <a:moveTo>
                      <a:pt x="1" y="1"/>
                    </a:moveTo>
                    <a:lnTo>
                      <a:pt x="1" y="13959"/>
                    </a:lnTo>
                    <a:lnTo>
                      <a:pt x="400" y="13959"/>
                    </a:lnTo>
                    <a:lnTo>
                      <a:pt x="400"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7" name="Google Shape;517;p8"/>
              <p:cNvSpPr/>
              <p:nvPr/>
            </p:nvSpPr>
            <p:spPr>
              <a:xfrm>
                <a:off x="980035" y="6632568"/>
                <a:ext cx="4411" cy="109744"/>
              </a:xfrm>
              <a:custGeom>
                <a:avLst/>
                <a:gdLst/>
                <a:ahLst/>
                <a:cxnLst/>
                <a:rect l="l" t="t" r="r" b="b"/>
                <a:pathLst>
                  <a:path w="167" h="4155" extrusionOk="0">
                    <a:moveTo>
                      <a:pt x="0" y="0"/>
                    </a:moveTo>
                    <a:lnTo>
                      <a:pt x="0" y="4155"/>
                    </a:lnTo>
                    <a:lnTo>
                      <a:pt x="166" y="4155"/>
                    </a:lnTo>
                    <a:lnTo>
                      <a:pt x="166" y="100"/>
                    </a:lnTo>
                    <a:cubicBezTo>
                      <a:pt x="133" y="67"/>
                      <a:pt x="67" y="34"/>
                      <a:pt x="0" y="0"/>
                    </a:cubicBez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8" name="Google Shape;518;p8"/>
              <p:cNvSpPr/>
              <p:nvPr/>
            </p:nvSpPr>
            <p:spPr>
              <a:xfrm>
                <a:off x="980035" y="9008769"/>
                <a:ext cx="4411" cy="165052"/>
              </a:xfrm>
              <a:custGeom>
                <a:avLst/>
                <a:gdLst/>
                <a:ahLst/>
                <a:cxnLst/>
                <a:rect l="l" t="t" r="r" b="b"/>
                <a:pathLst>
                  <a:path w="167" h="6249" extrusionOk="0">
                    <a:moveTo>
                      <a:pt x="0" y="1"/>
                    </a:moveTo>
                    <a:lnTo>
                      <a:pt x="0" y="6249"/>
                    </a:lnTo>
                    <a:lnTo>
                      <a:pt x="166" y="6249"/>
                    </a:lnTo>
                    <a:lnTo>
                      <a:pt x="166"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9" name="Google Shape;519;p8"/>
              <p:cNvSpPr/>
              <p:nvPr/>
            </p:nvSpPr>
            <p:spPr>
              <a:xfrm>
                <a:off x="980035" y="7505105"/>
                <a:ext cx="4411" cy="368692"/>
              </a:xfrm>
              <a:custGeom>
                <a:avLst/>
                <a:gdLst/>
                <a:ahLst/>
                <a:cxnLst/>
                <a:rect l="l" t="t" r="r" b="b"/>
                <a:pathLst>
                  <a:path w="167" h="13959" extrusionOk="0">
                    <a:moveTo>
                      <a:pt x="0" y="0"/>
                    </a:moveTo>
                    <a:lnTo>
                      <a:pt x="0" y="13959"/>
                    </a:lnTo>
                    <a:lnTo>
                      <a:pt x="166" y="13959"/>
                    </a:lnTo>
                    <a:lnTo>
                      <a:pt x="166"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0" name="Google Shape;520;p8"/>
              <p:cNvSpPr/>
              <p:nvPr/>
            </p:nvSpPr>
            <p:spPr>
              <a:xfrm>
                <a:off x="980035" y="8630436"/>
                <a:ext cx="4411" cy="367820"/>
              </a:xfrm>
              <a:custGeom>
                <a:avLst/>
                <a:gdLst/>
                <a:ahLst/>
                <a:cxnLst/>
                <a:rect l="l" t="t" r="r" b="b"/>
                <a:pathLst>
                  <a:path w="167" h="13926" extrusionOk="0">
                    <a:moveTo>
                      <a:pt x="0" y="1"/>
                    </a:moveTo>
                    <a:lnTo>
                      <a:pt x="0" y="13926"/>
                    </a:lnTo>
                    <a:lnTo>
                      <a:pt x="166" y="13926"/>
                    </a:lnTo>
                    <a:lnTo>
                      <a:pt x="166"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1" name="Google Shape;521;p8"/>
              <p:cNvSpPr/>
              <p:nvPr/>
            </p:nvSpPr>
            <p:spPr>
              <a:xfrm>
                <a:off x="980035" y="7125901"/>
                <a:ext cx="4411" cy="368692"/>
              </a:xfrm>
              <a:custGeom>
                <a:avLst/>
                <a:gdLst/>
                <a:ahLst/>
                <a:cxnLst/>
                <a:rect l="l" t="t" r="r" b="b"/>
                <a:pathLst>
                  <a:path w="167" h="13959" extrusionOk="0">
                    <a:moveTo>
                      <a:pt x="0" y="0"/>
                    </a:moveTo>
                    <a:lnTo>
                      <a:pt x="0" y="13959"/>
                    </a:lnTo>
                    <a:lnTo>
                      <a:pt x="166" y="13959"/>
                    </a:lnTo>
                    <a:lnTo>
                      <a:pt x="166"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2" name="Google Shape;522;p8"/>
              <p:cNvSpPr/>
              <p:nvPr/>
            </p:nvSpPr>
            <p:spPr>
              <a:xfrm>
                <a:off x="980035" y="8257386"/>
                <a:ext cx="4411" cy="367820"/>
              </a:xfrm>
              <a:custGeom>
                <a:avLst/>
                <a:gdLst/>
                <a:ahLst/>
                <a:cxnLst/>
                <a:rect l="l" t="t" r="r" b="b"/>
                <a:pathLst>
                  <a:path w="167" h="13926" extrusionOk="0">
                    <a:moveTo>
                      <a:pt x="0" y="0"/>
                    </a:moveTo>
                    <a:lnTo>
                      <a:pt x="0" y="13925"/>
                    </a:lnTo>
                    <a:lnTo>
                      <a:pt x="166" y="13925"/>
                    </a:lnTo>
                    <a:lnTo>
                      <a:pt x="166"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3" name="Google Shape;523;p8"/>
              <p:cNvSpPr/>
              <p:nvPr/>
            </p:nvSpPr>
            <p:spPr>
              <a:xfrm>
                <a:off x="980035" y="7878155"/>
                <a:ext cx="4411" cy="368718"/>
              </a:xfrm>
              <a:custGeom>
                <a:avLst/>
                <a:gdLst/>
                <a:ahLst/>
                <a:cxnLst/>
                <a:rect l="l" t="t" r="r" b="b"/>
                <a:pathLst>
                  <a:path w="167" h="13960" extrusionOk="0">
                    <a:moveTo>
                      <a:pt x="0" y="1"/>
                    </a:moveTo>
                    <a:lnTo>
                      <a:pt x="0" y="13959"/>
                    </a:lnTo>
                    <a:lnTo>
                      <a:pt x="166" y="13959"/>
                    </a:lnTo>
                    <a:lnTo>
                      <a:pt x="166"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4" name="Google Shape;524;p8"/>
              <p:cNvSpPr/>
              <p:nvPr/>
            </p:nvSpPr>
            <p:spPr>
              <a:xfrm>
                <a:off x="980035" y="6752824"/>
                <a:ext cx="4411" cy="368692"/>
              </a:xfrm>
              <a:custGeom>
                <a:avLst/>
                <a:gdLst/>
                <a:ahLst/>
                <a:cxnLst/>
                <a:rect l="l" t="t" r="r" b="b"/>
                <a:pathLst>
                  <a:path w="167" h="13959" extrusionOk="0">
                    <a:moveTo>
                      <a:pt x="0" y="1"/>
                    </a:moveTo>
                    <a:lnTo>
                      <a:pt x="0" y="13959"/>
                    </a:lnTo>
                    <a:lnTo>
                      <a:pt x="166" y="13959"/>
                    </a:lnTo>
                    <a:lnTo>
                      <a:pt x="166"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5" name="Google Shape;525;p8"/>
              <p:cNvSpPr/>
              <p:nvPr/>
            </p:nvSpPr>
            <p:spPr>
              <a:xfrm>
                <a:off x="1353085" y="9008769"/>
                <a:ext cx="10565" cy="165052"/>
              </a:xfrm>
              <a:custGeom>
                <a:avLst/>
                <a:gdLst/>
                <a:ahLst/>
                <a:cxnLst/>
                <a:rect l="l" t="t" r="r" b="b"/>
                <a:pathLst>
                  <a:path w="400" h="6249" extrusionOk="0">
                    <a:moveTo>
                      <a:pt x="1" y="1"/>
                    </a:moveTo>
                    <a:lnTo>
                      <a:pt x="1" y="6249"/>
                    </a:lnTo>
                    <a:lnTo>
                      <a:pt x="400" y="6249"/>
                    </a:lnTo>
                    <a:lnTo>
                      <a:pt x="400"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6" name="Google Shape;526;p8"/>
              <p:cNvSpPr/>
              <p:nvPr/>
            </p:nvSpPr>
            <p:spPr>
              <a:xfrm>
                <a:off x="1353085" y="7125901"/>
                <a:ext cx="10565" cy="368692"/>
              </a:xfrm>
              <a:custGeom>
                <a:avLst/>
                <a:gdLst/>
                <a:ahLst/>
                <a:cxnLst/>
                <a:rect l="l" t="t" r="r" b="b"/>
                <a:pathLst>
                  <a:path w="400" h="13959" extrusionOk="0">
                    <a:moveTo>
                      <a:pt x="1" y="0"/>
                    </a:moveTo>
                    <a:lnTo>
                      <a:pt x="1" y="13959"/>
                    </a:lnTo>
                    <a:lnTo>
                      <a:pt x="400" y="13959"/>
                    </a:lnTo>
                    <a:lnTo>
                      <a:pt x="400"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7" name="Google Shape;527;p8"/>
              <p:cNvSpPr/>
              <p:nvPr/>
            </p:nvSpPr>
            <p:spPr>
              <a:xfrm>
                <a:off x="1353085" y="7878155"/>
                <a:ext cx="10565" cy="368718"/>
              </a:xfrm>
              <a:custGeom>
                <a:avLst/>
                <a:gdLst/>
                <a:ahLst/>
                <a:cxnLst/>
                <a:rect l="l" t="t" r="r" b="b"/>
                <a:pathLst>
                  <a:path w="400" h="13960" extrusionOk="0">
                    <a:moveTo>
                      <a:pt x="1" y="1"/>
                    </a:moveTo>
                    <a:lnTo>
                      <a:pt x="1" y="13959"/>
                    </a:lnTo>
                    <a:lnTo>
                      <a:pt x="400" y="13959"/>
                    </a:lnTo>
                    <a:lnTo>
                      <a:pt x="400"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8" name="Google Shape;528;p8"/>
              <p:cNvSpPr/>
              <p:nvPr/>
            </p:nvSpPr>
            <p:spPr>
              <a:xfrm>
                <a:off x="1353085" y="7505105"/>
                <a:ext cx="10565" cy="368692"/>
              </a:xfrm>
              <a:custGeom>
                <a:avLst/>
                <a:gdLst/>
                <a:ahLst/>
                <a:cxnLst/>
                <a:rect l="l" t="t" r="r" b="b"/>
                <a:pathLst>
                  <a:path w="400" h="13959" extrusionOk="0">
                    <a:moveTo>
                      <a:pt x="1" y="0"/>
                    </a:moveTo>
                    <a:lnTo>
                      <a:pt x="1" y="13959"/>
                    </a:lnTo>
                    <a:lnTo>
                      <a:pt x="400" y="13959"/>
                    </a:lnTo>
                    <a:lnTo>
                      <a:pt x="400"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9" name="Google Shape;529;p8"/>
              <p:cNvSpPr/>
              <p:nvPr/>
            </p:nvSpPr>
            <p:spPr>
              <a:xfrm>
                <a:off x="1353085" y="8257386"/>
                <a:ext cx="10565" cy="367820"/>
              </a:xfrm>
              <a:custGeom>
                <a:avLst/>
                <a:gdLst/>
                <a:ahLst/>
                <a:cxnLst/>
                <a:rect l="l" t="t" r="r" b="b"/>
                <a:pathLst>
                  <a:path w="400" h="13926" extrusionOk="0">
                    <a:moveTo>
                      <a:pt x="1" y="0"/>
                    </a:moveTo>
                    <a:lnTo>
                      <a:pt x="1" y="13925"/>
                    </a:lnTo>
                    <a:lnTo>
                      <a:pt x="400" y="13925"/>
                    </a:lnTo>
                    <a:lnTo>
                      <a:pt x="400"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0" name="Google Shape;530;p8"/>
              <p:cNvSpPr/>
              <p:nvPr/>
            </p:nvSpPr>
            <p:spPr>
              <a:xfrm>
                <a:off x="1353085" y="8630436"/>
                <a:ext cx="10565" cy="367820"/>
              </a:xfrm>
              <a:custGeom>
                <a:avLst/>
                <a:gdLst/>
                <a:ahLst/>
                <a:cxnLst/>
                <a:rect l="l" t="t" r="r" b="b"/>
                <a:pathLst>
                  <a:path w="400" h="13926" extrusionOk="0">
                    <a:moveTo>
                      <a:pt x="1" y="1"/>
                    </a:moveTo>
                    <a:lnTo>
                      <a:pt x="1" y="13926"/>
                    </a:lnTo>
                    <a:lnTo>
                      <a:pt x="400" y="13926"/>
                    </a:lnTo>
                    <a:lnTo>
                      <a:pt x="400"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1" name="Google Shape;531;p8"/>
              <p:cNvSpPr/>
              <p:nvPr/>
            </p:nvSpPr>
            <p:spPr>
              <a:xfrm>
                <a:off x="1353085" y="6828311"/>
                <a:ext cx="10565" cy="293205"/>
              </a:xfrm>
              <a:custGeom>
                <a:avLst/>
                <a:gdLst/>
                <a:ahLst/>
                <a:cxnLst/>
                <a:rect l="l" t="t" r="r" b="b"/>
                <a:pathLst>
                  <a:path w="400" h="11101" extrusionOk="0">
                    <a:moveTo>
                      <a:pt x="400" y="1"/>
                    </a:moveTo>
                    <a:cubicBezTo>
                      <a:pt x="333" y="34"/>
                      <a:pt x="267" y="34"/>
                      <a:pt x="200" y="67"/>
                    </a:cubicBezTo>
                    <a:lnTo>
                      <a:pt x="1" y="67"/>
                    </a:lnTo>
                    <a:lnTo>
                      <a:pt x="1" y="11101"/>
                    </a:lnTo>
                    <a:lnTo>
                      <a:pt x="400" y="11101"/>
                    </a:lnTo>
                    <a:lnTo>
                      <a:pt x="400"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2" name="Google Shape;532;p8"/>
              <p:cNvSpPr/>
              <p:nvPr/>
            </p:nvSpPr>
            <p:spPr>
              <a:xfrm>
                <a:off x="1731418" y="7505105"/>
                <a:ext cx="5309" cy="368692"/>
              </a:xfrm>
              <a:custGeom>
                <a:avLst/>
                <a:gdLst/>
                <a:ahLst/>
                <a:cxnLst/>
                <a:rect l="l" t="t" r="r" b="b"/>
                <a:pathLst>
                  <a:path w="201" h="13959" extrusionOk="0">
                    <a:moveTo>
                      <a:pt x="1" y="0"/>
                    </a:moveTo>
                    <a:lnTo>
                      <a:pt x="1" y="13959"/>
                    </a:lnTo>
                    <a:lnTo>
                      <a:pt x="200" y="13959"/>
                    </a:lnTo>
                    <a:lnTo>
                      <a:pt x="200"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3" name="Google Shape;533;p8"/>
              <p:cNvSpPr/>
              <p:nvPr/>
            </p:nvSpPr>
            <p:spPr>
              <a:xfrm>
                <a:off x="1732316" y="6624671"/>
                <a:ext cx="4411" cy="117641"/>
              </a:xfrm>
              <a:custGeom>
                <a:avLst/>
                <a:gdLst/>
                <a:ahLst/>
                <a:cxnLst/>
                <a:rect l="l" t="t" r="r" b="b"/>
                <a:pathLst>
                  <a:path w="167" h="4454" extrusionOk="0">
                    <a:moveTo>
                      <a:pt x="166" y="0"/>
                    </a:moveTo>
                    <a:lnTo>
                      <a:pt x="0" y="366"/>
                    </a:lnTo>
                    <a:lnTo>
                      <a:pt x="0" y="4454"/>
                    </a:lnTo>
                    <a:lnTo>
                      <a:pt x="166" y="4454"/>
                    </a:lnTo>
                    <a:lnTo>
                      <a:pt x="166"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4" name="Google Shape;534;p8"/>
              <p:cNvSpPr/>
              <p:nvPr/>
            </p:nvSpPr>
            <p:spPr>
              <a:xfrm>
                <a:off x="1731418" y="8630436"/>
                <a:ext cx="5309" cy="367820"/>
              </a:xfrm>
              <a:custGeom>
                <a:avLst/>
                <a:gdLst/>
                <a:ahLst/>
                <a:cxnLst/>
                <a:rect l="l" t="t" r="r" b="b"/>
                <a:pathLst>
                  <a:path w="201" h="13926" extrusionOk="0">
                    <a:moveTo>
                      <a:pt x="1" y="1"/>
                    </a:moveTo>
                    <a:lnTo>
                      <a:pt x="1" y="13926"/>
                    </a:lnTo>
                    <a:lnTo>
                      <a:pt x="200" y="13926"/>
                    </a:lnTo>
                    <a:lnTo>
                      <a:pt x="200"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5" name="Google Shape;535;p8"/>
              <p:cNvSpPr/>
              <p:nvPr/>
            </p:nvSpPr>
            <p:spPr>
              <a:xfrm>
                <a:off x="1731418" y="8257386"/>
                <a:ext cx="5309" cy="367820"/>
              </a:xfrm>
              <a:custGeom>
                <a:avLst/>
                <a:gdLst/>
                <a:ahLst/>
                <a:cxnLst/>
                <a:rect l="l" t="t" r="r" b="b"/>
                <a:pathLst>
                  <a:path w="201" h="13926" extrusionOk="0">
                    <a:moveTo>
                      <a:pt x="1" y="0"/>
                    </a:moveTo>
                    <a:lnTo>
                      <a:pt x="1" y="13925"/>
                    </a:lnTo>
                    <a:lnTo>
                      <a:pt x="200" y="13925"/>
                    </a:lnTo>
                    <a:lnTo>
                      <a:pt x="200"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6" name="Google Shape;536;p8"/>
              <p:cNvSpPr/>
              <p:nvPr/>
            </p:nvSpPr>
            <p:spPr>
              <a:xfrm>
                <a:off x="1731418" y="7125901"/>
                <a:ext cx="5309" cy="368692"/>
              </a:xfrm>
              <a:custGeom>
                <a:avLst/>
                <a:gdLst/>
                <a:ahLst/>
                <a:cxnLst/>
                <a:rect l="l" t="t" r="r" b="b"/>
                <a:pathLst>
                  <a:path w="201" h="13959" extrusionOk="0">
                    <a:moveTo>
                      <a:pt x="1" y="0"/>
                    </a:moveTo>
                    <a:lnTo>
                      <a:pt x="1" y="13959"/>
                    </a:lnTo>
                    <a:lnTo>
                      <a:pt x="200" y="13959"/>
                    </a:lnTo>
                    <a:lnTo>
                      <a:pt x="200"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7" name="Google Shape;537;p8"/>
              <p:cNvSpPr/>
              <p:nvPr/>
            </p:nvSpPr>
            <p:spPr>
              <a:xfrm>
                <a:off x="1731418" y="6752824"/>
                <a:ext cx="5309" cy="368692"/>
              </a:xfrm>
              <a:custGeom>
                <a:avLst/>
                <a:gdLst/>
                <a:ahLst/>
                <a:cxnLst/>
                <a:rect l="l" t="t" r="r" b="b"/>
                <a:pathLst>
                  <a:path w="201" h="13959" extrusionOk="0">
                    <a:moveTo>
                      <a:pt x="1" y="1"/>
                    </a:moveTo>
                    <a:lnTo>
                      <a:pt x="1" y="13959"/>
                    </a:lnTo>
                    <a:lnTo>
                      <a:pt x="200" y="13959"/>
                    </a:lnTo>
                    <a:lnTo>
                      <a:pt x="200"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8" name="Google Shape;538;p8"/>
              <p:cNvSpPr/>
              <p:nvPr/>
            </p:nvSpPr>
            <p:spPr>
              <a:xfrm>
                <a:off x="1731418" y="7878155"/>
                <a:ext cx="5309" cy="368718"/>
              </a:xfrm>
              <a:custGeom>
                <a:avLst/>
                <a:gdLst/>
                <a:ahLst/>
                <a:cxnLst/>
                <a:rect l="l" t="t" r="r" b="b"/>
                <a:pathLst>
                  <a:path w="201" h="13960" extrusionOk="0">
                    <a:moveTo>
                      <a:pt x="1" y="1"/>
                    </a:moveTo>
                    <a:lnTo>
                      <a:pt x="1" y="13959"/>
                    </a:lnTo>
                    <a:lnTo>
                      <a:pt x="200" y="13959"/>
                    </a:lnTo>
                    <a:lnTo>
                      <a:pt x="200"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9" name="Google Shape;539;p8"/>
              <p:cNvSpPr/>
              <p:nvPr/>
            </p:nvSpPr>
            <p:spPr>
              <a:xfrm>
                <a:off x="1731418" y="9008769"/>
                <a:ext cx="5309" cy="165052"/>
              </a:xfrm>
              <a:custGeom>
                <a:avLst/>
                <a:gdLst/>
                <a:ahLst/>
                <a:cxnLst/>
                <a:rect l="l" t="t" r="r" b="b"/>
                <a:pathLst>
                  <a:path w="201" h="6249" extrusionOk="0">
                    <a:moveTo>
                      <a:pt x="1" y="1"/>
                    </a:moveTo>
                    <a:lnTo>
                      <a:pt x="1" y="6249"/>
                    </a:lnTo>
                    <a:lnTo>
                      <a:pt x="200" y="6249"/>
                    </a:lnTo>
                    <a:lnTo>
                      <a:pt x="200"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0" name="Google Shape;540;p8"/>
              <p:cNvSpPr/>
              <p:nvPr/>
            </p:nvSpPr>
            <p:spPr>
              <a:xfrm>
                <a:off x="2105366" y="9008769"/>
                <a:ext cx="10565" cy="165052"/>
              </a:xfrm>
              <a:custGeom>
                <a:avLst/>
                <a:gdLst/>
                <a:ahLst/>
                <a:cxnLst/>
                <a:rect l="l" t="t" r="r" b="b"/>
                <a:pathLst>
                  <a:path w="400" h="6249" extrusionOk="0">
                    <a:moveTo>
                      <a:pt x="1" y="1"/>
                    </a:moveTo>
                    <a:lnTo>
                      <a:pt x="1" y="6249"/>
                    </a:lnTo>
                    <a:lnTo>
                      <a:pt x="400" y="6249"/>
                    </a:lnTo>
                    <a:lnTo>
                      <a:pt x="400"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1" name="Google Shape;541;p8"/>
              <p:cNvSpPr/>
              <p:nvPr/>
            </p:nvSpPr>
            <p:spPr>
              <a:xfrm>
                <a:off x="2105366" y="7505105"/>
                <a:ext cx="10565" cy="368692"/>
              </a:xfrm>
              <a:custGeom>
                <a:avLst/>
                <a:gdLst/>
                <a:ahLst/>
                <a:cxnLst/>
                <a:rect l="l" t="t" r="r" b="b"/>
                <a:pathLst>
                  <a:path w="400" h="13959" extrusionOk="0">
                    <a:moveTo>
                      <a:pt x="1" y="0"/>
                    </a:moveTo>
                    <a:lnTo>
                      <a:pt x="1" y="13959"/>
                    </a:lnTo>
                    <a:lnTo>
                      <a:pt x="400" y="13959"/>
                    </a:lnTo>
                    <a:lnTo>
                      <a:pt x="400"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2" name="Google Shape;542;p8"/>
              <p:cNvSpPr/>
              <p:nvPr/>
            </p:nvSpPr>
            <p:spPr>
              <a:xfrm>
                <a:off x="2105366" y="7125901"/>
                <a:ext cx="10565" cy="368692"/>
              </a:xfrm>
              <a:custGeom>
                <a:avLst/>
                <a:gdLst/>
                <a:ahLst/>
                <a:cxnLst/>
                <a:rect l="l" t="t" r="r" b="b"/>
                <a:pathLst>
                  <a:path w="400" h="13959" extrusionOk="0">
                    <a:moveTo>
                      <a:pt x="1" y="0"/>
                    </a:moveTo>
                    <a:lnTo>
                      <a:pt x="1" y="13959"/>
                    </a:lnTo>
                    <a:lnTo>
                      <a:pt x="400" y="13959"/>
                    </a:lnTo>
                    <a:lnTo>
                      <a:pt x="400"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3" name="Google Shape;543;p8"/>
              <p:cNvSpPr/>
              <p:nvPr/>
            </p:nvSpPr>
            <p:spPr>
              <a:xfrm>
                <a:off x="2105366" y="7878155"/>
                <a:ext cx="10565" cy="368718"/>
              </a:xfrm>
              <a:custGeom>
                <a:avLst/>
                <a:gdLst/>
                <a:ahLst/>
                <a:cxnLst/>
                <a:rect l="l" t="t" r="r" b="b"/>
                <a:pathLst>
                  <a:path w="400" h="13960" extrusionOk="0">
                    <a:moveTo>
                      <a:pt x="1" y="1"/>
                    </a:moveTo>
                    <a:lnTo>
                      <a:pt x="1" y="13959"/>
                    </a:lnTo>
                    <a:lnTo>
                      <a:pt x="400" y="13959"/>
                    </a:lnTo>
                    <a:lnTo>
                      <a:pt x="400"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4" name="Google Shape;544;p8"/>
              <p:cNvSpPr/>
              <p:nvPr/>
            </p:nvSpPr>
            <p:spPr>
              <a:xfrm>
                <a:off x="2105366" y="8257386"/>
                <a:ext cx="10565" cy="367820"/>
              </a:xfrm>
              <a:custGeom>
                <a:avLst/>
                <a:gdLst/>
                <a:ahLst/>
                <a:cxnLst/>
                <a:rect l="l" t="t" r="r" b="b"/>
                <a:pathLst>
                  <a:path w="400" h="13926" extrusionOk="0">
                    <a:moveTo>
                      <a:pt x="1" y="0"/>
                    </a:moveTo>
                    <a:lnTo>
                      <a:pt x="1" y="13925"/>
                    </a:lnTo>
                    <a:lnTo>
                      <a:pt x="400" y="13925"/>
                    </a:lnTo>
                    <a:lnTo>
                      <a:pt x="400"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5" name="Google Shape;545;p8"/>
              <p:cNvSpPr/>
              <p:nvPr/>
            </p:nvSpPr>
            <p:spPr>
              <a:xfrm>
                <a:off x="2105366" y="8630436"/>
                <a:ext cx="10565" cy="367820"/>
              </a:xfrm>
              <a:custGeom>
                <a:avLst/>
                <a:gdLst/>
                <a:ahLst/>
                <a:cxnLst/>
                <a:rect l="l" t="t" r="r" b="b"/>
                <a:pathLst>
                  <a:path w="400" h="13926" extrusionOk="0">
                    <a:moveTo>
                      <a:pt x="1" y="1"/>
                    </a:moveTo>
                    <a:lnTo>
                      <a:pt x="1" y="13926"/>
                    </a:lnTo>
                    <a:lnTo>
                      <a:pt x="400" y="13926"/>
                    </a:lnTo>
                    <a:lnTo>
                      <a:pt x="400"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6" name="Google Shape;546;p8"/>
              <p:cNvSpPr/>
              <p:nvPr/>
            </p:nvSpPr>
            <p:spPr>
              <a:xfrm>
                <a:off x="2105366" y="6500902"/>
                <a:ext cx="10565" cy="241410"/>
              </a:xfrm>
              <a:custGeom>
                <a:avLst/>
                <a:gdLst/>
                <a:ahLst/>
                <a:cxnLst/>
                <a:rect l="l" t="t" r="r" b="b"/>
                <a:pathLst>
                  <a:path w="400" h="9140" extrusionOk="0">
                    <a:moveTo>
                      <a:pt x="1" y="0"/>
                    </a:moveTo>
                    <a:lnTo>
                      <a:pt x="1" y="9140"/>
                    </a:lnTo>
                    <a:lnTo>
                      <a:pt x="400" y="9140"/>
                    </a:lnTo>
                    <a:lnTo>
                      <a:pt x="400"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7" name="Google Shape;547;p8"/>
              <p:cNvSpPr/>
              <p:nvPr/>
            </p:nvSpPr>
            <p:spPr>
              <a:xfrm>
                <a:off x="2105366" y="6752824"/>
                <a:ext cx="10565" cy="368692"/>
              </a:xfrm>
              <a:custGeom>
                <a:avLst/>
                <a:gdLst/>
                <a:ahLst/>
                <a:cxnLst/>
                <a:rect l="l" t="t" r="r" b="b"/>
                <a:pathLst>
                  <a:path w="400" h="13959" extrusionOk="0">
                    <a:moveTo>
                      <a:pt x="1" y="1"/>
                    </a:moveTo>
                    <a:lnTo>
                      <a:pt x="1" y="13959"/>
                    </a:lnTo>
                    <a:lnTo>
                      <a:pt x="400" y="13959"/>
                    </a:lnTo>
                    <a:lnTo>
                      <a:pt x="400"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8" name="Google Shape;548;p8"/>
              <p:cNvSpPr/>
              <p:nvPr/>
            </p:nvSpPr>
            <p:spPr>
              <a:xfrm>
                <a:off x="2483698" y="7878155"/>
                <a:ext cx="5309" cy="368718"/>
              </a:xfrm>
              <a:custGeom>
                <a:avLst/>
                <a:gdLst/>
                <a:ahLst/>
                <a:cxnLst/>
                <a:rect l="l" t="t" r="r" b="b"/>
                <a:pathLst>
                  <a:path w="201" h="13960" extrusionOk="0">
                    <a:moveTo>
                      <a:pt x="1" y="1"/>
                    </a:moveTo>
                    <a:lnTo>
                      <a:pt x="1" y="13959"/>
                    </a:lnTo>
                    <a:lnTo>
                      <a:pt x="200" y="13959"/>
                    </a:lnTo>
                    <a:lnTo>
                      <a:pt x="200"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9" name="Google Shape;549;p8"/>
              <p:cNvSpPr/>
              <p:nvPr/>
            </p:nvSpPr>
            <p:spPr>
              <a:xfrm>
                <a:off x="2483698" y="7125901"/>
                <a:ext cx="5309" cy="368692"/>
              </a:xfrm>
              <a:custGeom>
                <a:avLst/>
                <a:gdLst/>
                <a:ahLst/>
                <a:cxnLst/>
                <a:rect l="l" t="t" r="r" b="b"/>
                <a:pathLst>
                  <a:path w="201" h="13959" extrusionOk="0">
                    <a:moveTo>
                      <a:pt x="1" y="0"/>
                    </a:moveTo>
                    <a:lnTo>
                      <a:pt x="1" y="13959"/>
                    </a:lnTo>
                    <a:lnTo>
                      <a:pt x="200" y="13959"/>
                    </a:lnTo>
                    <a:lnTo>
                      <a:pt x="200"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0" name="Google Shape;550;p8"/>
              <p:cNvSpPr/>
              <p:nvPr/>
            </p:nvSpPr>
            <p:spPr>
              <a:xfrm>
                <a:off x="2483698" y="8630436"/>
                <a:ext cx="5309" cy="367820"/>
              </a:xfrm>
              <a:custGeom>
                <a:avLst/>
                <a:gdLst/>
                <a:ahLst/>
                <a:cxnLst/>
                <a:rect l="l" t="t" r="r" b="b"/>
                <a:pathLst>
                  <a:path w="201" h="13926" extrusionOk="0">
                    <a:moveTo>
                      <a:pt x="1" y="1"/>
                    </a:moveTo>
                    <a:lnTo>
                      <a:pt x="1" y="13926"/>
                    </a:lnTo>
                    <a:lnTo>
                      <a:pt x="200" y="13926"/>
                    </a:lnTo>
                    <a:lnTo>
                      <a:pt x="200"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1" name="Google Shape;551;p8"/>
              <p:cNvSpPr/>
              <p:nvPr/>
            </p:nvSpPr>
            <p:spPr>
              <a:xfrm>
                <a:off x="2483698" y="8257386"/>
                <a:ext cx="5309" cy="367820"/>
              </a:xfrm>
              <a:custGeom>
                <a:avLst/>
                <a:gdLst/>
                <a:ahLst/>
                <a:cxnLst/>
                <a:rect l="l" t="t" r="r" b="b"/>
                <a:pathLst>
                  <a:path w="201" h="13926" extrusionOk="0">
                    <a:moveTo>
                      <a:pt x="1" y="0"/>
                    </a:moveTo>
                    <a:lnTo>
                      <a:pt x="1" y="13925"/>
                    </a:lnTo>
                    <a:lnTo>
                      <a:pt x="200" y="13925"/>
                    </a:lnTo>
                    <a:lnTo>
                      <a:pt x="200"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2" name="Google Shape;552;p8"/>
              <p:cNvSpPr/>
              <p:nvPr/>
            </p:nvSpPr>
            <p:spPr>
              <a:xfrm>
                <a:off x="2483698" y="9008769"/>
                <a:ext cx="5309" cy="165052"/>
              </a:xfrm>
              <a:custGeom>
                <a:avLst/>
                <a:gdLst/>
                <a:ahLst/>
                <a:cxnLst/>
                <a:rect l="l" t="t" r="r" b="b"/>
                <a:pathLst>
                  <a:path w="201" h="6249" extrusionOk="0">
                    <a:moveTo>
                      <a:pt x="1" y="1"/>
                    </a:moveTo>
                    <a:lnTo>
                      <a:pt x="1" y="6249"/>
                    </a:lnTo>
                    <a:lnTo>
                      <a:pt x="200" y="6249"/>
                    </a:lnTo>
                    <a:lnTo>
                      <a:pt x="200"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3" name="Google Shape;553;p8"/>
              <p:cNvSpPr/>
              <p:nvPr/>
            </p:nvSpPr>
            <p:spPr>
              <a:xfrm>
                <a:off x="2483698" y="6752824"/>
                <a:ext cx="5309" cy="368692"/>
              </a:xfrm>
              <a:custGeom>
                <a:avLst/>
                <a:gdLst/>
                <a:ahLst/>
                <a:cxnLst/>
                <a:rect l="l" t="t" r="r" b="b"/>
                <a:pathLst>
                  <a:path w="201" h="13959" extrusionOk="0">
                    <a:moveTo>
                      <a:pt x="1" y="1"/>
                    </a:moveTo>
                    <a:lnTo>
                      <a:pt x="1" y="13959"/>
                    </a:lnTo>
                    <a:lnTo>
                      <a:pt x="200" y="13959"/>
                    </a:lnTo>
                    <a:lnTo>
                      <a:pt x="200"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4" name="Google Shape;554;p8"/>
              <p:cNvSpPr/>
              <p:nvPr/>
            </p:nvSpPr>
            <p:spPr>
              <a:xfrm>
                <a:off x="2483698" y="6402594"/>
                <a:ext cx="5309" cy="339718"/>
              </a:xfrm>
              <a:custGeom>
                <a:avLst/>
                <a:gdLst/>
                <a:ahLst/>
                <a:cxnLst/>
                <a:rect l="l" t="t" r="r" b="b"/>
                <a:pathLst>
                  <a:path w="201" h="12862" extrusionOk="0">
                    <a:moveTo>
                      <a:pt x="1" y="0"/>
                    </a:moveTo>
                    <a:lnTo>
                      <a:pt x="1" y="12862"/>
                    </a:lnTo>
                    <a:lnTo>
                      <a:pt x="200" y="12862"/>
                    </a:lnTo>
                    <a:lnTo>
                      <a:pt x="200"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5" name="Google Shape;555;p8"/>
              <p:cNvSpPr/>
              <p:nvPr/>
            </p:nvSpPr>
            <p:spPr>
              <a:xfrm>
                <a:off x="2483698" y="7505105"/>
                <a:ext cx="5309" cy="368692"/>
              </a:xfrm>
              <a:custGeom>
                <a:avLst/>
                <a:gdLst/>
                <a:ahLst/>
                <a:cxnLst/>
                <a:rect l="l" t="t" r="r" b="b"/>
                <a:pathLst>
                  <a:path w="201" h="13959" extrusionOk="0">
                    <a:moveTo>
                      <a:pt x="1" y="0"/>
                    </a:moveTo>
                    <a:lnTo>
                      <a:pt x="1" y="13959"/>
                    </a:lnTo>
                    <a:lnTo>
                      <a:pt x="200" y="13959"/>
                    </a:lnTo>
                    <a:lnTo>
                      <a:pt x="200"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6" name="Google Shape;556;p8"/>
              <p:cNvSpPr/>
              <p:nvPr/>
            </p:nvSpPr>
            <p:spPr>
              <a:xfrm>
                <a:off x="2856775" y="6373620"/>
                <a:ext cx="10565" cy="368692"/>
              </a:xfrm>
              <a:custGeom>
                <a:avLst/>
                <a:gdLst/>
                <a:ahLst/>
                <a:cxnLst/>
                <a:rect l="l" t="t" r="r" b="b"/>
                <a:pathLst>
                  <a:path w="400" h="13959" extrusionOk="0">
                    <a:moveTo>
                      <a:pt x="0" y="0"/>
                    </a:moveTo>
                    <a:lnTo>
                      <a:pt x="0" y="13959"/>
                    </a:lnTo>
                    <a:lnTo>
                      <a:pt x="399" y="13959"/>
                    </a:lnTo>
                    <a:lnTo>
                      <a:pt x="399"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7" name="Google Shape;557;p8"/>
              <p:cNvSpPr/>
              <p:nvPr/>
            </p:nvSpPr>
            <p:spPr>
              <a:xfrm>
                <a:off x="2856775" y="8630436"/>
                <a:ext cx="10565" cy="367820"/>
              </a:xfrm>
              <a:custGeom>
                <a:avLst/>
                <a:gdLst/>
                <a:ahLst/>
                <a:cxnLst/>
                <a:rect l="l" t="t" r="r" b="b"/>
                <a:pathLst>
                  <a:path w="400" h="13926" extrusionOk="0">
                    <a:moveTo>
                      <a:pt x="0" y="1"/>
                    </a:moveTo>
                    <a:lnTo>
                      <a:pt x="0" y="13926"/>
                    </a:lnTo>
                    <a:lnTo>
                      <a:pt x="399" y="13926"/>
                    </a:lnTo>
                    <a:lnTo>
                      <a:pt x="399"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8" name="Google Shape;558;p8"/>
              <p:cNvSpPr/>
              <p:nvPr/>
            </p:nvSpPr>
            <p:spPr>
              <a:xfrm>
                <a:off x="2856775" y="7125901"/>
                <a:ext cx="10565" cy="368692"/>
              </a:xfrm>
              <a:custGeom>
                <a:avLst/>
                <a:gdLst/>
                <a:ahLst/>
                <a:cxnLst/>
                <a:rect l="l" t="t" r="r" b="b"/>
                <a:pathLst>
                  <a:path w="400" h="13959" extrusionOk="0">
                    <a:moveTo>
                      <a:pt x="0" y="0"/>
                    </a:moveTo>
                    <a:lnTo>
                      <a:pt x="0" y="13959"/>
                    </a:lnTo>
                    <a:lnTo>
                      <a:pt x="399" y="13959"/>
                    </a:lnTo>
                    <a:lnTo>
                      <a:pt x="399"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9" name="Google Shape;559;p8"/>
              <p:cNvSpPr/>
              <p:nvPr/>
            </p:nvSpPr>
            <p:spPr>
              <a:xfrm>
                <a:off x="2856775" y="6752824"/>
                <a:ext cx="10565" cy="368692"/>
              </a:xfrm>
              <a:custGeom>
                <a:avLst/>
                <a:gdLst/>
                <a:ahLst/>
                <a:cxnLst/>
                <a:rect l="l" t="t" r="r" b="b"/>
                <a:pathLst>
                  <a:path w="400" h="13959" extrusionOk="0">
                    <a:moveTo>
                      <a:pt x="0" y="1"/>
                    </a:moveTo>
                    <a:lnTo>
                      <a:pt x="0" y="13959"/>
                    </a:lnTo>
                    <a:lnTo>
                      <a:pt x="399" y="13959"/>
                    </a:lnTo>
                    <a:lnTo>
                      <a:pt x="399"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0" name="Google Shape;560;p8"/>
              <p:cNvSpPr/>
              <p:nvPr/>
            </p:nvSpPr>
            <p:spPr>
              <a:xfrm>
                <a:off x="2856775" y="9008769"/>
                <a:ext cx="10565" cy="165052"/>
              </a:xfrm>
              <a:custGeom>
                <a:avLst/>
                <a:gdLst/>
                <a:ahLst/>
                <a:cxnLst/>
                <a:rect l="l" t="t" r="r" b="b"/>
                <a:pathLst>
                  <a:path w="400" h="6249" extrusionOk="0">
                    <a:moveTo>
                      <a:pt x="0" y="1"/>
                    </a:moveTo>
                    <a:lnTo>
                      <a:pt x="0" y="6249"/>
                    </a:lnTo>
                    <a:lnTo>
                      <a:pt x="399" y="6249"/>
                    </a:lnTo>
                    <a:lnTo>
                      <a:pt x="399"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1" name="Google Shape;561;p8"/>
              <p:cNvSpPr/>
              <p:nvPr/>
            </p:nvSpPr>
            <p:spPr>
              <a:xfrm>
                <a:off x="2856775" y="7505105"/>
                <a:ext cx="10565" cy="368692"/>
              </a:xfrm>
              <a:custGeom>
                <a:avLst/>
                <a:gdLst/>
                <a:ahLst/>
                <a:cxnLst/>
                <a:rect l="l" t="t" r="r" b="b"/>
                <a:pathLst>
                  <a:path w="400" h="13959" extrusionOk="0">
                    <a:moveTo>
                      <a:pt x="0" y="0"/>
                    </a:moveTo>
                    <a:lnTo>
                      <a:pt x="0" y="13959"/>
                    </a:lnTo>
                    <a:lnTo>
                      <a:pt x="399" y="13959"/>
                    </a:lnTo>
                    <a:lnTo>
                      <a:pt x="399"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2" name="Google Shape;562;p8"/>
              <p:cNvSpPr/>
              <p:nvPr/>
            </p:nvSpPr>
            <p:spPr>
              <a:xfrm>
                <a:off x="2856775" y="6323568"/>
                <a:ext cx="10565" cy="45694"/>
              </a:xfrm>
              <a:custGeom>
                <a:avLst/>
                <a:gdLst/>
                <a:ahLst/>
                <a:cxnLst/>
                <a:rect l="l" t="t" r="r" b="b"/>
                <a:pathLst>
                  <a:path w="400" h="1730" extrusionOk="0">
                    <a:moveTo>
                      <a:pt x="399" y="1"/>
                    </a:moveTo>
                    <a:cubicBezTo>
                      <a:pt x="266" y="1"/>
                      <a:pt x="167" y="34"/>
                      <a:pt x="0" y="67"/>
                    </a:cubicBezTo>
                    <a:lnTo>
                      <a:pt x="0" y="1729"/>
                    </a:lnTo>
                    <a:lnTo>
                      <a:pt x="399" y="1729"/>
                    </a:lnTo>
                    <a:lnTo>
                      <a:pt x="399"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3" name="Google Shape;563;p8"/>
              <p:cNvSpPr/>
              <p:nvPr/>
            </p:nvSpPr>
            <p:spPr>
              <a:xfrm>
                <a:off x="2856775" y="8257386"/>
                <a:ext cx="10565" cy="367820"/>
              </a:xfrm>
              <a:custGeom>
                <a:avLst/>
                <a:gdLst/>
                <a:ahLst/>
                <a:cxnLst/>
                <a:rect l="l" t="t" r="r" b="b"/>
                <a:pathLst>
                  <a:path w="400" h="13926" extrusionOk="0">
                    <a:moveTo>
                      <a:pt x="0" y="0"/>
                    </a:moveTo>
                    <a:lnTo>
                      <a:pt x="0" y="13925"/>
                    </a:lnTo>
                    <a:lnTo>
                      <a:pt x="399" y="13925"/>
                    </a:lnTo>
                    <a:lnTo>
                      <a:pt x="399"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4" name="Google Shape;564;p8"/>
              <p:cNvSpPr/>
              <p:nvPr/>
            </p:nvSpPr>
            <p:spPr>
              <a:xfrm>
                <a:off x="2856775" y="7878155"/>
                <a:ext cx="10565" cy="368718"/>
              </a:xfrm>
              <a:custGeom>
                <a:avLst/>
                <a:gdLst/>
                <a:ahLst/>
                <a:cxnLst/>
                <a:rect l="l" t="t" r="r" b="b"/>
                <a:pathLst>
                  <a:path w="400" h="13960" extrusionOk="0">
                    <a:moveTo>
                      <a:pt x="0" y="1"/>
                    </a:moveTo>
                    <a:lnTo>
                      <a:pt x="0" y="13959"/>
                    </a:lnTo>
                    <a:lnTo>
                      <a:pt x="399" y="13959"/>
                    </a:lnTo>
                    <a:lnTo>
                      <a:pt x="399"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5" name="Google Shape;565;p8"/>
              <p:cNvSpPr/>
              <p:nvPr/>
            </p:nvSpPr>
            <p:spPr>
              <a:xfrm>
                <a:off x="3235979" y="7505105"/>
                <a:ext cx="5309" cy="368692"/>
              </a:xfrm>
              <a:custGeom>
                <a:avLst/>
                <a:gdLst/>
                <a:ahLst/>
                <a:cxnLst/>
                <a:rect l="l" t="t" r="r" b="b"/>
                <a:pathLst>
                  <a:path w="201" h="13959" extrusionOk="0">
                    <a:moveTo>
                      <a:pt x="1" y="0"/>
                    </a:moveTo>
                    <a:lnTo>
                      <a:pt x="1" y="13959"/>
                    </a:lnTo>
                    <a:lnTo>
                      <a:pt x="200" y="13959"/>
                    </a:lnTo>
                    <a:lnTo>
                      <a:pt x="200"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6" name="Google Shape;566;p8"/>
              <p:cNvSpPr/>
              <p:nvPr/>
            </p:nvSpPr>
            <p:spPr>
              <a:xfrm>
                <a:off x="3235979" y="6283210"/>
                <a:ext cx="5309" cy="86052"/>
              </a:xfrm>
              <a:custGeom>
                <a:avLst/>
                <a:gdLst/>
                <a:ahLst/>
                <a:cxnLst/>
                <a:rect l="l" t="t" r="r" b="b"/>
                <a:pathLst>
                  <a:path w="201" h="3258" extrusionOk="0">
                    <a:moveTo>
                      <a:pt x="200" y="0"/>
                    </a:moveTo>
                    <a:lnTo>
                      <a:pt x="1" y="67"/>
                    </a:lnTo>
                    <a:lnTo>
                      <a:pt x="1" y="3257"/>
                    </a:lnTo>
                    <a:lnTo>
                      <a:pt x="200" y="3257"/>
                    </a:lnTo>
                    <a:lnTo>
                      <a:pt x="200"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7" name="Google Shape;567;p8"/>
              <p:cNvSpPr/>
              <p:nvPr/>
            </p:nvSpPr>
            <p:spPr>
              <a:xfrm>
                <a:off x="3235979" y="8630436"/>
                <a:ext cx="5309" cy="367820"/>
              </a:xfrm>
              <a:custGeom>
                <a:avLst/>
                <a:gdLst/>
                <a:ahLst/>
                <a:cxnLst/>
                <a:rect l="l" t="t" r="r" b="b"/>
                <a:pathLst>
                  <a:path w="201" h="13926" extrusionOk="0">
                    <a:moveTo>
                      <a:pt x="1" y="1"/>
                    </a:moveTo>
                    <a:lnTo>
                      <a:pt x="1" y="13926"/>
                    </a:lnTo>
                    <a:lnTo>
                      <a:pt x="200" y="13926"/>
                    </a:lnTo>
                    <a:lnTo>
                      <a:pt x="200"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8" name="Google Shape;568;p8"/>
              <p:cNvSpPr/>
              <p:nvPr/>
            </p:nvSpPr>
            <p:spPr>
              <a:xfrm>
                <a:off x="3235979" y="8257386"/>
                <a:ext cx="5309" cy="367820"/>
              </a:xfrm>
              <a:custGeom>
                <a:avLst/>
                <a:gdLst/>
                <a:ahLst/>
                <a:cxnLst/>
                <a:rect l="l" t="t" r="r" b="b"/>
                <a:pathLst>
                  <a:path w="201" h="13926" extrusionOk="0">
                    <a:moveTo>
                      <a:pt x="1" y="0"/>
                    </a:moveTo>
                    <a:lnTo>
                      <a:pt x="1" y="13925"/>
                    </a:lnTo>
                    <a:lnTo>
                      <a:pt x="200" y="13925"/>
                    </a:lnTo>
                    <a:lnTo>
                      <a:pt x="200"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9" name="Google Shape;569;p8"/>
              <p:cNvSpPr/>
              <p:nvPr/>
            </p:nvSpPr>
            <p:spPr>
              <a:xfrm>
                <a:off x="3235979" y="7125901"/>
                <a:ext cx="5309" cy="368692"/>
              </a:xfrm>
              <a:custGeom>
                <a:avLst/>
                <a:gdLst/>
                <a:ahLst/>
                <a:cxnLst/>
                <a:rect l="l" t="t" r="r" b="b"/>
                <a:pathLst>
                  <a:path w="201" h="13959" extrusionOk="0">
                    <a:moveTo>
                      <a:pt x="1" y="0"/>
                    </a:moveTo>
                    <a:lnTo>
                      <a:pt x="1" y="13959"/>
                    </a:lnTo>
                    <a:lnTo>
                      <a:pt x="200" y="13959"/>
                    </a:lnTo>
                    <a:lnTo>
                      <a:pt x="200"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0" name="Google Shape;570;p8"/>
              <p:cNvSpPr/>
              <p:nvPr/>
            </p:nvSpPr>
            <p:spPr>
              <a:xfrm>
                <a:off x="3235979" y="9008769"/>
                <a:ext cx="5309" cy="165052"/>
              </a:xfrm>
              <a:custGeom>
                <a:avLst/>
                <a:gdLst/>
                <a:ahLst/>
                <a:cxnLst/>
                <a:rect l="l" t="t" r="r" b="b"/>
                <a:pathLst>
                  <a:path w="201" h="6249" extrusionOk="0">
                    <a:moveTo>
                      <a:pt x="1" y="1"/>
                    </a:moveTo>
                    <a:lnTo>
                      <a:pt x="1" y="6249"/>
                    </a:lnTo>
                    <a:lnTo>
                      <a:pt x="200" y="6249"/>
                    </a:lnTo>
                    <a:lnTo>
                      <a:pt x="200"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1" name="Google Shape;571;p8"/>
              <p:cNvSpPr/>
              <p:nvPr/>
            </p:nvSpPr>
            <p:spPr>
              <a:xfrm>
                <a:off x="3235979" y="6752824"/>
                <a:ext cx="5309" cy="368692"/>
              </a:xfrm>
              <a:custGeom>
                <a:avLst/>
                <a:gdLst/>
                <a:ahLst/>
                <a:cxnLst/>
                <a:rect l="l" t="t" r="r" b="b"/>
                <a:pathLst>
                  <a:path w="201" h="13959" extrusionOk="0">
                    <a:moveTo>
                      <a:pt x="1" y="1"/>
                    </a:moveTo>
                    <a:lnTo>
                      <a:pt x="1" y="13959"/>
                    </a:lnTo>
                    <a:lnTo>
                      <a:pt x="200" y="13959"/>
                    </a:lnTo>
                    <a:lnTo>
                      <a:pt x="200"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2" name="Google Shape;572;p8"/>
              <p:cNvSpPr/>
              <p:nvPr/>
            </p:nvSpPr>
            <p:spPr>
              <a:xfrm>
                <a:off x="3235979" y="6373620"/>
                <a:ext cx="5309" cy="368692"/>
              </a:xfrm>
              <a:custGeom>
                <a:avLst/>
                <a:gdLst/>
                <a:ahLst/>
                <a:cxnLst/>
                <a:rect l="l" t="t" r="r" b="b"/>
                <a:pathLst>
                  <a:path w="201" h="13959" extrusionOk="0">
                    <a:moveTo>
                      <a:pt x="1" y="0"/>
                    </a:moveTo>
                    <a:lnTo>
                      <a:pt x="1" y="13959"/>
                    </a:lnTo>
                    <a:lnTo>
                      <a:pt x="200" y="13959"/>
                    </a:lnTo>
                    <a:lnTo>
                      <a:pt x="200"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3" name="Google Shape;573;p8"/>
              <p:cNvSpPr/>
              <p:nvPr/>
            </p:nvSpPr>
            <p:spPr>
              <a:xfrm>
                <a:off x="3235979" y="7878155"/>
                <a:ext cx="5309" cy="368718"/>
              </a:xfrm>
              <a:custGeom>
                <a:avLst/>
                <a:gdLst/>
                <a:ahLst/>
                <a:cxnLst/>
                <a:rect l="l" t="t" r="r" b="b"/>
                <a:pathLst>
                  <a:path w="201" h="13960" extrusionOk="0">
                    <a:moveTo>
                      <a:pt x="1" y="1"/>
                    </a:moveTo>
                    <a:lnTo>
                      <a:pt x="1" y="13959"/>
                    </a:lnTo>
                    <a:lnTo>
                      <a:pt x="200" y="13959"/>
                    </a:lnTo>
                    <a:lnTo>
                      <a:pt x="200"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4" name="Google Shape;574;p8"/>
              <p:cNvSpPr/>
              <p:nvPr/>
            </p:nvSpPr>
            <p:spPr>
              <a:xfrm>
                <a:off x="3609056" y="6373620"/>
                <a:ext cx="10565" cy="368692"/>
              </a:xfrm>
              <a:custGeom>
                <a:avLst/>
                <a:gdLst/>
                <a:ahLst/>
                <a:cxnLst/>
                <a:rect l="l" t="t" r="r" b="b"/>
                <a:pathLst>
                  <a:path w="400" h="13959" extrusionOk="0">
                    <a:moveTo>
                      <a:pt x="0" y="0"/>
                    </a:moveTo>
                    <a:lnTo>
                      <a:pt x="0" y="13959"/>
                    </a:lnTo>
                    <a:lnTo>
                      <a:pt x="399" y="13959"/>
                    </a:lnTo>
                    <a:lnTo>
                      <a:pt x="399"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5" name="Google Shape;575;p8"/>
              <p:cNvSpPr/>
              <p:nvPr/>
            </p:nvSpPr>
            <p:spPr>
              <a:xfrm>
                <a:off x="3609056" y="6752824"/>
                <a:ext cx="10565" cy="368692"/>
              </a:xfrm>
              <a:custGeom>
                <a:avLst/>
                <a:gdLst/>
                <a:ahLst/>
                <a:cxnLst/>
                <a:rect l="l" t="t" r="r" b="b"/>
                <a:pathLst>
                  <a:path w="400" h="13959" extrusionOk="0">
                    <a:moveTo>
                      <a:pt x="0" y="1"/>
                    </a:moveTo>
                    <a:lnTo>
                      <a:pt x="0" y="13959"/>
                    </a:lnTo>
                    <a:lnTo>
                      <a:pt x="399" y="13959"/>
                    </a:lnTo>
                    <a:lnTo>
                      <a:pt x="399"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6" name="Google Shape;576;p8"/>
              <p:cNvSpPr/>
              <p:nvPr/>
            </p:nvSpPr>
            <p:spPr>
              <a:xfrm>
                <a:off x="3609056" y="7878155"/>
                <a:ext cx="10565" cy="368718"/>
              </a:xfrm>
              <a:custGeom>
                <a:avLst/>
                <a:gdLst/>
                <a:ahLst/>
                <a:cxnLst/>
                <a:rect l="l" t="t" r="r" b="b"/>
                <a:pathLst>
                  <a:path w="400" h="13960" extrusionOk="0">
                    <a:moveTo>
                      <a:pt x="0" y="1"/>
                    </a:moveTo>
                    <a:lnTo>
                      <a:pt x="0" y="13959"/>
                    </a:lnTo>
                    <a:lnTo>
                      <a:pt x="399" y="13959"/>
                    </a:lnTo>
                    <a:lnTo>
                      <a:pt x="399"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7" name="Google Shape;577;p8"/>
              <p:cNvSpPr/>
              <p:nvPr/>
            </p:nvSpPr>
            <p:spPr>
              <a:xfrm>
                <a:off x="3609056" y="7125901"/>
                <a:ext cx="10565" cy="368692"/>
              </a:xfrm>
              <a:custGeom>
                <a:avLst/>
                <a:gdLst/>
                <a:ahLst/>
                <a:cxnLst/>
                <a:rect l="l" t="t" r="r" b="b"/>
                <a:pathLst>
                  <a:path w="400" h="13959" extrusionOk="0">
                    <a:moveTo>
                      <a:pt x="0" y="0"/>
                    </a:moveTo>
                    <a:lnTo>
                      <a:pt x="0" y="13959"/>
                    </a:lnTo>
                    <a:lnTo>
                      <a:pt x="399" y="13959"/>
                    </a:lnTo>
                    <a:lnTo>
                      <a:pt x="399"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8" name="Google Shape;578;p8"/>
              <p:cNvSpPr/>
              <p:nvPr/>
            </p:nvSpPr>
            <p:spPr>
              <a:xfrm>
                <a:off x="3609056" y="8630436"/>
                <a:ext cx="10565" cy="367820"/>
              </a:xfrm>
              <a:custGeom>
                <a:avLst/>
                <a:gdLst/>
                <a:ahLst/>
                <a:cxnLst/>
                <a:rect l="l" t="t" r="r" b="b"/>
                <a:pathLst>
                  <a:path w="400" h="13926" extrusionOk="0">
                    <a:moveTo>
                      <a:pt x="0" y="1"/>
                    </a:moveTo>
                    <a:lnTo>
                      <a:pt x="0" y="13926"/>
                    </a:lnTo>
                    <a:lnTo>
                      <a:pt x="399" y="13926"/>
                    </a:lnTo>
                    <a:lnTo>
                      <a:pt x="399"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9" name="Google Shape;579;p8"/>
              <p:cNvSpPr/>
              <p:nvPr/>
            </p:nvSpPr>
            <p:spPr>
              <a:xfrm>
                <a:off x="3609056" y="7505105"/>
                <a:ext cx="10565" cy="368692"/>
              </a:xfrm>
              <a:custGeom>
                <a:avLst/>
                <a:gdLst/>
                <a:ahLst/>
                <a:cxnLst/>
                <a:rect l="l" t="t" r="r" b="b"/>
                <a:pathLst>
                  <a:path w="400" h="13959" extrusionOk="0">
                    <a:moveTo>
                      <a:pt x="0" y="0"/>
                    </a:moveTo>
                    <a:lnTo>
                      <a:pt x="0" y="13959"/>
                    </a:lnTo>
                    <a:lnTo>
                      <a:pt x="399" y="13959"/>
                    </a:lnTo>
                    <a:lnTo>
                      <a:pt x="399"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0" name="Google Shape;580;p8"/>
              <p:cNvSpPr/>
              <p:nvPr/>
            </p:nvSpPr>
            <p:spPr>
              <a:xfrm>
                <a:off x="3609056" y="8257386"/>
                <a:ext cx="10565" cy="367820"/>
              </a:xfrm>
              <a:custGeom>
                <a:avLst/>
                <a:gdLst/>
                <a:ahLst/>
                <a:cxnLst/>
                <a:rect l="l" t="t" r="r" b="b"/>
                <a:pathLst>
                  <a:path w="400" h="13926" extrusionOk="0">
                    <a:moveTo>
                      <a:pt x="0" y="0"/>
                    </a:moveTo>
                    <a:lnTo>
                      <a:pt x="0" y="13925"/>
                    </a:lnTo>
                    <a:lnTo>
                      <a:pt x="399" y="13925"/>
                    </a:lnTo>
                    <a:lnTo>
                      <a:pt x="399"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1" name="Google Shape;581;p8"/>
              <p:cNvSpPr/>
              <p:nvPr/>
            </p:nvSpPr>
            <p:spPr>
              <a:xfrm>
                <a:off x="3609056" y="9008769"/>
                <a:ext cx="10565" cy="165052"/>
              </a:xfrm>
              <a:custGeom>
                <a:avLst/>
                <a:gdLst/>
                <a:ahLst/>
                <a:cxnLst/>
                <a:rect l="l" t="t" r="r" b="b"/>
                <a:pathLst>
                  <a:path w="400" h="6249" extrusionOk="0">
                    <a:moveTo>
                      <a:pt x="0" y="1"/>
                    </a:moveTo>
                    <a:lnTo>
                      <a:pt x="0" y="6249"/>
                    </a:lnTo>
                    <a:lnTo>
                      <a:pt x="399" y="6249"/>
                    </a:lnTo>
                    <a:lnTo>
                      <a:pt x="399"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2" name="Google Shape;582;p8"/>
              <p:cNvSpPr/>
              <p:nvPr/>
            </p:nvSpPr>
            <p:spPr>
              <a:xfrm>
                <a:off x="3609056" y="6207723"/>
                <a:ext cx="10565" cy="161539"/>
              </a:xfrm>
              <a:custGeom>
                <a:avLst/>
                <a:gdLst/>
                <a:ahLst/>
                <a:cxnLst/>
                <a:rect l="l" t="t" r="r" b="b"/>
                <a:pathLst>
                  <a:path w="400" h="6116" extrusionOk="0">
                    <a:moveTo>
                      <a:pt x="0" y="0"/>
                    </a:moveTo>
                    <a:lnTo>
                      <a:pt x="0" y="6115"/>
                    </a:lnTo>
                    <a:lnTo>
                      <a:pt x="399" y="6115"/>
                    </a:lnTo>
                    <a:lnTo>
                      <a:pt x="399"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3" name="Google Shape;583;p8"/>
              <p:cNvSpPr/>
              <p:nvPr/>
            </p:nvSpPr>
            <p:spPr>
              <a:xfrm>
                <a:off x="-3636342" y="8998230"/>
                <a:ext cx="7527193" cy="10565"/>
              </a:xfrm>
              <a:custGeom>
                <a:avLst/>
                <a:gdLst/>
                <a:ahLst/>
                <a:cxnLst/>
                <a:rect l="l" t="t" r="r" b="b"/>
                <a:pathLst>
                  <a:path w="284986" h="400" extrusionOk="0">
                    <a:moveTo>
                      <a:pt x="0" y="1"/>
                    </a:moveTo>
                    <a:lnTo>
                      <a:pt x="0" y="400"/>
                    </a:lnTo>
                    <a:lnTo>
                      <a:pt x="284986" y="400"/>
                    </a:lnTo>
                    <a:lnTo>
                      <a:pt x="284986"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4" name="Google Shape;584;p8"/>
              <p:cNvSpPr/>
              <p:nvPr/>
            </p:nvSpPr>
            <p:spPr>
              <a:xfrm>
                <a:off x="-3636342" y="8625180"/>
                <a:ext cx="444179" cy="5282"/>
              </a:xfrm>
              <a:custGeom>
                <a:avLst/>
                <a:gdLst/>
                <a:ahLst/>
                <a:cxnLst/>
                <a:rect l="l" t="t" r="r" b="b"/>
                <a:pathLst>
                  <a:path w="16817" h="200" extrusionOk="0">
                    <a:moveTo>
                      <a:pt x="0" y="0"/>
                    </a:moveTo>
                    <a:lnTo>
                      <a:pt x="0" y="200"/>
                    </a:lnTo>
                    <a:lnTo>
                      <a:pt x="16817" y="200"/>
                    </a:lnTo>
                    <a:cubicBezTo>
                      <a:pt x="16617" y="133"/>
                      <a:pt x="16451" y="67"/>
                      <a:pt x="16285" y="0"/>
                    </a:cubicBez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5" name="Google Shape;585;p8"/>
              <p:cNvSpPr/>
              <p:nvPr/>
            </p:nvSpPr>
            <p:spPr>
              <a:xfrm>
                <a:off x="-3095625" y="8625180"/>
                <a:ext cx="6986476" cy="5282"/>
              </a:xfrm>
              <a:custGeom>
                <a:avLst/>
                <a:gdLst/>
                <a:ahLst/>
                <a:cxnLst/>
                <a:rect l="l" t="t" r="r" b="b"/>
                <a:pathLst>
                  <a:path w="264514" h="200" extrusionOk="0">
                    <a:moveTo>
                      <a:pt x="499" y="0"/>
                    </a:moveTo>
                    <a:cubicBezTo>
                      <a:pt x="333" y="67"/>
                      <a:pt x="167" y="133"/>
                      <a:pt x="0" y="200"/>
                    </a:cubicBezTo>
                    <a:lnTo>
                      <a:pt x="264514" y="200"/>
                    </a:lnTo>
                    <a:lnTo>
                      <a:pt x="26451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6" name="Google Shape;586;p8"/>
              <p:cNvSpPr/>
              <p:nvPr/>
            </p:nvSpPr>
            <p:spPr>
              <a:xfrm>
                <a:off x="-3636342" y="8246847"/>
                <a:ext cx="7527193" cy="10565"/>
              </a:xfrm>
              <a:custGeom>
                <a:avLst/>
                <a:gdLst/>
                <a:ahLst/>
                <a:cxnLst/>
                <a:rect l="l" t="t" r="r" b="b"/>
                <a:pathLst>
                  <a:path w="284986" h="400" extrusionOk="0">
                    <a:moveTo>
                      <a:pt x="0" y="0"/>
                    </a:moveTo>
                    <a:lnTo>
                      <a:pt x="0" y="399"/>
                    </a:lnTo>
                    <a:lnTo>
                      <a:pt x="284986" y="399"/>
                    </a:lnTo>
                    <a:lnTo>
                      <a:pt x="284986"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7" name="Google Shape;587;p8"/>
              <p:cNvSpPr/>
              <p:nvPr/>
            </p:nvSpPr>
            <p:spPr>
              <a:xfrm>
                <a:off x="-3636342" y="7872899"/>
                <a:ext cx="7527193" cy="5282"/>
              </a:xfrm>
              <a:custGeom>
                <a:avLst/>
                <a:gdLst/>
                <a:ahLst/>
                <a:cxnLst/>
                <a:rect l="l" t="t" r="r" b="b"/>
                <a:pathLst>
                  <a:path w="284986" h="200" extrusionOk="0">
                    <a:moveTo>
                      <a:pt x="0" y="1"/>
                    </a:moveTo>
                    <a:lnTo>
                      <a:pt x="0" y="200"/>
                    </a:lnTo>
                    <a:lnTo>
                      <a:pt x="284986" y="200"/>
                    </a:lnTo>
                    <a:lnTo>
                      <a:pt x="284986"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8" name="Google Shape;588;p8"/>
              <p:cNvSpPr/>
              <p:nvPr/>
            </p:nvSpPr>
            <p:spPr>
              <a:xfrm>
                <a:off x="-3636342" y="7494566"/>
                <a:ext cx="398538" cy="10565"/>
              </a:xfrm>
              <a:custGeom>
                <a:avLst/>
                <a:gdLst/>
                <a:ahLst/>
                <a:cxnLst/>
                <a:rect l="l" t="t" r="r" b="b"/>
                <a:pathLst>
                  <a:path w="15089" h="400" extrusionOk="0">
                    <a:moveTo>
                      <a:pt x="0" y="1"/>
                    </a:moveTo>
                    <a:lnTo>
                      <a:pt x="0" y="399"/>
                    </a:lnTo>
                    <a:lnTo>
                      <a:pt x="14590" y="399"/>
                    </a:lnTo>
                    <a:cubicBezTo>
                      <a:pt x="14756" y="266"/>
                      <a:pt x="14922" y="133"/>
                      <a:pt x="15088" y="1"/>
                    </a:cubicBez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9" name="Google Shape;589;p8"/>
              <p:cNvSpPr/>
              <p:nvPr/>
            </p:nvSpPr>
            <p:spPr>
              <a:xfrm>
                <a:off x="-3049984" y="7494566"/>
                <a:ext cx="6940835" cy="10565"/>
              </a:xfrm>
              <a:custGeom>
                <a:avLst/>
                <a:gdLst/>
                <a:ahLst/>
                <a:cxnLst/>
                <a:rect l="l" t="t" r="r" b="b"/>
                <a:pathLst>
                  <a:path w="262786" h="400" extrusionOk="0">
                    <a:moveTo>
                      <a:pt x="1" y="1"/>
                    </a:moveTo>
                    <a:cubicBezTo>
                      <a:pt x="167" y="133"/>
                      <a:pt x="333" y="266"/>
                      <a:pt x="499" y="399"/>
                    </a:cubicBezTo>
                    <a:lnTo>
                      <a:pt x="262786" y="399"/>
                    </a:lnTo>
                    <a:lnTo>
                      <a:pt x="262786"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0" name="Google Shape;590;p8"/>
              <p:cNvSpPr/>
              <p:nvPr/>
            </p:nvSpPr>
            <p:spPr>
              <a:xfrm>
                <a:off x="-3636342" y="7121490"/>
                <a:ext cx="7527193" cy="4437"/>
              </a:xfrm>
              <a:custGeom>
                <a:avLst/>
                <a:gdLst/>
                <a:ahLst/>
                <a:cxnLst/>
                <a:rect l="l" t="t" r="r" b="b"/>
                <a:pathLst>
                  <a:path w="284986" h="168" extrusionOk="0">
                    <a:moveTo>
                      <a:pt x="0" y="1"/>
                    </a:moveTo>
                    <a:lnTo>
                      <a:pt x="0" y="167"/>
                    </a:lnTo>
                    <a:lnTo>
                      <a:pt x="284986" y="167"/>
                    </a:lnTo>
                    <a:lnTo>
                      <a:pt x="284986"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1" name="Google Shape;591;p8"/>
              <p:cNvSpPr/>
              <p:nvPr/>
            </p:nvSpPr>
            <p:spPr>
              <a:xfrm>
                <a:off x="-2986779" y="6742285"/>
                <a:ext cx="4207353" cy="10565"/>
              </a:xfrm>
              <a:custGeom>
                <a:avLst/>
                <a:gdLst/>
                <a:ahLst/>
                <a:cxnLst/>
                <a:rect l="l" t="t" r="r" b="b"/>
                <a:pathLst>
                  <a:path w="159294" h="400" extrusionOk="0">
                    <a:moveTo>
                      <a:pt x="1" y="1"/>
                    </a:moveTo>
                    <a:cubicBezTo>
                      <a:pt x="1" y="134"/>
                      <a:pt x="34" y="267"/>
                      <a:pt x="34" y="400"/>
                    </a:cubicBezTo>
                    <a:lnTo>
                      <a:pt x="159293" y="400"/>
                    </a:lnTo>
                    <a:cubicBezTo>
                      <a:pt x="159160" y="267"/>
                      <a:pt x="159027" y="134"/>
                      <a:pt x="158895" y="1"/>
                    </a:cubicBez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2" name="Google Shape;592;p8"/>
              <p:cNvSpPr/>
              <p:nvPr/>
            </p:nvSpPr>
            <p:spPr>
              <a:xfrm>
                <a:off x="1660315" y="6742285"/>
                <a:ext cx="2230536" cy="10565"/>
              </a:xfrm>
              <a:custGeom>
                <a:avLst/>
                <a:gdLst/>
                <a:ahLst/>
                <a:cxnLst/>
                <a:rect l="l" t="t" r="r" b="b"/>
                <a:pathLst>
                  <a:path w="84450" h="400" extrusionOk="0">
                    <a:moveTo>
                      <a:pt x="333" y="1"/>
                    </a:moveTo>
                    <a:cubicBezTo>
                      <a:pt x="233" y="134"/>
                      <a:pt x="134" y="267"/>
                      <a:pt x="34" y="366"/>
                    </a:cubicBezTo>
                    <a:lnTo>
                      <a:pt x="1" y="400"/>
                    </a:lnTo>
                    <a:lnTo>
                      <a:pt x="84450" y="400"/>
                    </a:lnTo>
                    <a:lnTo>
                      <a:pt x="84450"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3" name="Google Shape;593;p8"/>
              <p:cNvSpPr/>
              <p:nvPr/>
            </p:nvSpPr>
            <p:spPr>
              <a:xfrm>
                <a:off x="-2309114" y="6369235"/>
                <a:ext cx="199282" cy="5282"/>
              </a:xfrm>
              <a:custGeom>
                <a:avLst/>
                <a:gdLst/>
                <a:ahLst/>
                <a:cxnLst/>
                <a:rect l="l" t="t" r="r" b="b"/>
                <a:pathLst>
                  <a:path w="7545" h="200" extrusionOk="0">
                    <a:moveTo>
                      <a:pt x="399" y="0"/>
                    </a:moveTo>
                    <a:cubicBezTo>
                      <a:pt x="266" y="67"/>
                      <a:pt x="133" y="133"/>
                      <a:pt x="1" y="200"/>
                    </a:cubicBezTo>
                    <a:lnTo>
                      <a:pt x="7545" y="200"/>
                    </a:lnTo>
                    <a:cubicBezTo>
                      <a:pt x="7312" y="133"/>
                      <a:pt x="7079" y="67"/>
                      <a:pt x="6847" y="0"/>
                    </a:cubicBez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4" name="Google Shape;594;p8"/>
              <p:cNvSpPr/>
              <p:nvPr/>
            </p:nvSpPr>
            <p:spPr>
              <a:xfrm>
                <a:off x="2680339" y="6369235"/>
                <a:ext cx="1210511" cy="5282"/>
              </a:xfrm>
              <a:custGeom>
                <a:avLst/>
                <a:gdLst/>
                <a:ahLst/>
                <a:cxnLst/>
                <a:rect l="l" t="t" r="r" b="b"/>
                <a:pathLst>
                  <a:path w="45831" h="200" extrusionOk="0">
                    <a:moveTo>
                      <a:pt x="632" y="0"/>
                    </a:moveTo>
                    <a:cubicBezTo>
                      <a:pt x="432" y="67"/>
                      <a:pt x="233" y="133"/>
                      <a:pt x="0" y="200"/>
                    </a:cubicBezTo>
                    <a:lnTo>
                      <a:pt x="45831" y="200"/>
                    </a:lnTo>
                    <a:lnTo>
                      <a:pt x="45831"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sp>
        <p:nvSpPr>
          <p:cNvPr id="595" name="Google Shape;595;p8"/>
          <p:cNvSpPr/>
          <p:nvPr/>
        </p:nvSpPr>
        <p:spPr>
          <a:xfrm rot="7511113" flipH="1">
            <a:off x="8497813" y="4406097"/>
            <a:ext cx="765331" cy="241645"/>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6" name="Google Shape;596;p8"/>
          <p:cNvSpPr/>
          <p:nvPr/>
        </p:nvSpPr>
        <p:spPr>
          <a:xfrm rot="1367143" flipH="1">
            <a:off x="331091" y="336102"/>
            <a:ext cx="765326" cy="241871"/>
          </a:xfrm>
          <a:prstGeom prst="rect">
            <a:avLst/>
          </a:pr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pic>
        <p:nvPicPr>
          <p:cNvPr id="597" name="Google Shape;597;p8"/>
          <p:cNvPicPr preferRelativeResize="0"/>
          <p:nvPr/>
        </p:nvPicPr>
        <p:blipFill rotWithShape="1">
          <a:blip r:embed="rId2">
            <a:alphaModFix/>
          </a:blip>
          <a:srcRect t="89" b="79"/>
          <a:stretch/>
        </p:blipFill>
        <p:spPr>
          <a:xfrm>
            <a:off x="119716" y="810391"/>
            <a:ext cx="542550" cy="503484"/>
          </a:xfrm>
          <a:prstGeom prst="rect">
            <a:avLst/>
          </a:prstGeom>
          <a:noFill/>
          <a:ln>
            <a:noFill/>
          </a:ln>
        </p:spPr>
      </p:pic>
      <p:sp>
        <p:nvSpPr>
          <p:cNvPr id="598" name="Google Shape;598;p8"/>
          <p:cNvSpPr/>
          <p:nvPr/>
        </p:nvSpPr>
        <p:spPr>
          <a:xfrm rot="-9086610" flipH="1">
            <a:off x="8468523" y="626697"/>
            <a:ext cx="1480147" cy="1096742"/>
          </a:xfrm>
          <a:custGeom>
            <a:avLst/>
            <a:gdLst/>
            <a:ahLst/>
            <a:cxnLst/>
            <a:rect l="l" t="t" r="r" b="b"/>
            <a:pathLst>
              <a:path w="59209" h="43872" extrusionOk="0">
                <a:moveTo>
                  <a:pt x="18760" y="15200"/>
                </a:moveTo>
                <a:cubicBezTo>
                  <a:pt x="15646" y="18436"/>
                  <a:pt x="-1267" y="30037"/>
                  <a:pt x="76" y="34616"/>
                </a:cubicBezTo>
                <a:cubicBezTo>
                  <a:pt x="1419" y="39195"/>
                  <a:pt x="16989" y="46828"/>
                  <a:pt x="26819" y="42676"/>
                </a:cubicBezTo>
                <a:cubicBezTo>
                  <a:pt x="36649" y="38524"/>
                  <a:pt x="57262" y="16776"/>
                  <a:pt x="59058" y="9705"/>
                </a:cubicBezTo>
                <a:cubicBezTo>
                  <a:pt x="60854" y="2635"/>
                  <a:pt x="46263" y="-1029"/>
                  <a:pt x="37593" y="253"/>
                </a:cubicBezTo>
                <a:cubicBezTo>
                  <a:pt x="28923" y="1535"/>
                  <a:pt x="12129" y="14541"/>
                  <a:pt x="7036" y="17398"/>
                </a:cubicBezTo>
              </a:path>
            </a:pathLst>
          </a:custGeom>
          <a:noFill/>
          <a:ln w="19050" cap="flat" cmpd="sng">
            <a:solidFill>
              <a:schemeClr val="accent2"/>
            </a:solidFill>
            <a:prstDash val="solid"/>
            <a:round/>
            <a:headEnd type="none" w="med" len="med"/>
            <a:tailEnd type="none" w="med" len="med"/>
          </a:ln>
        </p:spPr>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599"/>
        <p:cNvGrpSpPr/>
        <p:nvPr/>
      </p:nvGrpSpPr>
      <p:grpSpPr>
        <a:xfrm>
          <a:off x="0" y="0"/>
          <a:ext cx="0" cy="0"/>
          <a:chOff x="0" y="0"/>
          <a:chExt cx="0" cy="0"/>
        </a:xfrm>
      </p:grpSpPr>
      <p:sp>
        <p:nvSpPr>
          <p:cNvPr id="600" name="Google Shape;600;p9"/>
          <p:cNvSpPr txBox="1">
            <a:spLocks noGrp="1"/>
          </p:cNvSpPr>
          <p:nvPr>
            <p:ph type="title"/>
          </p:nvPr>
        </p:nvSpPr>
        <p:spPr>
          <a:xfrm>
            <a:off x="2549400" y="1571850"/>
            <a:ext cx="4045200" cy="764700"/>
          </a:xfrm>
          <a:prstGeom prst="rect">
            <a:avLst/>
          </a:prstGeom>
        </p:spPr>
        <p:txBody>
          <a:bodyPr spcFirstLastPara="1" wrap="square" lIns="91425" tIns="91425" rIns="91425" bIns="91425" anchor="b" anchorCtr="0">
            <a:no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a:endParaRPr/>
          </a:p>
        </p:txBody>
      </p:sp>
      <p:sp>
        <p:nvSpPr>
          <p:cNvPr id="601" name="Google Shape;601;p9"/>
          <p:cNvSpPr txBox="1">
            <a:spLocks noGrp="1"/>
          </p:cNvSpPr>
          <p:nvPr>
            <p:ph type="subTitle" idx="1"/>
          </p:nvPr>
        </p:nvSpPr>
        <p:spPr>
          <a:xfrm>
            <a:off x="2549400" y="2336550"/>
            <a:ext cx="4045200" cy="1235100"/>
          </a:xfrm>
          <a:prstGeom prst="rect">
            <a:avLst/>
          </a:prstGeom>
        </p:spPr>
        <p:txBody>
          <a:bodyPr spcFirstLastPara="1" wrap="square" lIns="91425" tIns="91425" rIns="91425" bIns="91425" anchor="t" anchorCtr="0">
            <a:noAutofit/>
          </a:bodyPr>
          <a:lstStyle>
            <a:lvl1pPr lvl="0" algn="ctr">
              <a:lnSpc>
                <a:spcPct val="100000"/>
              </a:lnSpc>
              <a:spcBef>
                <a:spcPts val="0"/>
              </a:spcBef>
              <a:spcAft>
                <a:spcPts val="0"/>
              </a:spcAft>
              <a:buSzPts val="1500"/>
              <a:buNone/>
              <a:defRPr sz="1500"/>
            </a:lvl1pPr>
            <a:lvl2pPr lvl="1" algn="ctr">
              <a:lnSpc>
                <a:spcPct val="100000"/>
              </a:lnSpc>
              <a:spcBef>
                <a:spcPts val="0"/>
              </a:spcBef>
              <a:spcAft>
                <a:spcPts val="0"/>
              </a:spcAft>
              <a:buSzPts val="1500"/>
              <a:buNone/>
              <a:defRPr sz="1500"/>
            </a:lvl2pPr>
            <a:lvl3pPr lvl="2" algn="ctr">
              <a:lnSpc>
                <a:spcPct val="100000"/>
              </a:lnSpc>
              <a:spcBef>
                <a:spcPts val="0"/>
              </a:spcBef>
              <a:spcAft>
                <a:spcPts val="0"/>
              </a:spcAft>
              <a:buSzPts val="1500"/>
              <a:buNone/>
              <a:defRPr sz="1500"/>
            </a:lvl3pPr>
            <a:lvl4pPr lvl="3" algn="ctr">
              <a:lnSpc>
                <a:spcPct val="100000"/>
              </a:lnSpc>
              <a:spcBef>
                <a:spcPts val="0"/>
              </a:spcBef>
              <a:spcAft>
                <a:spcPts val="0"/>
              </a:spcAft>
              <a:buSzPts val="1500"/>
              <a:buNone/>
              <a:defRPr sz="1500"/>
            </a:lvl4pPr>
            <a:lvl5pPr lvl="4" algn="ctr">
              <a:lnSpc>
                <a:spcPct val="100000"/>
              </a:lnSpc>
              <a:spcBef>
                <a:spcPts val="0"/>
              </a:spcBef>
              <a:spcAft>
                <a:spcPts val="0"/>
              </a:spcAft>
              <a:buSzPts val="1500"/>
              <a:buNone/>
              <a:defRPr sz="1500"/>
            </a:lvl5pPr>
            <a:lvl6pPr lvl="5" algn="ctr">
              <a:lnSpc>
                <a:spcPct val="100000"/>
              </a:lnSpc>
              <a:spcBef>
                <a:spcPts val="0"/>
              </a:spcBef>
              <a:spcAft>
                <a:spcPts val="0"/>
              </a:spcAft>
              <a:buSzPts val="1500"/>
              <a:buNone/>
              <a:defRPr sz="1500"/>
            </a:lvl6pPr>
            <a:lvl7pPr lvl="6" algn="ctr">
              <a:lnSpc>
                <a:spcPct val="100000"/>
              </a:lnSpc>
              <a:spcBef>
                <a:spcPts val="0"/>
              </a:spcBef>
              <a:spcAft>
                <a:spcPts val="0"/>
              </a:spcAft>
              <a:buSzPts val="1500"/>
              <a:buNone/>
              <a:defRPr sz="1500"/>
            </a:lvl7pPr>
            <a:lvl8pPr lvl="7" algn="ctr">
              <a:lnSpc>
                <a:spcPct val="100000"/>
              </a:lnSpc>
              <a:spcBef>
                <a:spcPts val="0"/>
              </a:spcBef>
              <a:spcAft>
                <a:spcPts val="0"/>
              </a:spcAft>
              <a:buSzPts val="1500"/>
              <a:buNone/>
              <a:defRPr sz="1500"/>
            </a:lvl8pPr>
            <a:lvl9pPr lvl="8" algn="ctr">
              <a:lnSpc>
                <a:spcPct val="100000"/>
              </a:lnSpc>
              <a:spcBef>
                <a:spcPts val="0"/>
              </a:spcBef>
              <a:spcAft>
                <a:spcPts val="0"/>
              </a:spcAft>
              <a:buSzPts val="1500"/>
              <a:buNone/>
              <a:defRPr sz="1500"/>
            </a:lvl9pPr>
          </a:lstStyle>
          <a:p>
            <a:endParaRPr/>
          </a:p>
        </p:txBody>
      </p:sp>
      <p:grpSp>
        <p:nvGrpSpPr>
          <p:cNvPr id="602" name="Google Shape;602;p9"/>
          <p:cNvGrpSpPr/>
          <p:nvPr/>
        </p:nvGrpSpPr>
        <p:grpSpPr>
          <a:xfrm flipH="1">
            <a:off x="7420335" y="4734841"/>
            <a:ext cx="2528195" cy="1883519"/>
            <a:chOff x="-2639312" y="-402259"/>
            <a:chExt cx="2528195" cy="1883519"/>
          </a:xfrm>
        </p:grpSpPr>
        <p:sp>
          <p:nvSpPr>
            <p:cNvPr id="603" name="Google Shape;603;p9"/>
            <p:cNvSpPr/>
            <p:nvPr/>
          </p:nvSpPr>
          <p:spPr>
            <a:xfrm>
              <a:off x="-2639312" y="-402259"/>
              <a:ext cx="2528195" cy="1883519"/>
            </a:xfrm>
            <a:custGeom>
              <a:avLst/>
              <a:gdLst/>
              <a:ahLst/>
              <a:cxnLst/>
              <a:rect l="l" t="t" r="r" b="b"/>
              <a:pathLst>
                <a:path w="280210" h="208758" extrusionOk="0">
                  <a:moveTo>
                    <a:pt x="21547" y="0"/>
                  </a:moveTo>
                  <a:lnTo>
                    <a:pt x="0" y="177494"/>
                  </a:lnTo>
                  <a:cubicBezTo>
                    <a:pt x="1532" y="177283"/>
                    <a:pt x="2746" y="176016"/>
                    <a:pt x="4225" y="175224"/>
                  </a:cubicBezTo>
                  <a:cubicBezTo>
                    <a:pt x="5545" y="174484"/>
                    <a:pt x="7446" y="174537"/>
                    <a:pt x="8767" y="173692"/>
                  </a:cubicBezTo>
                  <a:cubicBezTo>
                    <a:pt x="10087" y="172794"/>
                    <a:pt x="11407" y="172002"/>
                    <a:pt x="12780" y="171263"/>
                  </a:cubicBezTo>
                  <a:cubicBezTo>
                    <a:pt x="14206" y="170523"/>
                    <a:pt x="15421" y="168569"/>
                    <a:pt x="16899" y="168411"/>
                  </a:cubicBezTo>
                  <a:cubicBezTo>
                    <a:pt x="16970" y="168404"/>
                    <a:pt x="17040" y="168401"/>
                    <a:pt x="17110" y="168401"/>
                  </a:cubicBezTo>
                  <a:cubicBezTo>
                    <a:pt x="18629" y="168401"/>
                    <a:pt x="20191" y="169975"/>
                    <a:pt x="21705" y="170682"/>
                  </a:cubicBezTo>
                  <a:cubicBezTo>
                    <a:pt x="23131" y="171316"/>
                    <a:pt x="25085" y="171368"/>
                    <a:pt x="26511" y="172266"/>
                  </a:cubicBezTo>
                  <a:cubicBezTo>
                    <a:pt x="27989" y="173164"/>
                    <a:pt x="28887" y="174959"/>
                    <a:pt x="30313" y="175646"/>
                  </a:cubicBezTo>
                  <a:cubicBezTo>
                    <a:pt x="31721" y="176282"/>
                    <a:pt x="33168" y="176566"/>
                    <a:pt x="34519" y="176566"/>
                  </a:cubicBezTo>
                  <a:cubicBezTo>
                    <a:pt x="34739" y="176566"/>
                    <a:pt x="34957" y="176559"/>
                    <a:pt x="35172" y="176544"/>
                  </a:cubicBezTo>
                  <a:cubicBezTo>
                    <a:pt x="36756" y="176491"/>
                    <a:pt x="38604" y="176333"/>
                    <a:pt x="40083" y="175382"/>
                  </a:cubicBezTo>
                  <a:cubicBezTo>
                    <a:pt x="41403" y="174537"/>
                    <a:pt x="42354" y="172847"/>
                    <a:pt x="43674" y="171844"/>
                  </a:cubicBezTo>
                  <a:cubicBezTo>
                    <a:pt x="44994" y="170787"/>
                    <a:pt x="46737" y="170312"/>
                    <a:pt x="48057" y="169467"/>
                  </a:cubicBezTo>
                  <a:cubicBezTo>
                    <a:pt x="49589" y="168569"/>
                    <a:pt x="50803" y="167883"/>
                    <a:pt x="52335" y="167830"/>
                  </a:cubicBezTo>
                  <a:cubicBezTo>
                    <a:pt x="53736" y="167780"/>
                    <a:pt x="55137" y="167351"/>
                    <a:pt x="56538" y="167351"/>
                  </a:cubicBezTo>
                  <a:cubicBezTo>
                    <a:pt x="56616" y="167351"/>
                    <a:pt x="56693" y="167352"/>
                    <a:pt x="56771" y="167355"/>
                  </a:cubicBezTo>
                  <a:cubicBezTo>
                    <a:pt x="58249" y="167408"/>
                    <a:pt x="59728" y="167672"/>
                    <a:pt x="61207" y="167777"/>
                  </a:cubicBezTo>
                  <a:cubicBezTo>
                    <a:pt x="62685" y="167883"/>
                    <a:pt x="64111" y="168517"/>
                    <a:pt x="65590" y="168622"/>
                  </a:cubicBezTo>
                  <a:cubicBezTo>
                    <a:pt x="66329" y="168675"/>
                    <a:pt x="67082" y="168688"/>
                    <a:pt x="67828" y="168688"/>
                  </a:cubicBezTo>
                  <a:cubicBezTo>
                    <a:pt x="68574" y="168688"/>
                    <a:pt x="69313" y="168675"/>
                    <a:pt x="70026" y="168675"/>
                  </a:cubicBezTo>
                  <a:cubicBezTo>
                    <a:pt x="71610" y="168675"/>
                    <a:pt x="73195" y="168781"/>
                    <a:pt x="74726" y="169678"/>
                  </a:cubicBezTo>
                  <a:cubicBezTo>
                    <a:pt x="76099" y="170523"/>
                    <a:pt x="77631" y="171316"/>
                    <a:pt x="78951" y="172319"/>
                  </a:cubicBezTo>
                  <a:cubicBezTo>
                    <a:pt x="80324" y="173375"/>
                    <a:pt x="81380" y="174748"/>
                    <a:pt x="82753" y="175593"/>
                  </a:cubicBezTo>
                  <a:cubicBezTo>
                    <a:pt x="84285" y="176491"/>
                    <a:pt x="85816" y="177970"/>
                    <a:pt x="87401" y="178022"/>
                  </a:cubicBezTo>
                  <a:cubicBezTo>
                    <a:pt x="87419" y="178023"/>
                    <a:pt x="87437" y="178024"/>
                    <a:pt x="87455" y="178024"/>
                  </a:cubicBezTo>
                  <a:cubicBezTo>
                    <a:pt x="88700" y="178024"/>
                    <a:pt x="89796" y="176270"/>
                    <a:pt x="91097" y="175593"/>
                  </a:cubicBezTo>
                  <a:cubicBezTo>
                    <a:pt x="92259" y="175012"/>
                    <a:pt x="93315" y="174273"/>
                    <a:pt x="94477" y="173428"/>
                  </a:cubicBezTo>
                  <a:cubicBezTo>
                    <a:pt x="95586" y="172583"/>
                    <a:pt x="97487" y="172847"/>
                    <a:pt x="98596" y="172055"/>
                  </a:cubicBezTo>
                  <a:cubicBezTo>
                    <a:pt x="99758" y="171210"/>
                    <a:pt x="100233" y="169362"/>
                    <a:pt x="101342" y="168781"/>
                  </a:cubicBezTo>
                  <a:cubicBezTo>
                    <a:pt x="102682" y="168111"/>
                    <a:pt x="104173" y="167089"/>
                    <a:pt x="105422" y="167089"/>
                  </a:cubicBezTo>
                  <a:cubicBezTo>
                    <a:pt x="105453" y="167089"/>
                    <a:pt x="105484" y="167090"/>
                    <a:pt x="105514" y="167091"/>
                  </a:cubicBezTo>
                  <a:cubicBezTo>
                    <a:pt x="106993" y="167196"/>
                    <a:pt x="108366" y="168569"/>
                    <a:pt x="109845" y="168992"/>
                  </a:cubicBezTo>
                  <a:cubicBezTo>
                    <a:pt x="111271" y="169362"/>
                    <a:pt x="112432" y="170576"/>
                    <a:pt x="113858" y="171052"/>
                  </a:cubicBezTo>
                  <a:cubicBezTo>
                    <a:pt x="115284" y="171527"/>
                    <a:pt x="116974" y="171263"/>
                    <a:pt x="118400" y="171685"/>
                  </a:cubicBezTo>
                  <a:cubicBezTo>
                    <a:pt x="119879" y="172108"/>
                    <a:pt x="121252" y="173481"/>
                    <a:pt x="122677" y="173639"/>
                  </a:cubicBezTo>
                  <a:cubicBezTo>
                    <a:pt x="122773" y="173649"/>
                    <a:pt x="122869" y="173654"/>
                    <a:pt x="122965" y="173654"/>
                  </a:cubicBezTo>
                  <a:cubicBezTo>
                    <a:pt x="124185" y="173654"/>
                    <a:pt x="125497" y="172898"/>
                    <a:pt x="126729" y="172898"/>
                  </a:cubicBezTo>
                  <a:cubicBezTo>
                    <a:pt x="126912" y="172898"/>
                    <a:pt x="127093" y="172914"/>
                    <a:pt x="127272" y="172953"/>
                  </a:cubicBezTo>
                  <a:cubicBezTo>
                    <a:pt x="128698" y="173270"/>
                    <a:pt x="129860" y="174537"/>
                    <a:pt x="131285" y="174959"/>
                  </a:cubicBezTo>
                  <a:cubicBezTo>
                    <a:pt x="132711" y="175329"/>
                    <a:pt x="134296" y="175224"/>
                    <a:pt x="135722" y="175593"/>
                  </a:cubicBezTo>
                  <a:cubicBezTo>
                    <a:pt x="137147" y="175963"/>
                    <a:pt x="138520" y="176966"/>
                    <a:pt x="139946" y="177177"/>
                  </a:cubicBezTo>
                  <a:cubicBezTo>
                    <a:pt x="141425" y="177336"/>
                    <a:pt x="142904" y="177283"/>
                    <a:pt x="144330" y="177494"/>
                  </a:cubicBezTo>
                  <a:cubicBezTo>
                    <a:pt x="144708" y="177564"/>
                    <a:pt x="145098" y="177586"/>
                    <a:pt x="145493" y="177586"/>
                  </a:cubicBezTo>
                  <a:cubicBezTo>
                    <a:pt x="146135" y="177586"/>
                    <a:pt x="146792" y="177529"/>
                    <a:pt x="147437" y="177529"/>
                  </a:cubicBezTo>
                  <a:cubicBezTo>
                    <a:pt x="147888" y="177529"/>
                    <a:pt x="148334" y="177557"/>
                    <a:pt x="148766" y="177653"/>
                  </a:cubicBezTo>
                  <a:cubicBezTo>
                    <a:pt x="150191" y="177917"/>
                    <a:pt x="151406" y="179290"/>
                    <a:pt x="152885" y="179554"/>
                  </a:cubicBezTo>
                  <a:cubicBezTo>
                    <a:pt x="154311" y="179818"/>
                    <a:pt x="155842" y="179660"/>
                    <a:pt x="157268" y="179871"/>
                  </a:cubicBezTo>
                  <a:cubicBezTo>
                    <a:pt x="158747" y="180135"/>
                    <a:pt x="160014" y="180980"/>
                    <a:pt x="161440" y="181297"/>
                  </a:cubicBezTo>
                  <a:cubicBezTo>
                    <a:pt x="161630" y="181339"/>
                    <a:pt x="161825" y="181357"/>
                    <a:pt x="162025" y="181357"/>
                  </a:cubicBezTo>
                  <a:cubicBezTo>
                    <a:pt x="163125" y="181357"/>
                    <a:pt x="164350" y="180814"/>
                    <a:pt x="165450" y="180814"/>
                  </a:cubicBezTo>
                  <a:cubicBezTo>
                    <a:pt x="165649" y="180814"/>
                    <a:pt x="165845" y="180832"/>
                    <a:pt x="166034" y="180874"/>
                  </a:cubicBezTo>
                  <a:cubicBezTo>
                    <a:pt x="167460" y="181244"/>
                    <a:pt x="168939" y="181191"/>
                    <a:pt x="170365" y="181561"/>
                  </a:cubicBezTo>
                  <a:cubicBezTo>
                    <a:pt x="171843" y="181878"/>
                    <a:pt x="173005" y="183092"/>
                    <a:pt x="174484" y="183409"/>
                  </a:cubicBezTo>
                  <a:cubicBezTo>
                    <a:pt x="175771" y="183647"/>
                    <a:pt x="177144" y="184058"/>
                    <a:pt x="178564" y="184058"/>
                  </a:cubicBezTo>
                  <a:cubicBezTo>
                    <a:pt x="178718" y="184058"/>
                    <a:pt x="178871" y="184053"/>
                    <a:pt x="179026" y="184043"/>
                  </a:cubicBezTo>
                  <a:cubicBezTo>
                    <a:pt x="180504" y="183990"/>
                    <a:pt x="181983" y="183409"/>
                    <a:pt x="183514" y="183198"/>
                  </a:cubicBezTo>
                  <a:cubicBezTo>
                    <a:pt x="185046" y="183039"/>
                    <a:pt x="186525" y="182617"/>
                    <a:pt x="188056" y="182564"/>
                  </a:cubicBezTo>
                  <a:cubicBezTo>
                    <a:pt x="189210" y="182524"/>
                    <a:pt x="190454" y="182245"/>
                    <a:pt x="191629" y="182245"/>
                  </a:cubicBezTo>
                  <a:cubicBezTo>
                    <a:pt x="192014" y="182245"/>
                    <a:pt x="192391" y="182275"/>
                    <a:pt x="192756" y="182353"/>
                  </a:cubicBezTo>
                  <a:cubicBezTo>
                    <a:pt x="194182" y="182723"/>
                    <a:pt x="195449" y="183990"/>
                    <a:pt x="196770" y="184729"/>
                  </a:cubicBezTo>
                  <a:cubicBezTo>
                    <a:pt x="198090" y="185469"/>
                    <a:pt x="199146" y="186578"/>
                    <a:pt x="200466" y="187423"/>
                  </a:cubicBezTo>
                  <a:cubicBezTo>
                    <a:pt x="201734" y="188268"/>
                    <a:pt x="203213" y="188796"/>
                    <a:pt x="204480" y="189535"/>
                  </a:cubicBezTo>
                  <a:cubicBezTo>
                    <a:pt x="205853" y="190274"/>
                    <a:pt x="207173" y="191014"/>
                    <a:pt x="208599" y="191436"/>
                  </a:cubicBezTo>
                  <a:cubicBezTo>
                    <a:pt x="209972" y="191806"/>
                    <a:pt x="211451" y="192070"/>
                    <a:pt x="212824" y="192545"/>
                  </a:cubicBezTo>
                  <a:cubicBezTo>
                    <a:pt x="214197" y="193020"/>
                    <a:pt x="215253" y="194446"/>
                    <a:pt x="216626" y="194974"/>
                  </a:cubicBezTo>
                  <a:cubicBezTo>
                    <a:pt x="217999" y="195503"/>
                    <a:pt x="219689" y="195133"/>
                    <a:pt x="221062" y="195608"/>
                  </a:cubicBezTo>
                  <a:cubicBezTo>
                    <a:pt x="222435" y="196136"/>
                    <a:pt x="223544" y="197351"/>
                    <a:pt x="224970" y="197826"/>
                  </a:cubicBezTo>
                  <a:cubicBezTo>
                    <a:pt x="226343" y="198249"/>
                    <a:pt x="227875" y="198301"/>
                    <a:pt x="229195" y="199041"/>
                  </a:cubicBezTo>
                  <a:cubicBezTo>
                    <a:pt x="230462" y="199727"/>
                    <a:pt x="231255" y="201206"/>
                    <a:pt x="232469" y="202051"/>
                  </a:cubicBezTo>
                  <a:cubicBezTo>
                    <a:pt x="233737" y="202896"/>
                    <a:pt x="235057" y="203688"/>
                    <a:pt x="236324" y="204427"/>
                  </a:cubicBezTo>
                  <a:cubicBezTo>
                    <a:pt x="237592" y="205167"/>
                    <a:pt x="239546" y="204586"/>
                    <a:pt x="240919" y="205114"/>
                  </a:cubicBezTo>
                  <a:cubicBezTo>
                    <a:pt x="242299" y="205574"/>
                    <a:pt x="243630" y="206331"/>
                    <a:pt x="245199" y="206331"/>
                  </a:cubicBezTo>
                  <a:cubicBezTo>
                    <a:pt x="245250" y="206331"/>
                    <a:pt x="245302" y="206330"/>
                    <a:pt x="245355" y="206329"/>
                  </a:cubicBezTo>
                  <a:cubicBezTo>
                    <a:pt x="246886" y="206276"/>
                    <a:pt x="248471" y="206065"/>
                    <a:pt x="250055" y="205853"/>
                  </a:cubicBezTo>
                  <a:cubicBezTo>
                    <a:pt x="250300" y="205821"/>
                    <a:pt x="250545" y="205807"/>
                    <a:pt x="250788" y="205807"/>
                  </a:cubicBezTo>
                  <a:cubicBezTo>
                    <a:pt x="252045" y="205807"/>
                    <a:pt x="253274" y="206174"/>
                    <a:pt x="254501" y="206174"/>
                  </a:cubicBezTo>
                  <a:cubicBezTo>
                    <a:pt x="254568" y="206174"/>
                    <a:pt x="254635" y="206172"/>
                    <a:pt x="254702" y="206170"/>
                  </a:cubicBezTo>
                  <a:cubicBezTo>
                    <a:pt x="254722" y="206170"/>
                    <a:pt x="254742" y="206169"/>
                    <a:pt x="254762" y="206169"/>
                  </a:cubicBezTo>
                  <a:cubicBezTo>
                    <a:pt x="256364" y="206169"/>
                    <a:pt x="257360" y="208236"/>
                    <a:pt x="258768" y="208758"/>
                  </a:cubicBezTo>
                  <a:lnTo>
                    <a:pt x="280209" y="31316"/>
                  </a:lnTo>
                  <a:lnTo>
                    <a:pt x="21547" y="0"/>
                  </a:lnTo>
                  <a:close/>
                </a:path>
              </a:pathLst>
            </a:custGeom>
            <a:solidFill>
              <a:schemeClr val="accent2"/>
            </a:solidFill>
            <a:ln>
              <a:noFill/>
            </a:ln>
            <a:effectLst>
              <a:outerShdw blurRad="57150" dist="19050" dir="5400000" algn="bl" rotWithShape="0">
                <a:srgbClr val="000000">
                  <a:alpha val="23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4" name="Google Shape;604;p9"/>
            <p:cNvSpPr/>
            <p:nvPr/>
          </p:nvSpPr>
          <p:spPr>
            <a:xfrm>
              <a:off x="-2631219" y="-402259"/>
              <a:ext cx="2520102" cy="1822536"/>
            </a:xfrm>
            <a:custGeom>
              <a:avLst/>
              <a:gdLst/>
              <a:ahLst/>
              <a:cxnLst/>
              <a:rect l="l" t="t" r="r" b="b"/>
              <a:pathLst>
                <a:path w="279313" h="201999" extrusionOk="0">
                  <a:moveTo>
                    <a:pt x="258664" y="201945"/>
                  </a:moveTo>
                  <a:cubicBezTo>
                    <a:pt x="257291" y="201417"/>
                    <a:pt x="251429" y="201945"/>
                    <a:pt x="249844" y="201945"/>
                  </a:cubicBezTo>
                  <a:cubicBezTo>
                    <a:pt x="248419" y="201998"/>
                    <a:pt x="245672" y="199939"/>
                    <a:pt x="244194" y="200150"/>
                  </a:cubicBezTo>
                  <a:cubicBezTo>
                    <a:pt x="242662" y="200361"/>
                    <a:pt x="241712" y="197985"/>
                    <a:pt x="240233" y="198037"/>
                  </a:cubicBezTo>
                  <a:cubicBezTo>
                    <a:pt x="238649" y="198090"/>
                    <a:pt x="237328" y="200044"/>
                    <a:pt x="235955" y="199569"/>
                  </a:cubicBezTo>
                  <a:cubicBezTo>
                    <a:pt x="234635" y="199094"/>
                    <a:pt x="232787" y="196928"/>
                    <a:pt x="231519" y="196242"/>
                  </a:cubicBezTo>
                  <a:cubicBezTo>
                    <a:pt x="230305" y="195503"/>
                    <a:pt x="229090" y="194710"/>
                    <a:pt x="227875" y="193918"/>
                  </a:cubicBezTo>
                  <a:cubicBezTo>
                    <a:pt x="226661" y="193126"/>
                    <a:pt x="225922" y="193126"/>
                    <a:pt x="224707" y="192440"/>
                  </a:cubicBezTo>
                  <a:cubicBezTo>
                    <a:pt x="223439" y="191700"/>
                    <a:pt x="222014" y="192704"/>
                    <a:pt x="220641" y="192281"/>
                  </a:cubicBezTo>
                  <a:cubicBezTo>
                    <a:pt x="219320" y="191859"/>
                    <a:pt x="218211" y="192651"/>
                    <a:pt x="216891" y="192176"/>
                  </a:cubicBezTo>
                  <a:cubicBezTo>
                    <a:pt x="215571" y="191700"/>
                    <a:pt x="213934" y="187634"/>
                    <a:pt x="212613" y="187159"/>
                  </a:cubicBezTo>
                  <a:cubicBezTo>
                    <a:pt x="211346" y="186683"/>
                    <a:pt x="210343" y="188373"/>
                    <a:pt x="209022" y="187951"/>
                  </a:cubicBezTo>
                  <a:cubicBezTo>
                    <a:pt x="207702" y="187475"/>
                    <a:pt x="206276" y="187528"/>
                    <a:pt x="204956" y="187159"/>
                  </a:cubicBezTo>
                  <a:cubicBezTo>
                    <a:pt x="203583" y="186789"/>
                    <a:pt x="202844" y="183937"/>
                    <a:pt x="201523" y="183198"/>
                  </a:cubicBezTo>
                  <a:cubicBezTo>
                    <a:pt x="200309" y="182511"/>
                    <a:pt x="200098" y="183462"/>
                    <a:pt x="198883" y="182670"/>
                  </a:cubicBezTo>
                  <a:cubicBezTo>
                    <a:pt x="197668" y="181878"/>
                    <a:pt x="195503" y="181772"/>
                    <a:pt x="194236" y="181085"/>
                  </a:cubicBezTo>
                  <a:cubicBezTo>
                    <a:pt x="192915" y="180399"/>
                    <a:pt x="191120" y="180346"/>
                    <a:pt x="189747" y="179976"/>
                  </a:cubicBezTo>
                  <a:cubicBezTo>
                    <a:pt x="188321" y="179660"/>
                    <a:pt x="186737" y="181138"/>
                    <a:pt x="185205" y="181191"/>
                  </a:cubicBezTo>
                  <a:cubicBezTo>
                    <a:pt x="183779" y="181244"/>
                    <a:pt x="182353" y="177125"/>
                    <a:pt x="180875" y="177336"/>
                  </a:cubicBezTo>
                  <a:cubicBezTo>
                    <a:pt x="179449" y="177494"/>
                    <a:pt x="177970" y="178656"/>
                    <a:pt x="176544" y="178762"/>
                  </a:cubicBezTo>
                  <a:cubicBezTo>
                    <a:pt x="175066" y="178815"/>
                    <a:pt x="173587" y="176333"/>
                    <a:pt x="172214" y="176016"/>
                  </a:cubicBezTo>
                  <a:cubicBezTo>
                    <a:pt x="170841" y="175752"/>
                    <a:pt x="169679" y="174590"/>
                    <a:pt x="168306" y="174273"/>
                  </a:cubicBezTo>
                  <a:cubicBezTo>
                    <a:pt x="166933" y="173956"/>
                    <a:pt x="165454" y="176333"/>
                    <a:pt x="164134" y="176016"/>
                  </a:cubicBezTo>
                  <a:cubicBezTo>
                    <a:pt x="162761" y="175646"/>
                    <a:pt x="161071" y="177072"/>
                    <a:pt x="159698" y="176755"/>
                  </a:cubicBezTo>
                  <a:cubicBezTo>
                    <a:pt x="158325" y="176491"/>
                    <a:pt x="156582" y="175699"/>
                    <a:pt x="155209" y="175435"/>
                  </a:cubicBezTo>
                  <a:cubicBezTo>
                    <a:pt x="153836" y="175224"/>
                    <a:pt x="152833" y="172636"/>
                    <a:pt x="151460" y="172372"/>
                  </a:cubicBezTo>
                  <a:cubicBezTo>
                    <a:pt x="150087" y="172108"/>
                    <a:pt x="148925" y="173903"/>
                    <a:pt x="147552" y="173639"/>
                  </a:cubicBezTo>
                  <a:cubicBezTo>
                    <a:pt x="146179" y="173375"/>
                    <a:pt x="144647" y="173481"/>
                    <a:pt x="143274" y="173217"/>
                  </a:cubicBezTo>
                  <a:cubicBezTo>
                    <a:pt x="141901" y="173006"/>
                    <a:pt x="139683" y="171052"/>
                    <a:pt x="138257" y="170840"/>
                  </a:cubicBezTo>
                  <a:cubicBezTo>
                    <a:pt x="136884" y="170682"/>
                    <a:pt x="136409" y="168886"/>
                    <a:pt x="135036" y="168517"/>
                  </a:cubicBezTo>
                  <a:cubicBezTo>
                    <a:pt x="133663" y="168200"/>
                    <a:pt x="132131" y="170471"/>
                    <a:pt x="130811" y="170101"/>
                  </a:cubicBezTo>
                  <a:cubicBezTo>
                    <a:pt x="129438" y="169731"/>
                    <a:pt x="127801" y="170946"/>
                    <a:pt x="126428" y="170629"/>
                  </a:cubicBezTo>
                  <a:cubicBezTo>
                    <a:pt x="125002" y="170312"/>
                    <a:pt x="123312" y="168728"/>
                    <a:pt x="121939" y="168569"/>
                  </a:cubicBezTo>
                  <a:cubicBezTo>
                    <a:pt x="120513" y="168464"/>
                    <a:pt x="119087" y="168622"/>
                    <a:pt x="117661" y="168200"/>
                  </a:cubicBezTo>
                  <a:cubicBezTo>
                    <a:pt x="116288" y="167777"/>
                    <a:pt x="115443" y="164662"/>
                    <a:pt x="114070" y="164186"/>
                  </a:cubicBezTo>
                  <a:cubicBezTo>
                    <a:pt x="112697" y="163711"/>
                    <a:pt x="111535" y="166615"/>
                    <a:pt x="110215" y="166246"/>
                  </a:cubicBezTo>
                  <a:cubicBezTo>
                    <a:pt x="108789" y="165823"/>
                    <a:pt x="107469" y="163500"/>
                    <a:pt x="106043" y="163394"/>
                  </a:cubicBezTo>
                  <a:cubicBezTo>
                    <a:pt x="104776" y="163288"/>
                    <a:pt x="103297" y="164556"/>
                    <a:pt x="102030" y="165190"/>
                  </a:cubicBezTo>
                  <a:cubicBezTo>
                    <a:pt x="100973" y="165771"/>
                    <a:pt x="100498" y="164345"/>
                    <a:pt x="99389" y="165137"/>
                  </a:cubicBezTo>
                  <a:cubicBezTo>
                    <a:pt x="98333" y="165929"/>
                    <a:pt x="96485" y="167936"/>
                    <a:pt x="95428" y="168728"/>
                  </a:cubicBezTo>
                  <a:cubicBezTo>
                    <a:pt x="94319" y="169573"/>
                    <a:pt x="93316" y="167989"/>
                    <a:pt x="92207" y="168517"/>
                  </a:cubicBezTo>
                  <a:cubicBezTo>
                    <a:pt x="90940" y="169203"/>
                    <a:pt x="89883" y="172108"/>
                    <a:pt x="88616" y="172055"/>
                  </a:cubicBezTo>
                  <a:cubicBezTo>
                    <a:pt x="87137" y="172002"/>
                    <a:pt x="85659" y="169414"/>
                    <a:pt x="84180" y="168517"/>
                  </a:cubicBezTo>
                  <a:cubicBezTo>
                    <a:pt x="82860" y="167725"/>
                    <a:pt x="81223" y="168675"/>
                    <a:pt x="79902" y="167725"/>
                  </a:cubicBezTo>
                  <a:cubicBezTo>
                    <a:pt x="78635" y="166721"/>
                    <a:pt x="77790" y="169098"/>
                    <a:pt x="76470" y="168358"/>
                  </a:cubicBezTo>
                  <a:cubicBezTo>
                    <a:pt x="74991" y="167460"/>
                    <a:pt x="73512" y="166035"/>
                    <a:pt x="71981" y="166035"/>
                  </a:cubicBezTo>
                  <a:cubicBezTo>
                    <a:pt x="70608" y="166035"/>
                    <a:pt x="69129" y="163764"/>
                    <a:pt x="67703" y="163658"/>
                  </a:cubicBezTo>
                  <a:cubicBezTo>
                    <a:pt x="66277" y="163605"/>
                    <a:pt x="64904" y="165454"/>
                    <a:pt x="63478" y="165348"/>
                  </a:cubicBezTo>
                  <a:cubicBezTo>
                    <a:pt x="62105" y="165190"/>
                    <a:pt x="60679" y="162074"/>
                    <a:pt x="59254" y="162021"/>
                  </a:cubicBezTo>
                  <a:cubicBezTo>
                    <a:pt x="57828" y="161968"/>
                    <a:pt x="56455" y="163711"/>
                    <a:pt x="55029" y="163764"/>
                  </a:cubicBezTo>
                  <a:cubicBezTo>
                    <a:pt x="53550" y="163817"/>
                    <a:pt x="52336" y="161757"/>
                    <a:pt x="50910" y="162655"/>
                  </a:cubicBezTo>
                  <a:cubicBezTo>
                    <a:pt x="49589" y="163447"/>
                    <a:pt x="47952" y="165876"/>
                    <a:pt x="46685" y="166932"/>
                  </a:cubicBezTo>
                  <a:cubicBezTo>
                    <a:pt x="45417" y="167936"/>
                    <a:pt x="44520" y="166563"/>
                    <a:pt x="43252" y="167408"/>
                  </a:cubicBezTo>
                  <a:cubicBezTo>
                    <a:pt x="41774" y="168305"/>
                    <a:pt x="40031" y="170048"/>
                    <a:pt x="38552" y="170154"/>
                  </a:cubicBezTo>
                  <a:cubicBezTo>
                    <a:pt x="37073" y="170207"/>
                    <a:pt x="34750" y="171844"/>
                    <a:pt x="33166" y="171104"/>
                  </a:cubicBezTo>
                  <a:cubicBezTo>
                    <a:pt x="31792" y="170418"/>
                    <a:pt x="31634" y="166193"/>
                    <a:pt x="30208" y="165348"/>
                  </a:cubicBezTo>
                  <a:cubicBezTo>
                    <a:pt x="28835" y="164503"/>
                    <a:pt x="26987" y="168041"/>
                    <a:pt x="25614" y="167408"/>
                  </a:cubicBezTo>
                  <a:cubicBezTo>
                    <a:pt x="24082" y="166668"/>
                    <a:pt x="22498" y="166932"/>
                    <a:pt x="21019" y="167091"/>
                  </a:cubicBezTo>
                  <a:cubicBezTo>
                    <a:pt x="19541" y="167196"/>
                    <a:pt x="18432" y="165084"/>
                    <a:pt x="17006" y="165823"/>
                  </a:cubicBezTo>
                  <a:cubicBezTo>
                    <a:pt x="15738" y="166510"/>
                    <a:pt x="14418" y="165823"/>
                    <a:pt x="13151" y="166668"/>
                  </a:cubicBezTo>
                  <a:cubicBezTo>
                    <a:pt x="11883" y="167513"/>
                    <a:pt x="6813" y="170735"/>
                    <a:pt x="5546" y="171421"/>
                  </a:cubicBezTo>
                  <a:cubicBezTo>
                    <a:pt x="4120" y="172161"/>
                    <a:pt x="1480" y="170154"/>
                    <a:pt x="1" y="170312"/>
                  </a:cubicBezTo>
                  <a:lnTo>
                    <a:pt x="20650" y="0"/>
                  </a:lnTo>
                  <a:lnTo>
                    <a:pt x="279312" y="31316"/>
                  </a:lnTo>
                  <a:lnTo>
                    <a:pt x="258664" y="201945"/>
                  </a:lnTo>
                  <a:close/>
                </a:path>
              </a:pathLst>
            </a:custGeom>
            <a:solidFill>
              <a:srgbClr val="FABC93">
                <a:alpha val="379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pic>
        <p:nvPicPr>
          <p:cNvPr id="605" name="Google Shape;605;p9"/>
          <p:cNvPicPr preferRelativeResize="0"/>
          <p:nvPr/>
        </p:nvPicPr>
        <p:blipFill rotWithShape="1">
          <a:blip r:embed="rId2">
            <a:alphaModFix/>
          </a:blip>
          <a:srcRect t="79" b="89"/>
          <a:stretch/>
        </p:blipFill>
        <p:spPr>
          <a:xfrm>
            <a:off x="8181131" y="193475"/>
            <a:ext cx="728225" cy="675800"/>
          </a:xfrm>
          <a:prstGeom prst="rect">
            <a:avLst/>
          </a:prstGeom>
          <a:noFill/>
          <a:ln>
            <a:noFill/>
          </a:ln>
        </p:spPr>
      </p:pic>
      <p:sp>
        <p:nvSpPr>
          <p:cNvPr id="606" name="Google Shape;606;p9"/>
          <p:cNvSpPr/>
          <p:nvPr/>
        </p:nvSpPr>
        <p:spPr>
          <a:xfrm rot="6335823" flipH="1">
            <a:off x="8497462" y="4604139"/>
            <a:ext cx="908245" cy="286775"/>
          </a:xfrm>
          <a:prstGeom prst="rect">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7" name="Google Shape;607;p9"/>
          <p:cNvSpPr/>
          <p:nvPr/>
        </p:nvSpPr>
        <p:spPr>
          <a:xfrm flipH="1">
            <a:off x="-541725" y="417769"/>
            <a:ext cx="1480225" cy="1096800"/>
          </a:xfrm>
          <a:custGeom>
            <a:avLst/>
            <a:gdLst/>
            <a:ahLst/>
            <a:cxnLst/>
            <a:rect l="l" t="t" r="r" b="b"/>
            <a:pathLst>
              <a:path w="59209" h="43872" extrusionOk="0">
                <a:moveTo>
                  <a:pt x="18760" y="15200"/>
                </a:moveTo>
                <a:cubicBezTo>
                  <a:pt x="15646" y="18436"/>
                  <a:pt x="-1267" y="30037"/>
                  <a:pt x="76" y="34616"/>
                </a:cubicBezTo>
                <a:cubicBezTo>
                  <a:pt x="1419" y="39195"/>
                  <a:pt x="16989" y="46828"/>
                  <a:pt x="26819" y="42676"/>
                </a:cubicBezTo>
                <a:cubicBezTo>
                  <a:pt x="36649" y="38524"/>
                  <a:pt x="57262" y="16776"/>
                  <a:pt x="59058" y="9705"/>
                </a:cubicBezTo>
                <a:cubicBezTo>
                  <a:pt x="60854" y="2635"/>
                  <a:pt x="46263" y="-1029"/>
                  <a:pt x="37593" y="253"/>
                </a:cubicBezTo>
                <a:cubicBezTo>
                  <a:pt x="28923" y="1535"/>
                  <a:pt x="12129" y="14541"/>
                  <a:pt x="7036" y="17398"/>
                </a:cubicBezTo>
              </a:path>
            </a:pathLst>
          </a:custGeom>
          <a:noFill/>
          <a:ln w="19050" cap="flat" cmpd="sng">
            <a:solidFill>
              <a:schemeClr val="accent2"/>
            </a:solidFill>
            <a:prstDash val="solid"/>
            <a:round/>
            <a:headEnd type="none" w="med" len="med"/>
            <a:tailEnd type="none" w="med" len="med"/>
          </a:ln>
        </p:spPr>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608"/>
        <p:cNvGrpSpPr/>
        <p:nvPr/>
      </p:nvGrpSpPr>
      <p:grpSpPr>
        <a:xfrm>
          <a:off x="0" y="0"/>
          <a:ext cx="0" cy="0"/>
          <a:chOff x="0" y="0"/>
          <a:chExt cx="0" cy="0"/>
        </a:xfrm>
      </p:grpSpPr>
      <p:sp>
        <p:nvSpPr>
          <p:cNvPr id="609" name="Google Shape;609;p10"/>
          <p:cNvSpPr txBox="1">
            <a:spLocks noGrp="1"/>
          </p:cNvSpPr>
          <p:nvPr>
            <p:ph type="title"/>
          </p:nvPr>
        </p:nvSpPr>
        <p:spPr>
          <a:xfrm>
            <a:off x="722375" y="539500"/>
            <a:ext cx="7699200" cy="572700"/>
          </a:xfrm>
          <a:prstGeom prst="rect">
            <a:avLst/>
          </a:prstGeom>
        </p:spPr>
        <p:txBody>
          <a:bodyPr spcFirstLastPara="1" wrap="square" lIns="91425" tIns="91425" rIns="91425" bIns="91425" anchor="t" anchorCtr="0">
            <a:noAutofit/>
          </a:bodyPr>
          <a:lstStyle>
            <a:lvl1pPr lvl="0" rtl="0">
              <a:spcBef>
                <a:spcPts val="0"/>
              </a:spcBef>
              <a:spcAft>
                <a:spcPts val="0"/>
              </a:spcAft>
              <a:buClr>
                <a:schemeClr val="dk1"/>
              </a:buClr>
              <a:buSzPts val="2800"/>
              <a:buNone/>
              <a:defRPr sz="2800">
                <a:solidFill>
                  <a:schemeClr val="dk1"/>
                </a:solidFill>
              </a:defRPr>
            </a:lvl1pPr>
            <a:lvl2pPr lvl="1" rtl="0">
              <a:spcBef>
                <a:spcPts val="0"/>
              </a:spcBef>
              <a:spcAft>
                <a:spcPts val="0"/>
              </a:spcAft>
              <a:buClr>
                <a:schemeClr val="dk1"/>
              </a:buClr>
              <a:buSzPts val="2800"/>
              <a:buNone/>
              <a:defRPr sz="2800">
                <a:solidFill>
                  <a:schemeClr val="dk1"/>
                </a:solidFill>
              </a:defRPr>
            </a:lvl2pPr>
            <a:lvl3pPr lvl="2" rtl="0">
              <a:spcBef>
                <a:spcPts val="0"/>
              </a:spcBef>
              <a:spcAft>
                <a:spcPts val="0"/>
              </a:spcAft>
              <a:buClr>
                <a:schemeClr val="dk1"/>
              </a:buClr>
              <a:buSzPts val="2800"/>
              <a:buNone/>
              <a:defRPr sz="2800">
                <a:solidFill>
                  <a:schemeClr val="dk1"/>
                </a:solidFill>
              </a:defRPr>
            </a:lvl3pPr>
            <a:lvl4pPr lvl="3" rtl="0">
              <a:spcBef>
                <a:spcPts val="0"/>
              </a:spcBef>
              <a:spcAft>
                <a:spcPts val="0"/>
              </a:spcAft>
              <a:buClr>
                <a:schemeClr val="dk1"/>
              </a:buClr>
              <a:buSzPts val="2800"/>
              <a:buNone/>
              <a:defRPr sz="2800">
                <a:solidFill>
                  <a:schemeClr val="dk1"/>
                </a:solidFill>
              </a:defRPr>
            </a:lvl4pPr>
            <a:lvl5pPr lvl="4" rtl="0">
              <a:spcBef>
                <a:spcPts val="0"/>
              </a:spcBef>
              <a:spcAft>
                <a:spcPts val="0"/>
              </a:spcAft>
              <a:buClr>
                <a:schemeClr val="dk1"/>
              </a:buClr>
              <a:buSzPts val="2800"/>
              <a:buNone/>
              <a:defRPr sz="2800">
                <a:solidFill>
                  <a:schemeClr val="dk1"/>
                </a:solidFill>
              </a:defRPr>
            </a:lvl5pPr>
            <a:lvl6pPr lvl="5" rtl="0">
              <a:spcBef>
                <a:spcPts val="0"/>
              </a:spcBef>
              <a:spcAft>
                <a:spcPts val="0"/>
              </a:spcAft>
              <a:buClr>
                <a:schemeClr val="dk1"/>
              </a:buClr>
              <a:buSzPts val="2800"/>
              <a:buNone/>
              <a:defRPr sz="2800">
                <a:solidFill>
                  <a:schemeClr val="dk1"/>
                </a:solidFill>
              </a:defRPr>
            </a:lvl6pPr>
            <a:lvl7pPr lvl="6" rtl="0">
              <a:spcBef>
                <a:spcPts val="0"/>
              </a:spcBef>
              <a:spcAft>
                <a:spcPts val="0"/>
              </a:spcAft>
              <a:buClr>
                <a:schemeClr val="dk1"/>
              </a:buClr>
              <a:buSzPts val="2800"/>
              <a:buNone/>
              <a:defRPr sz="2800">
                <a:solidFill>
                  <a:schemeClr val="dk1"/>
                </a:solidFill>
              </a:defRPr>
            </a:lvl7pPr>
            <a:lvl8pPr lvl="7" rtl="0">
              <a:spcBef>
                <a:spcPts val="0"/>
              </a:spcBef>
              <a:spcAft>
                <a:spcPts val="0"/>
              </a:spcAft>
              <a:buClr>
                <a:schemeClr val="dk1"/>
              </a:buClr>
              <a:buSzPts val="2800"/>
              <a:buNone/>
              <a:defRPr sz="2800">
                <a:solidFill>
                  <a:schemeClr val="dk1"/>
                </a:solidFill>
              </a:defRPr>
            </a:lvl8pPr>
            <a:lvl9pPr lvl="8" rtl="0">
              <a:spcBef>
                <a:spcPts val="0"/>
              </a:spcBef>
              <a:spcAft>
                <a:spcPts val="0"/>
              </a:spcAft>
              <a:buClr>
                <a:schemeClr val="dk1"/>
              </a:buClr>
              <a:buSzPts val="2800"/>
              <a:buNone/>
              <a:defRPr sz="2800">
                <a:solidFill>
                  <a:schemeClr val="dk1"/>
                </a:solidFill>
              </a:defRPr>
            </a:lvl9pPr>
          </a:lstStyle>
          <a:p>
            <a:endParaRPr/>
          </a:p>
        </p:txBody>
      </p:sp>
      <p:grpSp>
        <p:nvGrpSpPr>
          <p:cNvPr id="610" name="Google Shape;610;p10"/>
          <p:cNvGrpSpPr/>
          <p:nvPr/>
        </p:nvGrpSpPr>
        <p:grpSpPr>
          <a:xfrm rot="-1074764" flipH="1">
            <a:off x="8462303" y="197603"/>
            <a:ext cx="1824387" cy="1190519"/>
            <a:chOff x="7662600" y="-1843499"/>
            <a:chExt cx="1898252" cy="1238844"/>
          </a:xfrm>
        </p:grpSpPr>
        <p:sp>
          <p:nvSpPr>
            <p:cNvPr id="611" name="Google Shape;611;p10"/>
            <p:cNvSpPr/>
            <p:nvPr/>
          </p:nvSpPr>
          <p:spPr>
            <a:xfrm>
              <a:off x="7662600" y="-1843499"/>
              <a:ext cx="1898252" cy="1238844"/>
            </a:xfrm>
            <a:custGeom>
              <a:avLst/>
              <a:gdLst/>
              <a:ahLst/>
              <a:cxnLst/>
              <a:rect l="l" t="t" r="r" b="b"/>
              <a:pathLst>
                <a:path w="284809" h="185873" extrusionOk="0">
                  <a:moveTo>
                    <a:pt x="256265" y="0"/>
                  </a:moveTo>
                  <a:lnTo>
                    <a:pt x="9993" y="37998"/>
                  </a:lnTo>
                  <a:lnTo>
                    <a:pt x="0" y="39567"/>
                  </a:lnTo>
                  <a:cubicBezTo>
                    <a:pt x="1792" y="42793"/>
                    <a:pt x="3181" y="42703"/>
                    <a:pt x="4167" y="44630"/>
                  </a:cubicBezTo>
                  <a:cubicBezTo>
                    <a:pt x="5556" y="47453"/>
                    <a:pt x="7662" y="48887"/>
                    <a:pt x="9052" y="51710"/>
                  </a:cubicBezTo>
                  <a:cubicBezTo>
                    <a:pt x="10037" y="53682"/>
                    <a:pt x="11202" y="56012"/>
                    <a:pt x="12950" y="59283"/>
                  </a:cubicBezTo>
                  <a:cubicBezTo>
                    <a:pt x="14742" y="62509"/>
                    <a:pt x="15639" y="65018"/>
                    <a:pt x="16804" y="66856"/>
                  </a:cubicBezTo>
                  <a:cubicBezTo>
                    <a:pt x="18506" y="69499"/>
                    <a:pt x="20030" y="71202"/>
                    <a:pt x="21733" y="73846"/>
                  </a:cubicBezTo>
                  <a:cubicBezTo>
                    <a:pt x="22898" y="75683"/>
                    <a:pt x="24063" y="78103"/>
                    <a:pt x="25855" y="81329"/>
                  </a:cubicBezTo>
                  <a:cubicBezTo>
                    <a:pt x="27647" y="84645"/>
                    <a:pt x="28409" y="87244"/>
                    <a:pt x="28947" y="89440"/>
                  </a:cubicBezTo>
                  <a:cubicBezTo>
                    <a:pt x="29753" y="92487"/>
                    <a:pt x="29216" y="95086"/>
                    <a:pt x="29978" y="98133"/>
                  </a:cubicBezTo>
                  <a:cubicBezTo>
                    <a:pt x="30515" y="100328"/>
                    <a:pt x="32397" y="102524"/>
                    <a:pt x="34234" y="105840"/>
                  </a:cubicBezTo>
                  <a:cubicBezTo>
                    <a:pt x="35489" y="108170"/>
                    <a:pt x="37461" y="109649"/>
                    <a:pt x="39477" y="111396"/>
                  </a:cubicBezTo>
                  <a:cubicBezTo>
                    <a:pt x="41359" y="113099"/>
                    <a:pt x="43152" y="114981"/>
                    <a:pt x="45347" y="116415"/>
                  </a:cubicBezTo>
                  <a:cubicBezTo>
                    <a:pt x="47543" y="117894"/>
                    <a:pt x="49022" y="120313"/>
                    <a:pt x="51128" y="121837"/>
                  </a:cubicBezTo>
                  <a:cubicBezTo>
                    <a:pt x="53278" y="123405"/>
                    <a:pt x="56594" y="123674"/>
                    <a:pt x="58252" y="125601"/>
                  </a:cubicBezTo>
                  <a:cubicBezTo>
                    <a:pt x="59910" y="127528"/>
                    <a:pt x="61434" y="129903"/>
                    <a:pt x="62688" y="132277"/>
                  </a:cubicBezTo>
                  <a:cubicBezTo>
                    <a:pt x="63854" y="134563"/>
                    <a:pt x="63898" y="137520"/>
                    <a:pt x="65019" y="139850"/>
                  </a:cubicBezTo>
                  <a:cubicBezTo>
                    <a:pt x="66139" y="142270"/>
                    <a:pt x="67035" y="144824"/>
                    <a:pt x="68379" y="146930"/>
                  </a:cubicBezTo>
                  <a:cubicBezTo>
                    <a:pt x="69813" y="149171"/>
                    <a:pt x="72412" y="150291"/>
                    <a:pt x="74473" y="151859"/>
                  </a:cubicBezTo>
                  <a:cubicBezTo>
                    <a:pt x="76490" y="153383"/>
                    <a:pt x="77834" y="155937"/>
                    <a:pt x="79895" y="157505"/>
                  </a:cubicBezTo>
                  <a:cubicBezTo>
                    <a:pt x="82001" y="159029"/>
                    <a:pt x="84152" y="160463"/>
                    <a:pt x="86303" y="161941"/>
                  </a:cubicBezTo>
                  <a:cubicBezTo>
                    <a:pt x="88409" y="163375"/>
                    <a:pt x="90336" y="165257"/>
                    <a:pt x="92576" y="166557"/>
                  </a:cubicBezTo>
                  <a:cubicBezTo>
                    <a:pt x="94817" y="167901"/>
                    <a:pt x="97057" y="169380"/>
                    <a:pt x="99343" y="170500"/>
                  </a:cubicBezTo>
                  <a:cubicBezTo>
                    <a:pt x="100042" y="170830"/>
                    <a:pt x="100803" y="170942"/>
                    <a:pt x="101598" y="170942"/>
                  </a:cubicBezTo>
                  <a:cubicBezTo>
                    <a:pt x="103295" y="170942"/>
                    <a:pt x="105145" y="170430"/>
                    <a:pt x="106870" y="170430"/>
                  </a:cubicBezTo>
                  <a:cubicBezTo>
                    <a:pt x="107081" y="170430"/>
                    <a:pt x="107291" y="170438"/>
                    <a:pt x="107498" y="170455"/>
                  </a:cubicBezTo>
                  <a:cubicBezTo>
                    <a:pt x="109966" y="170672"/>
                    <a:pt x="112476" y="172478"/>
                    <a:pt x="115069" y="172478"/>
                  </a:cubicBezTo>
                  <a:cubicBezTo>
                    <a:pt x="115159" y="172478"/>
                    <a:pt x="115249" y="172476"/>
                    <a:pt x="115340" y="172472"/>
                  </a:cubicBezTo>
                  <a:cubicBezTo>
                    <a:pt x="117983" y="172337"/>
                    <a:pt x="120582" y="170948"/>
                    <a:pt x="123181" y="170903"/>
                  </a:cubicBezTo>
                  <a:cubicBezTo>
                    <a:pt x="123540" y="170903"/>
                    <a:pt x="123899" y="170902"/>
                    <a:pt x="124258" y="170902"/>
                  </a:cubicBezTo>
                  <a:cubicBezTo>
                    <a:pt x="126595" y="170902"/>
                    <a:pt x="128938" y="170936"/>
                    <a:pt x="131113" y="171441"/>
                  </a:cubicBezTo>
                  <a:cubicBezTo>
                    <a:pt x="133577" y="172023"/>
                    <a:pt x="136266" y="172561"/>
                    <a:pt x="138641" y="173681"/>
                  </a:cubicBezTo>
                  <a:cubicBezTo>
                    <a:pt x="140971" y="174802"/>
                    <a:pt x="142405" y="177804"/>
                    <a:pt x="144735" y="178969"/>
                  </a:cubicBezTo>
                  <a:cubicBezTo>
                    <a:pt x="147065" y="180134"/>
                    <a:pt x="149708" y="180851"/>
                    <a:pt x="152128" y="181702"/>
                  </a:cubicBezTo>
                  <a:cubicBezTo>
                    <a:pt x="152858" y="181954"/>
                    <a:pt x="153611" y="182041"/>
                    <a:pt x="154378" y="182041"/>
                  </a:cubicBezTo>
                  <a:cubicBezTo>
                    <a:pt x="156090" y="182041"/>
                    <a:pt x="157868" y="181607"/>
                    <a:pt x="159594" y="181607"/>
                  </a:cubicBezTo>
                  <a:cubicBezTo>
                    <a:pt x="159704" y="181607"/>
                    <a:pt x="159815" y="181609"/>
                    <a:pt x="159925" y="181613"/>
                  </a:cubicBezTo>
                  <a:cubicBezTo>
                    <a:pt x="162818" y="181653"/>
                    <a:pt x="165192" y="182583"/>
                    <a:pt x="167216" y="182583"/>
                  </a:cubicBezTo>
                  <a:cubicBezTo>
                    <a:pt x="167418" y="182583"/>
                    <a:pt x="167616" y="182574"/>
                    <a:pt x="167811" y="182554"/>
                  </a:cubicBezTo>
                  <a:cubicBezTo>
                    <a:pt x="170948" y="182240"/>
                    <a:pt x="173009" y="180582"/>
                    <a:pt x="175339" y="180044"/>
                  </a:cubicBezTo>
                  <a:cubicBezTo>
                    <a:pt x="175704" y="179960"/>
                    <a:pt x="176076" y="179925"/>
                    <a:pt x="176457" y="179925"/>
                  </a:cubicBezTo>
                  <a:cubicBezTo>
                    <a:pt x="178270" y="179925"/>
                    <a:pt x="180270" y="180716"/>
                    <a:pt x="182512" y="180716"/>
                  </a:cubicBezTo>
                  <a:cubicBezTo>
                    <a:pt x="182806" y="180716"/>
                    <a:pt x="183103" y="180702"/>
                    <a:pt x="183405" y="180672"/>
                  </a:cubicBezTo>
                  <a:cubicBezTo>
                    <a:pt x="184875" y="180519"/>
                    <a:pt x="186470" y="180449"/>
                    <a:pt x="188363" y="180449"/>
                  </a:cubicBezTo>
                  <a:cubicBezTo>
                    <a:pt x="189240" y="180449"/>
                    <a:pt x="190181" y="180464"/>
                    <a:pt x="191202" y="180492"/>
                  </a:cubicBezTo>
                  <a:cubicBezTo>
                    <a:pt x="191372" y="180497"/>
                    <a:pt x="191540" y="180499"/>
                    <a:pt x="191706" y="180499"/>
                  </a:cubicBezTo>
                  <a:cubicBezTo>
                    <a:pt x="194028" y="180499"/>
                    <a:pt x="196032" y="180065"/>
                    <a:pt x="197772" y="180065"/>
                  </a:cubicBezTo>
                  <a:cubicBezTo>
                    <a:pt x="198245" y="180065"/>
                    <a:pt x="198698" y="180097"/>
                    <a:pt x="199133" y="180179"/>
                  </a:cubicBezTo>
                  <a:cubicBezTo>
                    <a:pt x="202180" y="180761"/>
                    <a:pt x="204376" y="181881"/>
                    <a:pt x="206661" y="182688"/>
                  </a:cubicBezTo>
                  <a:cubicBezTo>
                    <a:pt x="208902" y="183539"/>
                    <a:pt x="211097" y="185063"/>
                    <a:pt x="214189" y="185645"/>
                  </a:cubicBezTo>
                  <a:cubicBezTo>
                    <a:pt x="214624" y="185727"/>
                    <a:pt x="215083" y="185759"/>
                    <a:pt x="215565" y="185759"/>
                  </a:cubicBezTo>
                  <a:cubicBezTo>
                    <a:pt x="217339" y="185759"/>
                    <a:pt x="219425" y="185325"/>
                    <a:pt x="221788" y="185325"/>
                  </a:cubicBezTo>
                  <a:cubicBezTo>
                    <a:pt x="221957" y="185325"/>
                    <a:pt x="222128" y="185327"/>
                    <a:pt x="222300" y="185332"/>
                  </a:cubicBezTo>
                  <a:cubicBezTo>
                    <a:pt x="225301" y="185418"/>
                    <a:pt x="227768" y="185872"/>
                    <a:pt x="229820" y="185872"/>
                  </a:cubicBezTo>
                  <a:cubicBezTo>
                    <a:pt x="229913" y="185872"/>
                    <a:pt x="230005" y="185871"/>
                    <a:pt x="230097" y="185870"/>
                  </a:cubicBezTo>
                  <a:cubicBezTo>
                    <a:pt x="233278" y="185780"/>
                    <a:pt x="235519" y="184480"/>
                    <a:pt x="237849" y="184301"/>
                  </a:cubicBezTo>
                  <a:cubicBezTo>
                    <a:pt x="238166" y="184271"/>
                    <a:pt x="238485" y="184258"/>
                    <a:pt x="238806" y="184258"/>
                  </a:cubicBezTo>
                  <a:cubicBezTo>
                    <a:pt x="240700" y="184258"/>
                    <a:pt x="242687" y="184712"/>
                    <a:pt x="245140" y="184712"/>
                  </a:cubicBezTo>
                  <a:cubicBezTo>
                    <a:pt x="245321" y="184712"/>
                    <a:pt x="245504" y="184710"/>
                    <a:pt x="245690" y="184704"/>
                  </a:cubicBezTo>
                  <a:cubicBezTo>
                    <a:pt x="245809" y="184700"/>
                    <a:pt x="245930" y="184697"/>
                    <a:pt x="246051" y="184697"/>
                  </a:cubicBezTo>
                  <a:cubicBezTo>
                    <a:pt x="248121" y="184697"/>
                    <a:pt x="250524" y="185382"/>
                    <a:pt x="253487" y="185466"/>
                  </a:cubicBezTo>
                  <a:cubicBezTo>
                    <a:pt x="253674" y="185472"/>
                    <a:pt x="253859" y="185474"/>
                    <a:pt x="254042" y="185474"/>
                  </a:cubicBezTo>
                  <a:cubicBezTo>
                    <a:pt x="256963" y="185474"/>
                    <a:pt x="259305" y="184839"/>
                    <a:pt x="261329" y="184839"/>
                  </a:cubicBezTo>
                  <a:cubicBezTo>
                    <a:pt x="261622" y="184835"/>
                    <a:pt x="261909" y="184833"/>
                    <a:pt x="262190" y="184833"/>
                  </a:cubicBezTo>
                  <a:cubicBezTo>
                    <a:pt x="264200" y="184833"/>
                    <a:pt x="265899" y="184927"/>
                    <a:pt x="267501" y="184927"/>
                  </a:cubicBezTo>
                  <a:cubicBezTo>
                    <a:pt x="268066" y="184927"/>
                    <a:pt x="268620" y="184916"/>
                    <a:pt x="269171" y="184884"/>
                  </a:cubicBezTo>
                  <a:cubicBezTo>
                    <a:pt x="271501" y="184749"/>
                    <a:pt x="273786" y="183584"/>
                    <a:pt x="276923" y="183539"/>
                  </a:cubicBezTo>
                  <a:cubicBezTo>
                    <a:pt x="276952" y="183539"/>
                    <a:pt x="276982" y="183539"/>
                    <a:pt x="277011" y="183539"/>
                  </a:cubicBezTo>
                  <a:cubicBezTo>
                    <a:pt x="279145" y="183539"/>
                    <a:pt x="281715" y="185109"/>
                    <a:pt x="284809" y="185197"/>
                  </a:cubicBezTo>
                  <a:lnTo>
                    <a:pt x="283913" y="179372"/>
                  </a:lnTo>
                  <a:lnTo>
                    <a:pt x="284182" y="179372"/>
                  </a:lnTo>
                  <a:lnTo>
                    <a:pt x="256265" y="0"/>
                  </a:lnTo>
                  <a:close/>
                </a:path>
              </a:pathLst>
            </a:custGeom>
            <a:solidFill>
              <a:schemeClr val="accent3"/>
            </a:solidFill>
            <a:ln>
              <a:noFill/>
            </a:ln>
            <a:effectLst>
              <a:outerShdw blurRad="57150" dist="19050" dir="5400000" algn="bl" rotWithShape="0">
                <a:srgbClr val="000000">
                  <a:alpha val="2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2" name="Google Shape;612;p10"/>
            <p:cNvSpPr/>
            <p:nvPr/>
          </p:nvSpPr>
          <p:spPr>
            <a:xfrm>
              <a:off x="7662600" y="-1843499"/>
              <a:ext cx="1898252" cy="1238844"/>
            </a:xfrm>
            <a:custGeom>
              <a:avLst/>
              <a:gdLst/>
              <a:ahLst/>
              <a:cxnLst/>
              <a:rect l="l" t="t" r="r" b="b"/>
              <a:pathLst>
                <a:path w="284809" h="185873" extrusionOk="0">
                  <a:moveTo>
                    <a:pt x="256265" y="0"/>
                  </a:moveTo>
                  <a:lnTo>
                    <a:pt x="9993" y="37998"/>
                  </a:lnTo>
                  <a:lnTo>
                    <a:pt x="0" y="39567"/>
                  </a:lnTo>
                  <a:cubicBezTo>
                    <a:pt x="1792" y="42793"/>
                    <a:pt x="3181" y="42703"/>
                    <a:pt x="4167" y="44630"/>
                  </a:cubicBezTo>
                  <a:cubicBezTo>
                    <a:pt x="5556" y="47453"/>
                    <a:pt x="7662" y="48887"/>
                    <a:pt x="9052" y="51710"/>
                  </a:cubicBezTo>
                  <a:cubicBezTo>
                    <a:pt x="10037" y="53682"/>
                    <a:pt x="11202" y="56012"/>
                    <a:pt x="12950" y="59283"/>
                  </a:cubicBezTo>
                  <a:cubicBezTo>
                    <a:pt x="14742" y="62509"/>
                    <a:pt x="15639" y="65018"/>
                    <a:pt x="16804" y="66856"/>
                  </a:cubicBezTo>
                  <a:cubicBezTo>
                    <a:pt x="18506" y="69499"/>
                    <a:pt x="20030" y="71202"/>
                    <a:pt x="21733" y="73846"/>
                  </a:cubicBezTo>
                  <a:cubicBezTo>
                    <a:pt x="22898" y="75683"/>
                    <a:pt x="24063" y="78103"/>
                    <a:pt x="25855" y="81329"/>
                  </a:cubicBezTo>
                  <a:cubicBezTo>
                    <a:pt x="27647" y="84645"/>
                    <a:pt x="28409" y="87244"/>
                    <a:pt x="28947" y="89440"/>
                  </a:cubicBezTo>
                  <a:cubicBezTo>
                    <a:pt x="29753" y="92487"/>
                    <a:pt x="29216" y="95086"/>
                    <a:pt x="29978" y="98133"/>
                  </a:cubicBezTo>
                  <a:cubicBezTo>
                    <a:pt x="30515" y="100328"/>
                    <a:pt x="32397" y="102524"/>
                    <a:pt x="34234" y="105840"/>
                  </a:cubicBezTo>
                  <a:cubicBezTo>
                    <a:pt x="35489" y="108170"/>
                    <a:pt x="37461" y="109649"/>
                    <a:pt x="39477" y="111396"/>
                  </a:cubicBezTo>
                  <a:cubicBezTo>
                    <a:pt x="41359" y="113099"/>
                    <a:pt x="43152" y="114981"/>
                    <a:pt x="45347" y="116415"/>
                  </a:cubicBezTo>
                  <a:cubicBezTo>
                    <a:pt x="47543" y="117894"/>
                    <a:pt x="49022" y="120313"/>
                    <a:pt x="51128" y="121837"/>
                  </a:cubicBezTo>
                  <a:cubicBezTo>
                    <a:pt x="53278" y="123405"/>
                    <a:pt x="56594" y="123674"/>
                    <a:pt x="58252" y="125601"/>
                  </a:cubicBezTo>
                  <a:cubicBezTo>
                    <a:pt x="59910" y="127528"/>
                    <a:pt x="61434" y="129903"/>
                    <a:pt x="62688" y="132277"/>
                  </a:cubicBezTo>
                  <a:cubicBezTo>
                    <a:pt x="63854" y="134563"/>
                    <a:pt x="63898" y="137520"/>
                    <a:pt x="65019" y="139850"/>
                  </a:cubicBezTo>
                  <a:cubicBezTo>
                    <a:pt x="66139" y="142270"/>
                    <a:pt x="67035" y="144824"/>
                    <a:pt x="68379" y="146930"/>
                  </a:cubicBezTo>
                  <a:cubicBezTo>
                    <a:pt x="69813" y="149171"/>
                    <a:pt x="72412" y="150291"/>
                    <a:pt x="74473" y="151859"/>
                  </a:cubicBezTo>
                  <a:cubicBezTo>
                    <a:pt x="76490" y="153383"/>
                    <a:pt x="77834" y="155937"/>
                    <a:pt x="79895" y="157505"/>
                  </a:cubicBezTo>
                  <a:cubicBezTo>
                    <a:pt x="82001" y="159029"/>
                    <a:pt x="84152" y="160463"/>
                    <a:pt x="86303" y="161941"/>
                  </a:cubicBezTo>
                  <a:cubicBezTo>
                    <a:pt x="88409" y="163375"/>
                    <a:pt x="90336" y="165257"/>
                    <a:pt x="92576" y="166557"/>
                  </a:cubicBezTo>
                  <a:cubicBezTo>
                    <a:pt x="94817" y="167901"/>
                    <a:pt x="97057" y="169380"/>
                    <a:pt x="99343" y="170500"/>
                  </a:cubicBezTo>
                  <a:cubicBezTo>
                    <a:pt x="100042" y="170830"/>
                    <a:pt x="100803" y="170942"/>
                    <a:pt x="101598" y="170942"/>
                  </a:cubicBezTo>
                  <a:cubicBezTo>
                    <a:pt x="103295" y="170942"/>
                    <a:pt x="105145" y="170430"/>
                    <a:pt x="106870" y="170430"/>
                  </a:cubicBezTo>
                  <a:cubicBezTo>
                    <a:pt x="107081" y="170430"/>
                    <a:pt x="107291" y="170438"/>
                    <a:pt x="107498" y="170455"/>
                  </a:cubicBezTo>
                  <a:cubicBezTo>
                    <a:pt x="109966" y="170672"/>
                    <a:pt x="112476" y="172478"/>
                    <a:pt x="115069" y="172478"/>
                  </a:cubicBezTo>
                  <a:cubicBezTo>
                    <a:pt x="115159" y="172478"/>
                    <a:pt x="115249" y="172476"/>
                    <a:pt x="115340" y="172472"/>
                  </a:cubicBezTo>
                  <a:cubicBezTo>
                    <a:pt x="117983" y="172337"/>
                    <a:pt x="120582" y="170948"/>
                    <a:pt x="123181" y="170903"/>
                  </a:cubicBezTo>
                  <a:cubicBezTo>
                    <a:pt x="123540" y="170903"/>
                    <a:pt x="123899" y="170902"/>
                    <a:pt x="124258" y="170902"/>
                  </a:cubicBezTo>
                  <a:cubicBezTo>
                    <a:pt x="126595" y="170902"/>
                    <a:pt x="128938" y="170936"/>
                    <a:pt x="131113" y="171441"/>
                  </a:cubicBezTo>
                  <a:cubicBezTo>
                    <a:pt x="133577" y="172023"/>
                    <a:pt x="136266" y="172561"/>
                    <a:pt x="138641" y="173681"/>
                  </a:cubicBezTo>
                  <a:cubicBezTo>
                    <a:pt x="140971" y="174802"/>
                    <a:pt x="142405" y="177804"/>
                    <a:pt x="144735" y="178969"/>
                  </a:cubicBezTo>
                  <a:cubicBezTo>
                    <a:pt x="147065" y="180134"/>
                    <a:pt x="149708" y="180851"/>
                    <a:pt x="152128" y="181702"/>
                  </a:cubicBezTo>
                  <a:cubicBezTo>
                    <a:pt x="152858" y="181954"/>
                    <a:pt x="153611" y="182041"/>
                    <a:pt x="154378" y="182041"/>
                  </a:cubicBezTo>
                  <a:cubicBezTo>
                    <a:pt x="156090" y="182041"/>
                    <a:pt x="157868" y="181607"/>
                    <a:pt x="159594" y="181607"/>
                  </a:cubicBezTo>
                  <a:cubicBezTo>
                    <a:pt x="159704" y="181607"/>
                    <a:pt x="159815" y="181609"/>
                    <a:pt x="159925" y="181613"/>
                  </a:cubicBezTo>
                  <a:cubicBezTo>
                    <a:pt x="162818" y="181653"/>
                    <a:pt x="165192" y="182583"/>
                    <a:pt x="167216" y="182583"/>
                  </a:cubicBezTo>
                  <a:cubicBezTo>
                    <a:pt x="167418" y="182583"/>
                    <a:pt x="167616" y="182574"/>
                    <a:pt x="167811" y="182554"/>
                  </a:cubicBezTo>
                  <a:cubicBezTo>
                    <a:pt x="170948" y="182240"/>
                    <a:pt x="173009" y="180582"/>
                    <a:pt x="175339" y="180044"/>
                  </a:cubicBezTo>
                  <a:cubicBezTo>
                    <a:pt x="175704" y="179960"/>
                    <a:pt x="176076" y="179925"/>
                    <a:pt x="176457" y="179925"/>
                  </a:cubicBezTo>
                  <a:cubicBezTo>
                    <a:pt x="178270" y="179925"/>
                    <a:pt x="180270" y="180716"/>
                    <a:pt x="182512" y="180716"/>
                  </a:cubicBezTo>
                  <a:cubicBezTo>
                    <a:pt x="182806" y="180716"/>
                    <a:pt x="183103" y="180702"/>
                    <a:pt x="183405" y="180672"/>
                  </a:cubicBezTo>
                  <a:cubicBezTo>
                    <a:pt x="184875" y="180519"/>
                    <a:pt x="186470" y="180449"/>
                    <a:pt x="188363" y="180449"/>
                  </a:cubicBezTo>
                  <a:cubicBezTo>
                    <a:pt x="189240" y="180449"/>
                    <a:pt x="190181" y="180464"/>
                    <a:pt x="191202" y="180492"/>
                  </a:cubicBezTo>
                  <a:cubicBezTo>
                    <a:pt x="191372" y="180497"/>
                    <a:pt x="191540" y="180499"/>
                    <a:pt x="191706" y="180499"/>
                  </a:cubicBezTo>
                  <a:cubicBezTo>
                    <a:pt x="194028" y="180499"/>
                    <a:pt x="196032" y="180065"/>
                    <a:pt x="197772" y="180065"/>
                  </a:cubicBezTo>
                  <a:cubicBezTo>
                    <a:pt x="198245" y="180065"/>
                    <a:pt x="198698" y="180097"/>
                    <a:pt x="199133" y="180179"/>
                  </a:cubicBezTo>
                  <a:cubicBezTo>
                    <a:pt x="202180" y="180761"/>
                    <a:pt x="204376" y="181881"/>
                    <a:pt x="206661" y="182688"/>
                  </a:cubicBezTo>
                  <a:cubicBezTo>
                    <a:pt x="208902" y="183539"/>
                    <a:pt x="211097" y="185063"/>
                    <a:pt x="214189" y="185645"/>
                  </a:cubicBezTo>
                  <a:cubicBezTo>
                    <a:pt x="214624" y="185727"/>
                    <a:pt x="215083" y="185759"/>
                    <a:pt x="215565" y="185759"/>
                  </a:cubicBezTo>
                  <a:cubicBezTo>
                    <a:pt x="217339" y="185759"/>
                    <a:pt x="219425" y="185325"/>
                    <a:pt x="221788" y="185325"/>
                  </a:cubicBezTo>
                  <a:cubicBezTo>
                    <a:pt x="221957" y="185325"/>
                    <a:pt x="222128" y="185327"/>
                    <a:pt x="222300" y="185332"/>
                  </a:cubicBezTo>
                  <a:cubicBezTo>
                    <a:pt x="225301" y="185418"/>
                    <a:pt x="227768" y="185872"/>
                    <a:pt x="229820" y="185872"/>
                  </a:cubicBezTo>
                  <a:cubicBezTo>
                    <a:pt x="229913" y="185872"/>
                    <a:pt x="230005" y="185871"/>
                    <a:pt x="230097" y="185870"/>
                  </a:cubicBezTo>
                  <a:cubicBezTo>
                    <a:pt x="233278" y="185780"/>
                    <a:pt x="235519" y="184480"/>
                    <a:pt x="237849" y="184301"/>
                  </a:cubicBezTo>
                  <a:cubicBezTo>
                    <a:pt x="238166" y="184271"/>
                    <a:pt x="238485" y="184258"/>
                    <a:pt x="238806" y="184258"/>
                  </a:cubicBezTo>
                  <a:cubicBezTo>
                    <a:pt x="240700" y="184258"/>
                    <a:pt x="242687" y="184712"/>
                    <a:pt x="245140" y="184712"/>
                  </a:cubicBezTo>
                  <a:cubicBezTo>
                    <a:pt x="245321" y="184712"/>
                    <a:pt x="245504" y="184710"/>
                    <a:pt x="245690" y="184704"/>
                  </a:cubicBezTo>
                  <a:cubicBezTo>
                    <a:pt x="245809" y="184700"/>
                    <a:pt x="245930" y="184697"/>
                    <a:pt x="246051" y="184697"/>
                  </a:cubicBezTo>
                  <a:cubicBezTo>
                    <a:pt x="248121" y="184697"/>
                    <a:pt x="250524" y="185382"/>
                    <a:pt x="253487" y="185466"/>
                  </a:cubicBezTo>
                  <a:cubicBezTo>
                    <a:pt x="253674" y="185472"/>
                    <a:pt x="253859" y="185474"/>
                    <a:pt x="254042" y="185474"/>
                  </a:cubicBezTo>
                  <a:cubicBezTo>
                    <a:pt x="256963" y="185474"/>
                    <a:pt x="259305" y="184839"/>
                    <a:pt x="261329" y="184839"/>
                  </a:cubicBezTo>
                  <a:cubicBezTo>
                    <a:pt x="261622" y="184835"/>
                    <a:pt x="261909" y="184833"/>
                    <a:pt x="262190" y="184833"/>
                  </a:cubicBezTo>
                  <a:cubicBezTo>
                    <a:pt x="264200" y="184833"/>
                    <a:pt x="265899" y="184927"/>
                    <a:pt x="267501" y="184927"/>
                  </a:cubicBezTo>
                  <a:cubicBezTo>
                    <a:pt x="268066" y="184927"/>
                    <a:pt x="268620" y="184916"/>
                    <a:pt x="269171" y="184884"/>
                  </a:cubicBezTo>
                  <a:cubicBezTo>
                    <a:pt x="271501" y="184749"/>
                    <a:pt x="273786" y="183584"/>
                    <a:pt x="276923" y="183539"/>
                  </a:cubicBezTo>
                  <a:cubicBezTo>
                    <a:pt x="276952" y="183539"/>
                    <a:pt x="276982" y="183539"/>
                    <a:pt x="277011" y="183539"/>
                  </a:cubicBezTo>
                  <a:cubicBezTo>
                    <a:pt x="279145" y="183539"/>
                    <a:pt x="281715" y="185109"/>
                    <a:pt x="284809" y="185197"/>
                  </a:cubicBezTo>
                  <a:lnTo>
                    <a:pt x="283913" y="179372"/>
                  </a:lnTo>
                  <a:lnTo>
                    <a:pt x="284182" y="179372"/>
                  </a:lnTo>
                  <a:lnTo>
                    <a:pt x="256265" y="0"/>
                  </a:lnTo>
                  <a:close/>
                </a:path>
              </a:pathLst>
            </a:custGeom>
            <a:solidFill>
              <a:srgbClr val="F0EBA7">
                <a:alpha val="424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613" name="Google Shape;613;p10"/>
          <p:cNvGrpSpPr/>
          <p:nvPr/>
        </p:nvGrpSpPr>
        <p:grpSpPr>
          <a:xfrm rot="-10203916">
            <a:off x="-538262" y="4575111"/>
            <a:ext cx="2251269" cy="887115"/>
            <a:chOff x="-6219592" y="940873"/>
            <a:chExt cx="7527193" cy="2966097"/>
          </a:xfrm>
        </p:grpSpPr>
        <p:sp>
          <p:nvSpPr>
            <p:cNvPr id="614" name="Google Shape;614;p10"/>
            <p:cNvSpPr/>
            <p:nvPr/>
          </p:nvSpPr>
          <p:spPr>
            <a:xfrm>
              <a:off x="-6219592" y="940873"/>
              <a:ext cx="7527193" cy="2966097"/>
            </a:xfrm>
            <a:custGeom>
              <a:avLst/>
              <a:gdLst/>
              <a:ahLst/>
              <a:cxnLst/>
              <a:rect l="l" t="t" r="r" b="b"/>
              <a:pathLst>
                <a:path w="284986" h="112299" extrusionOk="0">
                  <a:moveTo>
                    <a:pt x="54538" y="0"/>
                  </a:moveTo>
                  <a:cubicBezTo>
                    <a:pt x="54205" y="33"/>
                    <a:pt x="53906" y="66"/>
                    <a:pt x="53607" y="100"/>
                  </a:cubicBezTo>
                  <a:cubicBezTo>
                    <a:pt x="49486" y="698"/>
                    <a:pt x="45531" y="2160"/>
                    <a:pt x="42042" y="4420"/>
                  </a:cubicBezTo>
                  <a:cubicBezTo>
                    <a:pt x="40446" y="5450"/>
                    <a:pt x="38884" y="6680"/>
                    <a:pt x="37023" y="7112"/>
                  </a:cubicBezTo>
                  <a:cubicBezTo>
                    <a:pt x="36797" y="7169"/>
                    <a:pt x="36579" y="7194"/>
                    <a:pt x="36368" y="7194"/>
                  </a:cubicBezTo>
                  <a:cubicBezTo>
                    <a:pt x="34840" y="7194"/>
                    <a:pt x="33652" y="5856"/>
                    <a:pt x="32105" y="5185"/>
                  </a:cubicBezTo>
                  <a:cubicBezTo>
                    <a:pt x="31448" y="4891"/>
                    <a:pt x="30768" y="4780"/>
                    <a:pt x="30073" y="4780"/>
                  </a:cubicBezTo>
                  <a:cubicBezTo>
                    <a:pt x="27880" y="4780"/>
                    <a:pt x="25533" y="5888"/>
                    <a:pt x="23283" y="5888"/>
                  </a:cubicBezTo>
                  <a:cubicBezTo>
                    <a:pt x="22852" y="5888"/>
                    <a:pt x="22424" y="5847"/>
                    <a:pt x="22001" y="5750"/>
                  </a:cubicBezTo>
                  <a:cubicBezTo>
                    <a:pt x="21416" y="5615"/>
                    <a:pt x="20816" y="5449"/>
                    <a:pt x="20221" y="5449"/>
                  </a:cubicBezTo>
                  <a:cubicBezTo>
                    <a:pt x="19937" y="5449"/>
                    <a:pt x="19655" y="5487"/>
                    <a:pt x="19376" y="5583"/>
                  </a:cubicBezTo>
                  <a:cubicBezTo>
                    <a:pt x="18910" y="5750"/>
                    <a:pt x="18512" y="6082"/>
                    <a:pt x="18046" y="6315"/>
                  </a:cubicBezTo>
                  <a:cubicBezTo>
                    <a:pt x="17402" y="6624"/>
                    <a:pt x="16677" y="6693"/>
                    <a:pt x="15950" y="6693"/>
                  </a:cubicBezTo>
                  <a:cubicBezTo>
                    <a:pt x="15740" y="6693"/>
                    <a:pt x="15530" y="6688"/>
                    <a:pt x="15321" y="6680"/>
                  </a:cubicBezTo>
                  <a:cubicBezTo>
                    <a:pt x="11699" y="6514"/>
                    <a:pt x="8209" y="5583"/>
                    <a:pt x="4653" y="4952"/>
                  </a:cubicBezTo>
                  <a:cubicBezTo>
                    <a:pt x="4249" y="4883"/>
                    <a:pt x="3841" y="4850"/>
                    <a:pt x="3433" y="4850"/>
                  </a:cubicBezTo>
                  <a:cubicBezTo>
                    <a:pt x="2260" y="4850"/>
                    <a:pt x="1085" y="5124"/>
                    <a:pt x="0" y="5617"/>
                  </a:cubicBezTo>
                  <a:lnTo>
                    <a:pt x="0" y="17980"/>
                  </a:lnTo>
                  <a:lnTo>
                    <a:pt x="13393" y="18212"/>
                  </a:lnTo>
                  <a:cubicBezTo>
                    <a:pt x="14424" y="16385"/>
                    <a:pt x="16385" y="15122"/>
                    <a:pt x="18645" y="15122"/>
                  </a:cubicBezTo>
                  <a:cubicBezTo>
                    <a:pt x="21968" y="15122"/>
                    <a:pt x="24660" y="17814"/>
                    <a:pt x="24660" y="21170"/>
                  </a:cubicBezTo>
                  <a:cubicBezTo>
                    <a:pt x="24660" y="24494"/>
                    <a:pt x="21968" y="27186"/>
                    <a:pt x="18645" y="27186"/>
                  </a:cubicBezTo>
                  <a:cubicBezTo>
                    <a:pt x="16385" y="27186"/>
                    <a:pt x="14424" y="25923"/>
                    <a:pt x="13393" y="24095"/>
                  </a:cubicBezTo>
                  <a:lnTo>
                    <a:pt x="0" y="24328"/>
                  </a:lnTo>
                  <a:lnTo>
                    <a:pt x="0" y="50383"/>
                  </a:lnTo>
                  <a:lnTo>
                    <a:pt x="13393" y="50649"/>
                  </a:lnTo>
                  <a:cubicBezTo>
                    <a:pt x="14424" y="48788"/>
                    <a:pt x="16385" y="47525"/>
                    <a:pt x="18645" y="47525"/>
                  </a:cubicBezTo>
                  <a:cubicBezTo>
                    <a:pt x="21968" y="47525"/>
                    <a:pt x="24660" y="50250"/>
                    <a:pt x="24660" y="53574"/>
                  </a:cubicBezTo>
                  <a:cubicBezTo>
                    <a:pt x="24660" y="56897"/>
                    <a:pt x="21968" y="59589"/>
                    <a:pt x="18645" y="59589"/>
                  </a:cubicBezTo>
                  <a:cubicBezTo>
                    <a:pt x="16385" y="59589"/>
                    <a:pt x="14424" y="58326"/>
                    <a:pt x="13393" y="56498"/>
                  </a:cubicBezTo>
                  <a:lnTo>
                    <a:pt x="0" y="56764"/>
                  </a:lnTo>
                  <a:lnTo>
                    <a:pt x="0" y="82787"/>
                  </a:lnTo>
                  <a:lnTo>
                    <a:pt x="13393" y="83053"/>
                  </a:lnTo>
                  <a:cubicBezTo>
                    <a:pt x="14424" y="81192"/>
                    <a:pt x="16385" y="79962"/>
                    <a:pt x="18645" y="79962"/>
                  </a:cubicBezTo>
                  <a:cubicBezTo>
                    <a:pt x="21968" y="79962"/>
                    <a:pt x="24660" y="82654"/>
                    <a:pt x="24660" y="85977"/>
                  </a:cubicBezTo>
                  <a:cubicBezTo>
                    <a:pt x="24660" y="89301"/>
                    <a:pt x="21968" y="92026"/>
                    <a:pt x="18645" y="92026"/>
                  </a:cubicBezTo>
                  <a:cubicBezTo>
                    <a:pt x="16385" y="92026"/>
                    <a:pt x="14424" y="90763"/>
                    <a:pt x="13393" y="88902"/>
                  </a:cubicBezTo>
                  <a:lnTo>
                    <a:pt x="0" y="89168"/>
                  </a:lnTo>
                  <a:lnTo>
                    <a:pt x="0" y="112299"/>
                  </a:lnTo>
                  <a:lnTo>
                    <a:pt x="284986" y="112299"/>
                  </a:lnTo>
                  <a:lnTo>
                    <a:pt x="284986" y="0"/>
                  </a:lnTo>
                  <a:lnTo>
                    <a:pt x="252416" y="0"/>
                  </a:lnTo>
                  <a:cubicBezTo>
                    <a:pt x="251285" y="306"/>
                    <a:pt x="250126" y="639"/>
                    <a:pt x="248939" y="639"/>
                  </a:cubicBezTo>
                  <a:cubicBezTo>
                    <a:pt x="248835" y="639"/>
                    <a:pt x="248731" y="637"/>
                    <a:pt x="248627" y="631"/>
                  </a:cubicBezTo>
                  <a:cubicBezTo>
                    <a:pt x="247472" y="567"/>
                    <a:pt x="246317" y="131"/>
                    <a:pt x="245161" y="131"/>
                  </a:cubicBezTo>
                  <a:cubicBezTo>
                    <a:pt x="245120" y="131"/>
                    <a:pt x="245079" y="132"/>
                    <a:pt x="245038" y="133"/>
                  </a:cubicBezTo>
                  <a:cubicBezTo>
                    <a:pt x="243841" y="199"/>
                    <a:pt x="242711" y="698"/>
                    <a:pt x="241615" y="1163"/>
                  </a:cubicBezTo>
                  <a:cubicBezTo>
                    <a:pt x="235995" y="3552"/>
                    <a:pt x="229900" y="4776"/>
                    <a:pt x="223812" y="4776"/>
                  </a:cubicBezTo>
                  <a:cubicBezTo>
                    <a:pt x="222699" y="4776"/>
                    <a:pt x="221587" y="4735"/>
                    <a:pt x="220478" y="4653"/>
                  </a:cubicBezTo>
                  <a:cubicBezTo>
                    <a:pt x="219846" y="4594"/>
                    <a:pt x="219188" y="4529"/>
                    <a:pt x="218539" y="4529"/>
                  </a:cubicBezTo>
                  <a:cubicBezTo>
                    <a:pt x="217720" y="4529"/>
                    <a:pt x="216914" y="4633"/>
                    <a:pt x="216190" y="4985"/>
                  </a:cubicBezTo>
                  <a:cubicBezTo>
                    <a:pt x="215111" y="5476"/>
                    <a:pt x="214193" y="6448"/>
                    <a:pt x="213025" y="6448"/>
                  </a:cubicBezTo>
                  <a:cubicBezTo>
                    <a:pt x="213006" y="6448"/>
                    <a:pt x="212986" y="6448"/>
                    <a:pt x="212967" y="6447"/>
                  </a:cubicBezTo>
                  <a:cubicBezTo>
                    <a:pt x="212136" y="6414"/>
                    <a:pt x="211371" y="5849"/>
                    <a:pt x="210540" y="5716"/>
                  </a:cubicBezTo>
                  <a:cubicBezTo>
                    <a:pt x="210442" y="5705"/>
                    <a:pt x="210344" y="5700"/>
                    <a:pt x="210246" y="5700"/>
                  </a:cubicBezTo>
                  <a:cubicBezTo>
                    <a:pt x="209481" y="5700"/>
                    <a:pt x="208722" y="6024"/>
                    <a:pt x="208015" y="6348"/>
                  </a:cubicBezTo>
                  <a:cubicBezTo>
                    <a:pt x="202597" y="8807"/>
                    <a:pt x="197380" y="11665"/>
                    <a:pt x="192394" y="14922"/>
                  </a:cubicBezTo>
                  <a:cubicBezTo>
                    <a:pt x="191131" y="15753"/>
                    <a:pt x="189869" y="16584"/>
                    <a:pt x="188439" y="16916"/>
                  </a:cubicBezTo>
                  <a:cubicBezTo>
                    <a:pt x="187895" y="17035"/>
                    <a:pt x="187359" y="17090"/>
                    <a:pt x="186831" y="17090"/>
                  </a:cubicBezTo>
                  <a:cubicBezTo>
                    <a:pt x="182197" y="17090"/>
                    <a:pt x="178118" y="12890"/>
                    <a:pt x="173584" y="11100"/>
                  </a:cubicBezTo>
                  <a:cubicBezTo>
                    <a:pt x="170692" y="9970"/>
                    <a:pt x="168432" y="7577"/>
                    <a:pt x="165873" y="5816"/>
                  </a:cubicBezTo>
                  <a:cubicBezTo>
                    <a:pt x="165375" y="5484"/>
                    <a:pt x="164843" y="5118"/>
                    <a:pt x="164278" y="4885"/>
                  </a:cubicBezTo>
                  <a:cubicBezTo>
                    <a:pt x="163580" y="4586"/>
                    <a:pt x="162782" y="4487"/>
                    <a:pt x="162018" y="4387"/>
                  </a:cubicBezTo>
                  <a:cubicBezTo>
                    <a:pt x="160722" y="4221"/>
                    <a:pt x="159426" y="4055"/>
                    <a:pt x="158130" y="3888"/>
                  </a:cubicBezTo>
                  <a:cubicBezTo>
                    <a:pt x="155893" y="3589"/>
                    <a:pt x="153640" y="3289"/>
                    <a:pt x="151404" y="3289"/>
                  </a:cubicBezTo>
                  <a:cubicBezTo>
                    <a:pt x="150418" y="3289"/>
                    <a:pt x="149435" y="3347"/>
                    <a:pt x="148458" y="3490"/>
                  </a:cubicBezTo>
                  <a:cubicBezTo>
                    <a:pt x="143399" y="4208"/>
                    <a:pt x="138610" y="7056"/>
                    <a:pt x="133629" y="7056"/>
                  </a:cubicBezTo>
                  <a:cubicBezTo>
                    <a:pt x="133080" y="7056"/>
                    <a:pt x="132528" y="7022"/>
                    <a:pt x="131974" y="6946"/>
                  </a:cubicBezTo>
                  <a:cubicBezTo>
                    <a:pt x="128975" y="6532"/>
                    <a:pt x="125755" y="4410"/>
                    <a:pt x="122377" y="4410"/>
                  </a:cubicBezTo>
                  <a:cubicBezTo>
                    <a:pt x="121412" y="4410"/>
                    <a:pt x="120434" y="4583"/>
                    <a:pt x="119445" y="5018"/>
                  </a:cubicBezTo>
                  <a:cubicBezTo>
                    <a:pt x="117443" y="5933"/>
                    <a:pt x="115516" y="7512"/>
                    <a:pt x="113429" y="7512"/>
                  </a:cubicBezTo>
                  <a:cubicBezTo>
                    <a:pt x="113090" y="7512"/>
                    <a:pt x="112747" y="7471"/>
                    <a:pt x="112399" y="7378"/>
                  </a:cubicBezTo>
                  <a:cubicBezTo>
                    <a:pt x="111188" y="7040"/>
                    <a:pt x="110001" y="6153"/>
                    <a:pt x="108777" y="6153"/>
                  </a:cubicBezTo>
                  <a:cubicBezTo>
                    <a:pt x="108557" y="6153"/>
                    <a:pt x="108335" y="6182"/>
                    <a:pt x="108112" y="6248"/>
                  </a:cubicBezTo>
                  <a:cubicBezTo>
                    <a:pt x="107314" y="6481"/>
                    <a:pt x="106749" y="7179"/>
                    <a:pt x="105952" y="7411"/>
                  </a:cubicBezTo>
                  <a:cubicBezTo>
                    <a:pt x="105732" y="7476"/>
                    <a:pt x="105509" y="7503"/>
                    <a:pt x="105283" y="7503"/>
                  </a:cubicBezTo>
                  <a:cubicBezTo>
                    <a:pt x="104082" y="7503"/>
                    <a:pt x="102813" y="6730"/>
                    <a:pt x="101632" y="6730"/>
                  </a:cubicBezTo>
                  <a:cubicBezTo>
                    <a:pt x="101326" y="6730"/>
                    <a:pt x="101026" y="6782"/>
                    <a:pt x="100734" y="6913"/>
                  </a:cubicBezTo>
                  <a:cubicBezTo>
                    <a:pt x="100069" y="7212"/>
                    <a:pt x="99604" y="7910"/>
                    <a:pt x="98873" y="8009"/>
                  </a:cubicBezTo>
                  <a:cubicBezTo>
                    <a:pt x="98797" y="8022"/>
                    <a:pt x="98722" y="8028"/>
                    <a:pt x="98648" y="8028"/>
                  </a:cubicBezTo>
                  <a:cubicBezTo>
                    <a:pt x="97758" y="8028"/>
                    <a:pt x="97035" y="7161"/>
                    <a:pt x="96114" y="6946"/>
                  </a:cubicBezTo>
                  <a:cubicBezTo>
                    <a:pt x="95944" y="6902"/>
                    <a:pt x="95776" y="6883"/>
                    <a:pt x="95610" y="6883"/>
                  </a:cubicBezTo>
                  <a:cubicBezTo>
                    <a:pt x="94382" y="6883"/>
                    <a:pt x="93252" y="7949"/>
                    <a:pt x="91993" y="8242"/>
                  </a:cubicBezTo>
                  <a:cubicBezTo>
                    <a:pt x="91727" y="8305"/>
                    <a:pt x="91466" y="8333"/>
                    <a:pt x="91209" y="8333"/>
                  </a:cubicBezTo>
                  <a:cubicBezTo>
                    <a:pt x="88869" y="8333"/>
                    <a:pt x="86884" y="5957"/>
                    <a:pt x="84549" y="5118"/>
                  </a:cubicBezTo>
                  <a:cubicBezTo>
                    <a:pt x="83913" y="4901"/>
                    <a:pt x="83241" y="4792"/>
                    <a:pt x="82569" y="4792"/>
                  </a:cubicBezTo>
                  <a:cubicBezTo>
                    <a:pt x="81802" y="4792"/>
                    <a:pt x="81037" y="4934"/>
                    <a:pt x="80328" y="5218"/>
                  </a:cubicBezTo>
                  <a:cubicBezTo>
                    <a:pt x="78865" y="5849"/>
                    <a:pt x="77636" y="7112"/>
                    <a:pt x="76040" y="7411"/>
                  </a:cubicBezTo>
                  <a:cubicBezTo>
                    <a:pt x="75783" y="7456"/>
                    <a:pt x="75525" y="7476"/>
                    <a:pt x="75268" y="7476"/>
                  </a:cubicBezTo>
                  <a:cubicBezTo>
                    <a:pt x="74198" y="7476"/>
                    <a:pt x="73137" y="7128"/>
                    <a:pt x="72119" y="6780"/>
                  </a:cubicBezTo>
                  <a:cubicBezTo>
                    <a:pt x="70191" y="6115"/>
                    <a:pt x="68264" y="5450"/>
                    <a:pt x="66336" y="4786"/>
                  </a:cubicBezTo>
                  <a:cubicBezTo>
                    <a:pt x="65904" y="4620"/>
                    <a:pt x="65439" y="4453"/>
                    <a:pt x="65040" y="4154"/>
                  </a:cubicBezTo>
                  <a:cubicBezTo>
                    <a:pt x="64475" y="3689"/>
                    <a:pt x="64043" y="2891"/>
                    <a:pt x="63312" y="2792"/>
                  </a:cubicBezTo>
                  <a:cubicBezTo>
                    <a:pt x="63247" y="2780"/>
                    <a:pt x="63182" y="2775"/>
                    <a:pt x="63115" y="2775"/>
                  </a:cubicBezTo>
                  <a:cubicBezTo>
                    <a:pt x="62722" y="2775"/>
                    <a:pt x="62305" y="2948"/>
                    <a:pt x="61905" y="2948"/>
                  </a:cubicBezTo>
                  <a:cubicBezTo>
                    <a:pt x="61785" y="2948"/>
                    <a:pt x="61666" y="2932"/>
                    <a:pt x="61550" y="2891"/>
                  </a:cubicBezTo>
                  <a:cubicBezTo>
                    <a:pt x="61118" y="2758"/>
                    <a:pt x="60852" y="2293"/>
                    <a:pt x="60553" y="1894"/>
                  </a:cubicBezTo>
                  <a:cubicBezTo>
                    <a:pt x="59589" y="665"/>
                    <a:pt x="58127" y="133"/>
                    <a:pt x="56565" y="0"/>
                  </a:cubicBezTo>
                  <a:close/>
                </a:path>
              </a:pathLst>
            </a:custGeom>
            <a:solidFill>
              <a:schemeClr val="accent3"/>
            </a:solidFill>
            <a:ln>
              <a:noFill/>
            </a:ln>
            <a:effectLst>
              <a:outerShdw blurRad="57150" dist="19050" dir="5400000" algn="bl" rotWithShape="0">
                <a:srgbClr val="000000">
                  <a:alpha val="22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5" name="Google Shape;615;p10"/>
            <p:cNvSpPr/>
            <p:nvPr/>
          </p:nvSpPr>
          <p:spPr>
            <a:xfrm>
              <a:off x="-6219592" y="940873"/>
              <a:ext cx="7527193" cy="2966097"/>
            </a:xfrm>
            <a:custGeom>
              <a:avLst/>
              <a:gdLst/>
              <a:ahLst/>
              <a:cxnLst/>
              <a:rect l="l" t="t" r="r" b="b"/>
              <a:pathLst>
                <a:path w="284986" h="112299" extrusionOk="0">
                  <a:moveTo>
                    <a:pt x="269365" y="0"/>
                  </a:moveTo>
                  <a:cubicBezTo>
                    <a:pt x="264812" y="2061"/>
                    <a:pt x="258897" y="3490"/>
                    <a:pt x="254676" y="3623"/>
                  </a:cubicBezTo>
                  <a:cubicBezTo>
                    <a:pt x="251452" y="3755"/>
                    <a:pt x="248195" y="3888"/>
                    <a:pt x="245038" y="4620"/>
                  </a:cubicBezTo>
                  <a:cubicBezTo>
                    <a:pt x="240949" y="5539"/>
                    <a:pt x="236952" y="7425"/>
                    <a:pt x="232756" y="7425"/>
                  </a:cubicBezTo>
                  <a:cubicBezTo>
                    <a:pt x="232552" y="7425"/>
                    <a:pt x="232348" y="7421"/>
                    <a:pt x="232143" y="7411"/>
                  </a:cubicBezTo>
                  <a:cubicBezTo>
                    <a:pt x="231421" y="7385"/>
                    <a:pt x="230699" y="7293"/>
                    <a:pt x="229976" y="7293"/>
                  </a:cubicBezTo>
                  <a:cubicBezTo>
                    <a:pt x="229801" y="7293"/>
                    <a:pt x="229626" y="7299"/>
                    <a:pt x="229451" y="7312"/>
                  </a:cubicBezTo>
                  <a:cubicBezTo>
                    <a:pt x="228454" y="7411"/>
                    <a:pt x="227556" y="7744"/>
                    <a:pt x="226626" y="8076"/>
                  </a:cubicBezTo>
                  <a:cubicBezTo>
                    <a:pt x="224100" y="8973"/>
                    <a:pt x="221607" y="9871"/>
                    <a:pt x="219115" y="10768"/>
                  </a:cubicBezTo>
                  <a:cubicBezTo>
                    <a:pt x="218683" y="10901"/>
                    <a:pt x="218251" y="11067"/>
                    <a:pt x="217819" y="11100"/>
                  </a:cubicBezTo>
                  <a:cubicBezTo>
                    <a:pt x="217752" y="11105"/>
                    <a:pt x="217685" y="11107"/>
                    <a:pt x="217618" y="11107"/>
                  </a:cubicBezTo>
                  <a:cubicBezTo>
                    <a:pt x="217187" y="11107"/>
                    <a:pt x="216759" y="11020"/>
                    <a:pt x="216356" y="10934"/>
                  </a:cubicBezTo>
                  <a:cubicBezTo>
                    <a:pt x="215096" y="10686"/>
                    <a:pt x="213813" y="10514"/>
                    <a:pt x="212547" y="10514"/>
                  </a:cubicBezTo>
                  <a:cubicBezTo>
                    <a:pt x="211609" y="10514"/>
                    <a:pt x="210681" y="10608"/>
                    <a:pt x="209776" y="10834"/>
                  </a:cubicBezTo>
                  <a:cubicBezTo>
                    <a:pt x="207616" y="11366"/>
                    <a:pt x="205356" y="12529"/>
                    <a:pt x="204026" y="14723"/>
                  </a:cubicBezTo>
                  <a:cubicBezTo>
                    <a:pt x="202863" y="16684"/>
                    <a:pt x="202132" y="18944"/>
                    <a:pt x="200570" y="20639"/>
                  </a:cubicBezTo>
                  <a:cubicBezTo>
                    <a:pt x="199238" y="22026"/>
                    <a:pt x="197373" y="23020"/>
                    <a:pt x="195498" y="23020"/>
                  </a:cubicBezTo>
                  <a:cubicBezTo>
                    <a:pt x="195127" y="23020"/>
                    <a:pt x="194756" y="22981"/>
                    <a:pt x="194388" y="22898"/>
                  </a:cubicBezTo>
                  <a:cubicBezTo>
                    <a:pt x="193724" y="22766"/>
                    <a:pt x="193059" y="22466"/>
                    <a:pt x="192394" y="22466"/>
                  </a:cubicBezTo>
                  <a:cubicBezTo>
                    <a:pt x="191231" y="22500"/>
                    <a:pt x="190234" y="23364"/>
                    <a:pt x="189104" y="23563"/>
                  </a:cubicBezTo>
                  <a:cubicBezTo>
                    <a:pt x="188948" y="23587"/>
                    <a:pt x="188793" y="23598"/>
                    <a:pt x="188640" y="23598"/>
                  </a:cubicBezTo>
                  <a:cubicBezTo>
                    <a:pt x="187287" y="23598"/>
                    <a:pt x="186031" y="22724"/>
                    <a:pt x="185016" y="21768"/>
                  </a:cubicBezTo>
                  <a:cubicBezTo>
                    <a:pt x="183920" y="20705"/>
                    <a:pt x="182889" y="19442"/>
                    <a:pt x="181460" y="18877"/>
                  </a:cubicBezTo>
                  <a:cubicBezTo>
                    <a:pt x="180098" y="18345"/>
                    <a:pt x="178569" y="18478"/>
                    <a:pt x="177273" y="17847"/>
                  </a:cubicBezTo>
                  <a:cubicBezTo>
                    <a:pt x="176475" y="17448"/>
                    <a:pt x="175844" y="16783"/>
                    <a:pt x="175112" y="16285"/>
                  </a:cubicBezTo>
                  <a:cubicBezTo>
                    <a:pt x="174082" y="15587"/>
                    <a:pt x="172853" y="15255"/>
                    <a:pt x="171656" y="14856"/>
                  </a:cubicBezTo>
                  <a:cubicBezTo>
                    <a:pt x="169130" y="13992"/>
                    <a:pt x="166704" y="12862"/>
                    <a:pt x="164411" y="11499"/>
                  </a:cubicBezTo>
                  <a:cubicBezTo>
                    <a:pt x="163148" y="10735"/>
                    <a:pt x="161918" y="9871"/>
                    <a:pt x="160489" y="9538"/>
                  </a:cubicBezTo>
                  <a:cubicBezTo>
                    <a:pt x="160011" y="9430"/>
                    <a:pt x="159540" y="9381"/>
                    <a:pt x="159074" y="9381"/>
                  </a:cubicBezTo>
                  <a:cubicBezTo>
                    <a:pt x="154968" y="9381"/>
                    <a:pt x="151260" y="13178"/>
                    <a:pt x="146963" y="13626"/>
                  </a:cubicBezTo>
                  <a:cubicBezTo>
                    <a:pt x="146597" y="13661"/>
                    <a:pt x="146227" y="13672"/>
                    <a:pt x="145854" y="13672"/>
                  </a:cubicBezTo>
                  <a:cubicBezTo>
                    <a:pt x="145340" y="13672"/>
                    <a:pt x="144821" y="13652"/>
                    <a:pt x="144300" y="13652"/>
                  </a:cubicBezTo>
                  <a:cubicBezTo>
                    <a:pt x="144135" y="13652"/>
                    <a:pt x="143970" y="13654"/>
                    <a:pt x="143806" y="13659"/>
                  </a:cubicBezTo>
                  <a:cubicBezTo>
                    <a:pt x="142359" y="13712"/>
                    <a:pt x="140913" y="13993"/>
                    <a:pt x="139483" y="13993"/>
                  </a:cubicBezTo>
                  <a:cubicBezTo>
                    <a:pt x="139106" y="13993"/>
                    <a:pt x="138730" y="13974"/>
                    <a:pt x="138355" y="13925"/>
                  </a:cubicBezTo>
                  <a:cubicBezTo>
                    <a:pt x="134398" y="13404"/>
                    <a:pt x="131178" y="10335"/>
                    <a:pt x="126917" y="10335"/>
                  </a:cubicBezTo>
                  <a:cubicBezTo>
                    <a:pt x="126561" y="10335"/>
                    <a:pt x="126197" y="10356"/>
                    <a:pt x="125826" y="10402"/>
                  </a:cubicBezTo>
                  <a:cubicBezTo>
                    <a:pt x="122934" y="10735"/>
                    <a:pt x="119810" y="10369"/>
                    <a:pt x="117251" y="11765"/>
                  </a:cubicBezTo>
                  <a:cubicBezTo>
                    <a:pt x="116580" y="12144"/>
                    <a:pt x="115884" y="12626"/>
                    <a:pt x="115162" y="12626"/>
                  </a:cubicBezTo>
                  <a:cubicBezTo>
                    <a:pt x="115061" y="12626"/>
                    <a:pt x="114960" y="12616"/>
                    <a:pt x="114858" y="12596"/>
                  </a:cubicBezTo>
                  <a:cubicBezTo>
                    <a:pt x="114493" y="12529"/>
                    <a:pt x="114194" y="12363"/>
                    <a:pt x="113861" y="12230"/>
                  </a:cubicBezTo>
                  <a:cubicBezTo>
                    <a:pt x="113332" y="12010"/>
                    <a:pt x="112778" y="11917"/>
                    <a:pt x="112216" y="11917"/>
                  </a:cubicBezTo>
                  <a:cubicBezTo>
                    <a:pt x="110908" y="11917"/>
                    <a:pt x="109553" y="12424"/>
                    <a:pt x="108344" y="13028"/>
                  </a:cubicBezTo>
                  <a:cubicBezTo>
                    <a:pt x="106649" y="13925"/>
                    <a:pt x="104954" y="14989"/>
                    <a:pt x="103060" y="15155"/>
                  </a:cubicBezTo>
                  <a:cubicBezTo>
                    <a:pt x="102906" y="15165"/>
                    <a:pt x="102751" y="15169"/>
                    <a:pt x="102596" y="15169"/>
                  </a:cubicBezTo>
                  <a:cubicBezTo>
                    <a:pt x="102108" y="15169"/>
                    <a:pt x="101622" y="15130"/>
                    <a:pt x="101140" y="15130"/>
                  </a:cubicBezTo>
                  <a:cubicBezTo>
                    <a:pt x="100791" y="15130"/>
                    <a:pt x="100444" y="15151"/>
                    <a:pt x="100102" y="15221"/>
                  </a:cubicBezTo>
                  <a:cubicBezTo>
                    <a:pt x="99105" y="15421"/>
                    <a:pt x="98208" y="15986"/>
                    <a:pt x="97211" y="16218"/>
                  </a:cubicBezTo>
                  <a:cubicBezTo>
                    <a:pt x="96811" y="16306"/>
                    <a:pt x="96411" y="16340"/>
                    <a:pt x="96011" y="16340"/>
                  </a:cubicBezTo>
                  <a:cubicBezTo>
                    <a:pt x="94581" y="16340"/>
                    <a:pt x="93148" y="15897"/>
                    <a:pt x="91694" y="15820"/>
                  </a:cubicBezTo>
                  <a:cubicBezTo>
                    <a:pt x="91456" y="15803"/>
                    <a:pt x="91217" y="15797"/>
                    <a:pt x="90979" y="15797"/>
                  </a:cubicBezTo>
                  <a:cubicBezTo>
                    <a:pt x="89993" y="15797"/>
                    <a:pt x="89007" y="15909"/>
                    <a:pt x="88022" y="15909"/>
                  </a:cubicBezTo>
                  <a:cubicBezTo>
                    <a:pt x="87783" y="15909"/>
                    <a:pt x="87545" y="15902"/>
                    <a:pt x="87307" y="15886"/>
                  </a:cubicBezTo>
                  <a:cubicBezTo>
                    <a:pt x="86111" y="15820"/>
                    <a:pt x="84914" y="15520"/>
                    <a:pt x="83751" y="15188"/>
                  </a:cubicBezTo>
                  <a:cubicBezTo>
                    <a:pt x="82156" y="14789"/>
                    <a:pt x="80560" y="14357"/>
                    <a:pt x="78998" y="13825"/>
                  </a:cubicBezTo>
                  <a:cubicBezTo>
                    <a:pt x="73481" y="11964"/>
                    <a:pt x="68563" y="8442"/>
                    <a:pt x="62182" y="7212"/>
                  </a:cubicBezTo>
                  <a:cubicBezTo>
                    <a:pt x="59922" y="6780"/>
                    <a:pt x="57662" y="6381"/>
                    <a:pt x="55502" y="5583"/>
                  </a:cubicBezTo>
                  <a:cubicBezTo>
                    <a:pt x="55003" y="5384"/>
                    <a:pt x="54471" y="5185"/>
                    <a:pt x="53906" y="5151"/>
                  </a:cubicBezTo>
                  <a:cubicBezTo>
                    <a:pt x="53855" y="5148"/>
                    <a:pt x="53803" y="5147"/>
                    <a:pt x="53752" y="5147"/>
                  </a:cubicBezTo>
                  <a:cubicBezTo>
                    <a:pt x="53200" y="5147"/>
                    <a:pt x="52628" y="5304"/>
                    <a:pt x="52112" y="5517"/>
                  </a:cubicBezTo>
                  <a:cubicBezTo>
                    <a:pt x="48456" y="6813"/>
                    <a:pt x="45232" y="9239"/>
                    <a:pt x="42906" y="12330"/>
                  </a:cubicBezTo>
                  <a:cubicBezTo>
                    <a:pt x="42640" y="12696"/>
                    <a:pt x="42341" y="13094"/>
                    <a:pt x="41875" y="13227"/>
                  </a:cubicBezTo>
                  <a:cubicBezTo>
                    <a:pt x="41801" y="13242"/>
                    <a:pt x="41726" y="13249"/>
                    <a:pt x="41651" y="13249"/>
                  </a:cubicBezTo>
                  <a:cubicBezTo>
                    <a:pt x="41393" y="13249"/>
                    <a:pt x="41136" y="13172"/>
                    <a:pt x="40878" y="13094"/>
                  </a:cubicBezTo>
                  <a:cubicBezTo>
                    <a:pt x="39226" y="12611"/>
                    <a:pt x="37515" y="11953"/>
                    <a:pt x="35835" y="11953"/>
                  </a:cubicBezTo>
                  <a:cubicBezTo>
                    <a:pt x="35319" y="11953"/>
                    <a:pt x="34806" y="12015"/>
                    <a:pt x="34298" y="12164"/>
                  </a:cubicBezTo>
                  <a:cubicBezTo>
                    <a:pt x="33500" y="12396"/>
                    <a:pt x="32736" y="12828"/>
                    <a:pt x="31905" y="12961"/>
                  </a:cubicBezTo>
                  <a:cubicBezTo>
                    <a:pt x="31677" y="13004"/>
                    <a:pt x="31448" y="13023"/>
                    <a:pt x="31219" y="13023"/>
                  </a:cubicBezTo>
                  <a:cubicBezTo>
                    <a:pt x="29488" y="13023"/>
                    <a:pt x="27731" y="11957"/>
                    <a:pt x="26030" y="11957"/>
                  </a:cubicBezTo>
                  <a:cubicBezTo>
                    <a:pt x="25659" y="11957"/>
                    <a:pt x="25291" y="12007"/>
                    <a:pt x="24926" y="12131"/>
                  </a:cubicBezTo>
                  <a:cubicBezTo>
                    <a:pt x="24328" y="12330"/>
                    <a:pt x="23829" y="12696"/>
                    <a:pt x="23231" y="12928"/>
                  </a:cubicBezTo>
                  <a:cubicBezTo>
                    <a:pt x="22716" y="13136"/>
                    <a:pt x="22185" y="13223"/>
                    <a:pt x="21645" y="13223"/>
                  </a:cubicBezTo>
                  <a:cubicBezTo>
                    <a:pt x="20198" y="13223"/>
                    <a:pt x="18695" y="12594"/>
                    <a:pt x="17315" y="11964"/>
                  </a:cubicBezTo>
                  <a:cubicBezTo>
                    <a:pt x="14158" y="10569"/>
                    <a:pt x="10901" y="9272"/>
                    <a:pt x="7445" y="8774"/>
                  </a:cubicBezTo>
                  <a:cubicBezTo>
                    <a:pt x="6501" y="8634"/>
                    <a:pt x="5539" y="8557"/>
                    <a:pt x="4575" y="8557"/>
                  </a:cubicBezTo>
                  <a:cubicBezTo>
                    <a:pt x="3026" y="8557"/>
                    <a:pt x="1475" y="8755"/>
                    <a:pt x="0" y="9206"/>
                  </a:cubicBezTo>
                  <a:lnTo>
                    <a:pt x="0" y="17980"/>
                  </a:lnTo>
                  <a:lnTo>
                    <a:pt x="13393" y="18212"/>
                  </a:lnTo>
                  <a:cubicBezTo>
                    <a:pt x="14424" y="16385"/>
                    <a:pt x="16351" y="15122"/>
                    <a:pt x="18611" y="15122"/>
                  </a:cubicBezTo>
                  <a:cubicBezTo>
                    <a:pt x="21968" y="15122"/>
                    <a:pt x="24660" y="17814"/>
                    <a:pt x="24660" y="21170"/>
                  </a:cubicBezTo>
                  <a:cubicBezTo>
                    <a:pt x="24660" y="24494"/>
                    <a:pt x="21968" y="27186"/>
                    <a:pt x="18611" y="27186"/>
                  </a:cubicBezTo>
                  <a:cubicBezTo>
                    <a:pt x="16351" y="27186"/>
                    <a:pt x="14424" y="25923"/>
                    <a:pt x="13393" y="24095"/>
                  </a:cubicBezTo>
                  <a:lnTo>
                    <a:pt x="0" y="24328"/>
                  </a:lnTo>
                  <a:lnTo>
                    <a:pt x="0" y="50383"/>
                  </a:lnTo>
                  <a:lnTo>
                    <a:pt x="13393" y="50649"/>
                  </a:lnTo>
                  <a:cubicBezTo>
                    <a:pt x="14424" y="48788"/>
                    <a:pt x="16351" y="47525"/>
                    <a:pt x="18611" y="47525"/>
                  </a:cubicBezTo>
                  <a:cubicBezTo>
                    <a:pt x="21968" y="47525"/>
                    <a:pt x="24660" y="50250"/>
                    <a:pt x="24660" y="53574"/>
                  </a:cubicBezTo>
                  <a:cubicBezTo>
                    <a:pt x="24660" y="56897"/>
                    <a:pt x="21968" y="59589"/>
                    <a:pt x="18611" y="59589"/>
                  </a:cubicBezTo>
                  <a:cubicBezTo>
                    <a:pt x="16351" y="59589"/>
                    <a:pt x="14424" y="58360"/>
                    <a:pt x="13393" y="56498"/>
                  </a:cubicBezTo>
                  <a:lnTo>
                    <a:pt x="0" y="56764"/>
                  </a:lnTo>
                  <a:lnTo>
                    <a:pt x="0" y="82820"/>
                  </a:lnTo>
                  <a:lnTo>
                    <a:pt x="13393" y="83053"/>
                  </a:lnTo>
                  <a:cubicBezTo>
                    <a:pt x="14424" y="81225"/>
                    <a:pt x="16351" y="79962"/>
                    <a:pt x="18611" y="79962"/>
                  </a:cubicBezTo>
                  <a:cubicBezTo>
                    <a:pt x="21968" y="79962"/>
                    <a:pt x="24660" y="82654"/>
                    <a:pt x="24660" y="85977"/>
                  </a:cubicBezTo>
                  <a:cubicBezTo>
                    <a:pt x="24660" y="89334"/>
                    <a:pt x="21968" y="92026"/>
                    <a:pt x="18611" y="92026"/>
                  </a:cubicBezTo>
                  <a:cubicBezTo>
                    <a:pt x="16351" y="92026"/>
                    <a:pt x="14424" y="90763"/>
                    <a:pt x="13393" y="88935"/>
                  </a:cubicBezTo>
                  <a:lnTo>
                    <a:pt x="0" y="89168"/>
                  </a:lnTo>
                  <a:lnTo>
                    <a:pt x="0" y="112299"/>
                  </a:lnTo>
                  <a:lnTo>
                    <a:pt x="284986" y="112299"/>
                  </a:lnTo>
                  <a:lnTo>
                    <a:pt x="284986"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616" name="Google Shape;616;p10"/>
            <p:cNvGrpSpPr/>
            <p:nvPr/>
          </p:nvGrpSpPr>
          <p:grpSpPr>
            <a:xfrm>
              <a:off x="-6219592" y="940873"/>
              <a:ext cx="7527193" cy="2966097"/>
              <a:chOff x="-3636342" y="6207723"/>
              <a:chExt cx="7527193" cy="2966097"/>
            </a:xfrm>
          </p:grpSpPr>
          <p:sp>
            <p:nvSpPr>
              <p:cNvPr id="617" name="Google Shape;617;p10"/>
              <p:cNvSpPr/>
              <p:nvPr/>
            </p:nvSpPr>
            <p:spPr>
              <a:xfrm>
                <a:off x="-3532779" y="6848517"/>
                <a:ext cx="5309" cy="273000"/>
              </a:xfrm>
              <a:custGeom>
                <a:avLst/>
                <a:gdLst/>
                <a:ahLst/>
                <a:cxnLst/>
                <a:rect l="l" t="t" r="r" b="b"/>
                <a:pathLst>
                  <a:path w="201" h="10336" extrusionOk="0">
                    <a:moveTo>
                      <a:pt x="1" y="0"/>
                    </a:moveTo>
                    <a:lnTo>
                      <a:pt x="1" y="10336"/>
                    </a:lnTo>
                    <a:lnTo>
                      <a:pt x="200" y="10336"/>
                    </a:lnTo>
                    <a:lnTo>
                      <a:pt x="200"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8" name="Google Shape;618;p10"/>
              <p:cNvSpPr/>
              <p:nvPr/>
            </p:nvSpPr>
            <p:spPr>
              <a:xfrm>
                <a:off x="-3532779" y="6434184"/>
                <a:ext cx="5309" cy="250206"/>
              </a:xfrm>
              <a:custGeom>
                <a:avLst/>
                <a:gdLst/>
                <a:ahLst/>
                <a:cxnLst/>
                <a:rect l="l" t="t" r="r" b="b"/>
                <a:pathLst>
                  <a:path w="201" h="9473" extrusionOk="0">
                    <a:moveTo>
                      <a:pt x="1" y="0"/>
                    </a:moveTo>
                    <a:lnTo>
                      <a:pt x="1" y="9472"/>
                    </a:lnTo>
                    <a:lnTo>
                      <a:pt x="200" y="9472"/>
                    </a:lnTo>
                    <a:lnTo>
                      <a:pt x="200"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9" name="Google Shape;619;p10"/>
              <p:cNvSpPr/>
              <p:nvPr/>
            </p:nvSpPr>
            <p:spPr>
              <a:xfrm>
                <a:off x="-3532779" y="9008769"/>
                <a:ext cx="5309" cy="165052"/>
              </a:xfrm>
              <a:custGeom>
                <a:avLst/>
                <a:gdLst/>
                <a:ahLst/>
                <a:cxnLst/>
                <a:rect l="l" t="t" r="r" b="b"/>
                <a:pathLst>
                  <a:path w="201" h="6249" extrusionOk="0">
                    <a:moveTo>
                      <a:pt x="1" y="1"/>
                    </a:moveTo>
                    <a:lnTo>
                      <a:pt x="1" y="6249"/>
                    </a:lnTo>
                    <a:lnTo>
                      <a:pt x="200" y="6249"/>
                    </a:lnTo>
                    <a:lnTo>
                      <a:pt x="200"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0" name="Google Shape;620;p10"/>
              <p:cNvSpPr/>
              <p:nvPr/>
            </p:nvSpPr>
            <p:spPr>
              <a:xfrm>
                <a:off x="-3532779" y="8257386"/>
                <a:ext cx="5309" cy="139590"/>
              </a:xfrm>
              <a:custGeom>
                <a:avLst/>
                <a:gdLst/>
                <a:ahLst/>
                <a:cxnLst/>
                <a:rect l="l" t="t" r="r" b="b"/>
                <a:pathLst>
                  <a:path w="201" h="5285" extrusionOk="0">
                    <a:moveTo>
                      <a:pt x="1" y="0"/>
                    </a:moveTo>
                    <a:lnTo>
                      <a:pt x="1" y="5284"/>
                    </a:lnTo>
                    <a:lnTo>
                      <a:pt x="200" y="5284"/>
                    </a:lnTo>
                    <a:lnTo>
                      <a:pt x="200"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1" name="Google Shape;621;p10"/>
              <p:cNvSpPr/>
              <p:nvPr/>
            </p:nvSpPr>
            <p:spPr>
              <a:xfrm>
                <a:off x="-3532779" y="8561103"/>
                <a:ext cx="5309" cy="64103"/>
              </a:xfrm>
              <a:custGeom>
                <a:avLst/>
                <a:gdLst/>
                <a:ahLst/>
                <a:cxnLst/>
                <a:rect l="l" t="t" r="r" b="b"/>
                <a:pathLst>
                  <a:path w="201" h="2427" extrusionOk="0">
                    <a:moveTo>
                      <a:pt x="1" y="0"/>
                    </a:moveTo>
                    <a:lnTo>
                      <a:pt x="1" y="2426"/>
                    </a:lnTo>
                    <a:lnTo>
                      <a:pt x="200" y="2426"/>
                    </a:lnTo>
                    <a:lnTo>
                      <a:pt x="200"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2" name="Google Shape;622;p10"/>
              <p:cNvSpPr/>
              <p:nvPr/>
            </p:nvSpPr>
            <p:spPr>
              <a:xfrm>
                <a:off x="-3532779" y="7878155"/>
                <a:ext cx="5309" cy="368718"/>
              </a:xfrm>
              <a:custGeom>
                <a:avLst/>
                <a:gdLst/>
                <a:ahLst/>
                <a:cxnLst/>
                <a:rect l="l" t="t" r="r" b="b"/>
                <a:pathLst>
                  <a:path w="201" h="13960" extrusionOk="0">
                    <a:moveTo>
                      <a:pt x="1" y="1"/>
                    </a:moveTo>
                    <a:lnTo>
                      <a:pt x="1" y="13959"/>
                    </a:lnTo>
                    <a:lnTo>
                      <a:pt x="200" y="13959"/>
                    </a:lnTo>
                    <a:lnTo>
                      <a:pt x="200"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3" name="Google Shape;623;p10"/>
              <p:cNvSpPr/>
              <p:nvPr/>
            </p:nvSpPr>
            <p:spPr>
              <a:xfrm>
                <a:off x="-3532779" y="8630436"/>
                <a:ext cx="5309" cy="367820"/>
              </a:xfrm>
              <a:custGeom>
                <a:avLst/>
                <a:gdLst/>
                <a:ahLst/>
                <a:cxnLst/>
                <a:rect l="l" t="t" r="r" b="b"/>
                <a:pathLst>
                  <a:path w="201" h="13926" extrusionOk="0">
                    <a:moveTo>
                      <a:pt x="1" y="1"/>
                    </a:moveTo>
                    <a:lnTo>
                      <a:pt x="1" y="13926"/>
                    </a:lnTo>
                    <a:lnTo>
                      <a:pt x="200" y="13926"/>
                    </a:lnTo>
                    <a:lnTo>
                      <a:pt x="200"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4" name="Google Shape;624;p10"/>
              <p:cNvSpPr/>
              <p:nvPr/>
            </p:nvSpPr>
            <p:spPr>
              <a:xfrm>
                <a:off x="-3532779" y="7505105"/>
                <a:ext cx="5309" cy="35129"/>
              </a:xfrm>
              <a:custGeom>
                <a:avLst/>
                <a:gdLst/>
                <a:ahLst/>
                <a:cxnLst/>
                <a:rect l="l" t="t" r="r" b="b"/>
                <a:pathLst>
                  <a:path w="201" h="1330" extrusionOk="0">
                    <a:moveTo>
                      <a:pt x="1" y="0"/>
                    </a:moveTo>
                    <a:lnTo>
                      <a:pt x="1" y="1330"/>
                    </a:lnTo>
                    <a:lnTo>
                      <a:pt x="200" y="1330"/>
                    </a:lnTo>
                    <a:lnTo>
                      <a:pt x="200"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5" name="Google Shape;625;p10"/>
              <p:cNvSpPr/>
              <p:nvPr/>
            </p:nvSpPr>
            <p:spPr>
              <a:xfrm>
                <a:off x="-3532779" y="7704361"/>
                <a:ext cx="5309" cy="168565"/>
              </a:xfrm>
              <a:custGeom>
                <a:avLst/>
                <a:gdLst/>
                <a:ahLst/>
                <a:cxnLst/>
                <a:rect l="l" t="t" r="r" b="b"/>
                <a:pathLst>
                  <a:path w="201" h="6382" extrusionOk="0">
                    <a:moveTo>
                      <a:pt x="1" y="1"/>
                    </a:moveTo>
                    <a:lnTo>
                      <a:pt x="1" y="6382"/>
                    </a:lnTo>
                    <a:lnTo>
                      <a:pt x="200" y="6382"/>
                    </a:lnTo>
                    <a:lnTo>
                      <a:pt x="200"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6" name="Google Shape;626;p10"/>
              <p:cNvSpPr/>
              <p:nvPr/>
            </p:nvSpPr>
            <p:spPr>
              <a:xfrm>
                <a:off x="-3532779" y="7125901"/>
                <a:ext cx="5309" cy="368692"/>
              </a:xfrm>
              <a:custGeom>
                <a:avLst/>
                <a:gdLst/>
                <a:ahLst/>
                <a:cxnLst/>
                <a:rect l="l" t="t" r="r" b="b"/>
                <a:pathLst>
                  <a:path w="201" h="13959" extrusionOk="0">
                    <a:moveTo>
                      <a:pt x="1" y="0"/>
                    </a:moveTo>
                    <a:lnTo>
                      <a:pt x="1" y="13959"/>
                    </a:lnTo>
                    <a:lnTo>
                      <a:pt x="200" y="13959"/>
                    </a:lnTo>
                    <a:lnTo>
                      <a:pt x="200"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7" name="Google Shape;627;p10"/>
              <p:cNvSpPr/>
              <p:nvPr/>
            </p:nvSpPr>
            <p:spPr>
              <a:xfrm>
                <a:off x="-3158830" y="8637462"/>
                <a:ext cx="9693" cy="360795"/>
              </a:xfrm>
              <a:custGeom>
                <a:avLst/>
                <a:gdLst/>
                <a:ahLst/>
                <a:cxnLst/>
                <a:rect l="l" t="t" r="r" b="b"/>
                <a:pathLst>
                  <a:path w="367" h="13660" extrusionOk="0">
                    <a:moveTo>
                      <a:pt x="1" y="1"/>
                    </a:moveTo>
                    <a:lnTo>
                      <a:pt x="1" y="13660"/>
                    </a:lnTo>
                    <a:lnTo>
                      <a:pt x="366" y="13660"/>
                    </a:lnTo>
                    <a:lnTo>
                      <a:pt x="366"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8" name="Google Shape;628;p10"/>
              <p:cNvSpPr/>
              <p:nvPr/>
            </p:nvSpPr>
            <p:spPr>
              <a:xfrm>
                <a:off x="-3159702" y="7125901"/>
                <a:ext cx="10565" cy="337974"/>
              </a:xfrm>
              <a:custGeom>
                <a:avLst/>
                <a:gdLst/>
                <a:ahLst/>
                <a:cxnLst/>
                <a:rect l="l" t="t" r="r" b="b"/>
                <a:pathLst>
                  <a:path w="400" h="12796" extrusionOk="0">
                    <a:moveTo>
                      <a:pt x="0" y="0"/>
                    </a:moveTo>
                    <a:lnTo>
                      <a:pt x="0" y="12795"/>
                    </a:lnTo>
                    <a:lnTo>
                      <a:pt x="399" y="12795"/>
                    </a:lnTo>
                    <a:lnTo>
                      <a:pt x="399"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9" name="Google Shape;629;p10"/>
              <p:cNvSpPr/>
              <p:nvPr/>
            </p:nvSpPr>
            <p:spPr>
              <a:xfrm>
                <a:off x="-3159702" y="9008769"/>
                <a:ext cx="10565" cy="165052"/>
              </a:xfrm>
              <a:custGeom>
                <a:avLst/>
                <a:gdLst/>
                <a:ahLst/>
                <a:cxnLst/>
                <a:rect l="l" t="t" r="r" b="b"/>
                <a:pathLst>
                  <a:path w="400" h="6249" extrusionOk="0">
                    <a:moveTo>
                      <a:pt x="0" y="1"/>
                    </a:moveTo>
                    <a:lnTo>
                      <a:pt x="0" y="6249"/>
                    </a:lnTo>
                    <a:lnTo>
                      <a:pt x="399" y="6249"/>
                    </a:lnTo>
                    <a:lnTo>
                      <a:pt x="399"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0" name="Google Shape;630;p10"/>
              <p:cNvSpPr/>
              <p:nvPr/>
            </p:nvSpPr>
            <p:spPr>
              <a:xfrm>
                <a:off x="-3158830" y="6924875"/>
                <a:ext cx="9693" cy="196641"/>
              </a:xfrm>
              <a:custGeom>
                <a:avLst/>
                <a:gdLst/>
                <a:ahLst/>
                <a:cxnLst/>
                <a:rect l="l" t="t" r="r" b="b"/>
                <a:pathLst>
                  <a:path w="367" h="7445" extrusionOk="0">
                    <a:moveTo>
                      <a:pt x="1" y="0"/>
                    </a:moveTo>
                    <a:lnTo>
                      <a:pt x="1" y="7445"/>
                    </a:lnTo>
                    <a:lnTo>
                      <a:pt x="366" y="7445"/>
                    </a:lnTo>
                    <a:lnTo>
                      <a:pt x="366" y="34"/>
                    </a:lnTo>
                    <a:cubicBezTo>
                      <a:pt x="233" y="34"/>
                      <a:pt x="100" y="0"/>
                      <a:pt x="1" y="0"/>
                    </a:cubicBez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1" name="Google Shape;631;p10"/>
              <p:cNvSpPr/>
              <p:nvPr/>
            </p:nvSpPr>
            <p:spPr>
              <a:xfrm>
                <a:off x="-3158830" y="7780719"/>
                <a:ext cx="9693" cy="92206"/>
              </a:xfrm>
              <a:custGeom>
                <a:avLst/>
                <a:gdLst/>
                <a:ahLst/>
                <a:cxnLst/>
                <a:rect l="l" t="t" r="r" b="b"/>
                <a:pathLst>
                  <a:path w="367" h="3491" extrusionOk="0">
                    <a:moveTo>
                      <a:pt x="1" y="1"/>
                    </a:moveTo>
                    <a:lnTo>
                      <a:pt x="1" y="3491"/>
                    </a:lnTo>
                    <a:lnTo>
                      <a:pt x="366" y="3491"/>
                    </a:lnTo>
                    <a:lnTo>
                      <a:pt x="366" y="34"/>
                    </a:lnTo>
                    <a:cubicBezTo>
                      <a:pt x="233" y="34"/>
                      <a:pt x="100" y="34"/>
                      <a:pt x="1" y="1"/>
                    </a:cubicBez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2" name="Google Shape;632;p10"/>
              <p:cNvSpPr/>
              <p:nvPr/>
            </p:nvSpPr>
            <p:spPr>
              <a:xfrm>
                <a:off x="-3159702" y="7878155"/>
                <a:ext cx="10565" cy="368718"/>
              </a:xfrm>
              <a:custGeom>
                <a:avLst/>
                <a:gdLst/>
                <a:ahLst/>
                <a:cxnLst/>
                <a:rect l="l" t="t" r="r" b="b"/>
                <a:pathLst>
                  <a:path w="400" h="13960" extrusionOk="0">
                    <a:moveTo>
                      <a:pt x="0" y="1"/>
                    </a:moveTo>
                    <a:lnTo>
                      <a:pt x="0" y="13959"/>
                    </a:lnTo>
                    <a:lnTo>
                      <a:pt x="399" y="13959"/>
                    </a:lnTo>
                    <a:lnTo>
                      <a:pt x="399"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3" name="Google Shape;633;p10"/>
              <p:cNvSpPr/>
              <p:nvPr/>
            </p:nvSpPr>
            <p:spPr>
              <a:xfrm>
                <a:off x="-3159702" y="6532491"/>
                <a:ext cx="10565" cy="75513"/>
              </a:xfrm>
              <a:custGeom>
                <a:avLst/>
                <a:gdLst/>
                <a:ahLst/>
                <a:cxnLst/>
                <a:rect l="l" t="t" r="r" b="b"/>
                <a:pathLst>
                  <a:path w="400" h="2859" extrusionOk="0">
                    <a:moveTo>
                      <a:pt x="0" y="1"/>
                    </a:moveTo>
                    <a:lnTo>
                      <a:pt x="0" y="2859"/>
                    </a:lnTo>
                    <a:cubicBezTo>
                      <a:pt x="133" y="2859"/>
                      <a:pt x="266" y="2826"/>
                      <a:pt x="399" y="2826"/>
                    </a:cubicBezTo>
                    <a:lnTo>
                      <a:pt x="399" y="167"/>
                    </a:lnTo>
                    <a:cubicBezTo>
                      <a:pt x="266" y="100"/>
                      <a:pt x="133" y="67"/>
                      <a:pt x="0" y="1"/>
                    </a:cubicBez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4" name="Google Shape;634;p10"/>
              <p:cNvSpPr/>
              <p:nvPr/>
            </p:nvSpPr>
            <p:spPr>
              <a:xfrm>
                <a:off x="-3159702" y="8257386"/>
                <a:ext cx="10565" cy="63232"/>
              </a:xfrm>
              <a:custGeom>
                <a:avLst/>
                <a:gdLst/>
                <a:ahLst/>
                <a:cxnLst/>
                <a:rect l="l" t="t" r="r" b="b"/>
                <a:pathLst>
                  <a:path w="400" h="2394" extrusionOk="0">
                    <a:moveTo>
                      <a:pt x="0" y="0"/>
                    </a:moveTo>
                    <a:lnTo>
                      <a:pt x="0" y="2393"/>
                    </a:lnTo>
                    <a:cubicBezTo>
                      <a:pt x="133" y="2360"/>
                      <a:pt x="266" y="2360"/>
                      <a:pt x="399" y="2360"/>
                    </a:cubicBezTo>
                    <a:lnTo>
                      <a:pt x="399"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5" name="Google Shape;635;p10"/>
              <p:cNvSpPr/>
              <p:nvPr/>
            </p:nvSpPr>
            <p:spPr>
              <a:xfrm>
                <a:off x="-2780498" y="8257386"/>
                <a:ext cx="5309" cy="367820"/>
              </a:xfrm>
              <a:custGeom>
                <a:avLst/>
                <a:gdLst/>
                <a:ahLst/>
                <a:cxnLst/>
                <a:rect l="l" t="t" r="r" b="b"/>
                <a:pathLst>
                  <a:path w="201" h="13926" extrusionOk="0">
                    <a:moveTo>
                      <a:pt x="1" y="0"/>
                    </a:moveTo>
                    <a:lnTo>
                      <a:pt x="1" y="13925"/>
                    </a:lnTo>
                    <a:lnTo>
                      <a:pt x="200" y="13925"/>
                    </a:lnTo>
                    <a:lnTo>
                      <a:pt x="200"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6" name="Google Shape;636;p10"/>
              <p:cNvSpPr/>
              <p:nvPr/>
            </p:nvSpPr>
            <p:spPr>
              <a:xfrm>
                <a:off x="-2780498" y="7125901"/>
                <a:ext cx="5309" cy="368692"/>
              </a:xfrm>
              <a:custGeom>
                <a:avLst/>
                <a:gdLst/>
                <a:ahLst/>
                <a:cxnLst/>
                <a:rect l="l" t="t" r="r" b="b"/>
                <a:pathLst>
                  <a:path w="201" h="13959" extrusionOk="0">
                    <a:moveTo>
                      <a:pt x="1" y="0"/>
                    </a:moveTo>
                    <a:lnTo>
                      <a:pt x="1" y="13959"/>
                    </a:lnTo>
                    <a:lnTo>
                      <a:pt x="200" y="13959"/>
                    </a:lnTo>
                    <a:lnTo>
                      <a:pt x="200"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7" name="Google Shape;637;p10"/>
              <p:cNvSpPr/>
              <p:nvPr/>
            </p:nvSpPr>
            <p:spPr>
              <a:xfrm>
                <a:off x="-2780498" y="6545671"/>
                <a:ext cx="5309" cy="196641"/>
              </a:xfrm>
              <a:custGeom>
                <a:avLst/>
                <a:gdLst/>
                <a:ahLst/>
                <a:cxnLst/>
                <a:rect l="l" t="t" r="r" b="b"/>
                <a:pathLst>
                  <a:path w="201" h="7445" extrusionOk="0">
                    <a:moveTo>
                      <a:pt x="200" y="0"/>
                    </a:moveTo>
                    <a:cubicBezTo>
                      <a:pt x="134" y="0"/>
                      <a:pt x="67" y="33"/>
                      <a:pt x="1" y="67"/>
                    </a:cubicBezTo>
                    <a:lnTo>
                      <a:pt x="1" y="7445"/>
                    </a:lnTo>
                    <a:lnTo>
                      <a:pt x="200" y="7445"/>
                    </a:lnTo>
                    <a:lnTo>
                      <a:pt x="200"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8" name="Google Shape;638;p10"/>
              <p:cNvSpPr/>
              <p:nvPr/>
            </p:nvSpPr>
            <p:spPr>
              <a:xfrm>
                <a:off x="-2780498" y="8630436"/>
                <a:ext cx="5309" cy="367820"/>
              </a:xfrm>
              <a:custGeom>
                <a:avLst/>
                <a:gdLst/>
                <a:ahLst/>
                <a:cxnLst/>
                <a:rect l="l" t="t" r="r" b="b"/>
                <a:pathLst>
                  <a:path w="201" h="13926" extrusionOk="0">
                    <a:moveTo>
                      <a:pt x="1" y="1"/>
                    </a:moveTo>
                    <a:lnTo>
                      <a:pt x="1" y="13926"/>
                    </a:lnTo>
                    <a:lnTo>
                      <a:pt x="200" y="13926"/>
                    </a:lnTo>
                    <a:lnTo>
                      <a:pt x="200"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9" name="Google Shape;639;p10"/>
              <p:cNvSpPr/>
              <p:nvPr/>
            </p:nvSpPr>
            <p:spPr>
              <a:xfrm>
                <a:off x="-2780498" y="7878155"/>
                <a:ext cx="5309" cy="368718"/>
              </a:xfrm>
              <a:custGeom>
                <a:avLst/>
                <a:gdLst/>
                <a:ahLst/>
                <a:cxnLst/>
                <a:rect l="l" t="t" r="r" b="b"/>
                <a:pathLst>
                  <a:path w="201" h="13960" extrusionOk="0">
                    <a:moveTo>
                      <a:pt x="1" y="1"/>
                    </a:moveTo>
                    <a:lnTo>
                      <a:pt x="1" y="13959"/>
                    </a:lnTo>
                    <a:lnTo>
                      <a:pt x="200" y="13959"/>
                    </a:lnTo>
                    <a:lnTo>
                      <a:pt x="200"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0" name="Google Shape;640;p10"/>
              <p:cNvSpPr/>
              <p:nvPr/>
            </p:nvSpPr>
            <p:spPr>
              <a:xfrm>
                <a:off x="-2780498" y="9008769"/>
                <a:ext cx="5309" cy="165052"/>
              </a:xfrm>
              <a:custGeom>
                <a:avLst/>
                <a:gdLst/>
                <a:ahLst/>
                <a:cxnLst/>
                <a:rect l="l" t="t" r="r" b="b"/>
                <a:pathLst>
                  <a:path w="201" h="6249" extrusionOk="0">
                    <a:moveTo>
                      <a:pt x="1" y="1"/>
                    </a:moveTo>
                    <a:lnTo>
                      <a:pt x="1" y="6249"/>
                    </a:lnTo>
                    <a:lnTo>
                      <a:pt x="200" y="6249"/>
                    </a:lnTo>
                    <a:lnTo>
                      <a:pt x="200"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1" name="Google Shape;641;p10"/>
              <p:cNvSpPr/>
              <p:nvPr/>
            </p:nvSpPr>
            <p:spPr>
              <a:xfrm>
                <a:off x="-2780498" y="6752824"/>
                <a:ext cx="5309" cy="368692"/>
              </a:xfrm>
              <a:custGeom>
                <a:avLst/>
                <a:gdLst/>
                <a:ahLst/>
                <a:cxnLst/>
                <a:rect l="l" t="t" r="r" b="b"/>
                <a:pathLst>
                  <a:path w="201" h="13959" extrusionOk="0">
                    <a:moveTo>
                      <a:pt x="1" y="1"/>
                    </a:moveTo>
                    <a:lnTo>
                      <a:pt x="1" y="13959"/>
                    </a:lnTo>
                    <a:lnTo>
                      <a:pt x="200" y="13959"/>
                    </a:lnTo>
                    <a:lnTo>
                      <a:pt x="200"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2" name="Google Shape;642;p10"/>
              <p:cNvSpPr/>
              <p:nvPr/>
            </p:nvSpPr>
            <p:spPr>
              <a:xfrm>
                <a:off x="-2780498" y="7505105"/>
                <a:ext cx="5309" cy="368692"/>
              </a:xfrm>
              <a:custGeom>
                <a:avLst/>
                <a:gdLst/>
                <a:ahLst/>
                <a:cxnLst/>
                <a:rect l="l" t="t" r="r" b="b"/>
                <a:pathLst>
                  <a:path w="201" h="13959" extrusionOk="0">
                    <a:moveTo>
                      <a:pt x="1" y="0"/>
                    </a:moveTo>
                    <a:lnTo>
                      <a:pt x="1" y="13959"/>
                    </a:lnTo>
                    <a:lnTo>
                      <a:pt x="200" y="13959"/>
                    </a:lnTo>
                    <a:lnTo>
                      <a:pt x="200"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3" name="Google Shape;643;p10"/>
              <p:cNvSpPr/>
              <p:nvPr/>
            </p:nvSpPr>
            <p:spPr>
              <a:xfrm>
                <a:off x="-2407421" y="7125901"/>
                <a:ext cx="10565" cy="368692"/>
              </a:xfrm>
              <a:custGeom>
                <a:avLst/>
                <a:gdLst/>
                <a:ahLst/>
                <a:cxnLst/>
                <a:rect l="l" t="t" r="r" b="b"/>
                <a:pathLst>
                  <a:path w="400" h="13959" extrusionOk="0">
                    <a:moveTo>
                      <a:pt x="0" y="0"/>
                    </a:moveTo>
                    <a:lnTo>
                      <a:pt x="0" y="13959"/>
                    </a:lnTo>
                    <a:lnTo>
                      <a:pt x="399" y="13959"/>
                    </a:lnTo>
                    <a:lnTo>
                      <a:pt x="399"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4" name="Google Shape;644;p10"/>
              <p:cNvSpPr/>
              <p:nvPr/>
            </p:nvSpPr>
            <p:spPr>
              <a:xfrm>
                <a:off x="-2407421" y="6752824"/>
                <a:ext cx="10565" cy="368692"/>
              </a:xfrm>
              <a:custGeom>
                <a:avLst/>
                <a:gdLst/>
                <a:ahLst/>
                <a:cxnLst/>
                <a:rect l="l" t="t" r="r" b="b"/>
                <a:pathLst>
                  <a:path w="400" h="13959" extrusionOk="0">
                    <a:moveTo>
                      <a:pt x="0" y="1"/>
                    </a:moveTo>
                    <a:lnTo>
                      <a:pt x="0" y="13959"/>
                    </a:lnTo>
                    <a:lnTo>
                      <a:pt x="399" y="13959"/>
                    </a:lnTo>
                    <a:lnTo>
                      <a:pt x="399"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5" name="Google Shape;645;p10"/>
              <p:cNvSpPr/>
              <p:nvPr/>
            </p:nvSpPr>
            <p:spPr>
              <a:xfrm>
                <a:off x="-2407421" y="9008769"/>
                <a:ext cx="10565" cy="165052"/>
              </a:xfrm>
              <a:custGeom>
                <a:avLst/>
                <a:gdLst/>
                <a:ahLst/>
                <a:cxnLst/>
                <a:rect l="l" t="t" r="r" b="b"/>
                <a:pathLst>
                  <a:path w="400" h="6249" extrusionOk="0">
                    <a:moveTo>
                      <a:pt x="0" y="1"/>
                    </a:moveTo>
                    <a:lnTo>
                      <a:pt x="0" y="6249"/>
                    </a:lnTo>
                    <a:lnTo>
                      <a:pt x="399" y="6249"/>
                    </a:lnTo>
                    <a:lnTo>
                      <a:pt x="399"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6" name="Google Shape;646;p10"/>
              <p:cNvSpPr/>
              <p:nvPr/>
            </p:nvSpPr>
            <p:spPr>
              <a:xfrm>
                <a:off x="-2407421" y="7505105"/>
                <a:ext cx="10565" cy="368692"/>
              </a:xfrm>
              <a:custGeom>
                <a:avLst/>
                <a:gdLst/>
                <a:ahLst/>
                <a:cxnLst/>
                <a:rect l="l" t="t" r="r" b="b"/>
                <a:pathLst>
                  <a:path w="400" h="13959" extrusionOk="0">
                    <a:moveTo>
                      <a:pt x="0" y="0"/>
                    </a:moveTo>
                    <a:lnTo>
                      <a:pt x="0" y="13959"/>
                    </a:lnTo>
                    <a:lnTo>
                      <a:pt x="399" y="13959"/>
                    </a:lnTo>
                    <a:lnTo>
                      <a:pt x="399"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7" name="Google Shape;647;p10"/>
              <p:cNvSpPr/>
              <p:nvPr/>
            </p:nvSpPr>
            <p:spPr>
              <a:xfrm>
                <a:off x="-2407421" y="8630436"/>
                <a:ext cx="10565" cy="367820"/>
              </a:xfrm>
              <a:custGeom>
                <a:avLst/>
                <a:gdLst/>
                <a:ahLst/>
                <a:cxnLst/>
                <a:rect l="l" t="t" r="r" b="b"/>
                <a:pathLst>
                  <a:path w="400" h="13926" extrusionOk="0">
                    <a:moveTo>
                      <a:pt x="0" y="1"/>
                    </a:moveTo>
                    <a:lnTo>
                      <a:pt x="0" y="13926"/>
                    </a:lnTo>
                    <a:lnTo>
                      <a:pt x="399" y="13926"/>
                    </a:lnTo>
                    <a:lnTo>
                      <a:pt x="399"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8" name="Google Shape;648;p10"/>
              <p:cNvSpPr/>
              <p:nvPr/>
            </p:nvSpPr>
            <p:spPr>
              <a:xfrm>
                <a:off x="-2407421" y="6427158"/>
                <a:ext cx="10565" cy="315154"/>
              </a:xfrm>
              <a:custGeom>
                <a:avLst/>
                <a:gdLst/>
                <a:ahLst/>
                <a:cxnLst/>
                <a:rect l="l" t="t" r="r" b="b"/>
                <a:pathLst>
                  <a:path w="400" h="11932" extrusionOk="0">
                    <a:moveTo>
                      <a:pt x="399" y="1"/>
                    </a:moveTo>
                    <a:cubicBezTo>
                      <a:pt x="266" y="100"/>
                      <a:pt x="133" y="233"/>
                      <a:pt x="0" y="333"/>
                    </a:cubicBezTo>
                    <a:lnTo>
                      <a:pt x="0" y="11932"/>
                    </a:lnTo>
                    <a:lnTo>
                      <a:pt x="399" y="11932"/>
                    </a:lnTo>
                    <a:lnTo>
                      <a:pt x="399"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9" name="Google Shape;649;p10"/>
              <p:cNvSpPr/>
              <p:nvPr/>
            </p:nvSpPr>
            <p:spPr>
              <a:xfrm>
                <a:off x="-2407421" y="7878155"/>
                <a:ext cx="10565" cy="368718"/>
              </a:xfrm>
              <a:custGeom>
                <a:avLst/>
                <a:gdLst/>
                <a:ahLst/>
                <a:cxnLst/>
                <a:rect l="l" t="t" r="r" b="b"/>
                <a:pathLst>
                  <a:path w="400" h="13960" extrusionOk="0">
                    <a:moveTo>
                      <a:pt x="0" y="1"/>
                    </a:moveTo>
                    <a:lnTo>
                      <a:pt x="0" y="13959"/>
                    </a:lnTo>
                    <a:lnTo>
                      <a:pt x="399" y="13959"/>
                    </a:lnTo>
                    <a:lnTo>
                      <a:pt x="399"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0" name="Google Shape;650;p10"/>
              <p:cNvSpPr/>
              <p:nvPr/>
            </p:nvSpPr>
            <p:spPr>
              <a:xfrm>
                <a:off x="-2407421" y="8257386"/>
                <a:ext cx="10565" cy="367820"/>
              </a:xfrm>
              <a:custGeom>
                <a:avLst/>
                <a:gdLst/>
                <a:ahLst/>
                <a:cxnLst/>
                <a:rect l="l" t="t" r="r" b="b"/>
                <a:pathLst>
                  <a:path w="400" h="13926" extrusionOk="0">
                    <a:moveTo>
                      <a:pt x="0" y="0"/>
                    </a:moveTo>
                    <a:lnTo>
                      <a:pt x="0" y="13925"/>
                    </a:lnTo>
                    <a:lnTo>
                      <a:pt x="399" y="13925"/>
                    </a:lnTo>
                    <a:lnTo>
                      <a:pt x="399"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1" name="Google Shape;651;p10"/>
              <p:cNvSpPr/>
              <p:nvPr/>
            </p:nvSpPr>
            <p:spPr>
              <a:xfrm>
                <a:off x="-2028217" y="6752824"/>
                <a:ext cx="4411" cy="368692"/>
              </a:xfrm>
              <a:custGeom>
                <a:avLst/>
                <a:gdLst/>
                <a:ahLst/>
                <a:cxnLst/>
                <a:rect l="l" t="t" r="r" b="b"/>
                <a:pathLst>
                  <a:path w="167" h="13959" extrusionOk="0">
                    <a:moveTo>
                      <a:pt x="1" y="1"/>
                    </a:moveTo>
                    <a:lnTo>
                      <a:pt x="1" y="13959"/>
                    </a:lnTo>
                    <a:lnTo>
                      <a:pt x="167" y="13959"/>
                    </a:lnTo>
                    <a:lnTo>
                      <a:pt x="167"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2" name="Google Shape;652;p10"/>
              <p:cNvSpPr/>
              <p:nvPr/>
            </p:nvSpPr>
            <p:spPr>
              <a:xfrm>
                <a:off x="-2028217" y="8257386"/>
                <a:ext cx="4411" cy="367820"/>
              </a:xfrm>
              <a:custGeom>
                <a:avLst/>
                <a:gdLst/>
                <a:ahLst/>
                <a:cxnLst/>
                <a:rect l="l" t="t" r="r" b="b"/>
                <a:pathLst>
                  <a:path w="167" h="13926" extrusionOk="0">
                    <a:moveTo>
                      <a:pt x="1" y="0"/>
                    </a:moveTo>
                    <a:lnTo>
                      <a:pt x="1" y="13925"/>
                    </a:lnTo>
                    <a:lnTo>
                      <a:pt x="167" y="13925"/>
                    </a:lnTo>
                    <a:lnTo>
                      <a:pt x="167"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3" name="Google Shape;653;p10"/>
              <p:cNvSpPr/>
              <p:nvPr/>
            </p:nvSpPr>
            <p:spPr>
              <a:xfrm>
                <a:off x="-2028217" y="6392056"/>
                <a:ext cx="4411" cy="350256"/>
              </a:xfrm>
              <a:custGeom>
                <a:avLst/>
                <a:gdLst/>
                <a:ahLst/>
                <a:cxnLst/>
                <a:rect l="l" t="t" r="r" b="b"/>
                <a:pathLst>
                  <a:path w="167" h="13261" extrusionOk="0">
                    <a:moveTo>
                      <a:pt x="1" y="0"/>
                    </a:moveTo>
                    <a:lnTo>
                      <a:pt x="1" y="13261"/>
                    </a:lnTo>
                    <a:lnTo>
                      <a:pt x="167" y="13261"/>
                    </a:lnTo>
                    <a:lnTo>
                      <a:pt x="167" y="33"/>
                    </a:lnTo>
                    <a:lnTo>
                      <a:pt x="1"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4" name="Google Shape;654;p10"/>
              <p:cNvSpPr/>
              <p:nvPr/>
            </p:nvSpPr>
            <p:spPr>
              <a:xfrm>
                <a:off x="-2028217" y="9008769"/>
                <a:ext cx="4411" cy="165052"/>
              </a:xfrm>
              <a:custGeom>
                <a:avLst/>
                <a:gdLst/>
                <a:ahLst/>
                <a:cxnLst/>
                <a:rect l="l" t="t" r="r" b="b"/>
                <a:pathLst>
                  <a:path w="167" h="6249" extrusionOk="0">
                    <a:moveTo>
                      <a:pt x="1" y="1"/>
                    </a:moveTo>
                    <a:lnTo>
                      <a:pt x="1" y="6249"/>
                    </a:lnTo>
                    <a:lnTo>
                      <a:pt x="167" y="6249"/>
                    </a:lnTo>
                    <a:lnTo>
                      <a:pt x="167"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5" name="Google Shape;655;p10"/>
              <p:cNvSpPr/>
              <p:nvPr/>
            </p:nvSpPr>
            <p:spPr>
              <a:xfrm>
                <a:off x="-2028217" y="7125901"/>
                <a:ext cx="4411" cy="368692"/>
              </a:xfrm>
              <a:custGeom>
                <a:avLst/>
                <a:gdLst/>
                <a:ahLst/>
                <a:cxnLst/>
                <a:rect l="l" t="t" r="r" b="b"/>
                <a:pathLst>
                  <a:path w="167" h="13959" extrusionOk="0">
                    <a:moveTo>
                      <a:pt x="1" y="0"/>
                    </a:moveTo>
                    <a:lnTo>
                      <a:pt x="1" y="13959"/>
                    </a:lnTo>
                    <a:lnTo>
                      <a:pt x="167" y="13959"/>
                    </a:lnTo>
                    <a:lnTo>
                      <a:pt x="167"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6" name="Google Shape;656;p10"/>
              <p:cNvSpPr/>
              <p:nvPr/>
            </p:nvSpPr>
            <p:spPr>
              <a:xfrm>
                <a:off x="-2028217" y="7505105"/>
                <a:ext cx="4411" cy="368692"/>
              </a:xfrm>
              <a:custGeom>
                <a:avLst/>
                <a:gdLst/>
                <a:ahLst/>
                <a:cxnLst/>
                <a:rect l="l" t="t" r="r" b="b"/>
                <a:pathLst>
                  <a:path w="167" h="13959" extrusionOk="0">
                    <a:moveTo>
                      <a:pt x="1" y="0"/>
                    </a:moveTo>
                    <a:lnTo>
                      <a:pt x="1" y="13959"/>
                    </a:lnTo>
                    <a:lnTo>
                      <a:pt x="167" y="13959"/>
                    </a:lnTo>
                    <a:lnTo>
                      <a:pt x="167"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7" name="Google Shape;657;p10"/>
              <p:cNvSpPr/>
              <p:nvPr/>
            </p:nvSpPr>
            <p:spPr>
              <a:xfrm>
                <a:off x="-2028217" y="8630436"/>
                <a:ext cx="4411" cy="367820"/>
              </a:xfrm>
              <a:custGeom>
                <a:avLst/>
                <a:gdLst/>
                <a:ahLst/>
                <a:cxnLst/>
                <a:rect l="l" t="t" r="r" b="b"/>
                <a:pathLst>
                  <a:path w="167" h="13926" extrusionOk="0">
                    <a:moveTo>
                      <a:pt x="1" y="1"/>
                    </a:moveTo>
                    <a:lnTo>
                      <a:pt x="1" y="13926"/>
                    </a:lnTo>
                    <a:lnTo>
                      <a:pt x="167" y="13926"/>
                    </a:lnTo>
                    <a:lnTo>
                      <a:pt x="167"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8" name="Google Shape;658;p10"/>
              <p:cNvSpPr/>
              <p:nvPr/>
            </p:nvSpPr>
            <p:spPr>
              <a:xfrm>
                <a:off x="-2028217" y="7878155"/>
                <a:ext cx="4411" cy="368718"/>
              </a:xfrm>
              <a:custGeom>
                <a:avLst/>
                <a:gdLst/>
                <a:ahLst/>
                <a:cxnLst/>
                <a:rect l="l" t="t" r="r" b="b"/>
                <a:pathLst>
                  <a:path w="167" h="13960" extrusionOk="0">
                    <a:moveTo>
                      <a:pt x="1" y="1"/>
                    </a:moveTo>
                    <a:lnTo>
                      <a:pt x="1" y="13959"/>
                    </a:lnTo>
                    <a:lnTo>
                      <a:pt x="167" y="13959"/>
                    </a:lnTo>
                    <a:lnTo>
                      <a:pt x="167"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9" name="Google Shape;659;p10"/>
              <p:cNvSpPr/>
              <p:nvPr/>
            </p:nvSpPr>
            <p:spPr>
              <a:xfrm>
                <a:off x="-1655140" y="7505105"/>
                <a:ext cx="10565" cy="368692"/>
              </a:xfrm>
              <a:custGeom>
                <a:avLst/>
                <a:gdLst/>
                <a:ahLst/>
                <a:cxnLst/>
                <a:rect l="l" t="t" r="r" b="b"/>
                <a:pathLst>
                  <a:path w="400" h="13959" extrusionOk="0">
                    <a:moveTo>
                      <a:pt x="0" y="0"/>
                    </a:moveTo>
                    <a:lnTo>
                      <a:pt x="0" y="13959"/>
                    </a:lnTo>
                    <a:lnTo>
                      <a:pt x="399" y="13959"/>
                    </a:lnTo>
                    <a:lnTo>
                      <a:pt x="399"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60" name="Google Shape;660;p10"/>
              <p:cNvSpPr/>
              <p:nvPr/>
            </p:nvSpPr>
            <p:spPr>
              <a:xfrm>
                <a:off x="-1655140" y="8630436"/>
                <a:ext cx="10565" cy="367820"/>
              </a:xfrm>
              <a:custGeom>
                <a:avLst/>
                <a:gdLst/>
                <a:ahLst/>
                <a:cxnLst/>
                <a:rect l="l" t="t" r="r" b="b"/>
                <a:pathLst>
                  <a:path w="400" h="13926" extrusionOk="0">
                    <a:moveTo>
                      <a:pt x="0" y="1"/>
                    </a:moveTo>
                    <a:lnTo>
                      <a:pt x="0" y="13926"/>
                    </a:lnTo>
                    <a:lnTo>
                      <a:pt x="399" y="13926"/>
                    </a:lnTo>
                    <a:lnTo>
                      <a:pt x="399"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61" name="Google Shape;661;p10"/>
              <p:cNvSpPr/>
              <p:nvPr/>
            </p:nvSpPr>
            <p:spPr>
              <a:xfrm>
                <a:off x="-1655140" y="8257386"/>
                <a:ext cx="10565" cy="367820"/>
              </a:xfrm>
              <a:custGeom>
                <a:avLst/>
                <a:gdLst/>
                <a:ahLst/>
                <a:cxnLst/>
                <a:rect l="l" t="t" r="r" b="b"/>
                <a:pathLst>
                  <a:path w="400" h="13926" extrusionOk="0">
                    <a:moveTo>
                      <a:pt x="0" y="0"/>
                    </a:moveTo>
                    <a:lnTo>
                      <a:pt x="0" y="13925"/>
                    </a:lnTo>
                    <a:lnTo>
                      <a:pt x="399" y="13925"/>
                    </a:lnTo>
                    <a:lnTo>
                      <a:pt x="399"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62" name="Google Shape;662;p10"/>
              <p:cNvSpPr/>
              <p:nvPr/>
            </p:nvSpPr>
            <p:spPr>
              <a:xfrm>
                <a:off x="-1655140" y="7125901"/>
                <a:ext cx="10565" cy="368692"/>
              </a:xfrm>
              <a:custGeom>
                <a:avLst/>
                <a:gdLst/>
                <a:ahLst/>
                <a:cxnLst/>
                <a:rect l="l" t="t" r="r" b="b"/>
                <a:pathLst>
                  <a:path w="400" h="13959" extrusionOk="0">
                    <a:moveTo>
                      <a:pt x="0" y="0"/>
                    </a:moveTo>
                    <a:lnTo>
                      <a:pt x="0" y="13959"/>
                    </a:lnTo>
                    <a:lnTo>
                      <a:pt x="399" y="13959"/>
                    </a:lnTo>
                    <a:lnTo>
                      <a:pt x="399"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63" name="Google Shape;663;p10"/>
              <p:cNvSpPr/>
              <p:nvPr/>
            </p:nvSpPr>
            <p:spPr>
              <a:xfrm>
                <a:off x="-1655140" y="9008769"/>
                <a:ext cx="10565" cy="165052"/>
              </a:xfrm>
              <a:custGeom>
                <a:avLst/>
                <a:gdLst/>
                <a:ahLst/>
                <a:cxnLst/>
                <a:rect l="l" t="t" r="r" b="b"/>
                <a:pathLst>
                  <a:path w="400" h="6249" extrusionOk="0">
                    <a:moveTo>
                      <a:pt x="0" y="1"/>
                    </a:moveTo>
                    <a:lnTo>
                      <a:pt x="0" y="6249"/>
                    </a:lnTo>
                    <a:lnTo>
                      <a:pt x="399" y="6249"/>
                    </a:lnTo>
                    <a:lnTo>
                      <a:pt x="399"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64" name="Google Shape;664;p10"/>
              <p:cNvSpPr/>
              <p:nvPr/>
            </p:nvSpPr>
            <p:spPr>
              <a:xfrm>
                <a:off x="-1655140" y="6752824"/>
                <a:ext cx="10565" cy="368692"/>
              </a:xfrm>
              <a:custGeom>
                <a:avLst/>
                <a:gdLst/>
                <a:ahLst/>
                <a:cxnLst/>
                <a:rect l="l" t="t" r="r" b="b"/>
                <a:pathLst>
                  <a:path w="400" h="13959" extrusionOk="0">
                    <a:moveTo>
                      <a:pt x="0" y="1"/>
                    </a:moveTo>
                    <a:lnTo>
                      <a:pt x="0" y="13959"/>
                    </a:lnTo>
                    <a:lnTo>
                      <a:pt x="399" y="13959"/>
                    </a:lnTo>
                    <a:lnTo>
                      <a:pt x="399"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65" name="Google Shape;665;p10"/>
              <p:cNvSpPr/>
              <p:nvPr/>
            </p:nvSpPr>
            <p:spPr>
              <a:xfrm>
                <a:off x="-1655140" y="6530748"/>
                <a:ext cx="10565" cy="211564"/>
              </a:xfrm>
              <a:custGeom>
                <a:avLst/>
                <a:gdLst/>
                <a:ahLst/>
                <a:cxnLst/>
                <a:rect l="l" t="t" r="r" b="b"/>
                <a:pathLst>
                  <a:path w="400" h="8010" extrusionOk="0">
                    <a:moveTo>
                      <a:pt x="0" y="0"/>
                    </a:moveTo>
                    <a:lnTo>
                      <a:pt x="0" y="8010"/>
                    </a:lnTo>
                    <a:lnTo>
                      <a:pt x="399" y="8010"/>
                    </a:lnTo>
                    <a:lnTo>
                      <a:pt x="399" y="166"/>
                    </a:lnTo>
                    <a:cubicBezTo>
                      <a:pt x="266" y="100"/>
                      <a:pt x="133" y="33"/>
                      <a:pt x="0" y="0"/>
                    </a:cubicBez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66" name="Google Shape;666;p10"/>
              <p:cNvSpPr/>
              <p:nvPr/>
            </p:nvSpPr>
            <p:spPr>
              <a:xfrm>
                <a:off x="-1655140" y="7878155"/>
                <a:ext cx="10565" cy="368718"/>
              </a:xfrm>
              <a:custGeom>
                <a:avLst/>
                <a:gdLst/>
                <a:ahLst/>
                <a:cxnLst/>
                <a:rect l="l" t="t" r="r" b="b"/>
                <a:pathLst>
                  <a:path w="400" h="13960" extrusionOk="0">
                    <a:moveTo>
                      <a:pt x="0" y="1"/>
                    </a:moveTo>
                    <a:lnTo>
                      <a:pt x="0" y="13959"/>
                    </a:lnTo>
                    <a:lnTo>
                      <a:pt x="399" y="13959"/>
                    </a:lnTo>
                    <a:lnTo>
                      <a:pt x="399"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67" name="Google Shape;667;p10"/>
              <p:cNvSpPr/>
              <p:nvPr/>
            </p:nvSpPr>
            <p:spPr>
              <a:xfrm>
                <a:off x="-1275936" y="6626414"/>
                <a:ext cx="4411" cy="115898"/>
              </a:xfrm>
              <a:custGeom>
                <a:avLst/>
                <a:gdLst/>
                <a:ahLst/>
                <a:cxnLst/>
                <a:rect l="l" t="t" r="r" b="b"/>
                <a:pathLst>
                  <a:path w="167" h="4388" extrusionOk="0">
                    <a:moveTo>
                      <a:pt x="1" y="1"/>
                    </a:moveTo>
                    <a:lnTo>
                      <a:pt x="1" y="4388"/>
                    </a:lnTo>
                    <a:lnTo>
                      <a:pt x="167" y="4388"/>
                    </a:lnTo>
                    <a:lnTo>
                      <a:pt x="167"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68" name="Google Shape;668;p10"/>
              <p:cNvSpPr/>
              <p:nvPr/>
            </p:nvSpPr>
            <p:spPr>
              <a:xfrm>
                <a:off x="-1275936" y="9008769"/>
                <a:ext cx="4411" cy="165052"/>
              </a:xfrm>
              <a:custGeom>
                <a:avLst/>
                <a:gdLst/>
                <a:ahLst/>
                <a:cxnLst/>
                <a:rect l="l" t="t" r="r" b="b"/>
                <a:pathLst>
                  <a:path w="167" h="6249" extrusionOk="0">
                    <a:moveTo>
                      <a:pt x="1" y="1"/>
                    </a:moveTo>
                    <a:lnTo>
                      <a:pt x="1" y="6249"/>
                    </a:lnTo>
                    <a:lnTo>
                      <a:pt x="167" y="6249"/>
                    </a:lnTo>
                    <a:lnTo>
                      <a:pt x="167"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69" name="Google Shape;669;p10"/>
              <p:cNvSpPr/>
              <p:nvPr/>
            </p:nvSpPr>
            <p:spPr>
              <a:xfrm>
                <a:off x="-1275936" y="7505105"/>
                <a:ext cx="4411" cy="368692"/>
              </a:xfrm>
              <a:custGeom>
                <a:avLst/>
                <a:gdLst/>
                <a:ahLst/>
                <a:cxnLst/>
                <a:rect l="l" t="t" r="r" b="b"/>
                <a:pathLst>
                  <a:path w="167" h="13959" extrusionOk="0">
                    <a:moveTo>
                      <a:pt x="1" y="0"/>
                    </a:moveTo>
                    <a:lnTo>
                      <a:pt x="1" y="13959"/>
                    </a:lnTo>
                    <a:lnTo>
                      <a:pt x="167" y="13959"/>
                    </a:lnTo>
                    <a:lnTo>
                      <a:pt x="167"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0" name="Google Shape;670;p10"/>
              <p:cNvSpPr/>
              <p:nvPr/>
            </p:nvSpPr>
            <p:spPr>
              <a:xfrm>
                <a:off x="-1275936" y="6752824"/>
                <a:ext cx="4411" cy="368692"/>
              </a:xfrm>
              <a:custGeom>
                <a:avLst/>
                <a:gdLst/>
                <a:ahLst/>
                <a:cxnLst/>
                <a:rect l="l" t="t" r="r" b="b"/>
                <a:pathLst>
                  <a:path w="167" h="13959" extrusionOk="0">
                    <a:moveTo>
                      <a:pt x="1" y="1"/>
                    </a:moveTo>
                    <a:lnTo>
                      <a:pt x="1" y="13959"/>
                    </a:lnTo>
                    <a:lnTo>
                      <a:pt x="167" y="13959"/>
                    </a:lnTo>
                    <a:lnTo>
                      <a:pt x="167"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1" name="Google Shape;671;p10"/>
              <p:cNvSpPr/>
              <p:nvPr/>
            </p:nvSpPr>
            <p:spPr>
              <a:xfrm>
                <a:off x="-1275936" y="7878155"/>
                <a:ext cx="4411" cy="368718"/>
              </a:xfrm>
              <a:custGeom>
                <a:avLst/>
                <a:gdLst/>
                <a:ahLst/>
                <a:cxnLst/>
                <a:rect l="l" t="t" r="r" b="b"/>
                <a:pathLst>
                  <a:path w="167" h="13960" extrusionOk="0">
                    <a:moveTo>
                      <a:pt x="1" y="1"/>
                    </a:moveTo>
                    <a:lnTo>
                      <a:pt x="1" y="13959"/>
                    </a:lnTo>
                    <a:lnTo>
                      <a:pt x="167" y="13959"/>
                    </a:lnTo>
                    <a:lnTo>
                      <a:pt x="167"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2" name="Google Shape;672;p10"/>
              <p:cNvSpPr/>
              <p:nvPr/>
            </p:nvSpPr>
            <p:spPr>
              <a:xfrm>
                <a:off x="-1275936" y="8257386"/>
                <a:ext cx="4411" cy="367820"/>
              </a:xfrm>
              <a:custGeom>
                <a:avLst/>
                <a:gdLst/>
                <a:ahLst/>
                <a:cxnLst/>
                <a:rect l="l" t="t" r="r" b="b"/>
                <a:pathLst>
                  <a:path w="167" h="13926" extrusionOk="0">
                    <a:moveTo>
                      <a:pt x="1" y="0"/>
                    </a:moveTo>
                    <a:lnTo>
                      <a:pt x="1" y="13925"/>
                    </a:lnTo>
                    <a:lnTo>
                      <a:pt x="167" y="13925"/>
                    </a:lnTo>
                    <a:lnTo>
                      <a:pt x="167"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3" name="Google Shape;673;p10"/>
              <p:cNvSpPr/>
              <p:nvPr/>
            </p:nvSpPr>
            <p:spPr>
              <a:xfrm>
                <a:off x="-1275936" y="7125901"/>
                <a:ext cx="4411" cy="368692"/>
              </a:xfrm>
              <a:custGeom>
                <a:avLst/>
                <a:gdLst/>
                <a:ahLst/>
                <a:cxnLst/>
                <a:rect l="l" t="t" r="r" b="b"/>
                <a:pathLst>
                  <a:path w="167" h="13959" extrusionOk="0">
                    <a:moveTo>
                      <a:pt x="1" y="0"/>
                    </a:moveTo>
                    <a:lnTo>
                      <a:pt x="1" y="13959"/>
                    </a:lnTo>
                    <a:lnTo>
                      <a:pt x="167" y="13959"/>
                    </a:lnTo>
                    <a:lnTo>
                      <a:pt x="167"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4" name="Google Shape;674;p10"/>
              <p:cNvSpPr/>
              <p:nvPr/>
            </p:nvSpPr>
            <p:spPr>
              <a:xfrm>
                <a:off x="-1275936" y="8630436"/>
                <a:ext cx="4411" cy="367820"/>
              </a:xfrm>
              <a:custGeom>
                <a:avLst/>
                <a:gdLst/>
                <a:ahLst/>
                <a:cxnLst/>
                <a:rect l="l" t="t" r="r" b="b"/>
                <a:pathLst>
                  <a:path w="167" h="13926" extrusionOk="0">
                    <a:moveTo>
                      <a:pt x="1" y="1"/>
                    </a:moveTo>
                    <a:lnTo>
                      <a:pt x="1" y="13926"/>
                    </a:lnTo>
                    <a:lnTo>
                      <a:pt x="167" y="13926"/>
                    </a:lnTo>
                    <a:lnTo>
                      <a:pt x="167"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5" name="Google Shape;675;p10"/>
              <p:cNvSpPr/>
              <p:nvPr/>
            </p:nvSpPr>
            <p:spPr>
              <a:xfrm>
                <a:off x="-902860" y="6604465"/>
                <a:ext cx="10539" cy="137847"/>
              </a:xfrm>
              <a:custGeom>
                <a:avLst/>
                <a:gdLst/>
                <a:ahLst/>
                <a:cxnLst/>
                <a:rect l="l" t="t" r="r" b="b"/>
                <a:pathLst>
                  <a:path w="399" h="5219" extrusionOk="0">
                    <a:moveTo>
                      <a:pt x="399" y="1"/>
                    </a:moveTo>
                    <a:cubicBezTo>
                      <a:pt x="266" y="34"/>
                      <a:pt x="133" y="34"/>
                      <a:pt x="0" y="67"/>
                    </a:cubicBezTo>
                    <a:lnTo>
                      <a:pt x="0" y="5219"/>
                    </a:lnTo>
                    <a:lnTo>
                      <a:pt x="399" y="5219"/>
                    </a:lnTo>
                    <a:lnTo>
                      <a:pt x="399"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6" name="Google Shape;676;p10"/>
              <p:cNvSpPr/>
              <p:nvPr/>
            </p:nvSpPr>
            <p:spPr>
              <a:xfrm>
                <a:off x="-902860" y="9008769"/>
                <a:ext cx="10539" cy="165052"/>
              </a:xfrm>
              <a:custGeom>
                <a:avLst/>
                <a:gdLst/>
                <a:ahLst/>
                <a:cxnLst/>
                <a:rect l="l" t="t" r="r" b="b"/>
                <a:pathLst>
                  <a:path w="399" h="6249" extrusionOk="0">
                    <a:moveTo>
                      <a:pt x="0" y="1"/>
                    </a:moveTo>
                    <a:lnTo>
                      <a:pt x="0" y="6249"/>
                    </a:lnTo>
                    <a:lnTo>
                      <a:pt x="399" y="6249"/>
                    </a:lnTo>
                    <a:lnTo>
                      <a:pt x="399"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7" name="Google Shape;677;p10"/>
              <p:cNvSpPr/>
              <p:nvPr/>
            </p:nvSpPr>
            <p:spPr>
              <a:xfrm>
                <a:off x="-902860" y="8257386"/>
                <a:ext cx="10539" cy="367820"/>
              </a:xfrm>
              <a:custGeom>
                <a:avLst/>
                <a:gdLst/>
                <a:ahLst/>
                <a:cxnLst/>
                <a:rect l="l" t="t" r="r" b="b"/>
                <a:pathLst>
                  <a:path w="399" h="13926" extrusionOk="0">
                    <a:moveTo>
                      <a:pt x="0" y="0"/>
                    </a:moveTo>
                    <a:lnTo>
                      <a:pt x="0" y="13925"/>
                    </a:lnTo>
                    <a:lnTo>
                      <a:pt x="399" y="13925"/>
                    </a:lnTo>
                    <a:lnTo>
                      <a:pt x="399"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8" name="Google Shape;678;p10"/>
              <p:cNvSpPr/>
              <p:nvPr/>
            </p:nvSpPr>
            <p:spPr>
              <a:xfrm>
                <a:off x="-902860" y="7505105"/>
                <a:ext cx="10539" cy="368692"/>
              </a:xfrm>
              <a:custGeom>
                <a:avLst/>
                <a:gdLst/>
                <a:ahLst/>
                <a:cxnLst/>
                <a:rect l="l" t="t" r="r" b="b"/>
                <a:pathLst>
                  <a:path w="399" h="13959" extrusionOk="0">
                    <a:moveTo>
                      <a:pt x="0" y="0"/>
                    </a:moveTo>
                    <a:lnTo>
                      <a:pt x="0" y="13959"/>
                    </a:lnTo>
                    <a:lnTo>
                      <a:pt x="399" y="13959"/>
                    </a:lnTo>
                    <a:lnTo>
                      <a:pt x="399"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9" name="Google Shape;679;p10"/>
              <p:cNvSpPr/>
              <p:nvPr/>
            </p:nvSpPr>
            <p:spPr>
              <a:xfrm>
                <a:off x="-902860" y="6752824"/>
                <a:ext cx="10539" cy="368692"/>
              </a:xfrm>
              <a:custGeom>
                <a:avLst/>
                <a:gdLst/>
                <a:ahLst/>
                <a:cxnLst/>
                <a:rect l="l" t="t" r="r" b="b"/>
                <a:pathLst>
                  <a:path w="399" h="13959" extrusionOk="0">
                    <a:moveTo>
                      <a:pt x="0" y="1"/>
                    </a:moveTo>
                    <a:lnTo>
                      <a:pt x="0" y="13959"/>
                    </a:lnTo>
                    <a:lnTo>
                      <a:pt x="399" y="13959"/>
                    </a:lnTo>
                    <a:lnTo>
                      <a:pt x="399"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0" name="Google Shape;680;p10"/>
              <p:cNvSpPr/>
              <p:nvPr/>
            </p:nvSpPr>
            <p:spPr>
              <a:xfrm>
                <a:off x="-902860" y="8630436"/>
                <a:ext cx="10539" cy="367820"/>
              </a:xfrm>
              <a:custGeom>
                <a:avLst/>
                <a:gdLst/>
                <a:ahLst/>
                <a:cxnLst/>
                <a:rect l="l" t="t" r="r" b="b"/>
                <a:pathLst>
                  <a:path w="399" h="13926" extrusionOk="0">
                    <a:moveTo>
                      <a:pt x="0" y="1"/>
                    </a:moveTo>
                    <a:lnTo>
                      <a:pt x="0" y="13926"/>
                    </a:lnTo>
                    <a:lnTo>
                      <a:pt x="399" y="13926"/>
                    </a:lnTo>
                    <a:lnTo>
                      <a:pt x="399"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1" name="Google Shape;681;p10"/>
              <p:cNvSpPr/>
              <p:nvPr/>
            </p:nvSpPr>
            <p:spPr>
              <a:xfrm>
                <a:off x="-902860" y="7125901"/>
                <a:ext cx="10539" cy="368692"/>
              </a:xfrm>
              <a:custGeom>
                <a:avLst/>
                <a:gdLst/>
                <a:ahLst/>
                <a:cxnLst/>
                <a:rect l="l" t="t" r="r" b="b"/>
                <a:pathLst>
                  <a:path w="399" h="13959" extrusionOk="0">
                    <a:moveTo>
                      <a:pt x="0" y="0"/>
                    </a:moveTo>
                    <a:lnTo>
                      <a:pt x="0" y="13959"/>
                    </a:lnTo>
                    <a:lnTo>
                      <a:pt x="399" y="13959"/>
                    </a:lnTo>
                    <a:lnTo>
                      <a:pt x="399"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2" name="Google Shape;682;p10"/>
              <p:cNvSpPr/>
              <p:nvPr/>
            </p:nvSpPr>
            <p:spPr>
              <a:xfrm>
                <a:off x="-902860" y="7878155"/>
                <a:ext cx="10539" cy="368718"/>
              </a:xfrm>
              <a:custGeom>
                <a:avLst/>
                <a:gdLst/>
                <a:ahLst/>
                <a:cxnLst/>
                <a:rect l="l" t="t" r="r" b="b"/>
                <a:pathLst>
                  <a:path w="399" h="13960" extrusionOk="0">
                    <a:moveTo>
                      <a:pt x="0" y="1"/>
                    </a:moveTo>
                    <a:lnTo>
                      <a:pt x="0" y="13959"/>
                    </a:lnTo>
                    <a:lnTo>
                      <a:pt x="399" y="13959"/>
                    </a:lnTo>
                    <a:lnTo>
                      <a:pt x="399"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3" name="Google Shape;683;p10"/>
              <p:cNvSpPr/>
              <p:nvPr/>
            </p:nvSpPr>
            <p:spPr>
              <a:xfrm>
                <a:off x="-524527" y="7125901"/>
                <a:ext cx="5282" cy="368692"/>
              </a:xfrm>
              <a:custGeom>
                <a:avLst/>
                <a:gdLst/>
                <a:ahLst/>
                <a:cxnLst/>
                <a:rect l="l" t="t" r="r" b="b"/>
                <a:pathLst>
                  <a:path w="200" h="13959" extrusionOk="0">
                    <a:moveTo>
                      <a:pt x="0" y="0"/>
                    </a:moveTo>
                    <a:lnTo>
                      <a:pt x="0" y="13959"/>
                    </a:lnTo>
                    <a:lnTo>
                      <a:pt x="200" y="13959"/>
                    </a:lnTo>
                    <a:lnTo>
                      <a:pt x="200"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4" name="Google Shape;684;p10"/>
              <p:cNvSpPr/>
              <p:nvPr/>
            </p:nvSpPr>
            <p:spPr>
              <a:xfrm>
                <a:off x="-524527" y="6752824"/>
                <a:ext cx="5282" cy="368692"/>
              </a:xfrm>
              <a:custGeom>
                <a:avLst/>
                <a:gdLst/>
                <a:ahLst/>
                <a:cxnLst/>
                <a:rect l="l" t="t" r="r" b="b"/>
                <a:pathLst>
                  <a:path w="200" h="13959" extrusionOk="0">
                    <a:moveTo>
                      <a:pt x="0" y="1"/>
                    </a:moveTo>
                    <a:lnTo>
                      <a:pt x="0" y="13959"/>
                    </a:lnTo>
                    <a:lnTo>
                      <a:pt x="200" y="13959"/>
                    </a:lnTo>
                    <a:lnTo>
                      <a:pt x="200"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5" name="Google Shape;685;p10"/>
              <p:cNvSpPr/>
              <p:nvPr/>
            </p:nvSpPr>
            <p:spPr>
              <a:xfrm>
                <a:off x="-524527" y="8630436"/>
                <a:ext cx="5282" cy="367820"/>
              </a:xfrm>
              <a:custGeom>
                <a:avLst/>
                <a:gdLst/>
                <a:ahLst/>
                <a:cxnLst/>
                <a:rect l="l" t="t" r="r" b="b"/>
                <a:pathLst>
                  <a:path w="200" h="13926" extrusionOk="0">
                    <a:moveTo>
                      <a:pt x="0" y="1"/>
                    </a:moveTo>
                    <a:lnTo>
                      <a:pt x="0" y="13926"/>
                    </a:lnTo>
                    <a:lnTo>
                      <a:pt x="200" y="13926"/>
                    </a:lnTo>
                    <a:lnTo>
                      <a:pt x="200"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6" name="Google Shape;686;p10"/>
              <p:cNvSpPr/>
              <p:nvPr/>
            </p:nvSpPr>
            <p:spPr>
              <a:xfrm>
                <a:off x="-524527" y="9008769"/>
                <a:ext cx="5282" cy="165052"/>
              </a:xfrm>
              <a:custGeom>
                <a:avLst/>
                <a:gdLst/>
                <a:ahLst/>
                <a:cxnLst/>
                <a:rect l="l" t="t" r="r" b="b"/>
                <a:pathLst>
                  <a:path w="200" h="6249" extrusionOk="0">
                    <a:moveTo>
                      <a:pt x="0" y="1"/>
                    </a:moveTo>
                    <a:lnTo>
                      <a:pt x="0" y="6249"/>
                    </a:lnTo>
                    <a:lnTo>
                      <a:pt x="200" y="6249"/>
                    </a:lnTo>
                    <a:lnTo>
                      <a:pt x="200"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7" name="Google Shape;687;p10"/>
              <p:cNvSpPr/>
              <p:nvPr/>
            </p:nvSpPr>
            <p:spPr>
              <a:xfrm>
                <a:off x="-524527" y="8257386"/>
                <a:ext cx="5282" cy="367820"/>
              </a:xfrm>
              <a:custGeom>
                <a:avLst/>
                <a:gdLst/>
                <a:ahLst/>
                <a:cxnLst/>
                <a:rect l="l" t="t" r="r" b="b"/>
                <a:pathLst>
                  <a:path w="200" h="13926" extrusionOk="0">
                    <a:moveTo>
                      <a:pt x="0" y="0"/>
                    </a:moveTo>
                    <a:lnTo>
                      <a:pt x="0" y="13925"/>
                    </a:lnTo>
                    <a:lnTo>
                      <a:pt x="200" y="13925"/>
                    </a:lnTo>
                    <a:lnTo>
                      <a:pt x="200"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8" name="Google Shape;688;p10"/>
              <p:cNvSpPr/>
              <p:nvPr/>
            </p:nvSpPr>
            <p:spPr>
              <a:xfrm>
                <a:off x="-524527" y="6509671"/>
                <a:ext cx="5282" cy="232641"/>
              </a:xfrm>
              <a:custGeom>
                <a:avLst/>
                <a:gdLst/>
                <a:ahLst/>
                <a:cxnLst/>
                <a:rect l="l" t="t" r="r" b="b"/>
                <a:pathLst>
                  <a:path w="200" h="8808" extrusionOk="0">
                    <a:moveTo>
                      <a:pt x="200" y="1"/>
                    </a:moveTo>
                    <a:cubicBezTo>
                      <a:pt x="133" y="1"/>
                      <a:pt x="67" y="34"/>
                      <a:pt x="0" y="67"/>
                    </a:cubicBezTo>
                    <a:lnTo>
                      <a:pt x="0" y="8808"/>
                    </a:lnTo>
                    <a:lnTo>
                      <a:pt x="200" y="8808"/>
                    </a:lnTo>
                    <a:lnTo>
                      <a:pt x="200"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9" name="Google Shape;689;p10"/>
              <p:cNvSpPr/>
              <p:nvPr/>
            </p:nvSpPr>
            <p:spPr>
              <a:xfrm>
                <a:off x="-524527" y="7878155"/>
                <a:ext cx="5282" cy="368718"/>
              </a:xfrm>
              <a:custGeom>
                <a:avLst/>
                <a:gdLst/>
                <a:ahLst/>
                <a:cxnLst/>
                <a:rect l="l" t="t" r="r" b="b"/>
                <a:pathLst>
                  <a:path w="200" h="13960" extrusionOk="0">
                    <a:moveTo>
                      <a:pt x="0" y="1"/>
                    </a:moveTo>
                    <a:lnTo>
                      <a:pt x="0" y="13959"/>
                    </a:lnTo>
                    <a:lnTo>
                      <a:pt x="200" y="13959"/>
                    </a:lnTo>
                    <a:lnTo>
                      <a:pt x="200"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0" name="Google Shape;690;p10"/>
              <p:cNvSpPr/>
              <p:nvPr/>
            </p:nvSpPr>
            <p:spPr>
              <a:xfrm>
                <a:off x="-524527" y="7505105"/>
                <a:ext cx="5282" cy="368692"/>
              </a:xfrm>
              <a:custGeom>
                <a:avLst/>
                <a:gdLst/>
                <a:ahLst/>
                <a:cxnLst/>
                <a:rect l="l" t="t" r="r" b="b"/>
                <a:pathLst>
                  <a:path w="200" h="13959" extrusionOk="0">
                    <a:moveTo>
                      <a:pt x="0" y="0"/>
                    </a:moveTo>
                    <a:lnTo>
                      <a:pt x="0" y="13959"/>
                    </a:lnTo>
                    <a:lnTo>
                      <a:pt x="200" y="13959"/>
                    </a:lnTo>
                    <a:lnTo>
                      <a:pt x="200"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1" name="Google Shape;691;p10"/>
              <p:cNvSpPr/>
              <p:nvPr/>
            </p:nvSpPr>
            <p:spPr>
              <a:xfrm>
                <a:off x="-150579" y="7878155"/>
                <a:ext cx="9667" cy="368718"/>
              </a:xfrm>
              <a:custGeom>
                <a:avLst/>
                <a:gdLst/>
                <a:ahLst/>
                <a:cxnLst/>
                <a:rect l="l" t="t" r="r" b="b"/>
                <a:pathLst>
                  <a:path w="366" h="13960" extrusionOk="0">
                    <a:moveTo>
                      <a:pt x="0" y="1"/>
                    </a:moveTo>
                    <a:lnTo>
                      <a:pt x="0" y="13959"/>
                    </a:lnTo>
                    <a:lnTo>
                      <a:pt x="366" y="13959"/>
                    </a:lnTo>
                    <a:lnTo>
                      <a:pt x="366"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2" name="Google Shape;692;p10"/>
              <p:cNvSpPr/>
              <p:nvPr/>
            </p:nvSpPr>
            <p:spPr>
              <a:xfrm>
                <a:off x="-150579" y="7505105"/>
                <a:ext cx="9667" cy="368692"/>
              </a:xfrm>
              <a:custGeom>
                <a:avLst/>
                <a:gdLst/>
                <a:ahLst/>
                <a:cxnLst/>
                <a:rect l="l" t="t" r="r" b="b"/>
                <a:pathLst>
                  <a:path w="366" h="13959" extrusionOk="0">
                    <a:moveTo>
                      <a:pt x="0" y="0"/>
                    </a:moveTo>
                    <a:lnTo>
                      <a:pt x="0" y="13959"/>
                    </a:lnTo>
                    <a:lnTo>
                      <a:pt x="366" y="13959"/>
                    </a:lnTo>
                    <a:lnTo>
                      <a:pt x="366"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3" name="Google Shape;693;p10"/>
              <p:cNvSpPr/>
              <p:nvPr/>
            </p:nvSpPr>
            <p:spPr>
              <a:xfrm>
                <a:off x="-150579" y="6752824"/>
                <a:ext cx="9667" cy="368692"/>
              </a:xfrm>
              <a:custGeom>
                <a:avLst/>
                <a:gdLst/>
                <a:ahLst/>
                <a:cxnLst/>
                <a:rect l="l" t="t" r="r" b="b"/>
                <a:pathLst>
                  <a:path w="366" h="13959" extrusionOk="0">
                    <a:moveTo>
                      <a:pt x="0" y="1"/>
                    </a:moveTo>
                    <a:lnTo>
                      <a:pt x="0" y="13959"/>
                    </a:lnTo>
                    <a:lnTo>
                      <a:pt x="366" y="13959"/>
                    </a:lnTo>
                    <a:lnTo>
                      <a:pt x="366"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4" name="Google Shape;694;p10"/>
              <p:cNvSpPr/>
              <p:nvPr/>
            </p:nvSpPr>
            <p:spPr>
              <a:xfrm>
                <a:off x="-150579" y="8630436"/>
                <a:ext cx="9667" cy="367820"/>
              </a:xfrm>
              <a:custGeom>
                <a:avLst/>
                <a:gdLst/>
                <a:ahLst/>
                <a:cxnLst/>
                <a:rect l="l" t="t" r="r" b="b"/>
                <a:pathLst>
                  <a:path w="366" h="13926" extrusionOk="0">
                    <a:moveTo>
                      <a:pt x="0" y="1"/>
                    </a:moveTo>
                    <a:lnTo>
                      <a:pt x="0" y="13926"/>
                    </a:lnTo>
                    <a:lnTo>
                      <a:pt x="366" y="13926"/>
                    </a:lnTo>
                    <a:lnTo>
                      <a:pt x="366"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5" name="Google Shape;695;p10"/>
              <p:cNvSpPr/>
              <p:nvPr/>
            </p:nvSpPr>
            <p:spPr>
              <a:xfrm>
                <a:off x="-150579" y="8257386"/>
                <a:ext cx="9667" cy="367820"/>
              </a:xfrm>
              <a:custGeom>
                <a:avLst/>
                <a:gdLst/>
                <a:ahLst/>
                <a:cxnLst/>
                <a:rect l="l" t="t" r="r" b="b"/>
                <a:pathLst>
                  <a:path w="366" h="13926" extrusionOk="0">
                    <a:moveTo>
                      <a:pt x="0" y="0"/>
                    </a:moveTo>
                    <a:lnTo>
                      <a:pt x="0" y="13925"/>
                    </a:lnTo>
                    <a:lnTo>
                      <a:pt x="366" y="13925"/>
                    </a:lnTo>
                    <a:lnTo>
                      <a:pt x="366"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6" name="Google Shape;696;p10"/>
              <p:cNvSpPr/>
              <p:nvPr/>
            </p:nvSpPr>
            <p:spPr>
              <a:xfrm>
                <a:off x="-150579" y="7125901"/>
                <a:ext cx="9667" cy="368692"/>
              </a:xfrm>
              <a:custGeom>
                <a:avLst/>
                <a:gdLst/>
                <a:ahLst/>
                <a:cxnLst/>
                <a:rect l="l" t="t" r="r" b="b"/>
                <a:pathLst>
                  <a:path w="366" h="13959" extrusionOk="0">
                    <a:moveTo>
                      <a:pt x="0" y="0"/>
                    </a:moveTo>
                    <a:lnTo>
                      <a:pt x="0" y="13959"/>
                    </a:lnTo>
                    <a:lnTo>
                      <a:pt x="366" y="13959"/>
                    </a:lnTo>
                    <a:lnTo>
                      <a:pt x="366"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7" name="Google Shape;697;p10"/>
              <p:cNvSpPr/>
              <p:nvPr/>
            </p:nvSpPr>
            <p:spPr>
              <a:xfrm>
                <a:off x="-150579" y="9008769"/>
                <a:ext cx="9667" cy="165052"/>
              </a:xfrm>
              <a:custGeom>
                <a:avLst/>
                <a:gdLst/>
                <a:ahLst/>
                <a:cxnLst/>
                <a:rect l="l" t="t" r="r" b="b"/>
                <a:pathLst>
                  <a:path w="366" h="6249" extrusionOk="0">
                    <a:moveTo>
                      <a:pt x="0" y="1"/>
                    </a:moveTo>
                    <a:lnTo>
                      <a:pt x="0" y="6249"/>
                    </a:lnTo>
                    <a:lnTo>
                      <a:pt x="366" y="6249"/>
                    </a:lnTo>
                    <a:lnTo>
                      <a:pt x="366"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8" name="Google Shape;698;p10"/>
              <p:cNvSpPr/>
              <p:nvPr/>
            </p:nvSpPr>
            <p:spPr>
              <a:xfrm>
                <a:off x="-150579" y="6514055"/>
                <a:ext cx="9667" cy="228257"/>
              </a:xfrm>
              <a:custGeom>
                <a:avLst/>
                <a:gdLst/>
                <a:ahLst/>
                <a:cxnLst/>
                <a:rect l="l" t="t" r="r" b="b"/>
                <a:pathLst>
                  <a:path w="366" h="8642" extrusionOk="0">
                    <a:moveTo>
                      <a:pt x="0" y="1"/>
                    </a:moveTo>
                    <a:lnTo>
                      <a:pt x="0" y="8642"/>
                    </a:lnTo>
                    <a:lnTo>
                      <a:pt x="366" y="8642"/>
                    </a:lnTo>
                    <a:lnTo>
                      <a:pt x="366" y="167"/>
                    </a:lnTo>
                    <a:cubicBezTo>
                      <a:pt x="233" y="100"/>
                      <a:pt x="100" y="67"/>
                      <a:pt x="0" y="1"/>
                    </a:cubicBez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9" name="Google Shape;699;p10"/>
              <p:cNvSpPr/>
              <p:nvPr/>
            </p:nvSpPr>
            <p:spPr>
              <a:xfrm>
                <a:off x="227754" y="7505105"/>
                <a:ext cx="5282" cy="368692"/>
              </a:xfrm>
              <a:custGeom>
                <a:avLst/>
                <a:gdLst/>
                <a:ahLst/>
                <a:cxnLst/>
                <a:rect l="l" t="t" r="r" b="b"/>
                <a:pathLst>
                  <a:path w="200" h="13959" extrusionOk="0">
                    <a:moveTo>
                      <a:pt x="0" y="0"/>
                    </a:moveTo>
                    <a:lnTo>
                      <a:pt x="0" y="13959"/>
                    </a:lnTo>
                    <a:lnTo>
                      <a:pt x="200" y="13959"/>
                    </a:lnTo>
                    <a:lnTo>
                      <a:pt x="200"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0" name="Google Shape;700;p10"/>
              <p:cNvSpPr/>
              <p:nvPr/>
            </p:nvSpPr>
            <p:spPr>
              <a:xfrm>
                <a:off x="227754" y="7125901"/>
                <a:ext cx="5282" cy="368692"/>
              </a:xfrm>
              <a:custGeom>
                <a:avLst/>
                <a:gdLst/>
                <a:ahLst/>
                <a:cxnLst/>
                <a:rect l="l" t="t" r="r" b="b"/>
                <a:pathLst>
                  <a:path w="200" h="13959" extrusionOk="0">
                    <a:moveTo>
                      <a:pt x="0" y="0"/>
                    </a:moveTo>
                    <a:lnTo>
                      <a:pt x="0" y="13959"/>
                    </a:lnTo>
                    <a:lnTo>
                      <a:pt x="200" y="13959"/>
                    </a:lnTo>
                    <a:lnTo>
                      <a:pt x="200"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1" name="Google Shape;701;p10"/>
              <p:cNvSpPr/>
              <p:nvPr/>
            </p:nvSpPr>
            <p:spPr>
              <a:xfrm>
                <a:off x="227754" y="6752824"/>
                <a:ext cx="5282" cy="368692"/>
              </a:xfrm>
              <a:custGeom>
                <a:avLst/>
                <a:gdLst/>
                <a:ahLst/>
                <a:cxnLst/>
                <a:rect l="l" t="t" r="r" b="b"/>
                <a:pathLst>
                  <a:path w="200" h="13959" extrusionOk="0">
                    <a:moveTo>
                      <a:pt x="0" y="1"/>
                    </a:moveTo>
                    <a:lnTo>
                      <a:pt x="0" y="13959"/>
                    </a:lnTo>
                    <a:lnTo>
                      <a:pt x="200" y="13959"/>
                    </a:lnTo>
                    <a:lnTo>
                      <a:pt x="200"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2" name="Google Shape;702;p10"/>
              <p:cNvSpPr/>
              <p:nvPr/>
            </p:nvSpPr>
            <p:spPr>
              <a:xfrm>
                <a:off x="227754" y="8257386"/>
                <a:ext cx="5282" cy="367820"/>
              </a:xfrm>
              <a:custGeom>
                <a:avLst/>
                <a:gdLst/>
                <a:ahLst/>
                <a:cxnLst/>
                <a:rect l="l" t="t" r="r" b="b"/>
                <a:pathLst>
                  <a:path w="200" h="13926" extrusionOk="0">
                    <a:moveTo>
                      <a:pt x="0" y="0"/>
                    </a:moveTo>
                    <a:lnTo>
                      <a:pt x="0" y="13925"/>
                    </a:lnTo>
                    <a:lnTo>
                      <a:pt x="200" y="13925"/>
                    </a:lnTo>
                    <a:lnTo>
                      <a:pt x="200"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3" name="Google Shape;703;p10"/>
              <p:cNvSpPr/>
              <p:nvPr/>
            </p:nvSpPr>
            <p:spPr>
              <a:xfrm>
                <a:off x="227754" y="9008769"/>
                <a:ext cx="5282" cy="165052"/>
              </a:xfrm>
              <a:custGeom>
                <a:avLst/>
                <a:gdLst/>
                <a:ahLst/>
                <a:cxnLst/>
                <a:rect l="l" t="t" r="r" b="b"/>
                <a:pathLst>
                  <a:path w="200" h="6249" extrusionOk="0">
                    <a:moveTo>
                      <a:pt x="0" y="1"/>
                    </a:moveTo>
                    <a:lnTo>
                      <a:pt x="0" y="6249"/>
                    </a:lnTo>
                    <a:lnTo>
                      <a:pt x="200" y="6249"/>
                    </a:lnTo>
                    <a:lnTo>
                      <a:pt x="200"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4" name="Google Shape;704;p10"/>
              <p:cNvSpPr/>
              <p:nvPr/>
            </p:nvSpPr>
            <p:spPr>
              <a:xfrm>
                <a:off x="227754" y="7878155"/>
                <a:ext cx="5282" cy="368718"/>
              </a:xfrm>
              <a:custGeom>
                <a:avLst/>
                <a:gdLst/>
                <a:ahLst/>
                <a:cxnLst/>
                <a:rect l="l" t="t" r="r" b="b"/>
                <a:pathLst>
                  <a:path w="200" h="13960" extrusionOk="0">
                    <a:moveTo>
                      <a:pt x="0" y="1"/>
                    </a:moveTo>
                    <a:lnTo>
                      <a:pt x="0" y="13959"/>
                    </a:lnTo>
                    <a:lnTo>
                      <a:pt x="200" y="13959"/>
                    </a:lnTo>
                    <a:lnTo>
                      <a:pt x="200"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5" name="Google Shape;705;p10"/>
              <p:cNvSpPr/>
              <p:nvPr/>
            </p:nvSpPr>
            <p:spPr>
              <a:xfrm>
                <a:off x="227754" y="6568491"/>
                <a:ext cx="5282" cy="173821"/>
              </a:xfrm>
              <a:custGeom>
                <a:avLst/>
                <a:gdLst/>
                <a:ahLst/>
                <a:cxnLst/>
                <a:rect l="l" t="t" r="r" b="b"/>
                <a:pathLst>
                  <a:path w="200" h="6581" extrusionOk="0">
                    <a:moveTo>
                      <a:pt x="0" y="0"/>
                    </a:moveTo>
                    <a:lnTo>
                      <a:pt x="0" y="6581"/>
                    </a:lnTo>
                    <a:lnTo>
                      <a:pt x="200" y="6581"/>
                    </a:lnTo>
                    <a:lnTo>
                      <a:pt x="200"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6" name="Google Shape;706;p10"/>
              <p:cNvSpPr/>
              <p:nvPr/>
            </p:nvSpPr>
            <p:spPr>
              <a:xfrm>
                <a:off x="227754" y="8630436"/>
                <a:ext cx="5282" cy="367820"/>
              </a:xfrm>
              <a:custGeom>
                <a:avLst/>
                <a:gdLst/>
                <a:ahLst/>
                <a:cxnLst/>
                <a:rect l="l" t="t" r="r" b="b"/>
                <a:pathLst>
                  <a:path w="200" h="13926" extrusionOk="0">
                    <a:moveTo>
                      <a:pt x="0" y="1"/>
                    </a:moveTo>
                    <a:lnTo>
                      <a:pt x="0" y="13926"/>
                    </a:lnTo>
                    <a:lnTo>
                      <a:pt x="200" y="13926"/>
                    </a:lnTo>
                    <a:lnTo>
                      <a:pt x="200"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7" name="Google Shape;707;p10"/>
              <p:cNvSpPr/>
              <p:nvPr/>
            </p:nvSpPr>
            <p:spPr>
              <a:xfrm>
                <a:off x="600804" y="7878155"/>
                <a:ext cx="10565" cy="368718"/>
              </a:xfrm>
              <a:custGeom>
                <a:avLst/>
                <a:gdLst/>
                <a:ahLst/>
                <a:cxnLst/>
                <a:rect l="l" t="t" r="r" b="b"/>
                <a:pathLst>
                  <a:path w="400" h="13960" extrusionOk="0">
                    <a:moveTo>
                      <a:pt x="1" y="1"/>
                    </a:moveTo>
                    <a:lnTo>
                      <a:pt x="1" y="13959"/>
                    </a:lnTo>
                    <a:lnTo>
                      <a:pt x="400" y="13959"/>
                    </a:lnTo>
                    <a:lnTo>
                      <a:pt x="400"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8" name="Google Shape;708;p10"/>
              <p:cNvSpPr/>
              <p:nvPr/>
            </p:nvSpPr>
            <p:spPr>
              <a:xfrm>
                <a:off x="600804" y="7505105"/>
                <a:ext cx="10565" cy="368692"/>
              </a:xfrm>
              <a:custGeom>
                <a:avLst/>
                <a:gdLst/>
                <a:ahLst/>
                <a:cxnLst/>
                <a:rect l="l" t="t" r="r" b="b"/>
                <a:pathLst>
                  <a:path w="400" h="13959" extrusionOk="0">
                    <a:moveTo>
                      <a:pt x="1" y="0"/>
                    </a:moveTo>
                    <a:lnTo>
                      <a:pt x="1" y="13959"/>
                    </a:lnTo>
                    <a:lnTo>
                      <a:pt x="400" y="13959"/>
                    </a:lnTo>
                    <a:lnTo>
                      <a:pt x="400"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9" name="Google Shape;709;p10"/>
              <p:cNvSpPr/>
              <p:nvPr/>
            </p:nvSpPr>
            <p:spPr>
              <a:xfrm>
                <a:off x="600804" y="8630436"/>
                <a:ext cx="10565" cy="367820"/>
              </a:xfrm>
              <a:custGeom>
                <a:avLst/>
                <a:gdLst/>
                <a:ahLst/>
                <a:cxnLst/>
                <a:rect l="l" t="t" r="r" b="b"/>
                <a:pathLst>
                  <a:path w="400" h="13926" extrusionOk="0">
                    <a:moveTo>
                      <a:pt x="1" y="1"/>
                    </a:moveTo>
                    <a:lnTo>
                      <a:pt x="1" y="13926"/>
                    </a:lnTo>
                    <a:lnTo>
                      <a:pt x="400" y="13926"/>
                    </a:lnTo>
                    <a:lnTo>
                      <a:pt x="400"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0" name="Google Shape;710;p10"/>
              <p:cNvSpPr/>
              <p:nvPr/>
            </p:nvSpPr>
            <p:spPr>
              <a:xfrm>
                <a:off x="600804" y="8257386"/>
                <a:ext cx="10565" cy="367820"/>
              </a:xfrm>
              <a:custGeom>
                <a:avLst/>
                <a:gdLst/>
                <a:ahLst/>
                <a:cxnLst/>
                <a:rect l="l" t="t" r="r" b="b"/>
                <a:pathLst>
                  <a:path w="400" h="13926" extrusionOk="0">
                    <a:moveTo>
                      <a:pt x="1" y="0"/>
                    </a:moveTo>
                    <a:lnTo>
                      <a:pt x="1" y="13925"/>
                    </a:lnTo>
                    <a:lnTo>
                      <a:pt x="400" y="13925"/>
                    </a:lnTo>
                    <a:lnTo>
                      <a:pt x="400"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1" name="Google Shape;711;p10"/>
              <p:cNvSpPr/>
              <p:nvPr/>
            </p:nvSpPr>
            <p:spPr>
              <a:xfrm>
                <a:off x="600804" y="9008769"/>
                <a:ext cx="10565" cy="165052"/>
              </a:xfrm>
              <a:custGeom>
                <a:avLst/>
                <a:gdLst/>
                <a:ahLst/>
                <a:cxnLst/>
                <a:rect l="l" t="t" r="r" b="b"/>
                <a:pathLst>
                  <a:path w="400" h="6249" extrusionOk="0">
                    <a:moveTo>
                      <a:pt x="1" y="1"/>
                    </a:moveTo>
                    <a:lnTo>
                      <a:pt x="1" y="6249"/>
                    </a:lnTo>
                    <a:lnTo>
                      <a:pt x="400" y="6249"/>
                    </a:lnTo>
                    <a:lnTo>
                      <a:pt x="400"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2" name="Google Shape;712;p10"/>
              <p:cNvSpPr/>
              <p:nvPr/>
            </p:nvSpPr>
            <p:spPr>
              <a:xfrm>
                <a:off x="600804" y="7125901"/>
                <a:ext cx="10565" cy="368692"/>
              </a:xfrm>
              <a:custGeom>
                <a:avLst/>
                <a:gdLst/>
                <a:ahLst/>
                <a:cxnLst/>
                <a:rect l="l" t="t" r="r" b="b"/>
                <a:pathLst>
                  <a:path w="400" h="13959" extrusionOk="0">
                    <a:moveTo>
                      <a:pt x="1" y="0"/>
                    </a:moveTo>
                    <a:lnTo>
                      <a:pt x="1" y="13959"/>
                    </a:lnTo>
                    <a:lnTo>
                      <a:pt x="400" y="13959"/>
                    </a:lnTo>
                    <a:lnTo>
                      <a:pt x="400"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3" name="Google Shape;713;p10"/>
              <p:cNvSpPr/>
              <p:nvPr/>
            </p:nvSpPr>
            <p:spPr>
              <a:xfrm>
                <a:off x="600804" y="6459645"/>
                <a:ext cx="10565" cy="282667"/>
              </a:xfrm>
              <a:custGeom>
                <a:avLst/>
                <a:gdLst/>
                <a:ahLst/>
                <a:cxnLst/>
                <a:rect l="l" t="t" r="r" b="b"/>
                <a:pathLst>
                  <a:path w="400" h="10702" extrusionOk="0">
                    <a:moveTo>
                      <a:pt x="1" y="0"/>
                    </a:moveTo>
                    <a:lnTo>
                      <a:pt x="1" y="10702"/>
                    </a:lnTo>
                    <a:lnTo>
                      <a:pt x="400" y="10702"/>
                    </a:lnTo>
                    <a:lnTo>
                      <a:pt x="400" y="100"/>
                    </a:lnTo>
                    <a:cubicBezTo>
                      <a:pt x="300" y="67"/>
                      <a:pt x="167" y="33"/>
                      <a:pt x="67" y="0"/>
                    </a:cubicBez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4" name="Google Shape;714;p10"/>
              <p:cNvSpPr/>
              <p:nvPr/>
            </p:nvSpPr>
            <p:spPr>
              <a:xfrm>
                <a:off x="600804" y="6752824"/>
                <a:ext cx="10565" cy="368692"/>
              </a:xfrm>
              <a:custGeom>
                <a:avLst/>
                <a:gdLst/>
                <a:ahLst/>
                <a:cxnLst/>
                <a:rect l="l" t="t" r="r" b="b"/>
                <a:pathLst>
                  <a:path w="400" h="13959" extrusionOk="0">
                    <a:moveTo>
                      <a:pt x="1" y="1"/>
                    </a:moveTo>
                    <a:lnTo>
                      <a:pt x="1" y="13959"/>
                    </a:lnTo>
                    <a:lnTo>
                      <a:pt x="400" y="13959"/>
                    </a:lnTo>
                    <a:lnTo>
                      <a:pt x="400"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5" name="Google Shape;715;p10"/>
              <p:cNvSpPr/>
              <p:nvPr/>
            </p:nvSpPr>
            <p:spPr>
              <a:xfrm>
                <a:off x="980035" y="6632568"/>
                <a:ext cx="4411" cy="109744"/>
              </a:xfrm>
              <a:custGeom>
                <a:avLst/>
                <a:gdLst/>
                <a:ahLst/>
                <a:cxnLst/>
                <a:rect l="l" t="t" r="r" b="b"/>
                <a:pathLst>
                  <a:path w="167" h="4155" extrusionOk="0">
                    <a:moveTo>
                      <a:pt x="0" y="0"/>
                    </a:moveTo>
                    <a:lnTo>
                      <a:pt x="0" y="4155"/>
                    </a:lnTo>
                    <a:lnTo>
                      <a:pt x="166" y="4155"/>
                    </a:lnTo>
                    <a:lnTo>
                      <a:pt x="166" y="100"/>
                    </a:lnTo>
                    <a:cubicBezTo>
                      <a:pt x="133" y="67"/>
                      <a:pt x="67" y="34"/>
                      <a:pt x="0" y="0"/>
                    </a:cubicBez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6" name="Google Shape;716;p10"/>
              <p:cNvSpPr/>
              <p:nvPr/>
            </p:nvSpPr>
            <p:spPr>
              <a:xfrm>
                <a:off x="980035" y="9008769"/>
                <a:ext cx="4411" cy="165052"/>
              </a:xfrm>
              <a:custGeom>
                <a:avLst/>
                <a:gdLst/>
                <a:ahLst/>
                <a:cxnLst/>
                <a:rect l="l" t="t" r="r" b="b"/>
                <a:pathLst>
                  <a:path w="167" h="6249" extrusionOk="0">
                    <a:moveTo>
                      <a:pt x="0" y="1"/>
                    </a:moveTo>
                    <a:lnTo>
                      <a:pt x="0" y="6249"/>
                    </a:lnTo>
                    <a:lnTo>
                      <a:pt x="166" y="6249"/>
                    </a:lnTo>
                    <a:lnTo>
                      <a:pt x="166"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7" name="Google Shape;717;p10"/>
              <p:cNvSpPr/>
              <p:nvPr/>
            </p:nvSpPr>
            <p:spPr>
              <a:xfrm>
                <a:off x="980035" y="7505105"/>
                <a:ext cx="4411" cy="368692"/>
              </a:xfrm>
              <a:custGeom>
                <a:avLst/>
                <a:gdLst/>
                <a:ahLst/>
                <a:cxnLst/>
                <a:rect l="l" t="t" r="r" b="b"/>
                <a:pathLst>
                  <a:path w="167" h="13959" extrusionOk="0">
                    <a:moveTo>
                      <a:pt x="0" y="0"/>
                    </a:moveTo>
                    <a:lnTo>
                      <a:pt x="0" y="13959"/>
                    </a:lnTo>
                    <a:lnTo>
                      <a:pt x="166" y="13959"/>
                    </a:lnTo>
                    <a:lnTo>
                      <a:pt x="166"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8" name="Google Shape;718;p10"/>
              <p:cNvSpPr/>
              <p:nvPr/>
            </p:nvSpPr>
            <p:spPr>
              <a:xfrm>
                <a:off x="980035" y="8630436"/>
                <a:ext cx="4411" cy="367820"/>
              </a:xfrm>
              <a:custGeom>
                <a:avLst/>
                <a:gdLst/>
                <a:ahLst/>
                <a:cxnLst/>
                <a:rect l="l" t="t" r="r" b="b"/>
                <a:pathLst>
                  <a:path w="167" h="13926" extrusionOk="0">
                    <a:moveTo>
                      <a:pt x="0" y="1"/>
                    </a:moveTo>
                    <a:lnTo>
                      <a:pt x="0" y="13926"/>
                    </a:lnTo>
                    <a:lnTo>
                      <a:pt x="166" y="13926"/>
                    </a:lnTo>
                    <a:lnTo>
                      <a:pt x="166"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9" name="Google Shape;719;p10"/>
              <p:cNvSpPr/>
              <p:nvPr/>
            </p:nvSpPr>
            <p:spPr>
              <a:xfrm>
                <a:off x="980035" y="7125901"/>
                <a:ext cx="4411" cy="368692"/>
              </a:xfrm>
              <a:custGeom>
                <a:avLst/>
                <a:gdLst/>
                <a:ahLst/>
                <a:cxnLst/>
                <a:rect l="l" t="t" r="r" b="b"/>
                <a:pathLst>
                  <a:path w="167" h="13959" extrusionOk="0">
                    <a:moveTo>
                      <a:pt x="0" y="0"/>
                    </a:moveTo>
                    <a:lnTo>
                      <a:pt x="0" y="13959"/>
                    </a:lnTo>
                    <a:lnTo>
                      <a:pt x="166" y="13959"/>
                    </a:lnTo>
                    <a:lnTo>
                      <a:pt x="166"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0" name="Google Shape;720;p10"/>
              <p:cNvSpPr/>
              <p:nvPr/>
            </p:nvSpPr>
            <p:spPr>
              <a:xfrm>
                <a:off x="980035" y="8257386"/>
                <a:ext cx="4411" cy="367820"/>
              </a:xfrm>
              <a:custGeom>
                <a:avLst/>
                <a:gdLst/>
                <a:ahLst/>
                <a:cxnLst/>
                <a:rect l="l" t="t" r="r" b="b"/>
                <a:pathLst>
                  <a:path w="167" h="13926" extrusionOk="0">
                    <a:moveTo>
                      <a:pt x="0" y="0"/>
                    </a:moveTo>
                    <a:lnTo>
                      <a:pt x="0" y="13925"/>
                    </a:lnTo>
                    <a:lnTo>
                      <a:pt x="166" y="13925"/>
                    </a:lnTo>
                    <a:lnTo>
                      <a:pt x="166"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1" name="Google Shape;721;p10"/>
              <p:cNvSpPr/>
              <p:nvPr/>
            </p:nvSpPr>
            <p:spPr>
              <a:xfrm>
                <a:off x="980035" y="7878155"/>
                <a:ext cx="4411" cy="368718"/>
              </a:xfrm>
              <a:custGeom>
                <a:avLst/>
                <a:gdLst/>
                <a:ahLst/>
                <a:cxnLst/>
                <a:rect l="l" t="t" r="r" b="b"/>
                <a:pathLst>
                  <a:path w="167" h="13960" extrusionOk="0">
                    <a:moveTo>
                      <a:pt x="0" y="1"/>
                    </a:moveTo>
                    <a:lnTo>
                      <a:pt x="0" y="13959"/>
                    </a:lnTo>
                    <a:lnTo>
                      <a:pt x="166" y="13959"/>
                    </a:lnTo>
                    <a:lnTo>
                      <a:pt x="166"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2" name="Google Shape;722;p10"/>
              <p:cNvSpPr/>
              <p:nvPr/>
            </p:nvSpPr>
            <p:spPr>
              <a:xfrm>
                <a:off x="980035" y="6752824"/>
                <a:ext cx="4411" cy="368692"/>
              </a:xfrm>
              <a:custGeom>
                <a:avLst/>
                <a:gdLst/>
                <a:ahLst/>
                <a:cxnLst/>
                <a:rect l="l" t="t" r="r" b="b"/>
                <a:pathLst>
                  <a:path w="167" h="13959" extrusionOk="0">
                    <a:moveTo>
                      <a:pt x="0" y="1"/>
                    </a:moveTo>
                    <a:lnTo>
                      <a:pt x="0" y="13959"/>
                    </a:lnTo>
                    <a:lnTo>
                      <a:pt x="166" y="13959"/>
                    </a:lnTo>
                    <a:lnTo>
                      <a:pt x="166"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3" name="Google Shape;723;p10"/>
              <p:cNvSpPr/>
              <p:nvPr/>
            </p:nvSpPr>
            <p:spPr>
              <a:xfrm>
                <a:off x="1353085" y="9008769"/>
                <a:ext cx="10565" cy="165052"/>
              </a:xfrm>
              <a:custGeom>
                <a:avLst/>
                <a:gdLst/>
                <a:ahLst/>
                <a:cxnLst/>
                <a:rect l="l" t="t" r="r" b="b"/>
                <a:pathLst>
                  <a:path w="400" h="6249" extrusionOk="0">
                    <a:moveTo>
                      <a:pt x="1" y="1"/>
                    </a:moveTo>
                    <a:lnTo>
                      <a:pt x="1" y="6249"/>
                    </a:lnTo>
                    <a:lnTo>
                      <a:pt x="400" y="6249"/>
                    </a:lnTo>
                    <a:lnTo>
                      <a:pt x="400"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4" name="Google Shape;724;p10"/>
              <p:cNvSpPr/>
              <p:nvPr/>
            </p:nvSpPr>
            <p:spPr>
              <a:xfrm>
                <a:off x="1353085" y="7125901"/>
                <a:ext cx="10565" cy="368692"/>
              </a:xfrm>
              <a:custGeom>
                <a:avLst/>
                <a:gdLst/>
                <a:ahLst/>
                <a:cxnLst/>
                <a:rect l="l" t="t" r="r" b="b"/>
                <a:pathLst>
                  <a:path w="400" h="13959" extrusionOk="0">
                    <a:moveTo>
                      <a:pt x="1" y="0"/>
                    </a:moveTo>
                    <a:lnTo>
                      <a:pt x="1" y="13959"/>
                    </a:lnTo>
                    <a:lnTo>
                      <a:pt x="400" y="13959"/>
                    </a:lnTo>
                    <a:lnTo>
                      <a:pt x="400"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5" name="Google Shape;725;p10"/>
              <p:cNvSpPr/>
              <p:nvPr/>
            </p:nvSpPr>
            <p:spPr>
              <a:xfrm>
                <a:off x="1353085" y="7878155"/>
                <a:ext cx="10565" cy="368718"/>
              </a:xfrm>
              <a:custGeom>
                <a:avLst/>
                <a:gdLst/>
                <a:ahLst/>
                <a:cxnLst/>
                <a:rect l="l" t="t" r="r" b="b"/>
                <a:pathLst>
                  <a:path w="400" h="13960" extrusionOk="0">
                    <a:moveTo>
                      <a:pt x="1" y="1"/>
                    </a:moveTo>
                    <a:lnTo>
                      <a:pt x="1" y="13959"/>
                    </a:lnTo>
                    <a:lnTo>
                      <a:pt x="400" y="13959"/>
                    </a:lnTo>
                    <a:lnTo>
                      <a:pt x="400"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6" name="Google Shape;726;p10"/>
              <p:cNvSpPr/>
              <p:nvPr/>
            </p:nvSpPr>
            <p:spPr>
              <a:xfrm>
                <a:off x="1353085" y="7505105"/>
                <a:ext cx="10565" cy="368692"/>
              </a:xfrm>
              <a:custGeom>
                <a:avLst/>
                <a:gdLst/>
                <a:ahLst/>
                <a:cxnLst/>
                <a:rect l="l" t="t" r="r" b="b"/>
                <a:pathLst>
                  <a:path w="400" h="13959" extrusionOk="0">
                    <a:moveTo>
                      <a:pt x="1" y="0"/>
                    </a:moveTo>
                    <a:lnTo>
                      <a:pt x="1" y="13959"/>
                    </a:lnTo>
                    <a:lnTo>
                      <a:pt x="400" y="13959"/>
                    </a:lnTo>
                    <a:lnTo>
                      <a:pt x="400"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7" name="Google Shape;727;p10"/>
              <p:cNvSpPr/>
              <p:nvPr/>
            </p:nvSpPr>
            <p:spPr>
              <a:xfrm>
                <a:off x="1353085" y="8257386"/>
                <a:ext cx="10565" cy="367820"/>
              </a:xfrm>
              <a:custGeom>
                <a:avLst/>
                <a:gdLst/>
                <a:ahLst/>
                <a:cxnLst/>
                <a:rect l="l" t="t" r="r" b="b"/>
                <a:pathLst>
                  <a:path w="400" h="13926" extrusionOk="0">
                    <a:moveTo>
                      <a:pt x="1" y="0"/>
                    </a:moveTo>
                    <a:lnTo>
                      <a:pt x="1" y="13925"/>
                    </a:lnTo>
                    <a:lnTo>
                      <a:pt x="400" y="13925"/>
                    </a:lnTo>
                    <a:lnTo>
                      <a:pt x="400"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8" name="Google Shape;728;p10"/>
              <p:cNvSpPr/>
              <p:nvPr/>
            </p:nvSpPr>
            <p:spPr>
              <a:xfrm>
                <a:off x="1353085" y="8630436"/>
                <a:ext cx="10565" cy="367820"/>
              </a:xfrm>
              <a:custGeom>
                <a:avLst/>
                <a:gdLst/>
                <a:ahLst/>
                <a:cxnLst/>
                <a:rect l="l" t="t" r="r" b="b"/>
                <a:pathLst>
                  <a:path w="400" h="13926" extrusionOk="0">
                    <a:moveTo>
                      <a:pt x="1" y="1"/>
                    </a:moveTo>
                    <a:lnTo>
                      <a:pt x="1" y="13926"/>
                    </a:lnTo>
                    <a:lnTo>
                      <a:pt x="400" y="13926"/>
                    </a:lnTo>
                    <a:lnTo>
                      <a:pt x="400"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9" name="Google Shape;729;p10"/>
              <p:cNvSpPr/>
              <p:nvPr/>
            </p:nvSpPr>
            <p:spPr>
              <a:xfrm>
                <a:off x="1353085" y="6828311"/>
                <a:ext cx="10565" cy="293205"/>
              </a:xfrm>
              <a:custGeom>
                <a:avLst/>
                <a:gdLst/>
                <a:ahLst/>
                <a:cxnLst/>
                <a:rect l="l" t="t" r="r" b="b"/>
                <a:pathLst>
                  <a:path w="400" h="11101" extrusionOk="0">
                    <a:moveTo>
                      <a:pt x="400" y="1"/>
                    </a:moveTo>
                    <a:cubicBezTo>
                      <a:pt x="333" y="34"/>
                      <a:pt x="267" y="34"/>
                      <a:pt x="200" y="67"/>
                    </a:cubicBezTo>
                    <a:lnTo>
                      <a:pt x="1" y="67"/>
                    </a:lnTo>
                    <a:lnTo>
                      <a:pt x="1" y="11101"/>
                    </a:lnTo>
                    <a:lnTo>
                      <a:pt x="400" y="11101"/>
                    </a:lnTo>
                    <a:lnTo>
                      <a:pt x="400"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0" name="Google Shape;730;p10"/>
              <p:cNvSpPr/>
              <p:nvPr/>
            </p:nvSpPr>
            <p:spPr>
              <a:xfrm>
                <a:off x="1731418" y="7505105"/>
                <a:ext cx="5309" cy="368692"/>
              </a:xfrm>
              <a:custGeom>
                <a:avLst/>
                <a:gdLst/>
                <a:ahLst/>
                <a:cxnLst/>
                <a:rect l="l" t="t" r="r" b="b"/>
                <a:pathLst>
                  <a:path w="201" h="13959" extrusionOk="0">
                    <a:moveTo>
                      <a:pt x="1" y="0"/>
                    </a:moveTo>
                    <a:lnTo>
                      <a:pt x="1" y="13959"/>
                    </a:lnTo>
                    <a:lnTo>
                      <a:pt x="200" y="13959"/>
                    </a:lnTo>
                    <a:lnTo>
                      <a:pt x="200"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1" name="Google Shape;731;p10"/>
              <p:cNvSpPr/>
              <p:nvPr/>
            </p:nvSpPr>
            <p:spPr>
              <a:xfrm>
                <a:off x="1732316" y="6624671"/>
                <a:ext cx="4411" cy="117641"/>
              </a:xfrm>
              <a:custGeom>
                <a:avLst/>
                <a:gdLst/>
                <a:ahLst/>
                <a:cxnLst/>
                <a:rect l="l" t="t" r="r" b="b"/>
                <a:pathLst>
                  <a:path w="167" h="4454" extrusionOk="0">
                    <a:moveTo>
                      <a:pt x="166" y="0"/>
                    </a:moveTo>
                    <a:lnTo>
                      <a:pt x="0" y="366"/>
                    </a:lnTo>
                    <a:lnTo>
                      <a:pt x="0" y="4454"/>
                    </a:lnTo>
                    <a:lnTo>
                      <a:pt x="166" y="4454"/>
                    </a:lnTo>
                    <a:lnTo>
                      <a:pt x="166"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2" name="Google Shape;732;p10"/>
              <p:cNvSpPr/>
              <p:nvPr/>
            </p:nvSpPr>
            <p:spPr>
              <a:xfrm>
                <a:off x="1731418" y="8630436"/>
                <a:ext cx="5309" cy="367820"/>
              </a:xfrm>
              <a:custGeom>
                <a:avLst/>
                <a:gdLst/>
                <a:ahLst/>
                <a:cxnLst/>
                <a:rect l="l" t="t" r="r" b="b"/>
                <a:pathLst>
                  <a:path w="201" h="13926" extrusionOk="0">
                    <a:moveTo>
                      <a:pt x="1" y="1"/>
                    </a:moveTo>
                    <a:lnTo>
                      <a:pt x="1" y="13926"/>
                    </a:lnTo>
                    <a:lnTo>
                      <a:pt x="200" y="13926"/>
                    </a:lnTo>
                    <a:lnTo>
                      <a:pt x="200"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3" name="Google Shape;733;p10"/>
              <p:cNvSpPr/>
              <p:nvPr/>
            </p:nvSpPr>
            <p:spPr>
              <a:xfrm>
                <a:off x="1731418" y="8257386"/>
                <a:ext cx="5309" cy="367820"/>
              </a:xfrm>
              <a:custGeom>
                <a:avLst/>
                <a:gdLst/>
                <a:ahLst/>
                <a:cxnLst/>
                <a:rect l="l" t="t" r="r" b="b"/>
                <a:pathLst>
                  <a:path w="201" h="13926" extrusionOk="0">
                    <a:moveTo>
                      <a:pt x="1" y="0"/>
                    </a:moveTo>
                    <a:lnTo>
                      <a:pt x="1" y="13925"/>
                    </a:lnTo>
                    <a:lnTo>
                      <a:pt x="200" y="13925"/>
                    </a:lnTo>
                    <a:lnTo>
                      <a:pt x="200"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4" name="Google Shape;734;p10"/>
              <p:cNvSpPr/>
              <p:nvPr/>
            </p:nvSpPr>
            <p:spPr>
              <a:xfrm>
                <a:off x="1731418" y="7125901"/>
                <a:ext cx="5309" cy="368692"/>
              </a:xfrm>
              <a:custGeom>
                <a:avLst/>
                <a:gdLst/>
                <a:ahLst/>
                <a:cxnLst/>
                <a:rect l="l" t="t" r="r" b="b"/>
                <a:pathLst>
                  <a:path w="201" h="13959" extrusionOk="0">
                    <a:moveTo>
                      <a:pt x="1" y="0"/>
                    </a:moveTo>
                    <a:lnTo>
                      <a:pt x="1" y="13959"/>
                    </a:lnTo>
                    <a:lnTo>
                      <a:pt x="200" y="13959"/>
                    </a:lnTo>
                    <a:lnTo>
                      <a:pt x="200"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5" name="Google Shape;735;p10"/>
              <p:cNvSpPr/>
              <p:nvPr/>
            </p:nvSpPr>
            <p:spPr>
              <a:xfrm>
                <a:off x="1731418" y="6752824"/>
                <a:ext cx="5309" cy="368692"/>
              </a:xfrm>
              <a:custGeom>
                <a:avLst/>
                <a:gdLst/>
                <a:ahLst/>
                <a:cxnLst/>
                <a:rect l="l" t="t" r="r" b="b"/>
                <a:pathLst>
                  <a:path w="201" h="13959" extrusionOk="0">
                    <a:moveTo>
                      <a:pt x="1" y="1"/>
                    </a:moveTo>
                    <a:lnTo>
                      <a:pt x="1" y="13959"/>
                    </a:lnTo>
                    <a:lnTo>
                      <a:pt x="200" y="13959"/>
                    </a:lnTo>
                    <a:lnTo>
                      <a:pt x="200"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6" name="Google Shape;736;p10"/>
              <p:cNvSpPr/>
              <p:nvPr/>
            </p:nvSpPr>
            <p:spPr>
              <a:xfrm>
                <a:off x="1731418" y="7878155"/>
                <a:ext cx="5309" cy="368718"/>
              </a:xfrm>
              <a:custGeom>
                <a:avLst/>
                <a:gdLst/>
                <a:ahLst/>
                <a:cxnLst/>
                <a:rect l="l" t="t" r="r" b="b"/>
                <a:pathLst>
                  <a:path w="201" h="13960" extrusionOk="0">
                    <a:moveTo>
                      <a:pt x="1" y="1"/>
                    </a:moveTo>
                    <a:lnTo>
                      <a:pt x="1" y="13959"/>
                    </a:lnTo>
                    <a:lnTo>
                      <a:pt x="200" y="13959"/>
                    </a:lnTo>
                    <a:lnTo>
                      <a:pt x="200"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7" name="Google Shape;737;p10"/>
              <p:cNvSpPr/>
              <p:nvPr/>
            </p:nvSpPr>
            <p:spPr>
              <a:xfrm>
                <a:off x="1731418" y="9008769"/>
                <a:ext cx="5309" cy="165052"/>
              </a:xfrm>
              <a:custGeom>
                <a:avLst/>
                <a:gdLst/>
                <a:ahLst/>
                <a:cxnLst/>
                <a:rect l="l" t="t" r="r" b="b"/>
                <a:pathLst>
                  <a:path w="201" h="6249" extrusionOk="0">
                    <a:moveTo>
                      <a:pt x="1" y="1"/>
                    </a:moveTo>
                    <a:lnTo>
                      <a:pt x="1" y="6249"/>
                    </a:lnTo>
                    <a:lnTo>
                      <a:pt x="200" y="6249"/>
                    </a:lnTo>
                    <a:lnTo>
                      <a:pt x="200"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8" name="Google Shape;738;p10"/>
              <p:cNvSpPr/>
              <p:nvPr/>
            </p:nvSpPr>
            <p:spPr>
              <a:xfrm>
                <a:off x="2105366" y="9008769"/>
                <a:ext cx="10565" cy="165052"/>
              </a:xfrm>
              <a:custGeom>
                <a:avLst/>
                <a:gdLst/>
                <a:ahLst/>
                <a:cxnLst/>
                <a:rect l="l" t="t" r="r" b="b"/>
                <a:pathLst>
                  <a:path w="400" h="6249" extrusionOk="0">
                    <a:moveTo>
                      <a:pt x="1" y="1"/>
                    </a:moveTo>
                    <a:lnTo>
                      <a:pt x="1" y="6249"/>
                    </a:lnTo>
                    <a:lnTo>
                      <a:pt x="400" y="6249"/>
                    </a:lnTo>
                    <a:lnTo>
                      <a:pt x="400"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9" name="Google Shape;739;p10"/>
              <p:cNvSpPr/>
              <p:nvPr/>
            </p:nvSpPr>
            <p:spPr>
              <a:xfrm>
                <a:off x="2105366" y="7505105"/>
                <a:ext cx="10565" cy="368692"/>
              </a:xfrm>
              <a:custGeom>
                <a:avLst/>
                <a:gdLst/>
                <a:ahLst/>
                <a:cxnLst/>
                <a:rect l="l" t="t" r="r" b="b"/>
                <a:pathLst>
                  <a:path w="400" h="13959" extrusionOk="0">
                    <a:moveTo>
                      <a:pt x="1" y="0"/>
                    </a:moveTo>
                    <a:lnTo>
                      <a:pt x="1" y="13959"/>
                    </a:lnTo>
                    <a:lnTo>
                      <a:pt x="400" y="13959"/>
                    </a:lnTo>
                    <a:lnTo>
                      <a:pt x="400"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0" name="Google Shape;740;p10"/>
              <p:cNvSpPr/>
              <p:nvPr/>
            </p:nvSpPr>
            <p:spPr>
              <a:xfrm>
                <a:off x="2105366" y="7125901"/>
                <a:ext cx="10565" cy="368692"/>
              </a:xfrm>
              <a:custGeom>
                <a:avLst/>
                <a:gdLst/>
                <a:ahLst/>
                <a:cxnLst/>
                <a:rect l="l" t="t" r="r" b="b"/>
                <a:pathLst>
                  <a:path w="400" h="13959" extrusionOk="0">
                    <a:moveTo>
                      <a:pt x="1" y="0"/>
                    </a:moveTo>
                    <a:lnTo>
                      <a:pt x="1" y="13959"/>
                    </a:lnTo>
                    <a:lnTo>
                      <a:pt x="400" y="13959"/>
                    </a:lnTo>
                    <a:lnTo>
                      <a:pt x="400"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1" name="Google Shape;741;p10"/>
              <p:cNvSpPr/>
              <p:nvPr/>
            </p:nvSpPr>
            <p:spPr>
              <a:xfrm>
                <a:off x="2105366" y="7878155"/>
                <a:ext cx="10565" cy="368718"/>
              </a:xfrm>
              <a:custGeom>
                <a:avLst/>
                <a:gdLst/>
                <a:ahLst/>
                <a:cxnLst/>
                <a:rect l="l" t="t" r="r" b="b"/>
                <a:pathLst>
                  <a:path w="400" h="13960" extrusionOk="0">
                    <a:moveTo>
                      <a:pt x="1" y="1"/>
                    </a:moveTo>
                    <a:lnTo>
                      <a:pt x="1" y="13959"/>
                    </a:lnTo>
                    <a:lnTo>
                      <a:pt x="400" y="13959"/>
                    </a:lnTo>
                    <a:lnTo>
                      <a:pt x="400"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2" name="Google Shape;742;p10"/>
              <p:cNvSpPr/>
              <p:nvPr/>
            </p:nvSpPr>
            <p:spPr>
              <a:xfrm>
                <a:off x="2105366" y="8257386"/>
                <a:ext cx="10565" cy="367820"/>
              </a:xfrm>
              <a:custGeom>
                <a:avLst/>
                <a:gdLst/>
                <a:ahLst/>
                <a:cxnLst/>
                <a:rect l="l" t="t" r="r" b="b"/>
                <a:pathLst>
                  <a:path w="400" h="13926" extrusionOk="0">
                    <a:moveTo>
                      <a:pt x="1" y="0"/>
                    </a:moveTo>
                    <a:lnTo>
                      <a:pt x="1" y="13925"/>
                    </a:lnTo>
                    <a:lnTo>
                      <a:pt x="400" y="13925"/>
                    </a:lnTo>
                    <a:lnTo>
                      <a:pt x="400"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3" name="Google Shape;743;p10"/>
              <p:cNvSpPr/>
              <p:nvPr/>
            </p:nvSpPr>
            <p:spPr>
              <a:xfrm>
                <a:off x="2105366" y="8630436"/>
                <a:ext cx="10565" cy="367820"/>
              </a:xfrm>
              <a:custGeom>
                <a:avLst/>
                <a:gdLst/>
                <a:ahLst/>
                <a:cxnLst/>
                <a:rect l="l" t="t" r="r" b="b"/>
                <a:pathLst>
                  <a:path w="400" h="13926" extrusionOk="0">
                    <a:moveTo>
                      <a:pt x="1" y="1"/>
                    </a:moveTo>
                    <a:lnTo>
                      <a:pt x="1" y="13926"/>
                    </a:lnTo>
                    <a:lnTo>
                      <a:pt x="400" y="13926"/>
                    </a:lnTo>
                    <a:lnTo>
                      <a:pt x="400"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4" name="Google Shape;744;p10"/>
              <p:cNvSpPr/>
              <p:nvPr/>
            </p:nvSpPr>
            <p:spPr>
              <a:xfrm>
                <a:off x="2105366" y="6500902"/>
                <a:ext cx="10565" cy="241410"/>
              </a:xfrm>
              <a:custGeom>
                <a:avLst/>
                <a:gdLst/>
                <a:ahLst/>
                <a:cxnLst/>
                <a:rect l="l" t="t" r="r" b="b"/>
                <a:pathLst>
                  <a:path w="400" h="9140" extrusionOk="0">
                    <a:moveTo>
                      <a:pt x="1" y="0"/>
                    </a:moveTo>
                    <a:lnTo>
                      <a:pt x="1" y="9140"/>
                    </a:lnTo>
                    <a:lnTo>
                      <a:pt x="400" y="9140"/>
                    </a:lnTo>
                    <a:lnTo>
                      <a:pt x="400"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5" name="Google Shape;745;p10"/>
              <p:cNvSpPr/>
              <p:nvPr/>
            </p:nvSpPr>
            <p:spPr>
              <a:xfrm>
                <a:off x="2105366" y="6752824"/>
                <a:ext cx="10565" cy="368692"/>
              </a:xfrm>
              <a:custGeom>
                <a:avLst/>
                <a:gdLst/>
                <a:ahLst/>
                <a:cxnLst/>
                <a:rect l="l" t="t" r="r" b="b"/>
                <a:pathLst>
                  <a:path w="400" h="13959" extrusionOk="0">
                    <a:moveTo>
                      <a:pt x="1" y="1"/>
                    </a:moveTo>
                    <a:lnTo>
                      <a:pt x="1" y="13959"/>
                    </a:lnTo>
                    <a:lnTo>
                      <a:pt x="400" y="13959"/>
                    </a:lnTo>
                    <a:lnTo>
                      <a:pt x="400"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6" name="Google Shape;746;p10"/>
              <p:cNvSpPr/>
              <p:nvPr/>
            </p:nvSpPr>
            <p:spPr>
              <a:xfrm>
                <a:off x="2483698" y="7878155"/>
                <a:ext cx="5309" cy="368718"/>
              </a:xfrm>
              <a:custGeom>
                <a:avLst/>
                <a:gdLst/>
                <a:ahLst/>
                <a:cxnLst/>
                <a:rect l="l" t="t" r="r" b="b"/>
                <a:pathLst>
                  <a:path w="201" h="13960" extrusionOk="0">
                    <a:moveTo>
                      <a:pt x="1" y="1"/>
                    </a:moveTo>
                    <a:lnTo>
                      <a:pt x="1" y="13959"/>
                    </a:lnTo>
                    <a:lnTo>
                      <a:pt x="200" y="13959"/>
                    </a:lnTo>
                    <a:lnTo>
                      <a:pt x="200"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7" name="Google Shape;747;p10"/>
              <p:cNvSpPr/>
              <p:nvPr/>
            </p:nvSpPr>
            <p:spPr>
              <a:xfrm>
                <a:off x="2483698" y="7125901"/>
                <a:ext cx="5309" cy="368692"/>
              </a:xfrm>
              <a:custGeom>
                <a:avLst/>
                <a:gdLst/>
                <a:ahLst/>
                <a:cxnLst/>
                <a:rect l="l" t="t" r="r" b="b"/>
                <a:pathLst>
                  <a:path w="201" h="13959" extrusionOk="0">
                    <a:moveTo>
                      <a:pt x="1" y="0"/>
                    </a:moveTo>
                    <a:lnTo>
                      <a:pt x="1" y="13959"/>
                    </a:lnTo>
                    <a:lnTo>
                      <a:pt x="200" y="13959"/>
                    </a:lnTo>
                    <a:lnTo>
                      <a:pt x="200"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8" name="Google Shape;748;p10"/>
              <p:cNvSpPr/>
              <p:nvPr/>
            </p:nvSpPr>
            <p:spPr>
              <a:xfrm>
                <a:off x="2483698" y="8630436"/>
                <a:ext cx="5309" cy="367820"/>
              </a:xfrm>
              <a:custGeom>
                <a:avLst/>
                <a:gdLst/>
                <a:ahLst/>
                <a:cxnLst/>
                <a:rect l="l" t="t" r="r" b="b"/>
                <a:pathLst>
                  <a:path w="201" h="13926" extrusionOk="0">
                    <a:moveTo>
                      <a:pt x="1" y="1"/>
                    </a:moveTo>
                    <a:lnTo>
                      <a:pt x="1" y="13926"/>
                    </a:lnTo>
                    <a:lnTo>
                      <a:pt x="200" y="13926"/>
                    </a:lnTo>
                    <a:lnTo>
                      <a:pt x="200"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9" name="Google Shape;749;p10"/>
              <p:cNvSpPr/>
              <p:nvPr/>
            </p:nvSpPr>
            <p:spPr>
              <a:xfrm>
                <a:off x="2483698" y="8257386"/>
                <a:ext cx="5309" cy="367820"/>
              </a:xfrm>
              <a:custGeom>
                <a:avLst/>
                <a:gdLst/>
                <a:ahLst/>
                <a:cxnLst/>
                <a:rect l="l" t="t" r="r" b="b"/>
                <a:pathLst>
                  <a:path w="201" h="13926" extrusionOk="0">
                    <a:moveTo>
                      <a:pt x="1" y="0"/>
                    </a:moveTo>
                    <a:lnTo>
                      <a:pt x="1" y="13925"/>
                    </a:lnTo>
                    <a:lnTo>
                      <a:pt x="200" y="13925"/>
                    </a:lnTo>
                    <a:lnTo>
                      <a:pt x="200"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0" name="Google Shape;750;p10"/>
              <p:cNvSpPr/>
              <p:nvPr/>
            </p:nvSpPr>
            <p:spPr>
              <a:xfrm>
                <a:off x="2483698" y="9008769"/>
                <a:ext cx="5309" cy="165052"/>
              </a:xfrm>
              <a:custGeom>
                <a:avLst/>
                <a:gdLst/>
                <a:ahLst/>
                <a:cxnLst/>
                <a:rect l="l" t="t" r="r" b="b"/>
                <a:pathLst>
                  <a:path w="201" h="6249" extrusionOk="0">
                    <a:moveTo>
                      <a:pt x="1" y="1"/>
                    </a:moveTo>
                    <a:lnTo>
                      <a:pt x="1" y="6249"/>
                    </a:lnTo>
                    <a:lnTo>
                      <a:pt x="200" y="6249"/>
                    </a:lnTo>
                    <a:lnTo>
                      <a:pt x="200"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1" name="Google Shape;751;p10"/>
              <p:cNvSpPr/>
              <p:nvPr/>
            </p:nvSpPr>
            <p:spPr>
              <a:xfrm>
                <a:off x="2483698" y="6752824"/>
                <a:ext cx="5309" cy="368692"/>
              </a:xfrm>
              <a:custGeom>
                <a:avLst/>
                <a:gdLst/>
                <a:ahLst/>
                <a:cxnLst/>
                <a:rect l="l" t="t" r="r" b="b"/>
                <a:pathLst>
                  <a:path w="201" h="13959" extrusionOk="0">
                    <a:moveTo>
                      <a:pt x="1" y="1"/>
                    </a:moveTo>
                    <a:lnTo>
                      <a:pt x="1" y="13959"/>
                    </a:lnTo>
                    <a:lnTo>
                      <a:pt x="200" y="13959"/>
                    </a:lnTo>
                    <a:lnTo>
                      <a:pt x="200"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2" name="Google Shape;752;p10"/>
              <p:cNvSpPr/>
              <p:nvPr/>
            </p:nvSpPr>
            <p:spPr>
              <a:xfrm>
                <a:off x="2483698" y="6402594"/>
                <a:ext cx="5309" cy="339718"/>
              </a:xfrm>
              <a:custGeom>
                <a:avLst/>
                <a:gdLst/>
                <a:ahLst/>
                <a:cxnLst/>
                <a:rect l="l" t="t" r="r" b="b"/>
                <a:pathLst>
                  <a:path w="201" h="12862" extrusionOk="0">
                    <a:moveTo>
                      <a:pt x="1" y="0"/>
                    </a:moveTo>
                    <a:lnTo>
                      <a:pt x="1" y="12862"/>
                    </a:lnTo>
                    <a:lnTo>
                      <a:pt x="200" y="12862"/>
                    </a:lnTo>
                    <a:lnTo>
                      <a:pt x="200"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3" name="Google Shape;753;p10"/>
              <p:cNvSpPr/>
              <p:nvPr/>
            </p:nvSpPr>
            <p:spPr>
              <a:xfrm>
                <a:off x="2483698" y="7505105"/>
                <a:ext cx="5309" cy="368692"/>
              </a:xfrm>
              <a:custGeom>
                <a:avLst/>
                <a:gdLst/>
                <a:ahLst/>
                <a:cxnLst/>
                <a:rect l="l" t="t" r="r" b="b"/>
                <a:pathLst>
                  <a:path w="201" h="13959" extrusionOk="0">
                    <a:moveTo>
                      <a:pt x="1" y="0"/>
                    </a:moveTo>
                    <a:lnTo>
                      <a:pt x="1" y="13959"/>
                    </a:lnTo>
                    <a:lnTo>
                      <a:pt x="200" y="13959"/>
                    </a:lnTo>
                    <a:lnTo>
                      <a:pt x="200"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4" name="Google Shape;754;p10"/>
              <p:cNvSpPr/>
              <p:nvPr/>
            </p:nvSpPr>
            <p:spPr>
              <a:xfrm>
                <a:off x="2856775" y="6373620"/>
                <a:ext cx="10565" cy="368692"/>
              </a:xfrm>
              <a:custGeom>
                <a:avLst/>
                <a:gdLst/>
                <a:ahLst/>
                <a:cxnLst/>
                <a:rect l="l" t="t" r="r" b="b"/>
                <a:pathLst>
                  <a:path w="400" h="13959" extrusionOk="0">
                    <a:moveTo>
                      <a:pt x="0" y="0"/>
                    </a:moveTo>
                    <a:lnTo>
                      <a:pt x="0" y="13959"/>
                    </a:lnTo>
                    <a:lnTo>
                      <a:pt x="399" y="13959"/>
                    </a:lnTo>
                    <a:lnTo>
                      <a:pt x="399"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5" name="Google Shape;755;p10"/>
              <p:cNvSpPr/>
              <p:nvPr/>
            </p:nvSpPr>
            <p:spPr>
              <a:xfrm>
                <a:off x="2856775" y="8630436"/>
                <a:ext cx="10565" cy="367820"/>
              </a:xfrm>
              <a:custGeom>
                <a:avLst/>
                <a:gdLst/>
                <a:ahLst/>
                <a:cxnLst/>
                <a:rect l="l" t="t" r="r" b="b"/>
                <a:pathLst>
                  <a:path w="400" h="13926" extrusionOk="0">
                    <a:moveTo>
                      <a:pt x="0" y="1"/>
                    </a:moveTo>
                    <a:lnTo>
                      <a:pt x="0" y="13926"/>
                    </a:lnTo>
                    <a:lnTo>
                      <a:pt x="399" y="13926"/>
                    </a:lnTo>
                    <a:lnTo>
                      <a:pt x="399"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6" name="Google Shape;756;p10"/>
              <p:cNvSpPr/>
              <p:nvPr/>
            </p:nvSpPr>
            <p:spPr>
              <a:xfrm>
                <a:off x="2856775" y="7125901"/>
                <a:ext cx="10565" cy="368692"/>
              </a:xfrm>
              <a:custGeom>
                <a:avLst/>
                <a:gdLst/>
                <a:ahLst/>
                <a:cxnLst/>
                <a:rect l="l" t="t" r="r" b="b"/>
                <a:pathLst>
                  <a:path w="400" h="13959" extrusionOk="0">
                    <a:moveTo>
                      <a:pt x="0" y="0"/>
                    </a:moveTo>
                    <a:lnTo>
                      <a:pt x="0" y="13959"/>
                    </a:lnTo>
                    <a:lnTo>
                      <a:pt x="399" y="13959"/>
                    </a:lnTo>
                    <a:lnTo>
                      <a:pt x="399"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7" name="Google Shape;757;p10"/>
              <p:cNvSpPr/>
              <p:nvPr/>
            </p:nvSpPr>
            <p:spPr>
              <a:xfrm>
                <a:off x="2856775" y="6752824"/>
                <a:ext cx="10565" cy="368692"/>
              </a:xfrm>
              <a:custGeom>
                <a:avLst/>
                <a:gdLst/>
                <a:ahLst/>
                <a:cxnLst/>
                <a:rect l="l" t="t" r="r" b="b"/>
                <a:pathLst>
                  <a:path w="400" h="13959" extrusionOk="0">
                    <a:moveTo>
                      <a:pt x="0" y="1"/>
                    </a:moveTo>
                    <a:lnTo>
                      <a:pt x="0" y="13959"/>
                    </a:lnTo>
                    <a:lnTo>
                      <a:pt x="399" y="13959"/>
                    </a:lnTo>
                    <a:lnTo>
                      <a:pt x="399"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8" name="Google Shape;758;p10"/>
              <p:cNvSpPr/>
              <p:nvPr/>
            </p:nvSpPr>
            <p:spPr>
              <a:xfrm>
                <a:off x="2856775" y="9008769"/>
                <a:ext cx="10565" cy="165052"/>
              </a:xfrm>
              <a:custGeom>
                <a:avLst/>
                <a:gdLst/>
                <a:ahLst/>
                <a:cxnLst/>
                <a:rect l="l" t="t" r="r" b="b"/>
                <a:pathLst>
                  <a:path w="400" h="6249" extrusionOk="0">
                    <a:moveTo>
                      <a:pt x="0" y="1"/>
                    </a:moveTo>
                    <a:lnTo>
                      <a:pt x="0" y="6249"/>
                    </a:lnTo>
                    <a:lnTo>
                      <a:pt x="399" y="6249"/>
                    </a:lnTo>
                    <a:lnTo>
                      <a:pt x="399"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9" name="Google Shape;759;p10"/>
              <p:cNvSpPr/>
              <p:nvPr/>
            </p:nvSpPr>
            <p:spPr>
              <a:xfrm>
                <a:off x="2856775" y="7505105"/>
                <a:ext cx="10565" cy="368692"/>
              </a:xfrm>
              <a:custGeom>
                <a:avLst/>
                <a:gdLst/>
                <a:ahLst/>
                <a:cxnLst/>
                <a:rect l="l" t="t" r="r" b="b"/>
                <a:pathLst>
                  <a:path w="400" h="13959" extrusionOk="0">
                    <a:moveTo>
                      <a:pt x="0" y="0"/>
                    </a:moveTo>
                    <a:lnTo>
                      <a:pt x="0" y="13959"/>
                    </a:lnTo>
                    <a:lnTo>
                      <a:pt x="399" y="13959"/>
                    </a:lnTo>
                    <a:lnTo>
                      <a:pt x="399"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0" name="Google Shape;760;p10"/>
              <p:cNvSpPr/>
              <p:nvPr/>
            </p:nvSpPr>
            <p:spPr>
              <a:xfrm>
                <a:off x="2856775" y="6323568"/>
                <a:ext cx="10565" cy="45694"/>
              </a:xfrm>
              <a:custGeom>
                <a:avLst/>
                <a:gdLst/>
                <a:ahLst/>
                <a:cxnLst/>
                <a:rect l="l" t="t" r="r" b="b"/>
                <a:pathLst>
                  <a:path w="400" h="1730" extrusionOk="0">
                    <a:moveTo>
                      <a:pt x="399" y="1"/>
                    </a:moveTo>
                    <a:cubicBezTo>
                      <a:pt x="266" y="1"/>
                      <a:pt x="167" y="34"/>
                      <a:pt x="0" y="67"/>
                    </a:cubicBezTo>
                    <a:lnTo>
                      <a:pt x="0" y="1729"/>
                    </a:lnTo>
                    <a:lnTo>
                      <a:pt x="399" y="1729"/>
                    </a:lnTo>
                    <a:lnTo>
                      <a:pt x="399"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1" name="Google Shape;761;p10"/>
              <p:cNvSpPr/>
              <p:nvPr/>
            </p:nvSpPr>
            <p:spPr>
              <a:xfrm>
                <a:off x="2856775" y="8257386"/>
                <a:ext cx="10565" cy="367820"/>
              </a:xfrm>
              <a:custGeom>
                <a:avLst/>
                <a:gdLst/>
                <a:ahLst/>
                <a:cxnLst/>
                <a:rect l="l" t="t" r="r" b="b"/>
                <a:pathLst>
                  <a:path w="400" h="13926" extrusionOk="0">
                    <a:moveTo>
                      <a:pt x="0" y="0"/>
                    </a:moveTo>
                    <a:lnTo>
                      <a:pt x="0" y="13925"/>
                    </a:lnTo>
                    <a:lnTo>
                      <a:pt x="399" y="13925"/>
                    </a:lnTo>
                    <a:lnTo>
                      <a:pt x="399"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2" name="Google Shape;762;p10"/>
              <p:cNvSpPr/>
              <p:nvPr/>
            </p:nvSpPr>
            <p:spPr>
              <a:xfrm>
                <a:off x="2856775" y="7878155"/>
                <a:ext cx="10565" cy="368718"/>
              </a:xfrm>
              <a:custGeom>
                <a:avLst/>
                <a:gdLst/>
                <a:ahLst/>
                <a:cxnLst/>
                <a:rect l="l" t="t" r="r" b="b"/>
                <a:pathLst>
                  <a:path w="400" h="13960" extrusionOk="0">
                    <a:moveTo>
                      <a:pt x="0" y="1"/>
                    </a:moveTo>
                    <a:lnTo>
                      <a:pt x="0" y="13959"/>
                    </a:lnTo>
                    <a:lnTo>
                      <a:pt x="399" y="13959"/>
                    </a:lnTo>
                    <a:lnTo>
                      <a:pt x="399"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3" name="Google Shape;763;p10"/>
              <p:cNvSpPr/>
              <p:nvPr/>
            </p:nvSpPr>
            <p:spPr>
              <a:xfrm>
                <a:off x="3235979" y="7505105"/>
                <a:ext cx="5309" cy="368692"/>
              </a:xfrm>
              <a:custGeom>
                <a:avLst/>
                <a:gdLst/>
                <a:ahLst/>
                <a:cxnLst/>
                <a:rect l="l" t="t" r="r" b="b"/>
                <a:pathLst>
                  <a:path w="201" h="13959" extrusionOk="0">
                    <a:moveTo>
                      <a:pt x="1" y="0"/>
                    </a:moveTo>
                    <a:lnTo>
                      <a:pt x="1" y="13959"/>
                    </a:lnTo>
                    <a:lnTo>
                      <a:pt x="200" y="13959"/>
                    </a:lnTo>
                    <a:lnTo>
                      <a:pt x="200"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4" name="Google Shape;764;p10"/>
              <p:cNvSpPr/>
              <p:nvPr/>
            </p:nvSpPr>
            <p:spPr>
              <a:xfrm>
                <a:off x="3235979" y="6283210"/>
                <a:ext cx="5309" cy="86052"/>
              </a:xfrm>
              <a:custGeom>
                <a:avLst/>
                <a:gdLst/>
                <a:ahLst/>
                <a:cxnLst/>
                <a:rect l="l" t="t" r="r" b="b"/>
                <a:pathLst>
                  <a:path w="201" h="3258" extrusionOk="0">
                    <a:moveTo>
                      <a:pt x="200" y="0"/>
                    </a:moveTo>
                    <a:lnTo>
                      <a:pt x="1" y="67"/>
                    </a:lnTo>
                    <a:lnTo>
                      <a:pt x="1" y="3257"/>
                    </a:lnTo>
                    <a:lnTo>
                      <a:pt x="200" y="3257"/>
                    </a:lnTo>
                    <a:lnTo>
                      <a:pt x="200"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5" name="Google Shape;765;p10"/>
              <p:cNvSpPr/>
              <p:nvPr/>
            </p:nvSpPr>
            <p:spPr>
              <a:xfrm>
                <a:off x="3235979" y="8630436"/>
                <a:ext cx="5309" cy="367820"/>
              </a:xfrm>
              <a:custGeom>
                <a:avLst/>
                <a:gdLst/>
                <a:ahLst/>
                <a:cxnLst/>
                <a:rect l="l" t="t" r="r" b="b"/>
                <a:pathLst>
                  <a:path w="201" h="13926" extrusionOk="0">
                    <a:moveTo>
                      <a:pt x="1" y="1"/>
                    </a:moveTo>
                    <a:lnTo>
                      <a:pt x="1" y="13926"/>
                    </a:lnTo>
                    <a:lnTo>
                      <a:pt x="200" y="13926"/>
                    </a:lnTo>
                    <a:lnTo>
                      <a:pt x="200"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6" name="Google Shape;766;p10"/>
              <p:cNvSpPr/>
              <p:nvPr/>
            </p:nvSpPr>
            <p:spPr>
              <a:xfrm>
                <a:off x="3235979" y="8257386"/>
                <a:ext cx="5309" cy="367820"/>
              </a:xfrm>
              <a:custGeom>
                <a:avLst/>
                <a:gdLst/>
                <a:ahLst/>
                <a:cxnLst/>
                <a:rect l="l" t="t" r="r" b="b"/>
                <a:pathLst>
                  <a:path w="201" h="13926" extrusionOk="0">
                    <a:moveTo>
                      <a:pt x="1" y="0"/>
                    </a:moveTo>
                    <a:lnTo>
                      <a:pt x="1" y="13925"/>
                    </a:lnTo>
                    <a:lnTo>
                      <a:pt x="200" y="13925"/>
                    </a:lnTo>
                    <a:lnTo>
                      <a:pt x="200"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7" name="Google Shape;767;p10"/>
              <p:cNvSpPr/>
              <p:nvPr/>
            </p:nvSpPr>
            <p:spPr>
              <a:xfrm>
                <a:off x="3235979" y="7125901"/>
                <a:ext cx="5309" cy="368692"/>
              </a:xfrm>
              <a:custGeom>
                <a:avLst/>
                <a:gdLst/>
                <a:ahLst/>
                <a:cxnLst/>
                <a:rect l="l" t="t" r="r" b="b"/>
                <a:pathLst>
                  <a:path w="201" h="13959" extrusionOk="0">
                    <a:moveTo>
                      <a:pt x="1" y="0"/>
                    </a:moveTo>
                    <a:lnTo>
                      <a:pt x="1" y="13959"/>
                    </a:lnTo>
                    <a:lnTo>
                      <a:pt x="200" y="13959"/>
                    </a:lnTo>
                    <a:lnTo>
                      <a:pt x="200"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8" name="Google Shape;768;p10"/>
              <p:cNvSpPr/>
              <p:nvPr/>
            </p:nvSpPr>
            <p:spPr>
              <a:xfrm>
                <a:off x="3235979" y="9008769"/>
                <a:ext cx="5309" cy="165052"/>
              </a:xfrm>
              <a:custGeom>
                <a:avLst/>
                <a:gdLst/>
                <a:ahLst/>
                <a:cxnLst/>
                <a:rect l="l" t="t" r="r" b="b"/>
                <a:pathLst>
                  <a:path w="201" h="6249" extrusionOk="0">
                    <a:moveTo>
                      <a:pt x="1" y="1"/>
                    </a:moveTo>
                    <a:lnTo>
                      <a:pt x="1" y="6249"/>
                    </a:lnTo>
                    <a:lnTo>
                      <a:pt x="200" y="6249"/>
                    </a:lnTo>
                    <a:lnTo>
                      <a:pt x="200"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9" name="Google Shape;769;p10"/>
              <p:cNvSpPr/>
              <p:nvPr/>
            </p:nvSpPr>
            <p:spPr>
              <a:xfrm>
                <a:off x="3235979" y="6752824"/>
                <a:ext cx="5309" cy="368692"/>
              </a:xfrm>
              <a:custGeom>
                <a:avLst/>
                <a:gdLst/>
                <a:ahLst/>
                <a:cxnLst/>
                <a:rect l="l" t="t" r="r" b="b"/>
                <a:pathLst>
                  <a:path w="201" h="13959" extrusionOk="0">
                    <a:moveTo>
                      <a:pt x="1" y="1"/>
                    </a:moveTo>
                    <a:lnTo>
                      <a:pt x="1" y="13959"/>
                    </a:lnTo>
                    <a:lnTo>
                      <a:pt x="200" y="13959"/>
                    </a:lnTo>
                    <a:lnTo>
                      <a:pt x="200"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0" name="Google Shape;770;p10"/>
              <p:cNvSpPr/>
              <p:nvPr/>
            </p:nvSpPr>
            <p:spPr>
              <a:xfrm>
                <a:off x="3235979" y="6373620"/>
                <a:ext cx="5309" cy="368692"/>
              </a:xfrm>
              <a:custGeom>
                <a:avLst/>
                <a:gdLst/>
                <a:ahLst/>
                <a:cxnLst/>
                <a:rect l="l" t="t" r="r" b="b"/>
                <a:pathLst>
                  <a:path w="201" h="13959" extrusionOk="0">
                    <a:moveTo>
                      <a:pt x="1" y="0"/>
                    </a:moveTo>
                    <a:lnTo>
                      <a:pt x="1" y="13959"/>
                    </a:lnTo>
                    <a:lnTo>
                      <a:pt x="200" y="13959"/>
                    </a:lnTo>
                    <a:lnTo>
                      <a:pt x="200"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1" name="Google Shape;771;p10"/>
              <p:cNvSpPr/>
              <p:nvPr/>
            </p:nvSpPr>
            <p:spPr>
              <a:xfrm>
                <a:off x="3235979" y="7878155"/>
                <a:ext cx="5309" cy="368718"/>
              </a:xfrm>
              <a:custGeom>
                <a:avLst/>
                <a:gdLst/>
                <a:ahLst/>
                <a:cxnLst/>
                <a:rect l="l" t="t" r="r" b="b"/>
                <a:pathLst>
                  <a:path w="201" h="13960" extrusionOk="0">
                    <a:moveTo>
                      <a:pt x="1" y="1"/>
                    </a:moveTo>
                    <a:lnTo>
                      <a:pt x="1" y="13959"/>
                    </a:lnTo>
                    <a:lnTo>
                      <a:pt x="200" y="13959"/>
                    </a:lnTo>
                    <a:lnTo>
                      <a:pt x="200"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2" name="Google Shape;772;p10"/>
              <p:cNvSpPr/>
              <p:nvPr/>
            </p:nvSpPr>
            <p:spPr>
              <a:xfrm>
                <a:off x="3609056" y="6373620"/>
                <a:ext cx="10565" cy="368692"/>
              </a:xfrm>
              <a:custGeom>
                <a:avLst/>
                <a:gdLst/>
                <a:ahLst/>
                <a:cxnLst/>
                <a:rect l="l" t="t" r="r" b="b"/>
                <a:pathLst>
                  <a:path w="400" h="13959" extrusionOk="0">
                    <a:moveTo>
                      <a:pt x="0" y="0"/>
                    </a:moveTo>
                    <a:lnTo>
                      <a:pt x="0" y="13959"/>
                    </a:lnTo>
                    <a:lnTo>
                      <a:pt x="399" y="13959"/>
                    </a:lnTo>
                    <a:lnTo>
                      <a:pt x="399"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3" name="Google Shape;773;p10"/>
              <p:cNvSpPr/>
              <p:nvPr/>
            </p:nvSpPr>
            <p:spPr>
              <a:xfrm>
                <a:off x="3609056" y="6752824"/>
                <a:ext cx="10565" cy="368692"/>
              </a:xfrm>
              <a:custGeom>
                <a:avLst/>
                <a:gdLst/>
                <a:ahLst/>
                <a:cxnLst/>
                <a:rect l="l" t="t" r="r" b="b"/>
                <a:pathLst>
                  <a:path w="400" h="13959" extrusionOk="0">
                    <a:moveTo>
                      <a:pt x="0" y="1"/>
                    </a:moveTo>
                    <a:lnTo>
                      <a:pt x="0" y="13959"/>
                    </a:lnTo>
                    <a:lnTo>
                      <a:pt x="399" y="13959"/>
                    </a:lnTo>
                    <a:lnTo>
                      <a:pt x="399"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4" name="Google Shape;774;p10"/>
              <p:cNvSpPr/>
              <p:nvPr/>
            </p:nvSpPr>
            <p:spPr>
              <a:xfrm>
                <a:off x="3609056" y="7878155"/>
                <a:ext cx="10565" cy="368718"/>
              </a:xfrm>
              <a:custGeom>
                <a:avLst/>
                <a:gdLst/>
                <a:ahLst/>
                <a:cxnLst/>
                <a:rect l="l" t="t" r="r" b="b"/>
                <a:pathLst>
                  <a:path w="400" h="13960" extrusionOk="0">
                    <a:moveTo>
                      <a:pt x="0" y="1"/>
                    </a:moveTo>
                    <a:lnTo>
                      <a:pt x="0" y="13959"/>
                    </a:lnTo>
                    <a:lnTo>
                      <a:pt x="399" y="13959"/>
                    </a:lnTo>
                    <a:lnTo>
                      <a:pt x="399"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5" name="Google Shape;775;p10"/>
              <p:cNvSpPr/>
              <p:nvPr/>
            </p:nvSpPr>
            <p:spPr>
              <a:xfrm>
                <a:off x="3609056" y="7125901"/>
                <a:ext cx="10565" cy="368692"/>
              </a:xfrm>
              <a:custGeom>
                <a:avLst/>
                <a:gdLst/>
                <a:ahLst/>
                <a:cxnLst/>
                <a:rect l="l" t="t" r="r" b="b"/>
                <a:pathLst>
                  <a:path w="400" h="13959" extrusionOk="0">
                    <a:moveTo>
                      <a:pt x="0" y="0"/>
                    </a:moveTo>
                    <a:lnTo>
                      <a:pt x="0" y="13959"/>
                    </a:lnTo>
                    <a:lnTo>
                      <a:pt x="399" y="13959"/>
                    </a:lnTo>
                    <a:lnTo>
                      <a:pt x="399"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6" name="Google Shape;776;p10"/>
              <p:cNvSpPr/>
              <p:nvPr/>
            </p:nvSpPr>
            <p:spPr>
              <a:xfrm>
                <a:off x="3609056" y="8630436"/>
                <a:ext cx="10565" cy="367820"/>
              </a:xfrm>
              <a:custGeom>
                <a:avLst/>
                <a:gdLst/>
                <a:ahLst/>
                <a:cxnLst/>
                <a:rect l="l" t="t" r="r" b="b"/>
                <a:pathLst>
                  <a:path w="400" h="13926" extrusionOk="0">
                    <a:moveTo>
                      <a:pt x="0" y="1"/>
                    </a:moveTo>
                    <a:lnTo>
                      <a:pt x="0" y="13926"/>
                    </a:lnTo>
                    <a:lnTo>
                      <a:pt x="399" y="13926"/>
                    </a:lnTo>
                    <a:lnTo>
                      <a:pt x="399"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7" name="Google Shape;777;p10"/>
              <p:cNvSpPr/>
              <p:nvPr/>
            </p:nvSpPr>
            <p:spPr>
              <a:xfrm>
                <a:off x="3609056" y="7505105"/>
                <a:ext cx="10565" cy="368692"/>
              </a:xfrm>
              <a:custGeom>
                <a:avLst/>
                <a:gdLst/>
                <a:ahLst/>
                <a:cxnLst/>
                <a:rect l="l" t="t" r="r" b="b"/>
                <a:pathLst>
                  <a:path w="400" h="13959" extrusionOk="0">
                    <a:moveTo>
                      <a:pt x="0" y="0"/>
                    </a:moveTo>
                    <a:lnTo>
                      <a:pt x="0" y="13959"/>
                    </a:lnTo>
                    <a:lnTo>
                      <a:pt x="399" y="13959"/>
                    </a:lnTo>
                    <a:lnTo>
                      <a:pt x="399"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8" name="Google Shape;778;p10"/>
              <p:cNvSpPr/>
              <p:nvPr/>
            </p:nvSpPr>
            <p:spPr>
              <a:xfrm>
                <a:off x="3609056" y="8257386"/>
                <a:ext cx="10565" cy="367820"/>
              </a:xfrm>
              <a:custGeom>
                <a:avLst/>
                <a:gdLst/>
                <a:ahLst/>
                <a:cxnLst/>
                <a:rect l="l" t="t" r="r" b="b"/>
                <a:pathLst>
                  <a:path w="400" h="13926" extrusionOk="0">
                    <a:moveTo>
                      <a:pt x="0" y="0"/>
                    </a:moveTo>
                    <a:lnTo>
                      <a:pt x="0" y="13925"/>
                    </a:lnTo>
                    <a:lnTo>
                      <a:pt x="399" y="13925"/>
                    </a:lnTo>
                    <a:lnTo>
                      <a:pt x="399"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9" name="Google Shape;779;p10"/>
              <p:cNvSpPr/>
              <p:nvPr/>
            </p:nvSpPr>
            <p:spPr>
              <a:xfrm>
                <a:off x="3609056" y="9008769"/>
                <a:ext cx="10565" cy="165052"/>
              </a:xfrm>
              <a:custGeom>
                <a:avLst/>
                <a:gdLst/>
                <a:ahLst/>
                <a:cxnLst/>
                <a:rect l="l" t="t" r="r" b="b"/>
                <a:pathLst>
                  <a:path w="400" h="6249" extrusionOk="0">
                    <a:moveTo>
                      <a:pt x="0" y="1"/>
                    </a:moveTo>
                    <a:lnTo>
                      <a:pt x="0" y="6249"/>
                    </a:lnTo>
                    <a:lnTo>
                      <a:pt x="399" y="6249"/>
                    </a:lnTo>
                    <a:lnTo>
                      <a:pt x="399"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0" name="Google Shape;780;p10"/>
              <p:cNvSpPr/>
              <p:nvPr/>
            </p:nvSpPr>
            <p:spPr>
              <a:xfrm>
                <a:off x="3609056" y="6207723"/>
                <a:ext cx="10565" cy="161539"/>
              </a:xfrm>
              <a:custGeom>
                <a:avLst/>
                <a:gdLst/>
                <a:ahLst/>
                <a:cxnLst/>
                <a:rect l="l" t="t" r="r" b="b"/>
                <a:pathLst>
                  <a:path w="400" h="6116" extrusionOk="0">
                    <a:moveTo>
                      <a:pt x="0" y="0"/>
                    </a:moveTo>
                    <a:lnTo>
                      <a:pt x="0" y="6115"/>
                    </a:lnTo>
                    <a:lnTo>
                      <a:pt x="399" y="6115"/>
                    </a:lnTo>
                    <a:lnTo>
                      <a:pt x="399"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1" name="Google Shape;781;p10"/>
              <p:cNvSpPr/>
              <p:nvPr/>
            </p:nvSpPr>
            <p:spPr>
              <a:xfrm>
                <a:off x="-3636342" y="8998230"/>
                <a:ext cx="7527193" cy="10565"/>
              </a:xfrm>
              <a:custGeom>
                <a:avLst/>
                <a:gdLst/>
                <a:ahLst/>
                <a:cxnLst/>
                <a:rect l="l" t="t" r="r" b="b"/>
                <a:pathLst>
                  <a:path w="284986" h="400" extrusionOk="0">
                    <a:moveTo>
                      <a:pt x="0" y="1"/>
                    </a:moveTo>
                    <a:lnTo>
                      <a:pt x="0" y="400"/>
                    </a:lnTo>
                    <a:lnTo>
                      <a:pt x="284986" y="400"/>
                    </a:lnTo>
                    <a:lnTo>
                      <a:pt x="284986"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2" name="Google Shape;782;p10"/>
              <p:cNvSpPr/>
              <p:nvPr/>
            </p:nvSpPr>
            <p:spPr>
              <a:xfrm>
                <a:off x="-3636342" y="8625180"/>
                <a:ext cx="444179" cy="5282"/>
              </a:xfrm>
              <a:custGeom>
                <a:avLst/>
                <a:gdLst/>
                <a:ahLst/>
                <a:cxnLst/>
                <a:rect l="l" t="t" r="r" b="b"/>
                <a:pathLst>
                  <a:path w="16817" h="200" extrusionOk="0">
                    <a:moveTo>
                      <a:pt x="0" y="0"/>
                    </a:moveTo>
                    <a:lnTo>
                      <a:pt x="0" y="200"/>
                    </a:lnTo>
                    <a:lnTo>
                      <a:pt x="16817" y="200"/>
                    </a:lnTo>
                    <a:cubicBezTo>
                      <a:pt x="16617" y="133"/>
                      <a:pt x="16451" y="67"/>
                      <a:pt x="16285" y="0"/>
                    </a:cubicBez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3" name="Google Shape;783;p10"/>
              <p:cNvSpPr/>
              <p:nvPr/>
            </p:nvSpPr>
            <p:spPr>
              <a:xfrm>
                <a:off x="-3095625" y="8625180"/>
                <a:ext cx="6986476" cy="5282"/>
              </a:xfrm>
              <a:custGeom>
                <a:avLst/>
                <a:gdLst/>
                <a:ahLst/>
                <a:cxnLst/>
                <a:rect l="l" t="t" r="r" b="b"/>
                <a:pathLst>
                  <a:path w="264514" h="200" extrusionOk="0">
                    <a:moveTo>
                      <a:pt x="499" y="0"/>
                    </a:moveTo>
                    <a:cubicBezTo>
                      <a:pt x="333" y="67"/>
                      <a:pt x="167" y="133"/>
                      <a:pt x="0" y="200"/>
                    </a:cubicBezTo>
                    <a:lnTo>
                      <a:pt x="264514" y="200"/>
                    </a:lnTo>
                    <a:lnTo>
                      <a:pt x="26451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4" name="Google Shape;784;p10"/>
              <p:cNvSpPr/>
              <p:nvPr/>
            </p:nvSpPr>
            <p:spPr>
              <a:xfrm>
                <a:off x="-3636342" y="8246847"/>
                <a:ext cx="7527193" cy="10565"/>
              </a:xfrm>
              <a:custGeom>
                <a:avLst/>
                <a:gdLst/>
                <a:ahLst/>
                <a:cxnLst/>
                <a:rect l="l" t="t" r="r" b="b"/>
                <a:pathLst>
                  <a:path w="284986" h="400" extrusionOk="0">
                    <a:moveTo>
                      <a:pt x="0" y="0"/>
                    </a:moveTo>
                    <a:lnTo>
                      <a:pt x="0" y="399"/>
                    </a:lnTo>
                    <a:lnTo>
                      <a:pt x="284986" y="399"/>
                    </a:lnTo>
                    <a:lnTo>
                      <a:pt x="284986"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5" name="Google Shape;785;p10"/>
              <p:cNvSpPr/>
              <p:nvPr/>
            </p:nvSpPr>
            <p:spPr>
              <a:xfrm>
                <a:off x="-3636342" y="7872899"/>
                <a:ext cx="7527193" cy="5282"/>
              </a:xfrm>
              <a:custGeom>
                <a:avLst/>
                <a:gdLst/>
                <a:ahLst/>
                <a:cxnLst/>
                <a:rect l="l" t="t" r="r" b="b"/>
                <a:pathLst>
                  <a:path w="284986" h="200" extrusionOk="0">
                    <a:moveTo>
                      <a:pt x="0" y="1"/>
                    </a:moveTo>
                    <a:lnTo>
                      <a:pt x="0" y="200"/>
                    </a:lnTo>
                    <a:lnTo>
                      <a:pt x="284986" y="200"/>
                    </a:lnTo>
                    <a:lnTo>
                      <a:pt x="284986"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6" name="Google Shape;786;p10"/>
              <p:cNvSpPr/>
              <p:nvPr/>
            </p:nvSpPr>
            <p:spPr>
              <a:xfrm>
                <a:off x="-3636342" y="7494566"/>
                <a:ext cx="398538" cy="10565"/>
              </a:xfrm>
              <a:custGeom>
                <a:avLst/>
                <a:gdLst/>
                <a:ahLst/>
                <a:cxnLst/>
                <a:rect l="l" t="t" r="r" b="b"/>
                <a:pathLst>
                  <a:path w="15089" h="400" extrusionOk="0">
                    <a:moveTo>
                      <a:pt x="0" y="1"/>
                    </a:moveTo>
                    <a:lnTo>
                      <a:pt x="0" y="399"/>
                    </a:lnTo>
                    <a:lnTo>
                      <a:pt x="14590" y="399"/>
                    </a:lnTo>
                    <a:cubicBezTo>
                      <a:pt x="14756" y="266"/>
                      <a:pt x="14922" y="133"/>
                      <a:pt x="15088" y="1"/>
                    </a:cubicBez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7" name="Google Shape;787;p10"/>
              <p:cNvSpPr/>
              <p:nvPr/>
            </p:nvSpPr>
            <p:spPr>
              <a:xfrm>
                <a:off x="-3049984" y="7494566"/>
                <a:ext cx="6940835" cy="10565"/>
              </a:xfrm>
              <a:custGeom>
                <a:avLst/>
                <a:gdLst/>
                <a:ahLst/>
                <a:cxnLst/>
                <a:rect l="l" t="t" r="r" b="b"/>
                <a:pathLst>
                  <a:path w="262786" h="400" extrusionOk="0">
                    <a:moveTo>
                      <a:pt x="1" y="1"/>
                    </a:moveTo>
                    <a:cubicBezTo>
                      <a:pt x="167" y="133"/>
                      <a:pt x="333" y="266"/>
                      <a:pt x="499" y="399"/>
                    </a:cubicBezTo>
                    <a:lnTo>
                      <a:pt x="262786" y="399"/>
                    </a:lnTo>
                    <a:lnTo>
                      <a:pt x="262786"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8" name="Google Shape;788;p10"/>
              <p:cNvSpPr/>
              <p:nvPr/>
            </p:nvSpPr>
            <p:spPr>
              <a:xfrm>
                <a:off x="-3636342" y="7121490"/>
                <a:ext cx="7527193" cy="4437"/>
              </a:xfrm>
              <a:custGeom>
                <a:avLst/>
                <a:gdLst/>
                <a:ahLst/>
                <a:cxnLst/>
                <a:rect l="l" t="t" r="r" b="b"/>
                <a:pathLst>
                  <a:path w="284986" h="168" extrusionOk="0">
                    <a:moveTo>
                      <a:pt x="0" y="1"/>
                    </a:moveTo>
                    <a:lnTo>
                      <a:pt x="0" y="167"/>
                    </a:lnTo>
                    <a:lnTo>
                      <a:pt x="284986" y="167"/>
                    </a:lnTo>
                    <a:lnTo>
                      <a:pt x="284986"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9" name="Google Shape;789;p10"/>
              <p:cNvSpPr/>
              <p:nvPr/>
            </p:nvSpPr>
            <p:spPr>
              <a:xfrm>
                <a:off x="-2986779" y="6742285"/>
                <a:ext cx="4207353" cy="10565"/>
              </a:xfrm>
              <a:custGeom>
                <a:avLst/>
                <a:gdLst/>
                <a:ahLst/>
                <a:cxnLst/>
                <a:rect l="l" t="t" r="r" b="b"/>
                <a:pathLst>
                  <a:path w="159294" h="400" extrusionOk="0">
                    <a:moveTo>
                      <a:pt x="1" y="1"/>
                    </a:moveTo>
                    <a:cubicBezTo>
                      <a:pt x="1" y="134"/>
                      <a:pt x="34" y="267"/>
                      <a:pt x="34" y="400"/>
                    </a:cubicBezTo>
                    <a:lnTo>
                      <a:pt x="159293" y="400"/>
                    </a:lnTo>
                    <a:cubicBezTo>
                      <a:pt x="159160" y="267"/>
                      <a:pt x="159027" y="134"/>
                      <a:pt x="158895" y="1"/>
                    </a:cubicBez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0" name="Google Shape;790;p10"/>
              <p:cNvSpPr/>
              <p:nvPr/>
            </p:nvSpPr>
            <p:spPr>
              <a:xfrm>
                <a:off x="1660315" y="6742285"/>
                <a:ext cx="2230536" cy="10565"/>
              </a:xfrm>
              <a:custGeom>
                <a:avLst/>
                <a:gdLst/>
                <a:ahLst/>
                <a:cxnLst/>
                <a:rect l="l" t="t" r="r" b="b"/>
                <a:pathLst>
                  <a:path w="84450" h="400" extrusionOk="0">
                    <a:moveTo>
                      <a:pt x="333" y="1"/>
                    </a:moveTo>
                    <a:cubicBezTo>
                      <a:pt x="233" y="134"/>
                      <a:pt x="134" y="267"/>
                      <a:pt x="34" y="366"/>
                    </a:cubicBezTo>
                    <a:lnTo>
                      <a:pt x="1" y="400"/>
                    </a:lnTo>
                    <a:lnTo>
                      <a:pt x="84450" y="400"/>
                    </a:lnTo>
                    <a:lnTo>
                      <a:pt x="84450"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1" name="Google Shape;791;p10"/>
              <p:cNvSpPr/>
              <p:nvPr/>
            </p:nvSpPr>
            <p:spPr>
              <a:xfrm>
                <a:off x="-2309114" y="6369235"/>
                <a:ext cx="199282" cy="5282"/>
              </a:xfrm>
              <a:custGeom>
                <a:avLst/>
                <a:gdLst/>
                <a:ahLst/>
                <a:cxnLst/>
                <a:rect l="l" t="t" r="r" b="b"/>
                <a:pathLst>
                  <a:path w="7545" h="200" extrusionOk="0">
                    <a:moveTo>
                      <a:pt x="399" y="0"/>
                    </a:moveTo>
                    <a:cubicBezTo>
                      <a:pt x="266" y="67"/>
                      <a:pt x="133" y="133"/>
                      <a:pt x="1" y="200"/>
                    </a:cubicBezTo>
                    <a:lnTo>
                      <a:pt x="7545" y="200"/>
                    </a:lnTo>
                    <a:cubicBezTo>
                      <a:pt x="7312" y="133"/>
                      <a:pt x="7079" y="67"/>
                      <a:pt x="6847" y="0"/>
                    </a:cubicBez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2" name="Google Shape;792;p10"/>
              <p:cNvSpPr/>
              <p:nvPr/>
            </p:nvSpPr>
            <p:spPr>
              <a:xfrm>
                <a:off x="2680339" y="6369235"/>
                <a:ext cx="1210511" cy="5282"/>
              </a:xfrm>
              <a:custGeom>
                <a:avLst/>
                <a:gdLst/>
                <a:ahLst/>
                <a:cxnLst/>
                <a:rect l="l" t="t" r="r" b="b"/>
                <a:pathLst>
                  <a:path w="45831" h="200" extrusionOk="0">
                    <a:moveTo>
                      <a:pt x="632" y="0"/>
                    </a:moveTo>
                    <a:cubicBezTo>
                      <a:pt x="432" y="67"/>
                      <a:pt x="233" y="133"/>
                      <a:pt x="0" y="200"/>
                    </a:cubicBezTo>
                    <a:lnTo>
                      <a:pt x="45831" y="200"/>
                    </a:lnTo>
                    <a:lnTo>
                      <a:pt x="45831"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sp>
        <p:nvSpPr>
          <p:cNvPr id="793" name="Google Shape;793;p10"/>
          <p:cNvSpPr/>
          <p:nvPr/>
        </p:nvSpPr>
        <p:spPr>
          <a:xfrm rot="-7511113">
            <a:off x="64071" y="4406097"/>
            <a:ext cx="765331" cy="241645"/>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4" name="Google Shape;794;p10"/>
          <p:cNvSpPr/>
          <p:nvPr/>
        </p:nvSpPr>
        <p:spPr>
          <a:xfrm rot="-1367143">
            <a:off x="8230798" y="336102"/>
            <a:ext cx="765326" cy="241871"/>
          </a:xfrm>
          <a:prstGeom prst="rect">
            <a:avLst/>
          </a:pr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Blank" type="blank">
  <p:cSld name="BLANK">
    <p:bg>
      <p:bgPr>
        <a:solidFill>
          <a:srgbClr val="FFFFFF"/>
        </a:solidFill>
        <a:effectLst/>
      </p:bgPr>
    </p:bg>
    <p:spTree>
      <p:nvGrpSpPr>
        <p:cNvPr id="1" name="Shape 798"/>
        <p:cNvGrpSpPr/>
        <p:nvPr/>
      </p:nvGrpSpPr>
      <p:grpSpPr>
        <a:xfrm>
          <a:off x="0" y="0"/>
          <a:ext cx="0" cy="0"/>
          <a:chOff x="0" y="0"/>
          <a:chExt cx="0" cy="0"/>
        </a:xfrm>
      </p:grpSpPr>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Quote">
  <p:cSld name="CUSTOM_3">
    <p:spTree>
      <p:nvGrpSpPr>
        <p:cNvPr id="1" name="Shape 1287"/>
        <p:cNvGrpSpPr/>
        <p:nvPr/>
      </p:nvGrpSpPr>
      <p:grpSpPr>
        <a:xfrm>
          <a:off x="0" y="0"/>
          <a:ext cx="0" cy="0"/>
          <a:chOff x="0" y="0"/>
          <a:chExt cx="0" cy="0"/>
        </a:xfrm>
      </p:grpSpPr>
      <p:grpSp>
        <p:nvGrpSpPr>
          <p:cNvPr id="1288" name="Google Shape;1288;p14"/>
          <p:cNvGrpSpPr/>
          <p:nvPr/>
        </p:nvGrpSpPr>
        <p:grpSpPr>
          <a:xfrm>
            <a:off x="8355850" y="1806191"/>
            <a:ext cx="2528195" cy="1883519"/>
            <a:chOff x="-2639312" y="-402259"/>
            <a:chExt cx="2528195" cy="1883519"/>
          </a:xfrm>
        </p:grpSpPr>
        <p:sp>
          <p:nvSpPr>
            <p:cNvPr id="1289" name="Google Shape;1289;p14"/>
            <p:cNvSpPr/>
            <p:nvPr/>
          </p:nvSpPr>
          <p:spPr>
            <a:xfrm>
              <a:off x="-2639312" y="-402259"/>
              <a:ext cx="2528195" cy="1883519"/>
            </a:xfrm>
            <a:custGeom>
              <a:avLst/>
              <a:gdLst/>
              <a:ahLst/>
              <a:cxnLst/>
              <a:rect l="l" t="t" r="r" b="b"/>
              <a:pathLst>
                <a:path w="280210" h="208758" extrusionOk="0">
                  <a:moveTo>
                    <a:pt x="21547" y="0"/>
                  </a:moveTo>
                  <a:lnTo>
                    <a:pt x="0" y="177494"/>
                  </a:lnTo>
                  <a:cubicBezTo>
                    <a:pt x="1532" y="177283"/>
                    <a:pt x="2746" y="176016"/>
                    <a:pt x="4225" y="175224"/>
                  </a:cubicBezTo>
                  <a:cubicBezTo>
                    <a:pt x="5545" y="174484"/>
                    <a:pt x="7446" y="174537"/>
                    <a:pt x="8767" y="173692"/>
                  </a:cubicBezTo>
                  <a:cubicBezTo>
                    <a:pt x="10087" y="172794"/>
                    <a:pt x="11407" y="172002"/>
                    <a:pt x="12780" y="171263"/>
                  </a:cubicBezTo>
                  <a:cubicBezTo>
                    <a:pt x="14206" y="170523"/>
                    <a:pt x="15421" y="168569"/>
                    <a:pt x="16899" y="168411"/>
                  </a:cubicBezTo>
                  <a:cubicBezTo>
                    <a:pt x="16970" y="168404"/>
                    <a:pt x="17040" y="168401"/>
                    <a:pt x="17110" y="168401"/>
                  </a:cubicBezTo>
                  <a:cubicBezTo>
                    <a:pt x="18629" y="168401"/>
                    <a:pt x="20191" y="169975"/>
                    <a:pt x="21705" y="170682"/>
                  </a:cubicBezTo>
                  <a:cubicBezTo>
                    <a:pt x="23131" y="171316"/>
                    <a:pt x="25085" y="171368"/>
                    <a:pt x="26511" y="172266"/>
                  </a:cubicBezTo>
                  <a:cubicBezTo>
                    <a:pt x="27989" y="173164"/>
                    <a:pt x="28887" y="174959"/>
                    <a:pt x="30313" y="175646"/>
                  </a:cubicBezTo>
                  <a:cubicBezTo>
                    <a:pt x="31721" y="176282"/>
                    <a:pt x="33168" y="176566"/>
                    <a:pt x="34519" y="176566"/>
                  </a:cubicBezTo>
                  <a:cubicBezTo>
                    <a:pt x="34739" y="176566"/>
                    <a:pt x="34957" y="176559"/>
                    <a:pt x="35172" y="176544"/>
                  </a:cubicBezTo>
                  <a:cubicBezTo>
                    <a:pt x="36756" y="176491"/>
                    <a:pt x="38604" y="176333"/>
                    <a:pt x="40083" y="175382"/>
                  </a:cubicBezTo>
                  <a:cubicBezTo>
                    <a:pt x="41403" y="174537"/>
                    <a:pt x="42354" y="172847"/>
                    <a:pt x="43674" y="171844"/>
                  </a:cubicBezTo>
                  <a:cubicBezTo>
                    <a:pt x="44994" y="170787"/>
                    <a:pt x="46737" y="170312"/>
                    <a:pt x="48057" y="169467"/>
                  </a:cubicBezTo>
                  <a:cubicBezTo>
                    <a:pt x="49589" y="168569"/>
                    <a:pt x="50803" y="167883"/>
                    <a:pt x="52335" y="167830"/>
                  </a:cubicBezTo>
                  <a:cubicBezTo>
                    <a:pt x="53736" y="167780"/>
                    <a:pt x="55137" y="167351"/>
                    <a:pt x="56538" y="167351"/>
                  </a:cubicBezTo>
                  <a:cubicBezTo>
                    <a:pt x="56616" y="167351"/>
                    <a:pt x="56693" y="167352"/>
                    <a:pt x="56771" y="167355"/>
                  </a:cubicBezTo>
                  <a:cubicBezTo>
                    <a:pt x="58249" y="167408"/>
                    <a:pt x="59728" y="167672"/>
                    <a:pt x="61207" y="167777"/>
                  </a:cubicBezTo>
                  <a:cubicBezTo>
                    <a:pt x="62685" y="167883"/>
                    <a:pt x="64111" y="168517"/>
                    <a:pt x="65590" y="168622"/>
                  </a:cubicBezTo>
                  <a:cubicBezTo>
                    <a:pt x="66329" y="168675"/>
                    <a:pt x="67082" y="168688"/>
                    <a:pt x="67828" y="168688"/>
                  </a:cubicBezTo>
                  <a:cubicBezTo>
                    <a:pt x="68574" y="168688"/>
                    <a:pt x="69313" y="168675"/>
                    <a:pt x="70026" y="168675"/>
                  </a:cubicBezTo>
                  <a:cubicBezTo>
                    <a:pt x="71610" y="168675"/>
                    <a:pt x="73195" y="168781"/>
                    <a:pt x="74726" y="169678"/>
                  </a:cubicBezTo>
                  <a:cubicBezTo>
                    <a:pt x="76099" y="170523"/>
                    <a:pt x="77631" y="171316"/>
                    <a:pt x="78951" y="172319"/>
                  </a:cubicBezTo>
                  <a:cubicBezTo>
                    <a:pt x="80324" y="173375"/>
                    <a:pt x="81380" y="174748"/>
                    <a:pt x="82753" y="175593"/>
                  </a:cubicBezTo>
                  <a:cubicBezTo>
                    <a:pt x="84285" y="176491"/>
                    <a:pt x="85816" y="177970"/>
                    <a:pt x="87401" y="178022"/>
                  </a:cubicBezTo>
                  <a:cubicBezTo>
                    <a:pt x="87419" y="178023"/>
                    <a:pt x="87437" y="178024"/>
                    <a:pt x="87455" y="178024"/>
                  </a:cubicBezTo>
                  <a:cubicBezTo>
                    <a:pt x="88700" y="178024"/>
                    <a:pt x="89796" y="176270"/>
                    <a:pt x="91097" y="175593"/>
                  </a:cubicBezTo>
                  <a:cubicBezTo>
                    <a:pt x="92259" y="175012"/>
                    <a:pt x="93315" y="174273"/>
                    <a:pt x="94477" y="173428"/>
                  </a:cubicBezTo>
                  <a:cubicBezTo>
                    <a:pt x="95586" y="172583"/>
                    <a:pt x="97487" y="172847"/>
                    <a:pt x="98596" y="172055"/>
                  </a:cubicBezTo>
                  <a:cubicBezTo>
                    <a:pt x="99758" y="171210"/>
                    <a:pt x="100233" y="169362"/>
                    <a:pt x="101342" y="168781"/>
                  </a:cubicBezTo>
                  <a:cubicBezTo>
                    <a:pt x="102682" y="168111"/>
                    <a:pt x="104173" y="167089"/>
                    <a:pt x="105422" y="167089"/>
                  </a:cubicBezTo>
                  <a:cubicBezTo>
                    <a:pt x="105453" y="167089"/>
                    <a:pt x="105484" y="167090"/>
                    <a:pt x="105514" y="167091"/>
                  </a:cubicBezTo>
                  <a:cubicBezTo>
                    <a:pt x="106993" y="167196"/>
                    <a:pt x="108366" y="168569"/>
                    <a:pt x="109845" y="168992"/>
                  </a:cubicBezTo>
                  <a:cubicBezTo>
                    <a:pt x="111271" y="169362"/>
                    <a:pt x="112432" y="170576"/>
                    <a:pt x="113858" y="171052"/>
                  </a:cubicBezTo>
                  <a:cubicBezTo>
                    <a:pt x="115284" y="171527"/>
                    <a:pt x="116974" y="171263"/>
                    <a:pt x="118400" y="171685"/>
                  </a:cubicBezTo>
                  <a:cubicBezTo>
                    <a:pt x="119879" y="172108"/>
                    <a:pt x="121252" y="173481"/>
                    <a:pt x="122677" y="173639"/>
                  </a:cubicBezTo>
                  <a:cubicBezTo>
                    <a:pt x="122773" y="173649"/>
                    <a:pt x="122869" y="173654"/>
                    <a:pt x="122965" y="173654"/>
                  </a:cubicBezTo>
                  <a:cubicBezTo>
                    <a:pt x="124185" y="173654"/>
                    <a:pt x="125497" y="172898"/>
                    <a:pt x="126729" y="172898"/>
                  </a:cubicBezTo>
                  <a:cubicBezTo>
                    <a:pt x="126912" y="172898"/>
                    <a:pt x="127093" y="172914"/>
                    <a:pt x="127272" y="172953"/>
                  </a:cubicBezTo>
                  <a:cubicBezTo>
                    <a:pt x="128698" y="173270"/>
                    <a:pt x="129860" y="174537"/>
                    <a:pt x="131285" y="174959"/>
                  </a:cubicBezTo>
                  <a:cubicBezTo>
                    <a:pt x="132711" y="175329"/>
                    <a:pt x="134296" y="175224"/>
                    <a:pt x="135722" y="175593"/>
                  </a:cubicBezTo>
                  <a:cubicBezTo>
                    <a:pt x="137147" y="175963"/>
                    <a:pt x="138520" y="176966"/>
                    <a:pt x="139946" y="177177"/>
                  </a:cubicBezTo>
                  <a:cubicBezTo>
                    <a:pt x="141425" y="177336"/>
                    <a:pt x="142904" y="177283"/>
                    <a:pt x="144330" y="177494"/>
                  </a:cubicBezTo>
                  <a:cubicBezTo>
                    <a:pt x="144708" y="177564"/>
                    <a:pt x="145098" y="177586"/>
                    <a:pt x="145493" y="177586"/>
                  </a:cubicBezTo>
                  <a:cubicBezTo>
                    <a:pt x="146135" y="177586"/>
                    <a:pt x="146792" y="177529"/>
                    <a:pt x="147437" y="177529"/>
                  </a:cubicBezTo>
                  <a:cubicBezTo>
                    <a:pt x="147888" y="177529"/>
                    <a:pt x="148334" y="177557"/>
                    <a:pt x="148766" y="177653"/>
                  </a:cubicBezTo>
                  <a:cubicBezTo>
                    <a:pt x="150191" y="177917"/>
                    <a:pt x="151406" y="179290"/>
                    <a:pt x="152885" y="179554"/>
                  </a:cubicBezTo>
                  <a:cubicBezTo>
                    <a:pt x="154311" y="179818"/>
                    <a:pt x="155842" y="179660"/>
                    <a:pt x="157268" y="179871"/>
                  </a:cubicBezTo>
                  <a:cubicBezTo>
                    <a:pt x="158747" y="180135"/>
                    <a:pt x="160014" y="180980"/>
                    <a:pt x="161440" y="181297"/>
                  </a:cubicBezTo>
                  <a:cubicBezTo>
                    <a:pt x="161630" y="181339"/>
                    <a:pt x="161825" y="181357"/>
                    <a:pt x="162025" y="181357"/>
                  </a:cubicBezTo>
                  <a:cubicBezTo>
                    <a:pt x="163125" y="181357"/>
                    <a:pt x="164350" y="180814"/>
                    <a:pt x="165450" y="180814"/>
                  </a:cubicBezTo>
                  <a:cubicBezTo>
                    <a:pt x="165649" y="180814"/>
                    <a:pt x="165845" y="180832"/>
                    <a:pt x="166034" y="180874"/>
                  </a:cubicBezTo>
                  <a:cubicBezTo>
                    <a:pt x="167460" y="181244"/>
                    <a:pt x="168939" y="181191"/>
                    <a:pt x="170365" y="181561"/>
                  </a:cubicBezTo>
                  <a:cubicBezTo>
                    <a:pt x="171843" y="181878"/>
                    <a:pt x="173005" y="183092"/>
                    <a:pt x="174484" y="183409"/>
                  </a:cubicBezTo>
                  <a:cubicBezTo>
                    <a:pt x="175771" y="183647"/>
                    <a:pt x="177144" y="184058"/>
                    <a:pt x="178564" y="184058"/>
                  </a:cubicBezTo>
                  <a:cubicBezTo>
                    <a:pt x="178718" y="184058"/>
                    <a:pt x="178871" y="184053"/>
                    <a:pt x="179026" y="184043"/>
                  </a:cubicBezTo>
                  <a:cubicBezTo>
                    <a:pt x="180504" y="183990"/>
                    <a:pt x="181983" y="183409"/>
                    <a:pt x="183514" y="183198"/>
                  </a:cubicBezTo>
                  <a:cubicBezTo>
                    <a:pt x="185046" y="183039"/>
                    <a:pt x="186525" y="182617"/>
                    <a:pt x="188056" y="182564"/>
                  </a:cubicBezTo>
                  <a:cubicBezTo>
                    <a:pt x="189210" y="182524"/>
                    <a:pt x="190454" y="182245"/>
                    <a:pt x="191629" y="182245"/>
                  </a:cubicBezTo>
                  <a:cubicBezTo>
                    <a:pt x="192014" y="182245"/>
                    <a:pt x="192391" y="182275"/>
                    <a:pt x="192756" y="182353"/>
                  </a:cubicBezTo>
                  <a:cubicBezTo>
                    <a:pt x="194182" y="182723"/>
                    <a:pt x="195449" y="183990"/>
                    <a:pt x="196770" y="184729"/>
                  </a:cubicBezTo>
                  <a:cubicBezTo>
                    <a:pt x="198090" y="185469"/>
                    <a:pt x="199146" y="186578"/>
                    <a:pt x="200466" y="187423"/>
                  </a:cubicBezTo>
                  <a:cubicBezTo>
                    <a:pt x="201734" y="188268"/>
                    <a:pt x="203213" y="188796"/>
                    <a:pt x="204480" y="189535"/>
                  </a:cubicBezTo>
                  <a:cubicBezTo>
                    <a:pt x="205853" y="190274"/>
                    <a:pt x="207173" y="191014"/>
                    <a:pt x="208599" y="191436"/>
                  </a:cubicBezTo>
                  <a:cubicBezTo>
                    <a:pt x="209972" y="191806"/>
                    <a:pt x="211451" y="192070"/>
                    <a:pt x="212824" y="192545"/>
                  </a:cubicBezTo>
                  <a:cubicBezTo>
                    <a:pt x="214197" y="193020"/>
                    <a:pt x="215253" y="194446"/>
                    <a:pt x="216626" y="194974"/>
                  </a:cubicBezTo>
                  <a:cubicBezTo>
                    <a:pt x="217999" y="195503"/>
                    <a:pt x="219689" y="195133"/>
                    <a:pt x="221062" y="195608"/>
                  </a:cubicBezTo>
                  <a:cubicBezTo>
                    <a:pt x="222435" y="196136"/>
                    <a:pt x="223544" y="197351"/>
                    <a:pt x="224970" y="197826"/>
                  </a:cubicBezTo>
                  <a:cubicBezTo>
                    <a:pt x="226343" y="198249"/>
                    <a:pt x="227875" y="198301"/>
                    <a:pt x="229195" y="199041"/>
                  </a:cubicBezTo>
                  <a:cubicBezTo>
                    <a:pt x="230462" y="199727"/>
                    <a:pt x="231255" y="201206"/>
                    <a:pt x="232469" y="202051"/>
                  </a:cubicBezTo>
                  <a:cubicBezTo>
                    <a:pt x="233737" y="202896"/>
                    <a:pt x="235057" y="203688"/>
                    <a:pt x="236324" y="204427"/>
                  </a:cubicBezTo>
                  <a:cubicBezTo>
                    <a:pt x="237592" y="205167"/>
                    <a:pt x="239546" y="204586"/>
                    <a:pt x="240919" y="205114"/>
                  </a:cubicBezTo>
                  <a:cubicBezTo>
                    <a:pt x="242299" y="205574"/>
                    <a:pt x="243630" y="206331"/>
                    <a:pt x="245199" y="206331"/>
                  </a:cubicBezTo>
                  <a:cubicBezTo>
                    <a:pt x="245250" y="206331"/>
                    <a:pt x="245302" y="206330"/>
                    <a:pt x="245355" y="206329"/>
                  </a:cubicBezTo>
                  <a:cubicBezTo>
                    <a:pt x="246886" y="206276"/>
                    <a:pt x="248471" y="206065"/>
                    <a:pt x="250055" y="205853"/>
                  </a:cubicBezTo>
                  <a:cubicBezTo>
                    <a:pt x="250300" y="205821"/>
                    <a:pt x="250545" y="205807"/>
                    <a:pt x="250788" y="205807"/>
                  </a:cubicBezTo>
                  <a:cubicBezTo>
                    <a:pt x="252045" y="205807"/>
                    <a:pt x="253274" y="206174"/>
                    <a:pt x="254501" y="206174"/>
                  </a:cubicBezTo>
                  <a:cubicBezTo>
                    <a:pt x="254568" y="206174"/>
                    <a:pt x="254635" y="206172"/>
                    <a:pt x="254702" y="206170"/>
                  </a:cubicBezTo>
                  <a:cubicBezTo>
                    <a:pt x="254722" y="206170"/>
                    <a:pt x="254742" y="206169"/>
                    <a:pt x="254762" y="206169"/>
                  </a:cubicBezTo>
                  <a:cubicBezTo>
                    <a:pt x="256364" y="206169"/>
                    <a:pt x="257360" y="208236"/>
                    <a:pt x="258768" y="208758"/>
                  </a:cubicBezTo>
                  <a:lnTo>
                    <a:pt x="280209" y="31316"/>
                  </a:lnTo>
                  <a:lnTo>
                    <a:pt x="21547" y="0"/>
                  </a:lnTo>
                  <a:close/>
                </a:path>
              </a:pathLst>
            </a:custGeom>
            <a:solidFill>
              <a:schemeClr val="accent2"/>
            </a:solidFill>
            <a:ln>
              <a:noFill/>
            </a:ln>
            <a:effectLst>
              <a:outerShdw blurRad="57150" dist="19050" dir="5400000" algn="bl" rotWithShape="0">
                <a:srgbClr val="000000">
                  <a:alpha val="23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90" name="Google Shape;1290;p14"/>
            <p:cNvSpPr/>
            <p:nvPr/>
          </p:nvSpPr>
          <p:spPr>
            <a:xfrm>
              <a:off x="-2631219" y="-402259"/>
              <a:ext cx="2520102" cy="1822536"/>
            </a:xfrm>
            <a:custGeom>
              <a:avLst/>
              <a:gdLst/>
              <a:ahLst/>
              <a:cxnLst/>
              <a:rect l="l" t="t" r="r" b="b"/>
              <a:pathLst>
                <a:path w="279313" h="201999" extrusionOk="0">
                  <a:moveTo>
                    <a:pt x="258664" y="201945"/>
                  </a:moveTo>
                  <a:cubicBezTo>
                    <a:pt x="257291" y="201417"/>
                    <a:pt x="251429" y="201945"/>
                    <a:pt x="249844" y="201945"/>
                  </a:cubicBezTo>
                  <a:cubicBezTo>
                    <a:pt x="248419" y="201998"/>
                    <a:pt x="245672" y="199939"/>
                    <a:pt x="244194" y="200150"/>
                  </a:cubicBezTo>
                  <a:cubicBezTo>
                    <a:pt x="242662" y="200361"/>
                    <a:pt x="241712" y="197985"/>
                    <a:pt x="240233" y="198037"/>
                  </a:cubicBezTo>
                  <a:cubicBezTo>
                    <a:pt x="238649" y="198090"/>
                    <a:pt x="237328" y="200044"/>
                    <a:pt x="235955" y="199569"/>
                  </a:cubicBezTo>
                  <a:cubicBezTo>
                    <a:pt x="234635" y="199094"/>
                    <a:pt x="232787" y="196928"/>
                    <a:pt x="231519" y="196242"/>
                  </a:cubicBezTo>
                  <a:cubicBezTo>
                    <a:pt x="230305" y="195503"/>
                    <a:pt x="229090" y="194710"/>
                    <a:pt x="227875" y="193918"/>
                  </a:cubicBezTo>
                  <a:cubicBezTo>
                    <a:pt x="226661" y="193126"/>
                    <a:pt x="225922" y="193126"/>
                    <a:pt x="224707" y="192440"/>
                  </a:cubicBezTo>
                  <a:cubicBezTo>
                    <a:pt x="223439" y="191700"/>
                    <a:pt x="222014" y="192704"/>
                    <a:pt x="220641" y="192281"/>
                  </a:cubicBezTo>
                  <a:cubicBezTo>
                    <a:pt x="219320" y="191859"/>
                    <a:pt x="218211" y="192651"/>
                    <a:pt x="216891" y="192176"/>
                  </a:cubicBezTo>
                  <a:cubicBezTo>
                    <a:pt x="215571" y="191700"/>
                    <a:pt x="213934" y="187634"/>
                    <a:pt x="212613" y="187159"/>
                  </a:cubicBezTo>
                  <a:cubicBezTo>
                    <a:pt x="211346" y="186683"/>
                    <a:pt x="210343" y="188373"/>
                    <a:pt x="209022" y="187951"/>
                  </a:cubicBezTo>
                  <a:cubicBezTo>
                    <a:pt x="207702" y="187475"/>
                    <a:pt x="206276" y="187528"/>
                    <a:pt x="204956" y="187159"/>
                  </a:cubicBezTo>
                  <a:cubicBezTo>
                    <a:pt x="203583" y="186789"/>
                    <a:pt x="202844" y="183937"/>
                    <a:pt x="201523" y="183198"/>
                  </a:cubicBezTo>
                  <a:cubicBezTo>
                    <a:pt x="200309" y="182511"/>
                    <a:pt x="200098" y="183462"/>
                    <a:pt x="198883" y="182670"/>
                  </a:cubicBezTo>
                  <a:cubicBezTo>
                    <a:pt x="197668" y="181878"/>
                    <a:pt x="195503" y="181772"/>
                    <a:pt x="194236" y="181085"/>
                  </a:cubicBezTo>
                  <a:cubicBezTo>
                    <a:pt x="192915" y="180399"/>
                    <a:pt x="191120" y="180346"/>
                    <a:pt x="189747" y="179976"/>
                  </a:cubicBezTo>
                  <a:cubicBezTo>
                    <a:pt x="188321" y="179660"/>
                    <a:pt x="186737" y="181138"/>
                    <a:pt x="185205" y="181191"/>
                  </a:cubicBezTo>
                  <a:cubicBezTo>
                    <a:pt x="183779" y="181244"/>
                    <a:pt x="182353" y="177125"/>
                    <a:pt x="180875" y="177336"/>
                  </a:cubicBezTo>
                  <a:cubicBezTo>
                    <a:pt x="179449" y="177494"/>
                    <a:pt x="177970" y="178656"/>
                    <a:pt x="176544" y="178762"/>
                  </a:cubicBezTo>
                  <a:cubicBezTo>
                    <a:pt x="175066" y="178815"/>
                    <a:pt x="173587" y="176333"/>
                    <a:pt x="172214" y="176016"/>
                  </a:cubicBezTo>
                  <a:cubicBezTo>
                    <a:pt x="170841" y="175752"/>
                    <a:pt x="169679" y="174590"/>
                    <a:pt x="168306" y="174273"/>
                  </a:cubicBezTo>
                  <a:cubicBezTo>
                    <a:pt x="166933" y="173956"/>
                    <a:pt x="165454" y="176333"/>
                    <a:pt x="164134" y="176016"/>
                  </a:cubicBezTo>
                  <a:cubicBezTo>
                    <a:pt x="162761" y="175646"/>
                    <a:pt x="161071" y="177072"/>
                    <a:pt x="159698" y="176755"/>
                  </a:cubicBezTo>
                  <a:cubicBezTo>
                    <a:pt x="158325" y="176491"/>
                    <a:pt x="156582" y="175699"/>
                    <a:pt x="155209" y="175435"/>
                  </a:cubicBezTo>
                  <a:cubicBezTo>
                    <a:pt x="153836" y="175224"/>
                    <a:pt x="152833" y="172636"/>
                    <a:pt x="151460" y="172372"/>
                  </a:cubicBezTo>
                  <a:cubicBezTo>
                    <a:pt x="150087" y="172108"/>
                    <a:pt x="148925" y="173903"/>
                    <a:pt x="147552" y="173639"/>
                  </a:cubicBezTo>
                  <a:cubicBezTo>
                    <a:pt x="146179" y="173375"/>
                    <a:pt x="144647" y="173481"/>
                    <a:pt x="143274" y="173217"/>
                  </a:cubicBezTo>
                  <a:cubicBezTo>
                    <a:pt x="141901" y="173006"/>
                    <a:pt x="139683" y="171052"/>
                    <a:pt x="138257" y="170840"/>
                  </a:cubicBezTo>
                  <a:cubicBezTo>
                    <a:pt x="136884" y="170682"/>
                    <a:pt x="136409" y="168886"/>
                    <a:pt x="135036" y="168517"/>
                  </a:cubicBezTo>
                  <a:cubicBezTo>
                    <a:pt x="133663" y="168200"/>
                    <a:pt x="132131" y="170471"/>
                    <a:pt x="130811" y="170101"/>
                  </a:cubicBezTo>
                  <a:cubicBezTo>
                    <a:pt x="129438" y="169731"/>
                    <a:pt x="127801" y="170946"/>
                    <a:pt x="126428" y="170629"/>
                  </a:cubicBezTo>
                  <a:cubicBezTo>
                    <a:pt x="125002" y="170312"/>
                    <a:pt x="123312" y="168728"/>
                    <a:pt x="121939" y="168569"/>
                  </a:cubicBezTo>
                  <a:cubicBezTo>
                    <a:pt x="120513" y="168464"/>
                    <a:pt x="119087" y="168622"/>
                    <a:pt x="117661" y="168200"/>
                  </a:cubicBezTo>
                  <a:cubicBezTo>
                    <a:pt x="116288" y="167777"/>
                    <a:pt x="115443" y="164662"/>
                    <a:pt x="114070" y="164186"/>
                  </a:cubicBezTo>
                  <a:cubicBezTo>
                    <a:pt x="112697" y="163711"/>
                    <a:pt x="111535" y="166615"/>
                    <a:pt x="110215" y="166246"/>
                  </a:cubicBezTo>
                  <a:cubicBezTo>
                    <a:pt x="108789" y="165823"/>
                    <a:pt x="107469" y="163500"/>
                    <a:pt x="106043" y="163394"/>
                  </a:cubicBezTo>
                  <a:cubicBezTo>
                    <a:pt x="104776" y="163288"/>
                    <a:pt x="103297" y="164556"/>
                    <a:pt x="102030" y="165190"/>
                  </a:cubicBezTo>
                  <a:cubicBezTo>
                    <a:pt x="100973" y="165771"/>
                    <a:pt x="100498" y="164345"/>
                    <a:pt x="99389" y="165137"/>
                  </a:cubicBezTo>
                  <a:cubicBezTo>
                    <a:pt x="98333" y="165929"/>
                    <a:pt x="96485" y="167936"/>
                    <a:pt x="95428" y="168728"/>
                  </a:cubicBezTo>
                  <a:cubicBezTo>
                    <a:pt x="94319" y="169573"/>
                    <a:pt x="93316" y="167989"/>
                    <a:pt x="92207" y="168517"/>
                  </a:cubicBezTo>
                  <a:cubicBezTo>
                    <a:pt x="90940" y="169203"/>
                    <a:pt x="89883" y="172108"/>
                    <a:pt x="88616" y="172055"/>
                  </a:cubicBezTo>
                  <a:cubicBezTo>
                    <a:pt x="87137" y="172002"/>
                    <a:pt x="85659" y="169414"/>
                    <a:pt x="84180" y="168517"/>
                  </a:cubicBezTo>
                  <a:cubicBezTo>
                    <a:pt x="82860" y="167725"/>
                    <a:pt x="81223" y="168675"/>
                    <a:pt x="79902" y="167725"/>
                  </a:cubicBezTo>
                  <a:cubicBezTo>
                    <a:pt x="78635" y="166721"/>
                    <a:pt x="77790" y="169098"/>
                    <a:pt x="76470" y="168358"/>
                  </a:cubicBezTo>
                  <a:cubicBezTo>
                    <a:pt x="74991" y="167460"/>
                    <a:pt x="73512" y="166035"/>
                    <a:pt x="71981" y="166035"/>
                  </a:cubicBezTo>
                  <a:cubicBezTo>
                    <a:pt x="70608" y="166035"/>
                    <a:pt x="69129" y="163764"/>
                    <a:pt x="67703" y="163658"/>
                  </a:cubicBezTo>
                  <a:cubicBezTo>
                    <a:pt x="66277" y="163605"/>
                    <a:pt x="64904" y="165454"/>
                    <a:pt x="63478" y="165348"/>
                  </a:cubicBezTo>
                  <a:cubicBezTo>
                    <a:pt x="62105" y="165190"/>
                    <a:pt x="60679" y="162074"/>
                    <a:pt x="59254" y="162021"/>
                  </a:cubicBezTo>
                  <a:cubicBezTo>
                    <a:pt x="57828" y="161968"/>
                    <a:pt x="56455" y="163711"/>
                    <a:pt x="55029" y="163764"/>
                  </a:cubicBezTo>
                  <a:cubicBezTo>
                    <a:pt x="53550" y="163817"/>
                    <a:pt x="52336" y="161757"/>
                    <a:pt x="50910" y="162655"/>
                  </a:cubicBezTo>
                  <a:cubicBezTo>
                    <a:pt x="49589" y="163447"/>
                    <a:pt x="47952" y="165876"/>
                    <a:pt x="46685" y="166932"/>
                  </a:cubicBezTo>
                  <a:cubicBezTo>
                    <a:pt x="45417" y="167936"/>
                    <a:pt x="44520" y="166563"/>
                    <a:pt x="43252" y="167408"/>
                  </a:cubicBezTo>
                  <a:cubicBezTo>
                    <a:pt x="41774" y="168305"/>
                    <a:pt x="40031" y="170048"/>
                    <a:pt x="38552" y="170154"/>
                  </a:cubicBezTo>
                  <a:cubicBezTo>
                    <a:pt x="37073" y="170207"/>
                    <a:pt x="34750" y="171844"/>
                    <a:pt x="33166" y="171104"/>
                  </a:cubicBezTo>
                  <a:cubicBezTo>
                    <a:pt x="31792" y="170418"/>
                    <a:pt x="31634" y="166193"/>
                    <a:pt x="30208" y="165348"/>
                  </a:cubicBezTo>
                  <a:cubicBezTo>
                    <a:pt x="28835" y="164503"/>
                    <a:pt x="26987" y="168041"/>
                    <a:pt x="25614" y="167408"/>
                  </a:cubicBezTo>
                  <a:cubicBezTo>
                    <a:pt x="24082" y="166668"/>
                    <a:pt x="22498" y="166932"/>
                    <a:pt x="21019" y="167091"/>
                  </a:cubicBezTo>
                  <a:cubicBezTo>
                    <a:pt x="19541" y="167196"/>
                    <a:pt x="18432" y="165084"/>
                    <a:pt x="17006" y="165823"/>
                  </a:cubicBezTo>
                  <a:cubicBezTo>
                    <a:pt x="15738" y="166510"/>
                    <a:pt x="14418" y="165823"/>
                    <a:pt x="13151" y="166668"/>
                  </a:cubicBezTo>
                  <a:cubicBezTo>
                    <a:pt x="11883" y="167513"/>
                    <a:pt x="6813" y="170735"/>
                    <a:pt x="5546" y="171421"/>
                  </a:cubicBezTo>
                  <a:cubicBezTo>
                    <a:pt x="4120" y="172161"/>
                    <a:pt x="1480" y="170154"/>
                    <a:pt x="1" y="170312"/>
                  </a:cubicBezTo>
                  <a:lnTo>
                    <a:pt x="20650" y="0"/>
                  </a:lnTo>
                  <a:lnTo>
                    <a:pt x="279312" y="31316"/>
                  </a:lnTo>
                  <a:lnTo>
                    <a:pt x="258664" y="201945"/>
                  </a:lnTo>
                  <a:close/>
                </a:path>
              </a:pathLst>
            </a:custGeom>
            <a:solidFill>
              <a:srgbClr val="FABC93">
                <a:alpha val="379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291" name="Google Shape;1291;p14"/>
          <p:cNvSpPr txBox="1">
            <a:spLocks noGrp="1"/>
          </p:cNvSpPr>
          <p:nvPr>
            <p:ph type="title"/>
          </p:nvPr>
        </p:nvSpPr>
        <p:spPr>
          <a:xfrm>
            <a:off x="1886100" y="2907800"/>
            <a:ext cx="5371800" cy="572700"/>
          </a:xfrm>
          <a:prstGeom prst="rect">
            <a:avLst/>
          </a:prstGeom>
        </p:spPr>
        <p:txBody>
          <a:bodyPr spcFirstLastPara="1" wrap="square" lIns="91425" tIns="91425" rIns="91425" bIns="91425" anchor="t" anchorCtr="0">
            <a:noAutofit/>
          </a:bodyPr>
          <a:lstStyle>
            <a:lvl1pPr lvl="0" algn="r" rtl="0">
              <a:spcBef>
                <a:spcPts val="0"/>
              </a:spcBef>
              <a:spcAft>
                <a:spcPts val="0"/>
              </a:spcAft>
              <a:buClr>
                <a:schemeClr val="dk1"/>
              </a:buClr>
              <a:buSzPts val="2200"/>
              <a:buNone/>
              <a:defRPr sz="2600">
                <a:solidFill>
                  <a:schemeClr val="dk1"/>
                </a:solidFill>
              </a:defRPr>
            </a:lvl1pPr>
            <a:lvl2pPr lvl="1" algn="ctr" rtl="0">
              <a:spcBef>
                <a:spcPts val="0"/>
              </a:spcBef>
              <a:spcAft>
                <a:spcPts val="0"/>
              </a:spcAft>
              <a:buClr>
                <a:schemeClr val="dk1"/>
              </a:buClr>
              <a:buSzPts val="2200"/>
              <a:buNone/>
              <a:defRPr sz="2200">
                <a:solidFill>
                  <a:schemeClr val="dk1"/>
                </a:solidFill>
              </a:defRPr>
            </a:lvl2pPr>
            <a:lvl3pPr lvl="2" algn="ctr" rtl="0">
              <a:spcBef>
                <a:spcPts val="0"/>
              </a:spcBef>
              <a:spcAft>
                <a:spcPts val="0"/>
              </a:spcAft>
              <a:buClr>
                <a:schemeClr val="dk1"/>
              </a:buClr>
              <a:buSzPts val="2200"/>
              <a:buNone/>
              <a:defRPr sz="2200">
                <a:solidFill>
                  <a:schemeClr val="dk1"/>
                </a:solidFill>
              </a:defRPr>
            </a:lvl3pPr>
            <a:lvl4pPr lvl="3" algn="ctr" rtl="0">
              <a:spcBef>
                <a:spcPts val="0"/>
              </a:spcBef>
              <a:spcAft>
                <a:spcPts val="0"/>
              </a:spcAft>
              <a:buClr>
                <a:schemeClr val="dk1"/>
              </a:buClr>
              <a:buSzPts val="2200"/>
              <a:buNone/>
              <a:defRPr sz="2200">
                <a:solidFill>
                  <a:schemeClr val="dk1"/>
                </a:solidFill>
              </a:defRPr>
            </a:lvl4pPr>
            <a:lvl5pPr lvl="4" algn="ctr" rtl="0">
              <a:spcBef>
                <a:spcPts val="0"/>
              </a:spcBef>
              <a:spcAft>
                <a:spcPts val="0"/>
              </a:spcAft>
              <a:buClr>
                <a:schemeClr val="dk1"/>
              </a:buClr>
              <a:buSzPts val="2200"/>
              <a:buNone/>
              <a:defRPr sz="2200">
                <a:solidFill>
                  <a:schemeClr val="dk1"/>
                </a:solidFill>
              </a:defRPr>
            </a:lvl5pPr>
            <a:lvl6pPr lvl="5" algn="ctr" rtl="0">
              <a:spcBef>
                <a:spcPts val="0"/>
              </a:spcBef>
              <a:spcAft>
                <a:spcPts val="0"/>
              </a:spcAft>
              <a:buClr>
                <a:schemeClr val="dk1"/>
              </a:buClr>
              <a:buSzPts val="2200"/>
              <a:buNone/>
              <a:defRPr sz="2200">
                <a:solidFill>
                  <a:schemeClr val="dk1"/>
                </a:solidFill>
              </a:defRPr>
            </a:lvl6pPr>
            <a:lvl7pPr lvl="6" algn="ctr" rtl="0">
              <a:spcBef>
                <a:spcPts val="0"/>
              </a:spcBef>
              <a:spcAft>
                <a:spcPts val="0"/>
              </a:spcAft>
              <a:buClr>
                <a:schemeClr val="dk1"/>
              </a:buClr>
              <a:buSzPts val="2200"/>
              <a:buNone/>
              <a:defRPr sz="2200">
                <a:solidFill>
                  <a:schemeClr val="dk1"/>
                </a:solidFill>
              </a:defRPr>
            </a:lvl7pPr>
            <a:lvl8pPr lvl="7" algn="ctr" rtl="0">
              <a:spcBef>
                <a:spcPts val="0"/>
              </a:spcBef>
              <a:spcAft>
                <a:spcPts val="0"/>
              </a:spcAft>
              <a:buClr>
                <a:schemeClr val="dk1"/>
              </a:buClr>
              <a:buSzPts val="2200"/>
              <a:buNone/>
              <a:defRPr sz="2200">
                <a:solidFill>
                  <a:schemeClr val="dk1"/>
                </a:solidFill>
              </a:defRPr>
            </a:lvl8pPr>
            <a:lvl9pPr lvl="8" algn="ctr" rtl="0">
              <a:spcBef>
                <a:spcPts val="0"/>
              </a:spcBef>
              <a:spcAft>
                <a:spcPts val="0"/>
              </a:spcAft>
              <a:buClr>
                <a:schemeClr val="dk1"/>
              </a:buClr>
              <a:buSzPts val="2200"/>
              <a:buNone/>
              <a:defRPr sz="2200">
                <a:solidFill>
                  <a:schemeClr val="dk1"/>
                </a:solidFill>
              </a:defRPr>
            </a:lvl9pPr>
          </a:lstStyle>
          <a:p>
            <a:endParaRPr/>
          </a:p>
        </p:txBody>
      </p:sp>
      <p:sp>
        <p:nvSpPr>
          <p:cNvPr id="1292" name="Google Shape;1292;p14"/>
          <p:cNvSpPr txBox="1">
            <a:spLocks noGrp="1"/>
          </p:cNvSpPr>
          <p:nvPr>
            <p:ph type="subTitle" idx="1"/>
          </p:nvPr>
        </p:nvSpPr>
        <p:spPr>
          <a:xfrm>
            <a:off x="1886100" y="1663000"/>
            <a:ext cx="5371800" cy="1244700"/>
          </a:xfrm>
          <a:prstGeom prst="rect">
            <a:avLst/>
          </a:prstGeom>
        </p:spPr>
        <p:txBody>
          <a:bodyPr spcFirstLastPara="1" wrap="square" lIns="91425" tIns="91425" rIns="91425" bIns="91425" anchor="b" anchorCtr="0">
            <a:noAutofit/>
          </a:bodyPr>
          <a:lstStyle>
            <a:lvl1pPr lvl="0" algn="r" rtl="0">
              <a:spcBef>
                <a:spcPts val="0"/>
              </a:spcBef>
              <a:spcAft>
                <a:spcPts val="0"/>
              </a:spcAft>
              <a:buSzPts val="2000"/>
              <a:buNone/>
              <a:defRPr sz="2400"/>
            </a:lvl1pPr>
            <a:lvl2pPr lvl="1" algn="ctr" rtl="0">
              <a:spcBef>
                <a:spcPts val="0"/>
              </a:spcBef>
              <a:spcAft>
                <a:spcPts val="0"/>
              </a:spcAft>
              <a:buSzPts val="2000"/>
              <a:buNone/>
              <a:defRPr sz="2000"/>
            </a:lvl2pPr>
            <a:lvl3pPr lvl="2" algn="ctr" rtl="0">
              <a:spcBef>
                <a:spcPts val="0"/>
              </a:spcBef>
              <a:spcAft>
                <a:spcPts val="0"/>
              </a:spcAft>
              <a:buSzPts val="2000"/>
              <a:buNone/>
              <a:defRPr sz="2000"/>
            </a:lvl3pPr>
            <a:lvl4pPr lvl="3" algn="ctr" rtl="0">
              <a:spcBef>
                <a:spcPts val="0"/>
              </a:spcBef>
              <a:spcAft>
                <a:spcPts val="0"/>
              </a:spcAft>
              <a:buSzPts val="2000"/>
              <a:buNone/>
              <a:defRPr sz="2000"/>
            </a:lvl4pPr>
            <a:lvl5pPr lvl="4" algn="ctr" rtl="0">
              <a:spcBef>
                <a:spcPts val="0"/>
              </a:spcBef>
              <a:spcAft>
                <a:spcPts val="0"/>
              </a:spcAft>
              <a:buSzPts val="2000"/>
              <a:buNone/>
              <a:defRPr sz="2000"/>
            </a:lvl5pPr>
            <a:lvl6pPr lvl="5" algn="ctr" rtl="0">
              <a:spcBef>
                <a:spcPts val="0"/>
              </a:spcBef>
              <a:spcAft>
                <a:spcPts val="0"/>
              </a:spcAft>
              <a:buSzPts val="2000"/>
              <a:buNone/>
              <a:defRPr sz="2000"/>
            </a:lvl6pPr>
            <a:lvl7pPr lvl="6" algn="ctr" rtl="0">
              <a:spcBef>
                <a:spcPts val="0"/>
              </a:spcBef>
              <a:spcAft>
                <a:spcPts val="0"/>
              </a:spcAft>
              <a:buSzPts val="2000"/>
              <a:buNone/>
              <a:defRPr sz="2000"/>
            </a:lvl7pPr>
            <a:lvl8pPr lvl="7" algn="ctr" rtl="0">
              <a:spcBef>
                <a:spcPts val="0"/>
              </a:spcBef>
              <a:spcAft>
                <a:spcPts val="0"/>
              </a:spcAft>
              <a:buSzPts val="2000"/>
              <a:buNone/>
              <a:defRPr sz="2000"/>
            </a:lvl8pPr>
            <a:lvl9pPr lvl="8" algn="ctr" rtl="0">
              <a:spcBef>
                <a:spcPts val="0"/>
              </a:spcBef>
              <a:spcAft>
                <a:spcPts val="0"/>
              </a:spcAft>
              <a:buSzPts val="2000"/>
              <a:buNone/>
              <a:defRPr sz="2000"/>
            </a:lvl9pPr>
          </a:lstStyle>
          <a:p>
            <a:endParaRPr/>
          </a:p>
        </p:txBody>
      </p:sp>
      <p:sp>
        <p:nvSpPr>
          <p:cNvPr id="1293" name="Google Shape;1293;p14"/>
          <p:cNvSpPr/>
          <p:nvPr/>
        </p:nvSpPr>
        <p:spPr>
          <a:xfrm rot="-6335823">
            <a:off x="8348386" y="1660264"/>
            <a:ext cx="908245" cy="286775"/>
          </a:xfrm>
          <a:prstGeom prst="rect">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pic>
        <p:nvPicPr>
          <p:cNvPr id="1294" name="Google Shape;1294;p14"/>
          <p:cNvPicPr preferRelativeResize="0"/>
          <p:nvPr/>
        </p:nvPicPr>
        <p:blipFill rotWithShape="1">
          <a:blip r:embed="rId2">
            <a:alphaModFix/>
          </a:blip>
          <a:srcRect t="79" b="89"/>
          <a:stretch/>
        </p:blipFill>
        <p:spPr>
          <a:xfrm>
            <a:off x="177225" y="3172409"/>
            <a:ext cx="880350" cy="816981"/>
          </a:xfrm>
          <a:prstGeom prst="rect">
            <a:avLst/>
          </a:prstGeom>
          <a:noFill/>
          <a:ln>
            <a:noFill/>
          </a:ln>
        </p:spPr>
      </p:pic>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accen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722375" y="539500"/>
            <a:ext cx="7699200" cy="572700"/>
          </a:xfrm>
          <a:prstGeom prst="rect">
            <a:avLst/>
          </a:prstGeom>
          <a:noFill/>
          <a:ln>
            <a:noFill/>
          </a:ln>
        </p:spPr>
        <p:txBody>
          <a:bodyPr spcFirstLastPara="1" wrap="square" lIns="91425" tIns="91425" rIns="91425" bIns="91425" anchor="t" anchorCtr="0">
            <a:noAutofit/>
          </a:bodyPr>
          <a:lstStyle>
            <a:lvl1pPr lvl="0" algn="ctr">
              <a:spcBef>
                <a:spcPts val="0"/>
              </a:spcBef>
              <a:spcAft>
                <a:spcPts val="0"/>
              </a:spcAft>
              <a:buClr>
                <a:schemeClr val="dk1"/>
              </a:buClr>
              <a:buSzPts val="3600"/>
              <a:buFont typeface="Caveat"/>
              <a:buNone/>
              <a:defRPr sz="3600" b="1">
                <a:solidFill>
                  <a:schemeClr val="dk1"/>
                </a:solidFill>
                <a:latin typeface="Caveat"/>
                <a:ea typeface="Caveat"/>
                <a:cs typeface="Caveat"/>
                <a:sym typeface="Caveat"/>
              </a:defRPr>
            </a:lvl1pPr>
            <a:lvl2pPr lvl="1" algn="ctr">
              <a:spcBef>
                <a:spcPts val="0"/>
              </a:spcBef>
              <a:spcAft>
                <a:spcPts val="0"/>
              </a:spcAft>
              <a:buClr>
                <a:schemeClr val="dk1"/>
              </a:buClr>
              <a:buSzPts val="3600"/>
              <a:buFont typeface="Caveat"/>
              <a:buNone/>
              <a:defRPr sz="3600" b="1">
                <a:solidFill>
                  <a:schemeClr val="dk1"/>
                </a:solidFill>
                <a:latin typeface="Caveat"/>
                <a:ea typeface="Caveat"/>
                <a:cs typeface="Caveat"/>
                <a:sym typeface="Caveat"/>
              </a:defRPr>
            </a:lvl2pPr>
            <a:lvl3pPr lvl="2" algn="ctr">
              <a:spcBef>
                <a:spcPts val="0"/>
              </a:spcBef>
              <a:spcAft>
                <a:spcPts val="0"/>
              </a:spcAft>
              <a:buClr>
                <a:schemeClr val="dk1"/>
              </a:buClr>
              <a:buSzPts val="3600"/>
              <a:buFont typeface="Caveat"/>
              <a:buNone/>
              <a:defRPr sz="3600" b="1">
                <a:solidFill>
                  <a:schemeClr val="dk1"/>
                </a:solidFill>
                <a:latin typeface="Caveat"/>
                <a:ea typeface="Caveat"/>
                <a:cs typeface="Caveat"/>
                <a:sym typeface="Caveat"/>
              </a:defRPr>
            </a:lvl3pPr>
            <a:lvl4pPr lvl="3" algn="ctr">
              <a:spcBef>
                <a:spcPts val="0"/>
              </a:spcBef>
              <a:spcAft>
                <a:spcPts val="0"/>
              </a:spcAft>
              <a:buClr>
                <a:schemeClr val="dk1"/>
              </a:buClr>
              <a:buSzPts val="3600"/>
              <a:buFont typeface="Caveat"/>
              <a:buNone/>
              <a:defRPr sz="3600" b="1">
                <a:solidFill>
                  <a:schemeClr val="dk1"/>
                </a:solidFill>
                <a:latin typeface="Caveat"/>
                <a:ea typeface="Caveat"/>
                <a:cs typeface="Caveat"/>
                <a:sym typeface="Caveat"/>
              </a:defRPr>
            </a:lvl4pPr>
            <a:lvl5pPr lvl="4" algn="ctr">
              <a:spcBef>
                <a:spcPts val="0"/>
              </a:spcBef>
              <a:spcAft>
                <a:spcPts val="0"/>
              </a:spcAft>
              <a:buClr>
                <a:schemeClr val="dk1"/>
              </a:buClr>
              <a:buSzPts val="3600"/>
              <a:buFont typeface="Caveat"/>
              <a:buNone/>
              <a:defRPr sz="3600" b="1">
                <a:solidFill>
                  <a:schemeClr val="dk1"/>
                </a:solidFill>
                <a:latin typeface="Caveat"/>
                <a:ea typeface="Caveat"/>
                <a:cs typeface="Caveat"/>
                <a:sym typeface="Caveat"/>
              </a:defRPr>
            </a:lvl5pPr>
            <a:lvl6pPr lvl="5" algn="ctr">
              <a:spcBef>
                <a:spcPts val="0"/>
              </a:spcBef>
              <a:spcAft>
                <a:spcPts val="0"/>
              </a:spcAft>
              <a:buClr>
                <a:schemeClr val="dk1"/>
              </a:buClr>
              <a:buSzPts val="3600"/>
              <a:buFont typeface="Caveat"/>
              <a:buNone/>
              <a:defRPr sz="3600" b="1">
                <a:solidFill>
                  <a:schemeClr val="dk1"/>
                </a:solidFill>
                <a:latin typeface="Caveat"/>
                <a:ea typeface="Caveat"/>
                <a:cs typeface="Caveat"/>
                <a:sym typeface="Caveat"/>
              </a:defRPr>
            </a:lvl6pPr>
            <a:lvl7pPr lvl="6" algn="ctr">
              <a:spcBef>
                <a:spcPts val="0"/>
              </a:spcBef>
              <a:spcAft>
                <a:spcPts val="0"/>
              </a:spcAft>
              <a:buClr>
                <a:schemeClr val="dk1"/>
              </a:buClr>
              <a:buSzPts val="3600"/>
              <a:buFont typeface="Caveat"/>
              <a:buNone/>
              <a:defRPr sz="3600" b="1">
                <a:solidFill>
                  <a:schemeClr val="dk1"/>
                </a:solidFill>
                <a:latin typeface="Caveat"/>
                <a:ea typeface="Caveat"/>
                <a:cs typeface="Caveat"/>
                <a:sym typeface="Caveat"/>
              </a:defRPr>
            </a:lvl7pPr>
            <a:lvl8pPr lvl="7" algn="ctr">
              <a:spcBef>
                <a:spcPts val="0"/>
              </a:spcBef>
              <a:spcAft>
                <a:spcPts val="0"/>
              </a:spcAft>
              <a:buClr>
                <a:schemeClr val="dk1"/>
              </a:buClr>
              <a:buSzPts val="3600"/>
              <a:buFont typeface="Caveat"/>
              <a:buNone/>
              <a:defRPr sz="3600" b="1">
                <a:solidFill>
                  <a:schemeClr val="dk1"/>
                </a:solidFill>
                <a:latin typeface="Caveat"/>
                <a:ea typeface="Caveat"/>
                <a:cs typeface="Caveat"/>
                <a:sym typeface="Caveat"/>
              </a:defRPr>
            </a:lvl8pPr>
            <a:lvl9pPr lvl="8" algn="ctr">
              <a:spcBef>
                <a:spcPts val="0"/>
              </a:spcBef>
              <a:spcAft>
                <a:spcPts val="0"/>
              </a:spcAft>
              <a:buClr>
                <a:schemeClr val="dk1"/>
              </a:buClr>
              <a:buSzPts val="3600"/>
              <a:buFont typeface="Caveat"/>
              <a:buNone/>
              <a:defRPr sz="3600" b="1">
                <a:solidFill>
                  <a:schemeClr val="dk1"/>
                </a:solidFill>
                <a:latin typeface="Caveat"/>
                <a:ea typeface="Caveat"/>
                <a:cs typeface="Caveat"/>
                <a:sym typeface="Caveat"/>
              </a:defRPr>
            </a:lvl9pPr>
          </a:lstStyle>
          <a:p>
            <a:endParaRPr/>
          </a:p>
        </p:txBody>
      </p:sp>
      <p:sp>
        <p:nvSpPr>
          <p:cNvPr id="7" name="Google Shape;7;p1"/>
          <p:cNvSpPr txBox="1">
            <a:spLocks noGrp="1"/>
          </p:cNvSpPr>
          <p:nvPr>
            <p:ph type="body" idx="1"/>
          </p:nvPr>
        </p:nvSpPr>
        <p:spPr>
          <a:xfrm>
            <a:off x="722375" y="1187600"/>
            <a:ext cx="7699200" cy="3416400"/>
          </a:xfrm>
          <a:prstGeom prst="rect">
            <a:avLst/>
          </a:prstGeom>
          <a:noFill/>
          <a:ln>
            <a:noFill/>
          </a:ln>
        </p:spPr>
        <p:txBody>
          <a:bodyPr spcFirstLastPara="1" wrap="square" lIns="91425" tIns="91425" rIns="91425" bIns="91425" anchor="t" anchorCtr="0">
            <a:noAutofit/>
          </a:bodyPr>
          <a:lstStyle>
            <a:lvl1pPr marL="457200" lvl="0" indent="-304800">
              <a:lnSpc>
                <a:spcPct val="100000"/>
              </a:lnSpc>
              <a:spcBef>
                <a:spcPts val="0"/>
              </a:spcBef>
              <a:spcAft>
                <a:spcPts val="0"/>
              </a:spcAft>
              <a:buClr>
                <a:schemeClr val="dk1"/>
              </a:buClr>
              <a:buSzPts val="1200"/>
              <a:buFont typeface="Nunito"/>
              <a:buChar char="●"/>
              <a:defRPr sz="1200">
                <a:solidFill>
                  <a:schemeClr val="dk1"/>
                </a:solidFill>
                <a:latin typeface="Nunito"/>
                <a:ea typeface="Nunito"/>
                <a:cs typeface="Nunito"/>
                <a:sym typeface="Nunito"/>
              </a:defRPr>
            </a:lvl1pPr>
            <a:lvl2pPr marL="914400" lvl="1" indent="-304800">
              <a:lnSpc>
                <a:spcPct val="100000"/>
              </a:lnSpc>
              <a:spcBef>
                <a:spcPts val="0"/>
              </a:spcBef>
              <a:spcAft>
                <a:spcPts val="0"/>
              </a:spcAft>
              <a:buClr>
                <a:schemeClr val="dk1"/>
              </a:buClr>
              <a:buSzPts val="1200"/>
              <a:buFont typeface="Nunito"/>
              <a:buChar char="○"/>
              <a:defRPr sz="1200">
                <a:solidFill>
                  <a:schemeClr val="dk1"/>
                </a:solidFill>
                <a:latin typeface="Nunito"/>
                <a:ea typeface="Nunito"/>
                <a:cs typeface="Nunito"/>
                <a:sym typeface="Nunito"/>
              </a:defRPr>
            </a:lvl2pPr>
            <a:lvl3pPr marL="1371600" lvl="2" indent="-304800">
              <a:lnSpc>
                <a:spcPct val="100000"/>
              </a:lnSpc>
              <a:spcBef>
                <a:spcPts val="0"/>
              </a:spcBef>
              <a:spcAft>
                <a:spcPts val="0"/>
              </a:spcAft>
              <a:buClr>
                <a:schemeClr val="dk1"/>
              </a:buClr>
              <a:buSzPts val="1200"/>
              <a:buFont typeface="Nunito"/>
              <a:buChar char="■"/>
              <a:defRPr sz="1200">
                <a:solidFill>
                  <a:schemeClr val="dk1"/>
                </a:solidFill>
                <a:latin typeface="Nunito"/>
                <a:ea typeface="Nunito"/>
                <a:cs typeface="Nunito"/>
                <a:sym typeface="Nunito"/>
              </a:defRPr>
            </a:lvl3pPr>
            <a:lvl4pPr marL="1828800" lvl="3" indent="-304800">
              <a:lnSpc>
                <a:spcPct val="100000"/>
              </a:lnSpc>
              <a:spcBef>
                <a:spcPts val="0"/>
              </a:spcBef>
              <a:spcAft>
                <a:spcPts val="0"/>
              </a:spcAft>
              <a:buClr>
                <a:schemeClr val="dk1"/>
              </a:buClr>
              <a:buSzPts val="1200"/>
              <a:buFont typeface="Nunito"/>
              <a:buChar char="●"/>
              <a:defRPr sz="1200">
                <a:solidFill>
                  <a:schemeClr val="dk1"/>
                </a:solidFill>
                <a:latin typeface="Nunito"/>
                <a:ea typeface="Nunito"/>
                <a:cs typeface="Nunito"/>
                <a:sym typeface="Nunito"/>
              </a:defRPr>
            </a:lvl4pPr>
            <a:lvl5pPr marL="2286000" lvl="4" indent="-304800">
              <a:lnSpc>
                <a:spcPct val="100000"/>
              </a:lnSpc>
              <a:spcBef>
                <a:spcPts val="0"/>
              </a:spcBef>
              <a:spcAft>
                <a:spcPts val="0"/>
              </a:spcAft>
              <a:buClr>
                <a:schemeClr val="dk1"/>
              </a:buClr>
              <a:buSzPts val="1200"/>
              <a:buFont typeface="Nunito"/>
              <a:buChar char="○"/>
              <a:defRPr sz="1200">
                <a:solidFill>
                  <a:schemeClr val="dk1"/>
                </a:solidFill>
                <a:latin typeface="Nunito"/>
                <a:ea typeface="Nunito"/>
                <a:cs typeface="Nunito"/>
                <a:sym typeface="Nunito"/>
              </a:defRPr>
            </a:lvl5pPr>
            <a:lvl6pPr marL="2743200" lvl="5" indent="-304800">
              <a:lnSpc>
                <a:spcPct val="100000"/>
              </a:lnSpc>
              <a:spcBef>
                <a:spcPts val="0"/>
              </a:spcBef>
              <a:spcAft>
                <a:spcPts val="0"/>
              </a:spcAft>
              <a:buClr>
                <a:schemeClr val="dk1"/>
              </a:buClr>
              <a:buSzPts val="1200"/>
              <a:buFont typeface="Nunito"/>
              <a:buChar char="■"/>
              <a:defRPr sz="1200">
                <a:solidFill>
                  <a:schemeClr val="dk1"/>
                </a:solidFill>
                <a:latin typeface="Nunito"/>
                <a:ea typeface="Nunito"/>
                <a:cs typeface="Nunito"/>
                <a:sym typeface="Nunito"/>
              </a:defRPr>
            </a:lvl6pPr>
            <a:lvl7pPr marL="3200400" lvl="6" indent="-304800">
              <a:lnSpc>
                <a:spcPct val="100000"/>
              </a:lnSpc>
              <a:spcBef>
                <a:spcPts val="0"/>
              </a:spcBef>
              <a:spcAft>
                <a:spcPts val="0"/>
              </a:spcAft>
              <a:buClr>
                <a:schemeClr val="dk1"/>
              </a:buClr>
              <a:buSzPts val="1200"/>
              <a:buFont typeface="Nunito"/>
              <a:buChar char="●"/>
              <a:defRPr sz="1200">
                <a:solidFill>
                  <a:schemeClr val="dk1"/>
                </a:solidFill>
                <a:latin typeface="Nunito"/>
                <a:ea typeface="Nunito"/>
                <a:cs typeface="Nunito"/>
                <a:sym typeface="Nunito"/>
              </a:defRPr>
            </a:lvl7pPr>
            <a:lvl8pPr marL="3657600" lvl="7" indent="-304800">
              <a:lnSpc>
                <a:spcPct val="100000"/>
              </a:lnSpc>
              <a:spcBef>
                <a:spcPts val="0"/>
              </a:spcBef>
              <a:spcAft>
                <a:spcPts val="0"/>
              </a:spcAft>
              <a:buClr>
                <a:schemeClr val="dk1"/>
              </a:buClr>
              <a:buSzPts val="1200"/>
              <a:buFont typeface="Nunito"/>
              <a:buChar char="○"/>
              <a:defRPr sz="1200">
                <a:solidFill>
                  <a:schemeClr val="dk1"/>
                </a:solidFill>
                <a:latin typeface="Nunito"/>
                <a:ea typeface="Nunito"/>
                <a:cs typeface="Nunito"/>
                <a:sym typeface="Nunito"/>
              </a:defRPr>
            </a:lvl8pPr>
            <a:lvl9pPr marL="4114800" lvl="8" indent="-304800">
              <a:lnSpc>
                <a:spcPct val="100000"/>
              </a:lnSpc>
              <a:spcBef>
                <a:spcPts val="0"/>
              </a:spcBef>
              <a:spcAft>
                <a:spcPts val="0"/>
              </a:spcAft>
              <a:buClr>
                <a:schemeClr val="dk1"/>
              </a:buClr>
              <a:buSzPts val="1200"/>
              <a:buFont typeface="Nunito"/>
              <a:buChar char="■"/>
              <a:defRPr sz="1200">
                <a:solidFill>
                  <a:schemeClr val="dk1"/>
                </a:solidFill>
                <a:latin typeface="Nunito"/>
                <a:ea typeface="Nunito"/>
                <a:cs typeface="Nunito"/>
                <a:sym typeface="Nunito"/>
              </a:defRPr>
            </a:lvl9pPr>
          </a:lstStyle>
          <a:p>
            <a:endParaRPr/>
          </a:p>
        </p:txBody>
      </p:sp>
    </p:spTree>
  </p:cSld>
  <p:clrMap bg1="lt1" tx1="dk1" bg2="dk2" tx2="lt2" accent1="accent1" accent2="accent2" accent3="accent3" accent4="accent4" accent5="accent5" accent6="accent6" hlink="hlink" folHlink="folHlink"/>
  <p:sldLayoutIdLst>
    <p:sldLayoutId id="2147483648" r:id="rId1"/>
    <p:sldLayoutId id="2147483651" r:id="rId2"/>
    <p:sldLayoutId id="2147483652" r:id="rId3"/>
    <p:sldLayoutId id="2147483653" r:id="rId4"/>
    <p:sldLayoutId id="2147483654" r:id="rId5"/>
    <p:sldLayoutId id="2147483655" r:id="rId6"/>
    <p:sldLayoutId id="2147483656" r:id="rId7"/>
    <p:sldLayoutId id="2147483658" r:id="rId8"/>
    <p:sldLayoutId id="2147483660" r:id="rId9"/>
    <p:sldLayoutId id="2147483664" r:id="rId10"/>
    <p:sldLayoutId id="2147483669" r:id="rId11"/>
    <p:sldLayoutId id="2147483670" r:id="rId12"/>
    <p:sldLayoutId id="2147483671" r:id="rId13"/>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8.xml"/><Relationship Id="rId1" Type="http://schemas.openxmlformats.org/officeDocument/2006/relationships/slideLayout" Target="../slideLayouts/slideLayout9.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0.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0.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17.xml"/><Relationship Id="rId1" Type="http://schemas.openxmlformats.org/officeDocument/2006/relationships/slideLayout" Target="../slideLayouts/slideLayout2.xml"/><Relationship Id="rId4" Type="http://schemas.openxmlformats.org/officeDocument/2006/relationships/image" Target="../media/image8.jpeg"/></Relationships>
</file>

<file path=ppt/slides/_rels/slide23.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18.xml"/><Relationship Id="rId1" Type="http://schemas.openxmlformats.org/officeDocument/2006/relationships/slideLayout" Target="../slideLayouts/slideLayout2.xml"/><Relationship Id="rId4" Type="http://schemas.openxmlformats.org/officeDocument/2006/relationships/image" Target="../media/image10.jpeg"/></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20.xml"/><Relationship Id="rId1" Type="http://schemas.openxmlformats.org/officeDocument/2006/relationships/slideLayout" Target="../slideLayouts/slideLayout2.xml"/><Relationship Id="rId4" Type="http://schemas.openxmlformats.org/officeDocument/2006/relationships/image" Target="../media/image10.jpeg"/></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9.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4.xml"/><Relationship Id="rId4" Type="http://schemas.openxmlformats.org/officeDocument/2006/relationships/image" Target="../media/image4.png"/></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3728"/>
        <p:cNvGrpSpPr/>
        <p:nvPr/>
      </p:nvGrpSpPr>
      <p:grpSpPr>
        <a:xfrm>
          <a:off x="0" y="0"/>
          <a:ext cx="0" cy="0"/>
          <a:chOff x="0" y="0"/>
          <a:chExt cx="0" cy="0"/>
        </a:xfrm>
      </p:grpSpPr>
      <p:sp>
        <p:nvSpPr>
          <p:cNvPr id="3729" name="Google Shape;3729;p29"/>
          <p:cNvSpPr/>
          <p:nvPr/>
        </p:nvSpPr>
        <p:spPr>
          <a:xfrm>
            <a:off x="7304793" y="3288356"/>
            <a:ext cx="1480225" cy="1096800"/>
          </a:xfrm>
          <a:custGeom>
            <a:avLst/>
            <a:gdLst/>
            <a:ahLst/>
            <a:cxnLst/>
            <a:rect l="l" t="t" r="r" b="b"/>
            <a:pathLst>
              <a:path w="59209" h="43872" extrusionOk="0">
                <a:moveTo>
                  <a:pt x="18760" y="15200"/>
                </a:moveTo>
                <a:cubicBezTo>
                  <a:pt x="15646" y="18436"/>
                  <a:pt x="-1267" y="30037"/>
                  <a:pt x="76" y="34616"/>
                </a:cubicBezTo>
                <a:cubicBezTo>
                  <a:pt x="1419" y="39195"/>
                  <a:pt x="16989" y="46828"/>
                  <a:pt x="26819" y="42676"/>
                </a:cubicBezTo>
                <a:cubicBezTo>
                  <a:pt x="36649" y="38524"/>
                  <a:pt x="57262" y="16776"/>
                  <a:pt x="59058" y="9705"/>
                </a:cubicBezTo>
                <a:cubicBezTo>
                  <a:pt x="60854" y="2635"/>
                  <a:pt x="46263" y="-1029"/>
                  <a:pt x="37593" y="253"/>
                </a:cubicBezTo>
                <a:cubicBezTo>
                  <a:pt x="28923" y="1535"/>
                  <a:pt x="12129" y="14541"/>
                  <a:pt x="7036" y="17398"/>
                </a:cubicBezTo>
              </a:path>
            </a:pathLst>
          </a:custGeom>
          <a:noFill/>
          <a:ln w="19050" cap="flat" cmpd="sng">
            <a:solidFill>
              <a:schemeClr val="accent2"/>
            </a:solidFill>
            <a:prstDash val="solid"/>
            <a:round/>
            <a:headEnd type="none" w="med" len="med"/>
            <a:tailEnd type="none" w="med" len="med"/>
          </a:ln>
        </p:spPr>
      </p:sp>
      <p:grpSp>
        <p:nvGrpSpPr>
          <p:cNvPr id="3730" name="Google Shape;3730;p29"/>
          <p:cNvGrpSpPr/>
          <p:nvPr/>
        </p:nvGrpSpPr>
        <p:grpSpPr>
          <a:xfrm rot="-835191">
            <a:off x="6738140" y="4008215"/>
            <a:ext cx="3366394" cy="2655671"/>
            <a:chOff x="916658" y="5583606"/>
            <a:chExt cx="3759676" cy="2966243"/>
          </a:xfrm>
        </p:grpSpPr>
        <p:sp>
          <p:nvSpPr>
            <p:cNvPr id="3731" name="Google Shape;3731;p29"/>
            <p:cNvSpPr/>
            <p:nvPr/>
          </p:nvSpPr>
          <p:spPr>
            <a:xfrm>
              <a:off x="916658" y="5583606"/>
              <a:ext cx="3759676" cy="2966243"/>
            </a:xfrm>
            <a:custGeom>
              <a:avLst/>
              <a:gdLst/>
              <a:ahLst/>
              <a:cxnLst/>
              <a:rect l="l" t="t" r="r" b="b"/>
              <a:pathLst>
                <a:path w="262181" h="206851" extrusionOk="0">
                  <a:moveTo>
                    <a:pt x="0" y="0"/>
                  </a:moveTo>
                  <a:lnTo>
                    <a:pt x="0" y="33304"/>
                  </a:lnTo>
                  <a:lnTo>
                    <a:pt x="12398" y="33547"/>
                  </a:lnTo>
                  <a:cubicBezTo>
                    <a:pt x="13370" y="31846"/>
                    <a:pt x="15194" y="30691"/>
                    <a:pt x="17260" y="30691"/>
                  </a:cubicBezTo>
                  <a:cubicBezTo>
                    <a:pt x="20359" y="30691"/>
                    <a:pt x="22851" y="33183"/>
                    <a:pt x="22851" y="36282"/>
                  </a:cubicBezTo>
                  <a:cubicBezTo>
                    <a:pt x="22851" y="39382"/>
                    <a:pt x="20359" y="41874"/>
                    <a:pt x="17260" y="41874"/>
                  </a:cubicBezTo>
                  <a:cubicBezTo>
                    <a:pt x="15194" y="41874"/>
                    <a:pt x="13370" y="40719"/>
                    <a:pt x="12398" y="39017"/>
                  </a:cubicBezTo>
                  <a:lnTo>
                    <a:pt x="0" y="39199"/>
                  </a:lnTo>
                  <a:lnTo>
                    <a:pt x="0" y="63388"/>
                  </a:lnTo>
                  <a:lnTo>
                    <a:pt x="12398" y="63631"/>
                  </a:lnTo>
                  <a:cubicBezTo>
                    <a:pt x="13370" y="61868"/>
                    <a:pt x="15194" y="60714"/>
                    <a:pt x="17260" y="60714"/>
                  </a:cubicBezTo>
                  <a:cubicBezTo>
                    <a:pt x="20359" y="60714"/>
                    <a:pt x="22851" y="63266"/>
                    <a:pt x="22851" y="66305"/>
                  </a:cubicBezTo>
                  <a:cubicBezTo>
                    <a:pt x="22851" y="69404"/>
                    <a:pt x="20359" y="71896"/>
                    <a:pt x="17260" y="71896"/>
                  </a:cubicBezTo>
                  <a:cubicBezTo>
                    <a:pt x="15194" y="71896"/>
                    <a:pt x="13370" y="70741"/>
                    <a:pt x="12398" y="69040"/>
                  </a:cubicBezTo>
                  <a:lnTo>
                    <a:pt x="0" y="69283"/>
                  </a:lnTo>
                  <a:lnTo>
                    <a:pt x="0" y="93410"/>
                  </a:lnTo>
                  <a:lnTo>
                    <a:pt x="12398" y="93653"/>
                  </a:lnTo>
                  <a:cubicBezTo>
                    <a:pt x="13370" y="91952"/>
                    <a:pt x="15194" y="90797"/>
                    <a:pt x="17260" y="90797"/>
                  </a:cubicBezTo>
                  <a:cubicBezTo>
                    <a:pt x="20359" y="90797"/>
                    <a:pt x="22851" y="93289"/>
                    <a:pt x="22851" y="96388"/>
                  </a:cubicBezTo>
                  <a:cubicBezTo>
                    <a:pt x="22851" y="99488"/>
                    <a:pt x="20359" y="101979"/>
                    <a:pt x="17260" y="101979"/>
                  </a:cubicBezTo>
                  <a:cubicBezTo>
                    <a:pt x="15194" y="101979"/>
                    <a:pt x="13370" y="100825"/>
                    <a:pt x="12398" y="99123"/>
                  </a:cubicBezTo>
                  <a:lnTo>
                    <a:pt x="0" y="99305"/>
                  </a:lnTo>
                  <a:lnTo>
                    <a:pt x="0" y="123494"/>
                  </a:lnTo>
                  <a:lnTo>
                    <a:pt x="12398" y="123737"/>
                  </a:lnTo>
                  <a:cubicBezTo>
                    <a:pt x="13370" y="122035"/>
                    <a:pt x="15194" y="120819"/>
                    <a:pt x="17260" y="120819"/>
                  </a:cubicBezTo>
                  <a:cubicBezTo>
                    <a:pt x="20359" y="120819"/>
                    <a:pt x="22851" y="123372"/>
                    <a:pt x="22851" y="126411"/>
                  </a:cubicBezTo>
                  <a:cubicBezTo>
                    <a:pt x="22851" y="129510"/>
                    <a:pt x="20359" y="132002"/>
                    <a:pt x="17260" y="132002"/>
                  </a:cubicBezTo>
                  <a:cubicBezTo>
                    <a:pt x="15194" y="132002"/>
                    <a:pt x="13370" y="130847"/>
                    <a:pt x="12398" y="129146"/>
                  </a:cubicBezTo>
                  <a:lnTo>
                    <a:pt x="0" y="129389"/>
                  </a:lnTo>
                  <a:lnTo>
                    <a:pt x="0" y="153516"/>
                  </a:lnTo>
                  <a:lnTo>
                    <a:pt x="12398" y="153759"/>
                  </a:lnTo>
                  <a:cubicBezTo>
                    <a:pt x="13370" y="152057"/>
                    <a:pt x="15194" y="150903"/>
                    <a:pt x="17260" y="150903"/>
                  </a:cubicBezTo>
                  <a:cubicBezTo>
                    <a:pt x="20359" y="150903"/>
                    <a:pt x="22851" y="153394"/>
                    <a:pt x="22851" y="156494"/>
                  </a:cubicBezTo>
                  <a:cubicBezTo>
                    <a:pt x="22851" y="159593"/>
                    <a:pt x="20359" y="162085"/>
                    <a:pt x="17260" y="162085"/>
                  </a:cubicBezTo>
                  <a:cubicBezTo>
                    <a:pt x="15194" y="162085"/>
                    <a:pt x="13370" y="160931"/>
                    <a:pt x="12398" y="159229"/>
                  </a:cubicBezTo>
                  <a:lnTo>
                    <a:pt x="0" y="159411"/>
                  </a:lnTo>
                  <a:lnTo>
                    <a:pt x="0" y="183599"/>
                  </a:lnTo>
                  <a:lnTo>
                    <a:pt x="12398" y="183842"/>
                  </a:lnTo>
                  <a:cubicBezTo>
                    <a:pt x="13370" y="182141"/>
                    <a:pt x="15194" y="180925"/>
                    <a:pt x="17260" y="180925"/>
                  </a:cubicBezTo>
                  <a:cubicBezTo>
                    <a:pt x="20359" y="180925"/>
                    <a:pt x="22851" y="183478"/>
                    <a:pt x="22851" y="186517"/>
                  </a:cubicBezTo>
                  <a:cubicBezTo>
                    <a:pt x="22851" y="189616"/>
                    <a:pt x="20359" y="192108"/>
                    <a:pt x="17260" y="192108"/>
                  </a:cubicBezTo>
                  <a:cubicBezTo>
                    <a:pt x="15194" y="192108"/>
                    <a:pt x="13370" y="190953"/>
                    <a:pt x="12398" y="189251"/>
                  </a:cubicBezTo>
                  <a:lnTo>
                    <a:pt x="0" y="189494"/>
                  </a:lnTo>
                  <a:lnTo>
                    <a:pt x="0" y="206754"/>
                  </a:lnTo>
                  <a:cubicBezTo>
                    <a:pt x="497" y="206821"/>
                    <a:pt x="996" y="206851"/>
                    <a:pt x="1496" y="206851"/>
                  </a:cubicBezTo>
                  <a:cubicBezTo>
                    <a:pt x="4174" y="206851"/>
                    <a:pt x="6888" y="206009"/>
                    <a:pt x="9602" y="205600"/>
                  </a:cubicBezTo>
                  <a:cubicBezTo>
                    <a:pt x="11449" y="205325"/>
                    <a:pt x="13295" y="205253"/>
                    <a:pt x="15142" y="205253"/>
                  </a:cubicBezTo>
                  <a:cubicBezTo>
                    <a:pt x="16152" y="205253"/>
                    <a:pt x="17162" y="205274"/>
                    <a:pt x="18172" y="205296"/>
                  </a:cubicBezTo>
                  <a:cubicBezTo>
                    <a:pt x="20042" y="205336"/>
                    <a:pt x="21929" y="205373"/>
                    <a:pt x="23819" y="205373"/>
                  </a:cubicBezTo>
                  <a:cubicBezTo>
                    <a:pt x="30528" y="205373"/>
                    <a:pt x="37263" y="204905"/>
                    <a:pt x="43332" y="202439"/>
                  </a:cubicBezTo>
                  <a:cubicBezTo>
                    <a:pt x="44183" y="202075"/>
                    <a:pt x="44973" y="201710"/>
                    <a:pt x="45885" y="201589"/>
                  </a:cubicBezTo>
                  <a:cubicBezTo>
                    <a:pt x="46149" y="201548"/>
                    <a:pt x="46413" y="201530"/>
                    <a:pt x="46676" y="201530"/>
                  </a:cubicBezTo>
                  <a:cubicBezTo>
                    <a:pt x="48868" y="201530"/>
                    <a:pt x="51030" y="202775"/>
                    <a:pt x="53221" y="202775"/>
                  </a:cubicBezTo>
                  <a:cubicBezTo>
                    <a:pt x="53550" y="202775"/>
                    <a:pt x="53880" y="202747"/>
                    <a:pt x="54211" y="202683"/>
                  </a:cubicBezTo>
                  <a:cubicBezTo>
                    <a:pt x="55791" y="202379"/>
                    <a:pt x="57006" y="201224"/>
                    <a:pt x="58526" y="200798"/>
                  </a:cubicBezTo>
                  <a:cubicBezTo>
                    <a:pt x="59201" y="200608"/>
                    <a:pt x="59896" y="200551"/>
                    <a:pt x="60599" y="200551"/>
                  </a:cubicBezTo>
                  <a:cubicBezTo>
                    <a:pt x="61661" y="200551"/>
                    <a:pt x="62743" y="200682"/>
                    <a:pt x="63806" y="200682"/>
                  </a:cubicBezTo>
                  <a:cubicBezTo>
                    <a:pt x="64509" y="200682"/>
                    <a:pt x="65204" y="200624"/>
                    <a:pt x="65879" y="200434"/>
                  </a:cubicBezTo>
                  <a:cubicBezTo>
                    <a:pt x="67824" y="199826"/>
                    <a:pt x="69343" y="198185"/>
                    <a:pt x="71410" y="197942"/>
                  </a:cubicBezTo>
                  <a:cubicBezTo>
                    <a:pt x="71573" y="197925"/>
                    <a:pt x="71736" y="197917"/>
                    <a:pt x="71899" y="197917"/>
                  </a:cubicBezTo>
                  <a:cubicBezTo>
                    <a:pt x="72891" y="197917"/>
                    <a:pt x="73882" y="198194"/>
                    <a:pt x="74874" y="198246"/>
                  </a:cubicBezTo>
                  <a:cubicBezTo>
                    <a:pt x="75004" y="198253"/>
                    <a:pt x="75134" y="198257"/>
                    <a:pt x="75262" y="198257"/>
                  </a:cubicBezTo>
                  <a:cubicBezTo>
                    <a:pt x="80349" y="198257"/>
                    <a:pt x="83926" y="192592"/>
                    <a:pt x="89058" y="192592"/>
                  </a:cubicBezTo>
                  <a:cubicBezTo>
                    <a:pt x="89111" y="192592"/>
                    <a:pt x="89164" y="192593"/>
                    <a:pt x="89217" y="192594"/>
                  </a:cubicBezTo>
                  <a:cubicBezTo>
                    <a:pt x="91161" y="192655"/>
                    <a:pt x="92985" y="193566"/>
                    <a:pt x="94929" y="193688"/>
                  </a:cubicBezTo>
                  <a:cubicBezTo>
                    <a:pt x="95086" y="193697"/>
                    <a:pt x="95242" y="193700"/>
                    <a:pt x="95398" y="193700"/>
                  </a:cubicBezTo>
                  <a:cubicBezTo>
                    <a:pt x="96337" y="193700"/>
                    <a:pt x="97282" y="193566"/>
                    <a:pt x="98272" y="193566"/>
                  </a:cubicBezTo>
                  <a:cubicBezTo>
                    <a:pt x="102655" y="193566"/>
                    <a:pt x="106996" y="196197"/>
                    <a:pt x="111226" y="196197"/>
                  </a:cubicBezTo>
                  <a:cubicBezTo>
                    <a:pt x="112099" y="196197"/>
                    <a:pt x="112967" y="196085"/>
                    <a:pt x="113830" y="195815"/>
                  </a:cubicBezTo>
                  <a:cubicBezTo>
                    <a:pt x="115289" y="195329"/>
                    <a:pt x="116565" y="194478"/>
                    <a:pt x="118024" y="194235"/>
                  </a:cubicBezTo>
                  <a:cubicBezTo>
                    <a:pt x="118337" y="194181"/>
                    <a:pt x="118649" y="194156"/>
                    <a:pt x="118958" y="194156"/>
                  </a:cubicBezTo>
                  <a:cubicBezTo>
                    <a:pt x="122726" y="194156"/>
                    <a:pt x="126200" y="197832"/>
                    <a:pt x="129863" y="197832"/>
                  </a:cubicBezTo>
                  <a:cubicBezTo>
                    <a:pt x="130330" y="197832"/>
                    <a:pt x="130799" y="197773"/>
                    <a:pt x="131272" y="197638"/>
                  </a:cubicBezTo>
                  <a:cubicBezTo>
                    <a:pt x="132063" y="197395"/>
                    <a:pt x="132731" y="196970"/>
                    <a:pt x="133582" y="196909"/>
                  </a:cubicBezTo>
                  <a:cubicBezTo>
                    <a:pt x="133729" y="196888"/>
                    <a:pt x="133874" y="196878"/>
                    <a:pt x="134020" y="196878"/>
                  </a:cubicBezTo>
                  <a:cubicBezTo>
                    <a:pt x="135557" y="196878"/>
                    <a:pt x="137010" y="197963"/>
                    <a:pt x="138565" y="198185"/>
                  </a:cubicBezTo>
                  <a:cubicBezTo>
                    <a:pt x="138762" y="198207"/>
                    <a:pt x="138962" y="198217"/>
                    <a:pt x="139162" y="198217"/>
                  </a:cubicBezTo>
                  <a:cubicBezTo>
                    <a:pt x="140073" y="198217"/>
                    <a:pt x="141011" y="198009"/>
                    <a:pt x="141908" y="197760"/>
                  </a:cubicBezTo>
                  <a:cubicBezTo>
                    <a:pt x="146041" y="196787"/>
                    <a:pt x="150112" y="195450"/>
                    <a:pt x="155096" y="194843"/>
                  </a:cubicBezTo>
                  <a:cubicBezTo>
                    <a:pt x="155278" y="194819"/>
                    <a:pt x="155460" y="194808"/>
                    <a:pt x="155643" y="194808"/>
                  </a:cubicBezTo>
                  <a:cubicBezTo>
                    <a:pt x="156865" y="194808"/>
                    <a:pt x="158079" y="195318"/>
                    <a:pt x="158925" y="196058"/>
                  </a:cubicBezTo>
                  <a:cubicBezTo>
                    <a:pt x="159532" y="196544"/>
                    <a:pt x="160019" y="197213"/>
                    <a:pt x="160809" y="197213"/>
                  </a:cubicBezTo>
                  <a:cubicBezTo>
                    <a:pt x="160860" y="197221"/>
                    <a:pt x="160911" y="197225"/>
                    <a:pt x="160961" y="197225"/>
                  </a:cubicBezTo>
                  <a:cubicBezTo>
                    <a:pt x="161275" y="197225"/>
                    <a:pt x="161589" y="197083"/>
                    <a:pt x="161903" y="197030"/>
                  </a:cubicBezTo>
                  <a:cubicBezTo>
                    <a:pt x="162027" y="197014"/>
                    <a:pt x="162153" y="197006"/>
                    <a:pt x="162280" y="197006"/>
                  </a:cubicBezTo>
                  <a:cubicBezTo>
                    <a:pt x="163079" y="197006"/>
                    <a:pt x="163911" y="197307"/>
                    <a:pt x="164698" y="197517"/>
                  </a:cubicBezTo>
                  <a:cubicBezTo>
                    <a:pt x="165768" y="197819"/>
                    <a:pt x="166865" y="197935"/>
                    <a:pt x="167972" y="197935"/>
                  </a:cubicBezTo>
                  <a:cubicBezTo>
                    <a:pt x="169756" y="197935"/>
                    <a:pt x="171565" y="197634"/>
                    <a:pt x="173328" y="197334"/>
                  </a:cubicBezTo>
                  <a:cubicBezTo>
                    <a:pt x="176671" y="196727"/>
                    <a:pt x="180257" y="196058"/>
                    <a:pt x="182566" y="193809"/>
                  </a:cubicBezTo>
                  <a:cubicBezTo>
                    <a:pt x="183113" y="193262"/>
                    <a:pt x="183599" y="192655"/>
                    <a:pt x="184268" y="192229"/>
                  </a:cubicBezTo>
                  <a:cubicBezTo>
                    <a:pt x="184815" y="191925"/>
                    <a:pt x="185422" y="191804"/>
                    <a:pt x="186030" y="191622"/>
                  </a:cubicBezTo>
                  <a:lnTo>
                    <a:pt x="191804" y="190163"/>
                  </a:lnTo>
                  <a:cubicBezTo>
                    <a:pt x="193186" y="189774"/>
                    <a:pt x="194630" y="189416"/>
                    <a:pt x="196069" y="189416"/>
                  </a:cubicBezTo>
                  <a:cubicBezTo>
                    <a:pt x="196655" y="189416"/>
                    <a:pt x="197240" y="189475"/>
                    <a:pt x="197820" y="189616"/>
                  </a:cubicBezTo>
                  <a:cubicBezTo>
                    <a:pt x="200672" y="190415"/>
                    <a:pt x="202882" y="193301"/>
                    <a:pt x="205806" y="193301"/>
                  </a:cubicBezTo>
                  <a:cubicBezTo>
                    <a:pt x="205997" y="193301"/>
                    <a:pt x="206192" y="193289"/>
                    <a:pt x="206389" y="193262"/>
                  </a:cubicBezTo>
                  <a:cubicBezTo>
                    <a:pt x="207240" y="193141"/>
                    <a:pt x="207970" y="192716"/>
                    <a:pt x="208760" y="192412"/>
                  </a:cubicBezTo>
                  <a:cubicBezTo>
                    <a:pt x="211261" y="191395"/>
                    <a:pt x="213990" y="191033"/>
                    <a:pt x="216734" y="191033"/>
                  </a:cubicBezTo>
                  <a:cubicBezTo>
                    <a:pt x="218256" y="191033"/>
                    <a:pt x="219783" y="191144"/>
                    <a:pt x="221279" y="191318"/>
                  </a:cubicBezTo>
                  <a:cubicBezTo>
                    <a:pt x="221644" y="191348"/>
                    <a:pt x="222039" y="191394"/>
                    <a:pt x="222426" y="191394"/>
                  </a:cubicBezTo>
                  <a:cubicBezTo>
                    <a:pt x="222814" y="191394"/>
                    <a:pt x="223194" y="191348"/>
                    <a:pt x="223528" y="191196"/>
                  </a:cubicBezTo>
                  <a:cubicBezTo>
                    <a:pt x="223953" y="191014"/>
                    <a:pt x="224257" y="190649"/>
                    <a:pt x="224683" y="190406"/>
                  </a:cubicBezTo>
                  <a:cubicBezTo>
                    <a:pt x="225059" y="190213"/>
                    <a:pt x="225439" y="190132"/>
                    <a:pt x="225824" y="190132"/>
                  </a:cubicBezTo>
                  <a:cubicBezTo>
                    <a:pt x="227732" y="190132"/>
                    <a:pt x="229739" y="192128"/>
                    <a:pt x="231915" y="192229"/>
                  </a:cubicBezTo>
                  <a:cubicBezTo>
                    <a:pt x="231981" y="192233"/>
                    <a:pt x="232048" y="192235"/>
                    <a:pt x="232114" y="192235"/>
                  </a:cubicBezTo>
                  <a:cubicBezTo>
                    <a:pt x="233189" y="192235"/>
                    <a:pt x="234166" y="191786"/>
                    <a:pt x="235196" y="191500"/>
                  </a:cubicBezTo>
                  <a:cubicBezTo>
                    <a:pt x="236456" y="191155"/>
                    <a:pt x="237749" y="191042"/>
                    <a:pt x="239072" y="191042"/>
                  </a:cubicBezTo>
                  <a:cubicBezTo>
                    <a:pt x="241616" y="191042"/>
                    <a:pt x="244268" y="191461"/>
                    <a:pt x="246986" y="191461"/>
                  </a:cubicBezTo>
                  <a:cubicBezTo>
                    <a:pt x="249336" y="191461"/>
                    <a:pt x="251735" y="191148"/>
                    <a:pt x="254158" y="189981"/>
                  </a:cubicBezTo>
                  <a:cubicBezTo>
                    <a:pt x="253186" y="185909"/>
                    <a:pt x="252152" y="181776"/>
                    <a:pt x="251180" y="177643"/>
                  </a:cubicBezTo>
                  <a:cubicBezTo>
                    <a:pt x="250937" y="176793"/>
                    <a:pt x="250755" y="175942"/>
                    <a:pt x="250755" y="175030"/>
                  </a:cubicBezTo>
                  <a:cubicBezTo>
                    <a:pt x="250694" y="173997"/>
                    <a:pt x="250937" y="172964"/>
                    <a:pt x="251241" y="171931"/>
                  </a:cubicBezTo>
                  <a:cubicBezTo>
                    <a:pt x="251545" y="170594"/>
                    <a:pt x="251909" y="169257"/>
                    <a:pt x="252213" y="167920"/>
                  </a:cubicBezTo>
                  <a:cubicBezTo>
                    <a:pt x="253429" y="162997"/>
                    <a:pt x="254644" y="158013"/>
                    <a:pt x="256650" y="153273"/>
                  </a:cubicBezTo>
                  <a:cubicBezTo>
                    <a:pt x="257987" y="150295"/>
                    <a:pt x="259567" y="147256"/>
                    <a:pt x="259688" y="143974"/>
                  </a:cubicBezTo>
                  <a:cubicBezTo>
                    <a:pt x="259749" y="142151"/>
                    <a:pt x="259263" y="140328"/>
                    <a:pt x="258838" y="138505"/>
                  </a:cubicBezTo>
                  <a:cubicBezTo>
                    <a:pt x="257440" y="133035"/>
                    <a:pt x="256042" y="127565"/>
                    <a:pt x="255009" y="122096"/>
                  </a:cubicBezTo>
                  <a:cubicBezTo>
                    <a:pt x="254462" y="119239"/>
                    <a:pt x="254158" y="115836"/>
                    <a:pt x="256407" y="113830"/>
                  </a:cubicBezTo>
                  <a:cubicBezTo>
                    <a:pt x="256832" y="113466"/>
                    <a:pt x="257258" y="113162"/>
                    <a:pt x="257440" y="112676"/>
                  </a:cubicBezTo>
                  <a:cubicBezTo>
                    <a:pt x="258169" y="111035"/>
                    <a:pt x="254827" y="108968"/>
                    <a:pt x="256346" y="107753"/>
                  </a:cubicBezTo>
                  <a:cubicBezTo>
                    <a:pt x="257014" y="107206"/>
                    <a:pt x="258351" y="107510"/>
                    <a:pt x="258777" y="106781"/>
                  </a:cubicBezTo>
                  <a:cubicBezTo>
                    <a:pt x="259020" y="106355"/>
                    <a:pt x="258838" y="105930"/>
                    <a:pt x="258716" y="105504"/>
                  </a:cubicBezTo>
                  <a:cubicBezTo>
                    <a:pt x="257865" y="102587"/>
                    <a:pt x="258655" y="99548"/>
                    <a:pt x="259445" y="96692"/>
                  </a:cubicBezTo>
                  <a:cubicBezTo>
                    <a:pt x="260357" y="93228"/>
                    <a:pt x="261269" y="89764"/>
                    <a:pt x="262180" y="86300"/>
                  </a:cubicBezTo>
                  <a:lnTo>
                    <a:pt x="262180" y="0"/>
                  </a:lnTo>
                  <a:close/>
                </a:path>
              </a:pathLst>
            </a:custGeom>
            <a:solidFill>
              <a:schemeClr val="accent3"/>
            </a:solidFill>
            <a:ln>
              <a:noFill/>
            </a:ln>
            <a:effectLst>
              <a:outerShdw blurRad="57150" dist="19050" dir="5400000" algn="bl" rotWithShape="0">
                <a:srgbClr val="000000">
                  <a:alpha val="18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32" name="Google Shape;3732;p29"/>
            <p:cNvSpPr/>
            <p:nvPr/>
          </p:nvSpPr>
          <p:spPr>
            <a:xfrm>
              <a:off x="916658" y="5583606"/>
              <a:ext cx="3759676" cy="2935240"/>
            </a:xfrm>
            <a:custGeom>
              <a:avLst/>
              <a:gdLst/>
              <a:ahLst/>
              <a:cxnLst/>
              <a:rect l="l" t="t" r="r" b="b"/>
              <a:pathLst>
                <a:path w="262181" h="204689" extrusionOk="0">
                  <a:moveTo>
                    <a:pt x="0" y="0"/>
                  </a:moveTo>
                  <a:lnTo>
                    <a:pt x="0" y="33304"/>
                  </a:lnTo>
                  <a:lnTo>
                    <a:pt x="12398" y="33547"/>
                  </a:lnTo>
                  <a:cubicBezTo>
                    <a:pt x="13370" y="31846"/>
                    <a:pt x="15194" y="30691"/>
                    <a:pt x="17260" y="30691"/>
                  </a:cubicBezTo>
                  <a:cubicBezTo>
                    <a:pt x="20359" y="30691"/>
                    <a:pt x="22851" y="33183"/>
                    <a:pt x="22851" y="36282"/>
                  </a:cubicBezTo>
                  <a:cubicBezTo>
                    <a:pt x="22851" y="39382"/>
                    <a:pt x="20359" y="41874"/>
                    <a:pt x="17260" y="41874"/>
                  </a:cubicBezTo>
                  <a:cubicBezTo>
                    <a:pt x="15194" y="41874"/>
                    <a:pt x="13370" y="40719"/>
                    <a:pt x="12398" y="39017"/>
                  </a:cubicBezTo>
                  <a:lnTo>
                    <a:pt x="0" y="39199"/>
                  </a:lnTo>
                  <a:lnTo>
                    <a:pt x="0" y="63388"/>
                  </a:lnTo>
                  <a:lnTo>
                    <a:pt x="12398" y="63631"/>
                  </a:lnTo>
                  <a:cubicBezTo>
                    <a:pt x="13370" y="61868"/>
                    <a:pt x="15194" y="60714"/>
                    <a:pt x="17260" y="60714"/>
                  </a:cubicBezTo>
                  <a:cubicBezTo>
                    <a:pt x="20359" y="60714"/>
                    <a:pt x="22851" y="63266"/>
                    <a:pt x="22851" y="66305"/>
                  </a:cubicBezTo>
                  <a:cubicBezTo>
                    <a:pt x="22851" y="69404"/>
                    <a:pt x="20359" y="71896"/>
                    <a:pt x="17260" y="71896"/>
                  </a:cubicBezTo>
                  <a:cubicBezTo>
                    <a:pt x="15194" y="71896"/>
                    <a:pt x="13370" y="70741"/>
                    <a:pt x="12398" y="69040"/>
                  </a:cubicBezTo>
                  <a:lnTo>
                    <a:pt x="0" y="69283"/>
                  </a:lnTo>
                  <a:lnTo>
                    <a:pt x="0" y="93410"/>
                  </a:lnTo>
                  <a:lnTo>
                    <a:pt x="12398" y="93653"/>
                  </a:lnTo>
                  <a:cubicBezTo>
                    <a:pt x="13370" y="91952"/>
                    <a:pt x="15194" y="90797"/>
                    <a:pt x="17260" y="90797"/>
                  </a:cubicBezTo>
                  <a:cubicBezTo>
                    <a:pt x="20359" y="90797"/>
                    <a:pt x="22851" y="93289"/>
                    <a:pt x="22851" y="96388"/>
                  </a:cubicBezTo>
                  <a:cubicBezTo>
                    <a:pt x="22851" y="99488"/>
                    <a:pt x="20359" y="101979"/>
                    <a:pt x="17260" y="101979"/>
                  </a:cubicBezTo>
                  <a:cubicBezTo>
                    <a:pt x="15194" y="101979"/>
                    <a:pt x="13370" y="100825"/>
                    <a:pt x="12398" y="99123"/>
                  </a:cubicBezTo>
                  <a:lnTo>
                    <a:pt x="0" y="99305"/>
                  </a:lnTo>
                  <a:lnTo>
                    <a:pt x="0" y="123494"/>
                  </a:lnTo>
                  <a:lnTo>
                    <a:pt x="12398" y="123737"/>
                  </a:lnTo>
                  <a:cubicBezTo>
                    <a:pt x="13370" y="122035"/>
                    <a:pt x="15194" y="120819"/>
                    <a:pt x="17260" y="120819"/>
                  </a:cubicBezTo>
                  <a:cubicBezTo>
                    <a:pt x="20359" y="120819"/>
                    <a:pt x="22851" y="123372"/>
                    <a:pt x="22851" y="126411"/>
                  </a:cubicBezTo>
                  <a:cubicBezTo>
                    <a:pt x="22851" y="129510"/>
                    <a:pt x="20359" y="132002"/>
                    <a:pt x="17260" y="132002"/>
                  </a:cubicBezTo>
                  <a:cubicBezTo>
                    <a:pt x="15194" y="132002"/>
                    <a:pt x="13370" y="130847"/>
                    <a:pt x="12398" y="129146"/>
                  </a:cubicBezTo>
                  <a:lnTo>
                    <a:pt x="0" y="129389"/>
                  </a:lnTo>
                  <a:lnTo>
                    <a:pt x="0" y="153516"/>
                  </a:lnTo>
                  <a:lnTo>
                    <a:pt x="12398" y="153759"/>
                  </a:lnTo>
                  <a:cubicBezTo>
                    <a:pt x="13370" y="152057"/>
                    <a:pt x="15194" y="150903"/>
                    <a:pt x="17260" y="150903"/>
                  </a:cubicBezTo>
                  <a:cubicBezTo>
                    <a:pt x="20359" y="150903"/>
                    <a:pt x="22851" y="153394"/>
                    <a:pt x="22851" y="156494"/>
                  </a:cubicBezTo>
                  <a:cubicBezTo>
                    <a:pt x="22851" y="159593"/>
                    <a:pt x="20359" y="162085"/>
                    <a:pt x="17260" y="162085"/>
                  </a:cubicBezTo>
                  <a:cubicBezTo>
                    <a:pt x="15194" y="162085"/>
                    <a:pt x="13370" y="160931"/>
                    <a:pt x="12398" y="159229"/>
                  </a:cubicBezTo>
                  <a:lnTo>
                    <a:pt x="0" y="159411"/>
                  </a:lnTo>
                  <a:lnTo>
                    <a:pt x="0" y="183599"/>
                  </a:lnTo>
                  <a:lnTo>
                    <a:pt x="12398" y="183842"/>
                  </a:lnTo>
                  <a:cubicBezTo>
                    <a:pt x="13370" y="182141"/>
                    <a:pt x="15194" y="180925"/>
                    <a:pt x="17260" y="180925"/>
                  </a:cubicBezTo>
                  <a:cubicBezTo>
                    <a:pt x="20359" y="180925"/>
                    <a:pt x="22851" y="183478"/>
                    <a:pt x="22851" y="186517"/>
                  </a:cubicBezTo>
                  <a:cubicBezTo>
                    <a:pt x="22851" y="189616"/>
                    <a:pt x="20359" y="192108"/>
                    <a:pt x="17260" y="192108"/>
                  </a:cubicBezTo>
                  <a:cubicBezTo>
                    <a:pt x="15194" y="192108"/>
                    <a:pt x="13370" y="190953"/>
                    <a:pt x="12398" y="189251"/>
                  </a:cubicBezTo>
                  <a:lnTo>
                    <a:pt x="0" y="189494"/>
                  </a:lnTo>
                  <a:lnTo>
                    <a:pt x="0" y="204688"/>
                  </a:lnTo>
                  <a:cubicBezTo>
                    <a:pt x="1519" y="204384"/>
                    <a:pt x="2978" y="204080"/>
                    <a:pt x="4497" y="203776"/>
                  </a:cubicBezTo>
                  <a:cubicBezTo>
                    <a:pt x="7171" y="203229"/>
                    <a:pt x="9906" y="202622"/>
                    <a:pt x="12580" y="202318"/>
                  </a:cubicBezTo>
                  <a:cubicBezTo>
                    <a:pt x="16255" y="201842"/>
                    <a:pt x="19960" y="201736"/>
                    <a:pt x="23674" y="201736"/>
                  </a:cubicBezTo>
                  <a:cubicBezTo>
                    <a:pt x="25182" y="201736"/>
                    <a:pt x="26690" y="201753"/>
                    <a:pt x="28199" y="201771"/>
                  </a:cubicBezTo>
                  <a:cubicBezTo>
                    <a:pt x="28710" y="201782"/>
                    <a:pt x="29225" y="201791"/>
                    <a:pt x="29740" y="201791"/>
                  </a:cubicBezTo>
                  <a:cubicBezTo>
                    <a:pt x="32043" y="201791"/>
                    <a:pt x="34345" y="201610"/>
                    <a:pt x="36282" y="200616"/>
                  </a:cubicBezTo>
                  <a:cubicBezTo>
                    <a:pt x="37559" y="199948"/>
                    <a:pt x="38652" y="198914"/>
                    <a:pt x="40050" y="198428"/>
                  </a:cubicBezTo>
                  <a:cubicBezTo>
                    <a:pt x="40954" y="198070"/>
                    <a:pt x="41888" y="197938"/>
                    <a:pt x="42843" y="197938"/>
                  </a:cubicBezTo>
                  <a:cubicBezTo>
                    <a:pt x="45490" y="197938"/>
                    <a:pt x="48296" y="198949"/>
                    <a:pt x="51059" y="198949"/>
                  </a:cubicBezTo>
                  <a:cubicBezTo>
                    <a:pt x="51523" y="198949"/>
                    <a:pt x="51987" y="198921"/>
                    <a:pt x="52448" y="198854"/>
                  </a:cubicBezTo>
                  <a:cubicBezTo>
                    <a:pt x="53603" y="198671"/>
                    <a:pt x="54758" y="198246"/>
                    <a:pt x="55973" y="198003"/>
                  </a:cubicBezTo>
                  <a:cubicBezTo>
                    <a:pt x="57249" y="197760"/>
                    <a:pt x="58647" y="197699"/>
                    <a:pt x="59923" y="197577"/>
                  </a:cubicBezTo>
                  <a:cubicBezTo>
                    <a:pt x="63266" y="197152"/>
                    <a:pt x="66426" y="195937"/>
                    <a:pt x="69526" y="194660"/>
                  </a:cubicBezTo>
                  <a:lnTo>
                    <a:pt x="72018" y="193688"/>
                  </a:lnTo>
                  <a:cubicBezTo>
                    <a:pt x="75603" y="192229"/>
                    <a:pt x="79250" y="190710"/>
                    <a:pt x="81802" y="188036"/>
                  </a:cubicBezTo>
                  <a:cubicBezTo>
                    <a:pt x="82592" y="187185"/>
                    <a:pt x="83322" y="186152"/>
                    <a:pt x="84537" y="185848"/>
                  </a:cubicBezTo>
                  <a:cubicBezTo>
                    <a:pt x="84785" y="185786"/>
                    <a:pt x="85036" y="185760"/>
                    <a:pt x="85290" y="185760"/>
                  </a:cubicBezTo>
                  <a:cubicBezTo>
                    <a:pt x="86032" y="185760"/>
                    <a:pt x="86790" y="185986"/>
                    <a:pt x="87515" y="186213"/>
                  </a:cubicBezTo>
                  <a:cubicBezTo>
                    <a:pt x="91891" y="187550"/>
                    <a:pt x="96327" y="188704"/>
                    <a:pt x="100825" y="189920"/>
                  </a:cubicBezTo>
                  <a:cubicBezTo>
                    <a:pt x="102830" y="190467"/>
                    <a:pt x="104896" y="191014"/>
                    <a:pt x="106963" y="191500"/>
                  </a:cubicBezTo>
                  <a:cubicBezTo>
                    <a:pt x="108287" y="191853"/>
                    <a:pt x="109669" y="192078"/>
                    <a:pt x="111135" y="192078"/>
                  </a:cubicBezTo>
                  <a:cubicBezTo>
                    <a:pt x="112696" y="192078"/>
                    <a:pt x="114353" y="191823"/>
                    <a:pt x="116140" y="191196"/>
                  </a:cubicBezTo>
                  <a:cubicBezTo>
                    <a:pt x="117555" y="190682"/>
                    <a:pt x="119123" y="190388"/>
                    <a:pt x="120674" y="190388"/>
                  </a:cubicBezTo>
                  <a:cubicBezTo>
                    <a:pt x="122053" y="190388"/>
                    <a:pt x="123418" y="190620"/>
                    <a:pt x="124648" y="191135"/>
                  </a:cubicBezTo>
                  <a:cubicBezTo>
                    <a:pt x="126228" y="191804"/>
                    <a:pt x="127626" y="193080"/>
                    <a:pt x="129388" y="193323"/>
                  </a:cubicBezTo>
                  <a:cubicBezTo>
                    <a:pt x="129567" y="193342"/>
                    <a:pt x="129749" y="193349"/>
                    <a:pt x="129933" y="193349"/>
                  </a:cubicBezTo>
                  <a:cubicBezTo>
                    <a:pt x="130514" y="193349"/>
                    <a:pt x="131112" y="193278"/>
                    <a:pt x="131693" y="193278"/>
                  </a:cubicBezTo>
                  <a:cubicBezTo>
                    <a:pt x="132114" y="193278"/>
                    <a:pt x="132525" y="193315"/>
                    <a:pt x="132913" y="193445"/>
                  </a:cubicBezTo>
                  <a:cubicBezTo>
                    <a:pt x="133521" y="193688"/>
                    <a:pt x="134007" y="194053"/>
                    <a:pt x="134493" y="194356"/>
                  </a:cubicBezTo>
                  <a:cubicBezTo>
                    <a:pt x="135375" y="194839"/>
                    <a:pt x="136343" y="195039"/>
                    <a:pt x="137339" y="195039"/>
                  </a:cubicBezTo>
                  <a:cubicBezTo>
                    <a:pt x="139226" y="195039"/>
                    <a:pt x="141209" y="194320"/>
                    <a:pt x="142880" y="193445"/>
                  </a:cubicBezTo>
                  <a:cubicBezTo>
                    <a:pt x="145433" y="192108"/>
                    <a:pt x="147925" y="190406"/>
                    <a:pt x="150903" y="190345"/>
                  </a:cubicBezTo>
                  <a:cubicBezTo>
                    <a:pt x="150944" y="190345"/>
                    <a:pt x="150986" y="190344"/>
                    <a:pt x="151027" y="190344"/>
                  </a:cubicBezTo>
                  <a:cubicBezTo>
                    <a:pt x="154923" y="190344"/>
                    <a:pt x="158237" y="193143"/>
                    <a:pt x="162146" y="193323"/>
                  </a:cubicBezTo>
                  <a:cubicBezTo>
                    <a:pt x="162331" y="193335"/>
                    <a:pt x="162516" y="193341"/>
                    <a:pt x="162700" y="193341"/>
                  </a:cubicBezTo>
                  <a:cubicBezTo>
                    <a:pt x="164389" y="193341"/>
                    <a:pt x="166038" y="192880"/>
                    <a:pt x="167737" y="192716"/>
                  </a:cubicBezTo>
                  <a:cubicBezTo>
                    <a:pt x="168080" y="192694"/>
                    <a:pt x="168424" y="192685"/>
                    <a:pt x="168770" y="192685"/>
                  </a:cubicBezTo>
                  <a:cubicBezTo>
                    <a:pt x="170401" y="192685"/>
                    <a:pt x="172058" y="192882"/>
                    <a:pt x="173690" y="192882"/>
                  </a:cubicBezTo>
                  <a:cubicBezTo>
                    <a:pt x="174656" y="192882"/>
                    <a:pt x="175612" y="192813"/>
                    <a:pt x="176549" y="192594"/>
                  </a:cubicBezTo>
                  <a:cubicBezTo>
                    <a:pt x="179770" y="191865"/>
                    <a:pt x="182141" y="189494"/>
                    <a:pt x="185179" y="188218"/>
                  </a:cubicBezTo>
                  <a:cubicBezTo>
                    <a:pt x="186516" y="187671"/>
                    <a:pt x="188339" y="188401"/>
                    <a:pt x="190406" y="187307"/>
                  </a:cubicBezTo>
                  <a:cubicBezTo>
                    <a:pt x="191052" y="187005"/>
                    <a:pt x="191668" y="186887"/>
                    <a:pt x="192318" y="186887"/>
                  </a:cubicBezTo>
                  <a:cubicBezTo>
                    <a:pt x="192585" y="186887"/>
                    <a:pt x="192858" y="186907"/>
                    <a:pt x="193141" y="186942"/>
                  </a:cubicBezTo>
                  <a:cubicBezTo>
                    <a:pt x="193556" y="186997"/>
                    <a:pt x="193971" y="187021"/>
                    <a:pt x="194384" y="187021"/>
                  </a:cubicBezTo>
                  <a:cubicBezTo>
                    <a:pt x="196466" y="187021"/>
                    <a:pt x="198524" y="186434"/>
                    <a:pt x="200611" y="186434"/>
                  </a:cubicBezTo>
                  <a:cubicBezTo>
                    <a:pt x="200835" y="186434"/>
                    <a:pt x="201059" y="186441"/>
                    <a:pt x="201284" y="186456"/>
                  </a:cubicBezTo>
                  <a:cubicBezTo>
                    <a:pt x="204106" y="186686"/>
                    <a:pt x="206710" y="188172"/>
                    <a:pt x="209509" y="188172"/>
                  </a:cubicBezTo>
                  <a:cubicBezTo>
                    <a:pt x="209664" y="188172"/>
                    <a:pt x="209819" y="188167"/>
                    <a:pt x="209975" y="188157"/>
                  </a:cubicBezTo>
                  <a:cubicBezTo>
                    <a:pt x="212588" y="188036"/>
                    <a:pt x="214837" y="186456"/>
                    <a:pt x="217450" y="186091"/>
                  </a:cubicBezTo>
                  <a:cubicBezTo>
                    <a:pt x="218034" y="185982"/>
                    <a:pt x="218639" y="185960"/>
                    <a:pt x="219253" y="185960"/>
                  </a:cubicBezTo>
                  <a:cubicBezTo>
                    <a:pt x="219663" y="185960"/>
                    <a:pt x="220076" y="185970"/>
                    <a:pt x="220489" y="185970"/>
                  </a:cubicBezTo>
                  <a:cubicBezTo>
                    <a:pt x="222373" y="186030"/>
                    <a:pt x="224318" y="186091"/>
                    <a:pt x="226202" y="186395"/>
                  </a:cubicBezTo>
                  <a:cubicBezTo>
                    <a:pt x="227342" y="186558"/>
                    <a:pt x="228530" y="186769"/>
                    <a:pt x="229680" y="186769"/>
                  </a:cubicBezTo>
                  <a:cubicBezTo>
                    <a:pt x="229818" y="186769"/>
                    <a:pt x="229955" y="186766"/>
                    <a:pt x="230091" y="186760"/>
                  </a:cubicBezTo>
                  <a:cubicBezTo>
                    <a:pt x="231975" y="186638"/>
                    <a:pt x="233677" y="185848"/>
                    <a:pt x="235561" y="185666"/>
                  </a:cubicBezTo>
                  <a:cubicBezTo>
                    <a:pt x="235925" y="185626"/>
                    <a:pt x="236291" y="185609"/>
                    <a:pt x="236659" y="185609"/>
                  </a:cubicBezTo>
                  <a:cubicBezTo>
                    <a:pt x="238556" y="185609"/>
                    <a:pt x="240505" y="186053"/>
                    <a:pt x="242570" y="186053"/>
                  </a:cubicBezTo>
                  <a:cubicBezTo>
                    <a:pt x="243775" y="186053"/>
                    <a:pt x="245021" y="185902"/>
                    <a:pt x="246318" y="185423"/>
                  </a:cubicBezTo>
                  <a:cubicBezTo>
                    <a:pt x="245710" y="177400"/>
                    <a:pt x="247047" y="169257"/>
                    <a:pt x="250147" y="161721"/>
                  </a:cubicBezTo>
                  <a:cubicBezTo>
                    <a:pt x="251180" y="159229"/>
                    <a:pt x="252396" y="156737"/>
                    <a:pt x="253003" y="154124"/>
                  </a:cubicBezTo>
                  <a:cubicBezTo>
                    <a:pt x="253429" y="152240"/>
                    <a:pt x="253490" y="150295"/>
                    <a:pt x="253550" y="148289"/>
                  </a:cubicBezTo>
                  <a:cubicBezTo>
                    <a:pt x="253672" y="145980"/>
                    <a:pt x="253733" y="143610"/>
                    <a:pt x="253854" y="141240"/>
                  </a:cubicBezTo>
                  <a:cubicBezTo>
                    <a:pt x="253915" y="139173"/>
                    <a:pt x="253976" y="137107"/>
                    <a:pt x="253490" y="135101"/>
                  </a:cubicBezTo>
                  <a:cubicBezTo>
                    <a:pt x="253125" y="133521"/>
                    <a:pt x="252456" y="132063"/>
                    <a:pt x="252213" y="130483"/>
                  </a:cubicBezTo>
                  <a:cubicBezTo>
                    <a:pt x="251970" y="129206"/>
                    <a:pt x="252092" y="127869"/>
                    <a:pt x="251849" y="126593"/>
                  </a:cubicBezTo>
                  <a:cubicBezTo>
                    <a:pt x="251423" y="124101"/>
                    <a:pt x="249843" y="121853"/>
                    <a:pt x="250025" y="119422"/>
                  </a:cubicBezTo>
                  <a:cubicBezTo>
                    <a:pt x="250025" y="118388"/>
                    <a:pt x="250390" y="117416"/>
                    <a:pt x="250633" y="116444"/>
                  </a:cubicBezTo>
                  <a:cubicBezTo>
                    <a:pt x="250937" y="115167"/>
                    <a:pt x="251059" y="113891"/>
                    <a:pt x="251180" y="112554"/>
                  </a:cubicBezTo>
                  <a:cubicBezTo>
                    <a:pt x="251423" y="110123"/>
                    <a:pt x="252396" y="107753"/>
                    <a:pt x="252274" y="105383"/>
                  </a:cubicBezTo>
                  <a:cubicBezTo>
                    <a:pt x="252152" y="103377"/>
                    <a:pt x="252213" y="101432"/>
                    <a:pt x="253186" y="99609"/>
                  </a:cubicBezTo>
                  <a:cubicBezTo>
                    <a:pt x="254097" y="97786"/>
                    <a:pt x="255252" y="96023"/>
                    <a:pt x="255677" y="94079"/>
                  </a:cubicBezTo>
                  <a:cubicBezTo>
                    <a:pt x="255920" y="92924"/>
                    <a:pt x="255860" y="91648"/>
                    <a:pt x="256467" y="90615"/>
                  </a:cubicBezTo>
                  <a:cubicBezTo>
                    <a:pt x="256832" y="90068"/>
                    <a:pt x="257318" y="89581"/>
                    <a:pt x="257561" y="89034"/>
                  </a:cubicBezTo>
                  <a:cubicBezTo>
                    <a:pt x="258108" y="87515"/>
                    <a:pt x="256711" y="85874"/>
                    <a:pt x="256954" y="84294"/>
                  </a:cubicBezTo>
                  <a:cubicBezTo>
                    <a:pt x="257075" y="83808"/>
                    <a:pt x="257318" y="83261"/>
                    <a:pt x="257561" y="82835"/>
                  </a:cubicBezTo>
                  <a:cubicBezTo>
                    <a:pt x="258838" y="80283"/>
                    <a:pt x="260235" y="77730"/>
                    <a:pt x="262180" y="75603"/>
                  </a:cubicBezTo>
                  <a:lnTo>
                    <a:pt x="262180"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3733" name="Google Shape;3733;p29"/>
            <p:cNvGrpSpPr/>
            <p:nvPr/>
          </p:nvGrpSpPr>
          <p:grpSpPr>
            <a:xfrm>
              <a:off x="916658" y="5583606"/>
              <a:ext cx="3759676" cy="2915193"/>
              <a:chOff x="916658" y="5583606"/>
              <a:chExt cx="3759676" cy="2915193"/>
            </a:xfrm>
          </p:grpSpPr>
          <p:sp>
            <p:nvSpPr>
              <p:cNvPr id="3734" name="Google Shape;3734;p29"/>
              <p:cNvSpPr/>
              <p:nvPr/>
            </p:nvSpPr>
            <p:spPr>
              <a:xfrm>
                <a:off x="1018616" y="7557550"/>
                <a:ext cx="4374" cy="149925"/>
              </a:xfrm>
              <a:custGeom>
                <a:avLst/>
                <a:gdLst/>
                <a:ahLst/>
                <a:cxnLst/>
                <a:rect l="l" t="t" r="r" b="b"/>
                <a:pathLst>
                  <a:path w="305" h="10455" extrusionOk="0">
                    <a:moveTo>
                      <a:pt x="1" y="1"/>
                    </a:moveTo>
                    <a:lnTo>
                      <a:pt x="1" y="10454"/>
                    </a:lnTo>
                    <a:lnTo>
                      <a:pt x="304" y="10454"/>
                    </a:lnTo>
                    <a:lnTo>
                      <a:pt x="30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35" name="Google Shape;3735;p29"/>
              <p:cNvSpPr/>
              <p:nvPr/>
            </p:nvSpPr>
            <p:spPr>
              <a:xfrm>
                <a:off x="1018616" y="8173711"/>
                <a:ext cx="4374" cy="45329"/>
              </a:xfrm>
              <a:custGeom>
                <a:avLst/>
                <a:gdLst/>
                <a:ahLst/>
                <a:cxnLst/>
                <a:rect l="l" t="t" r="r" b="b"/>
                <a:pathLst>
                  <a:path w="305" h="3161" extrusionOk="0">
                    <a:moveTo>
                      <a:pt x="1" y="0"/>
                    </a:moveTo>
                    <a:lnTo>
                      <a:pt x="1" y="3161"/>
                    </a:lnTo>
                    <a:lnTo>
                      <a:pt x="304" y="3161"/>
                    </a:lnTo>
                    <a:lnTo>
                      <a:pt x="30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36" name="Google Shape;3736;p29"/>
              <p:cNvSpPr/>
              <p:nvPr/>
            </p:nvSpPr>
            <p:spPr>
              <a:xfrm>
                <a:off x="1018616" y="6575374"/>
                <a:ext cx="4374" cy="54047"/>
              </a:xfrm>
              <a:custGeom>
                <a:avLst/>
                <a:gdLst/>
                <a:ahLst/>
                <a:cxnLst/>
                <a:rect l="l" t="t" r="r" b="b"/>
                <a:pathLst>
                  <a:path w="305" h="3769" extrusionOk="0">
                    <a:moveTo>
                      <a:pt x="1" y="0"/>
                    </a:moveTo>
                    <a:lnTo>
                      <a:pt x="1" y="3768"/>
                    </a:lnTo>
                    <a:lnTo>
                      <a:pt x="304" y="3768"/>
                    </a:lnTo>
                    <a:lnTo>
                      <a:pt x="30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37" name="Google Shape;3737;p29"/>
              <p:cNvSpPr/>
              <p:nvPr/>
            </p:nvSpPr>
            <p:spPr>
              <a:xfrm>
                <a:off x="1018616" y="5862476"/>
                <a:ext cx="4374" cy="150785"/>
              </a:xfrm>
              <a:custGeom>
                <a:avLst/>
                <a:gdLst/>
                <a:ahLst/>
                <a:cxnLst/>
                <a:rect l="l" t="t" r="r" b="b"/>
                <a:pathLst>
                  <a:path w="305" h="10515" extrusionOk="0">
                    <a:moveTo>
                      <a:pt x="1" y="1"/>
                    </a:moveTo>
                    <a:lnTo>
                      <a:pt x="1" y="10515"/>
                    </a:lnTo>
                    <a:lnTo>
                      <a:pt x="304" y="10515"/>
                    </a:lnTo>
                    <a:lnTo>
                      <a:pt x="30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38" name="Google Shape;3738;p29"/>
              <p:cNvSpPr/>
              <p:nvPr/>
            </p:nvSpPr>
            <p:spPr>
              <a:xfrm>
                <a:off x="1018616" y="6170986"/>
                <a:ext cx="4374" cy="149925"/>
              </a:xfrm>
              <a:custGeom>
                <a:avLst/>
                <a:gdLst/>
                <a:ahLst/>
                <a:cxnLst/>
                <a:rect l="l" t="t" r="r" b="b"/>
                <a:pathLst>
                  <a:path w="305" h="10455" extrusionOk="0">
                    <a:moveTo>
                      <a:pt x="1" y="1"/>
                    </a:moveTo>
                    <a:lnTo>
                      <a:pt x="1" y="10454"/>
                    </a:lnTo>
                    <a:lnTo>
                      <a:pt x="304" y="10454"/>
                    </a:lnTo>
                    <a:lnTo>
                      <a:pt x="30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39" name="Google Shape;3739;p29"/>
              <p:cNvSpPr/>
              <p:nvPr/>
            </p:nvSpPr>
            <p:spPr>
              <a:xfrm>
                <a:off x="1018616" y="6143970"/>
                <a:ext cx="4374" cy="23546"/>
              </a:xfrm>
              <a:custGeom>
                <a:avLst/>
                <a:gdLst/>
                <a:ahLst/>
                <a:cxnLst/>
                <a:rect l="l" t="t" r="r" b="b"/>
                <a:pathLst>
                  <a:path w="305" h="1642" extrusionOk="0">
                    <a:moveTo>
                      <a:pt x="1" y="1"/>
                    </a:moveTo>
                    <a:lnTo>
                      <a:pt x="1" y="1642"/>
                    </a:lnTo>
                    <a:lnTo>
                      <a:pt x="304" y="1642"/>
                    </a:lnTo>
                    <a:lnTo>
                      <a:pt x="30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40" name="Google Shape;3740;p29"/>
              <p:cNvSpPr/>
              <p:nvPr/>
            </p:nvSpPr>
            <p:spPr>
              <a:xfrm>
                <a:off x="1018616" y="8299200"/>
                <a:ext cx="4374" cy="25296"/>
              </a:xfrm>
              <a:custGeom>
                <a:avLst/>
                <a:gdLst/>
                <a:ahLst/>
                <a:cxnLst/>
                <a:rect l="l" t="t" r="r" b="b"/>
                <a:pathLst>
                  <a:path w="305" h="1764" extrusionOk="0">
                    <a:moveTo>
                      <a:pt x="1" y="1"/>
                    </a:moveTo>
                    <a:lnTo>
                      <a:pt x="1" y="1763"/>
                    </a:lnTo>
                    <a:lnTo>
                      <a:pt x="304" y="1763"/>
                    </a:lnTo>
                    <a:lnTo>
                      <a:pt x="30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41" name="Google Shape;3741;p29"/>
              <p:cNvSpPr/>
              <p:nvPr/>
            </p:nvSpPr>
            <p:spPr>
              <a:xfrm>
                <a:off x="1018616" y="8482222"/>
                <a:ext cx="4374" cy="16577"/>
              </a:xfrm>
              <a:custGeom>
                <a:avLst/>
                <a:gdLst/>
                <a:ahLst/>
                <a:cxnLst/>
                <a:rect l="l" t="t" r="r" b="b"/>
                <a:pathLst>
                  <a:path w="305" h="1156" extrusionOk="0">
                    <a:moveTo>
                      <a:pt x="1" y="1"/>
                    </a:moveTo>
                    <a:lnTo>
                      <a:pt x="1" y="1155"/>
                    </a:lnTo>
                    <a:cubicBezTo>
                      <a:pt x="122" y="1094"/>
                      <a:pt x="183" y="1094"/>
                      <a:pt x="304" y="1094"/>
                    </a:cubicBezTo>
                    <a:lnTo>
                      <a:pt x="30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42" name="Google Shape;3742;p29"/>
              <p:cNvSpPr/>
              <p:nvPr/>
            </p:nvSpPr>
            <p:spPr>
              <a:xfrm>
                <a:off x="1018616" y="7095658"/>
                <a:ext cx="4374" cy="149910"/>
              </a:xfrm>
              <a:custGeom>
                <a:avLst/>
                <a:gdLst/>
                <a:ahLst/>
                <a:cxnLst/>
                <a:rect l="l" t="t" r="r" b="b"/>
                <a:pathLst>
                  <a:path w="305" h="10454" extrusionOk="0">
                    <a:moveTo>
                      <a:pt x="1" y="1"/>
                    </a:moveTo>
                    <a:lnTo>
                      <a:pt x="1" y="10454"/>
                    </a:lnTo>
                    <a:lnTo>
                      <a:pt x="304" y="10454"/>
                    </a:lnTo>
                    <a:lnTo>
                      <a:pt x="30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43" name="Google Shape;3743;p29"/>
              <p:cNvSpPr/>
              <p:nvPr/>
            </p:nvSpPr>
            <p:spPr>
              <a:xfrm>
                <a:off x="1018616" y="8327966"/>
                <a:ext cx="4374" cy="149910"/>
              </a:xfrm>
              <a:custGeom>
                <a:avLst/>
                <a:gdLst/>
                <a:ahLst/>
                <a:cxnLst/>
                <a:rect l="l" t="t" r="r" b="b"/>
                <a:pathLst>
                  <a:path w="305" h="10454" extrusionOk="0">
                    <a:moveTo>
                      <a:pt x="1" y="0"/>
                    </a:moveTo>
                    <a:lnTo>
                      <a:pt x="1" y="10454"/>
                    </a:lnTo>
                    <a:lnTo>
                      <a:pt x="304" y="10454"/>
                    </a:lnTo>
                    <a:lnTo>
                      <a:pt x="30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44" name="Google Shape;3744;p29"/>
              <p:cNvSpPr/>
              <p:nvPr/>
            </p:nvSpPr>
            <p:spPr>
              <a:xfrm>
                <a:off x="1018616" y="7437294"/>
                <a:ext cx="4374" cy="116785"/>
              </a:xfrm>
              <a:custGeom>
                <a:avLst/>
                <a:gdLst/>
                <a:ahLst/>
                <a:cxnLst/>
                <a:rect l="l" t="t" r="r" b="b"/>
                <a:pathLst>
                  <a:path w="305" h="8144" extrusionOk="0">
                    <a:moveTo>
                      <a:pt x="1" y="0"/>
                    </a:moveTo>
                    <a:lnTo>
                      <a:pt x="1" y="8144"/>
                    </a:lnTo>
                    <a:lnTo>
                      <a:pt x="304" y="8144"/>
                    </a:lnTo>
                    <a:lnTo>
                      <a:pt x="30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45" name="Google Shape;3745;p29"/>
              <p:cNvSpPr/>
              <p:nvPr/>
            </p:nvSpPr>
            <p:spPr>
              <a:xfrm>
                <a:off x="1018616" y="6632892"/>
                <a:ext cx="4374" cy="150785"/>
              </a:xfrm>
              <a:custGeom>
                <a:avLst/>
                <a:gdLst/>
                <a:ahLst/>
                <a:cxnLst/>
                <a:rect l="l" t="t" r="r" b="b"/>
                <a:pathLst>
                  <a:path w="305" h="10515" extrusionOk="0">
                    <a:moveTo>
                      <a:pt x="1" y="0"/>
                    </a:moveTo>
                    <a:lnTo>
                      <a:pt x="1" y="10514"/>
                    </a:lnTo>
                    <a:lnTo>
                      <a:pt x="304" y="10514"/>
                    </a:lnTo>
                    <a:lnTo>
                      <a:pt x="30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46" name="Google Shape;3746;p29"/>
              <p:cNvSpPr/>
              <p:nvPr/>
            </p:nvSpPr>
            <p:spPr>
              <a:xfrm>
                <a:off x="1018616" y="6787147"/>
                <a:ext cx="4374" cy="138582"/>
              </a:xfrm>
              <a:custGeom>
                <a:avLst/>
                <a:gdLst/>
                <a:ahLst/>
                <a:cxnLst/>
                <a:rect l="l" t="t" r="r" b="b"/>
                <a:pathLst>
                  <a:path w="305" h="9664" extrusionOk="0">
                    <a:moveTo>
                      <a:pt x="1" y="0"/>
                    </a:moveTo>
                    <a:lnTo>
                      <a:pt x="1" y="9664"/>
                    </a:lnTo>
                    <a:lnTo>
                      <a:pt x="304" y="9664"/>
                    </a:lnTo>
                    <a:lnTo>
                      <a:pt x="30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47" name="Google Shape;3747;p29"/>
              <p:cNvSpPr/>
              <p:nvPr/>
            </p:nvSpPr>
            <p:spPr>
              <a:xfrm>
                <a:off x="1018616" y="7006765"/>
                <a:ext cx="4374" cy="84549"/>
              </a:xfrm>
              <a:custGeom>
                <a:avLst/>
                <a:gdLst/>
                <a:ahLst/>
                <a:cxnLst/>
                <a:rect l="l" t="t" r="r" b="b"/>
                <a:pathLst>
                  <a:path w="305" h="5896" extrusionOk="0">
                    <a:moveTo>
                      <a:pt x="1" y="1"/>
                    </a:moveTo>
                    <a:lnTo>
                      <a:pt x="1" y="5896"/>
                    </a:lnTo>
                    <a:lnTo>
                      <a:pt x="304" y="5896"/>
                    </a:lnTo>
                    <a:lnTo>
                      <a:pt x="30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48" name="Google Shape;3748;p29"/>
              <p:cNvSpPr/>
              <p:nvPr/>
            </p:nvSpPr>
            <p:spPr>
              <a:xfrm>
                <a:off x="1018616" y="7868685"/>
                <a:ext cx="4374" cy="147300"/>
              </a:xfrm>
              <a:custGeom>
                <a:avLst/>
                <a:gdLst/>
                <a:ahLst/>
                <a:cxnLst/>
                <a:rect l="l" t="t" r="r" b="b"/>
                <a:pathLst>
                  <a:path w="305" h="10272" extrusionOk="0">
                    <a:moveTo>
                      <a:pt x="1" y="0"/>
                    </a:moveTo>
                    <a:lnTo>
                      <a:pt x="1" y="10271"/>
                    </a:lnTo>
                    <a:lnTo>
                      <a:pt x="304" y="10271"/>
                    </a:lnTo>
                    <a:lnTo>
                      <a:pt x="30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49" name="Google Shape;3749;p29"/>
              <p:cNvSpPr/>
              <p:nvPr/>
            </p:nvSpPr>
            <p:spPr>
              <a:xfrm>
                <a:off x="1018616" y="7249039"/>
                <a:ext cx="4374" cy="107220"/>
              </a:xfrm>
              <a:custGeom>
                <a:avLst/>
                <a:gdLst/>
                <a:ahLst/>
                <a:cxnLst/>
                <a:rect l="l" t="t" r="r" b="b"/>
                <a:pathLst>
                  <a:path w="305" h="7477" extrusionOk="0">
                    <a:moveTo>
                      <a:pt x="1" y="1"/>
                    </a:moveTo>
                    <a:lnTo>
                      <a:pt x="1" y="7476"/>
                    </a:lnTo>
                    <a:lnTo>
                      <a:pt x="304" y="7476"/>
                    </a:lnTo>
                    <a:lnTo>
                      <a:pt x="30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50" name="Google Shape;3750;p29"/>
              <p:cNvSpPr/>
              <p:nvPr/>
            </p:nvSpPr>
            <p:spPr>
              <a:xfrm>
                <a:off x="1018616" y="5708220"/>
                <a:ext cx="4374" cy="150785"/>
              </a:xfrm>
              <a:custGeom>
                <a:avLst/>
                <a:gdLst/>
                <a:ahLst/>
                <a:cxnLst/>
                <a:rect l="l" t="t" r="r" b="b"/>
                <a:pathLst>
                  <a:path w="305" h="10515" extrusionOk="0">
                    <a:moveTo>
                      <a:pt x="1" y="1"/>
                    </a:moveTo>
                    <a:lnTo>
                      <a:pt x="1" y="10515"/>
                    </a:lnTo>
                    <a:lnTo>
                      <a:pt x="304" y="10515"/>
                    </a:lnTo>
                    <a:lnTo>
                      <a:pt x="30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51" name="Google Shape;3751;p29"/>
              <p:cNvSpPr/>
              <p:nvPr/>
            </p:nvSpPr>
            <p:spPr>
              <a:xfrm>
                <a:off x="1018616" y="5583606"/>
                <a:ext cx="4374" cy="121144"/>
              </a:xfrm>
              <a:custGeom>
                <a:avLst/>
                <a:gdLst/>
                <a:ahLst/>
                <a:cxnLst/>
                <a:rect l="l" t="t" r="r" b="b"/>
                <a:pathLst>
                  <a:path w="305" h="8448" extrusionOk="0">
                    <a:moveTo>
                      <a:pt x="1" y="0"/>
                    </a:moveTo>
                    <a:lnTo>
                      <a:pt x="1" y="8448"/>
                    </a:lnTo>
                    <a:lnTo>
                      <a:pt x="304" y="8448"/>
                    </a:lnTo>
                    <a:lnTo>
                      <a:pt x="30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52" name="Google Shape;3752;p29"/>
              <p:cNvSpPr/>
              <p:nvPr/>
            </p:nvSpPr>
            <p:spPr>
              <a:xfrm>
                <a:off x="1018616" y="6016731"/>
                <a:ext cx="4374" cy="47078"/>
              </a:xfrm>
              <a:custGeom>
                <a:avLst/>
                <a:gdLst/>
                <a:ahLst/>
                <a:cxnLst/>
                <a:rect l="l" t="t" r="r" b="b"/>
                <a:pathLst>
                  <a:path w="305" h="3283" extrusionOk="0">
                    <a:moveTo>
                      <a:pt x="1" y="1"/>
                    </a:moveTo>
                    <a:lnTo>
                      <a:pt x="1" y="3283"/>
                    </a:lnTo>
                    <a:lnTo>
                      <a:pt x="304" y="3283"/>
                    </a:lnTo>
                    <a:lnTo>
                      <a:pt x="30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53" name="Google Shape;3753;p29"/>
              <p:cNvSpPr/>
              <p:nvPr/>
            </p:nvSpPr>
            <p:spPr>
              <a:xfrm>
                <a:off x="1018616" y="7711805"/>
                <a:ext cx="4374" cy="75844"/>
              </a:xfrm>
              <a:custGeom>
                <a:avLst/>
                <a:gdLst/>
                <a:ahLst/>
                <a:cxnLst/>
                <a:rect l="l" t="t" r="r" b="b"/>
                <a:pathLst>
                  <a:path w="305" h="5289" extrusionOk="0">
                    <a:moveTo>
                      <a:pt x="1" y="1"/>
                    </a:moveTo>
                    <a:lnTo>
                      <a:pt x="1" y="5288"/>
                    </a:lnTo>
                    <a:lnTo>
                      <a:pt x="304" y="5288"/>
                    </a:lnTo>
                    <a:lnTo>
                      <a:pt x="30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54" name="Google Shape;3754;p29"/>
              <p:cNvSpPr/>
              <p:nvPr/>
            </p:nvSpPr>
            <p:spPr>
              <a:xfrm>
                <a:off x="1018616" y="6325242"/>
                <a:ext cx="4374" cy="149925"/>
              </a:xfrm>
              <a:custGeom>
                <a:avLst/>
                <a:gdLst/>
                <a:ahLst/>
                <a:cxnLst/>
                <a:rect l="l" t="t" r="r" b="b"/>
                <a:pathLst>
                  <a:path w="305" h="10455" extrusionOk="0">
                    <a:moveTo>
                      <a:pt x="1" y="1"/>
                    </a:moveTo>
                    <a:lnTo>
                      <a:pt x="1" y="10454"/>
                    </a:lnTo>
                    <a:lnTo>
                      <a:pt x="304" y="10454"/>
                    </a:lnTo>
                    <a:lnTo>
                      <a:pt x="30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55" name="Google Shape;3755;p29"/>
              <p:cNvSpPr/>
              <p:nvPr/>
            </p:nvSpPr>
            <p:spPr>
              <a:xfrm>
                <a:off x="1018616" y="6478637"/>
                <a:ext cx="4374" cy="15702"/>
              </a:xfrm>
              <a:custGeom>
                <a:avLst/>
                <a:gdLst/>
                <a:ahLst/>
                <a:cxnLst/>
                <a:rect l="l" t="t" r="r" b="b"/>
                <a:pathLst>
                  <a:path w="305" h="1095" extrusionOk="0">
                    <a:moveTo>
                      <a:pt x="1" y="0"/>
                    </a:moveTo>
                    <a:lnTo>
                      <a:pt x="1" y="1094"/>
                    </a:lnTo>
                    <a:lnTo>
                      <a:pt x="304" y="1094"/>
                    </a:lnTo>
                    <a:lnTo>
                      <a:pt x="30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56" name="Google Shape;3756;p29"/>
              <p:cNvSpPr/>
              <p:nvPr/>
            </p:nvSpPr>
            <p:spPr>
              <a:xfrm>
                <a:off x="1018616" y="8019455"/>
                <a:ext cx="4374" cy="150785"/>
              </a:xfrm>
              <a:custGeom>
                <a:avLst/>
                <a:gdLst/>
                <a:ahLst/>
                <a:cxnLst/>
                <a:rect l="l" t="t" r="r" b="b"/>
                <a:pathLst>
                  <a:path w="305" h="10515" extrusionOk="0">
                    <a:moveTo>
                      <a:pt x="1" y="0"/>
                    </a:moveTo>
                    <a:lnTo>
                      <a:pt x="1" y="10514"/>
                    </a:lnTo>
                    <a:lnTo>
                      <a:pt x="304" y="10514"/>
                    </a:lnTo>
                    <a:lnTo>
                      <a:pt x="30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57" name="Google Shape;3757;p29"/>
              <p:cNvSpPr/>
              <p:nvPr/>
            </p:nvSpPr>
            <p:spPr>
              <a:xfrm>
                <a:off x="1172871" y="7249039"/>
                <a:ext cx="4374" cy="68861"/>
              </a:xfrm>
              <a:custGeom>
                <a:avLst/>
                <a:gdLst/>
                <a:ahLst/>
                <a:cxnLst/>
                <a:rect l="l" t="t" r="r" b="b"/>
                <a:pathLst>
                  <a:path w="305" h="4802" extrusionOk="0">
                    <a:moveTo>
                      <a:pt x="1" y="1"/>
                    </a:moveTo>
                    <a:lnTo>
                      <a:pt x="1" y="4741"/>
                    </a:lnTo>
                    <a:cubicBezTo>
                      <a:pt x="122" y="4741"/>
                      <a:pt x="183" y="4802"/>
                      <a:pt x="305" y="4802"/>
                    </a:cubicBezTo>
                    <a:lnTo>
                      <a:pt x="305"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58" name="Google Shape;3758;p29"/>
              <p:cNvSpPr/>
              <p:nvPr/>
            </p:nvSpPr>
            <p:spPr>
              <a:xfrm>
                <a:off x="1172871" y="8173711"/>
                <a:ext cx="4374" cy="6109"/>
              </a:xfrm>
              <a:custGeom>
                <a:avLst/>
                <a:gdLst/>
                <a:ahLst/>
                <a:cxnLst/>
                <a:rect l="l" t="t" r="r" b="b"/>
                <a:pathLst>
                  <a:path w="305" h="426" extrusionOk="0">
                    <a:moveTo>
                      <a:pt x="1" y="0"/>
                    </a:moveTo>
                    <a:lnTo>
                      <a:pt x="1" y="426"/>
                    </a:lnTo>
                    <a:lnTo>
                      <a:pt x="305" y="426"/>
                    </a:lnTo>
                    <a:lnTo>
                      <a:pt x="305"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59" name="Google Shape;3759;p29"/>
              <p:cNvSpPr/>
              <p:nvPr/>
            </p:nvSpPr>
            <p:spPr>
              <a:xfrm>
                <a:off x="1172871" y="6613720"/>
                <a:ext cx="4374" cy="15702"/>
              </a:xfrm>
              <a:custGeom>
                <a:avLst/>
                <a:gdLst/>
                <a:ahLst/>
                <a:cxnLst/>
                <a:rect l="l" t="t" r="r" b="b"/>
                <a:pathLst>
                  <a:path w="305" h="1095" extrusionOk="0">
                    <a:moveTo>
                      <a:pt x="305" y="0"/>
                    </a:moveTo>
                    <a:cubicBezTo>
                      <a:pt x="183" y="61"/>
                      <a:pt x="122" y="61"/>
                      <a:pt x="1" y="61"/>
                    </a:cubicBezTo>
                    <a:lnTo>
                      <a:pt x="1" y="1094"/>
                    </a:lnTo>
                    <a:lnTo>
                      <a:pt x="305" y="1094"/>
                    </a:lnTo>
                    <a:lnTo>
                      <a:pt x="305"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60" name="Google Shape;3760;p29"/>
              <p:cNvSpPr/>
              <p:nvPr/>
            </p:nvSpPr>
            <p:spPr>
              <a:xfrm>
                <a:off x="1172871" y="7907030"/>
                <a:ext cx="4374" cy="108955"/>
              </a:xfrm>
              <a:custGeom>
                <a:avLst/>
                <a:gdLst/>
                <a:ahLst/>
                <a:cxnLst/>
                <a:rect l="l" t="t" r="r" b="b"/>
                <a:pathLst>
                  <a:path w="305" h="7598" extrusionOk="0">
                    <a:moveTo>
                      <a:pt x="305" y="0"/>
                    </a:moveTo>
                    <a:cubicBezTo>
                      <a:pt x="183" y="61"/>
                      <a:pt x="122" y="61"/>
                      <a:pt x="1" y="61"/>
                    </a:cubicBezTo>
                    <a:lnTo>
                      <a:pt x="1" y="7597"/>
                    </a:lnTo>
                    <a:lnTo>
                      <a:pt x="305" y="7597"/>
                    </a:lnTo>
                    <a:lnTo>
                      <a:pt x="305"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61" name="Google Shape;3761;p29"/>
              <p:cNvSpPr/>
              <p:nvPr/>
            </p:nvSpPr>
            <p:spPr>
              <a:xfrm>
                <a:off x="1172871" y="7557550"/>
                <a:ext cx="4374" cy="149925"/>
              </a:xfrm>
              <a:custGeom>
                <a:avLst/>
                <a:gdLst/>
                <a:ahLst/>
                <a:cxnLst/>
                <a:rect l="l" t="t" r="r" b="b"/>
                <a:pathLst>
                  <a:path w="305" h="10455" extrusionOk="0">
                    <a:moveTo>
                      <a:pt x="1" y="1"/>
                    </a:moveTo>
                    <a:lnTo>
                      <a:pt x="1" y="10454"/>
                    </a:lnTo>
                    <a:lnTo>
                      <a:pt x="305" y="10454"/>
                    </a:lnTo>
                    <a:lnTo>
                      <a:pt x="305"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62" name="Google Shape;3762;p29"/>
              <p:cNvSpPr/>
              <p:nvPr/>
            </p:nvSpPr>
            <p:spPr>
              <a:xfrm>
                <a:off x="1172871" y="6787147"/>
                <a:ext cx="4374" cy="99362"/>
              </a:xfrm>
              <a:custGeom>
                <a:avLst/>
                <a:gdLst/>
                <a:ahLst/>
                <a:cxnLst/>
                <a:rect l="l" t="t" r="r" b="b"/>
                <a:pathLst>
                  <a:path w="305" h="6929" extrusionOk="0">
                    <a:moveTo>
                      <a:pt x="1" y="0"/>
                    </a:moveTo>
                    <a:lnTo>
                      <a:pt x="1" y="6929"/>
                    </a:lnTo>
                    <a:lnTo>
                      <a:pt x="305" y="6929"/>
                    </a:lnTo>
                    <a:lnTo>
                      <a:pt x="305"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63" name="Google Shape;3763;p29"/>
              <p:cNvSpPr/>
              <p:nvPr/>
            </p:nvSpPr>
            <p:spPr>
              <a:xfrm>
                <a:off x="1172871" y="5862476"/>
                <a:ext cx="4374" cy="150785"/>
              </a:xfrm>
              <a:custGeom>
                <a:avLst/>
                <a:gdLst/>
                <a:ahLst/>
                <a:cxnLst/>
                <a:rect l="l" t="t" r="r" b="b"/>
                <a:pathLst>
                  <a:path w="305" h="10515" extrusionOk="0">
                    <a:moveTo>
                      <a:pt x="1" y="1"/>
                    </a:moveTo>
                    <a:lnTo>
                      <a:pt x="1" y="10515"/>
                    </a:lnTo>
                    <a:lnTo>
                      <a:pt x="305" y="10515"/>
                    </a:lnTo>
                    <a:lnTo>
                      <a:pt x="305"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64" name="Google Shape;3764;p29"/>
              <p:cNvSpPr/>
              <p:nvPr/>
            </p:nvSpPr>
            <p:spPr>
              <a:xfrm>
                <a:off x="1172871" y="6632892"/>
                <a:ext cx="4374" cy="150785"/>
              </a:xfrm>
              <a:custGeom>
                <a:avLst/>
                <a:gdLst/>
                <a:ahLst/>
                <a:cxnLst/>
                <a:rect l="l" t="t" r="r" b="b"/>
                <a:pathLst>
                  <a:path w="305" h="10515" extrusionOk="0">
                    <a:moveTo>
                      <a:pt x="1" y="0"/>
                    </a:moveTo>
                    <a:lnTo>
                      <a:pt x="1" y="10514"/>
                    </a:lnTo>
                    <a:lnTo>
                      <a:pt x="305" y="10514"/>
                    </a:lnTo>
                    <a:lnTo>
                      <a:pt x="305"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65" name="Google Shape;3765;p29"/>
              <p:cNvSpPr/>
              <p:nvPr/>
            </p:nvSpPr>
            <p:spPr>
              <a:xfrm>
                <a:off x="1172871" y="6325242"/>
                <a:ext cx="4374" cy="130752"/>
              </a:xfrm>
              <a:custGeom>
                <a:avLst/>
                <a:gdLst/>
                <a:ahLst/>
                <a:cxnLst/>
                <a:rect l="l" t="t" r="r" b="b"/>
                <a:pathLst>
                  <a:path w="305" h="9118" extrusionOk="0">
                    <a:moveTo>
                      <a:pt x="1" y="1"/>
                    </a:moveTo>
                    <a:lnTo>
                      <a:pt x="1" y="9056"/>
                    </a:lnTo>
                    <a:cubicBezTo>
                      <a:pt x="122" y="9056"/>
                      <a:pt x="183" y="9117"/>
                      <a:pt x="305" y="9117"/>
                    </a:cubicBezTo>
                    <a:lnTo>
                      <a:pt x="305"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66" name="Google Shape;3766;p29"/>
              <p:cNvSpPr/>
              <p:nvPr/>
            </p:nvSpPr>
            <p:spPr>
              <a:xfrm>
                <a:off x="1172871" y="5708220"/>
                <a:ext cx="4374" cy="150785"/>
              </a:xfrm>
              <a:custGeom>
                <a:avLst/>
                <a:gdLst/>
                <a:ahLst/>
                <a:cxnLst/>
                <a:rect l="l" t="t" r="r" b="b"/>
                <a:pathLst>
                  <a:path w="305" h="10515" extrusionOk="0">
                    <a:moveTo>
                      <a:pt x="1" y="1"/>
                    </a:moveTo>
                    <a:lnTo>
                      <a:pt x="1" y="10515"/>
                    </a:lnTo>
                    <a:lnTo>
                      <a:pt x="305" y="10515"/>
                    </a:lnTo>
                    <a:lnTo>
                      <a:pt x="305"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67" name="Google Shape;3767;p29"/>
              <p:cNvSpPr/>
              <p:nvPr/>
            </p:nvSpPr>
            <p:spPr>
              <a:xfrm>
                <a:off x="1172871" y="7711805"/>
                <a:ext cx="4374" cy="37499"/>
              </a:xfrm>
              <a:custGeom>
                <a:avLst/>
                <a:gdLst/>
                <a:ahLst/>
                <a:cxnLst/>
                <a:rect l="l" t="t" r="r" b="b"/>
                <a:pathLst>
                  <a:path w="305" h="2615" extrusionOk="0">
                    <a:moveTo>
                      <a:pt x="1" y="1"/>
                    </a:moveTo>
                    <a:lnTo>
                      <a:pt x="1" y="2554"/>
                    </a:lnTo>
                    <a:cubicBezTo>
                      <a:pt x="122" y="2554"/>
                      <a:pt x="183" y="2554"/>
                      <a:pt x="305" y="2614"/>
                    </a:cubicBezTo>
                    <a:lnTo>
                      <a:pt x="305"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68" name="Google Shape;3768;p29"/>
              <p:cNvSpPr/>
              <p:nvPr/>
            </p:nvSpPr>
            <p:spPr>
              <a:xfrm>
                <a:off x="1172871" y="6016731"/>
                <a:ext cx="4374" cy="7858"/>
              </a:xfrm>
              <a:custGeom>
                <a:avLst/>
                <a:gdLst/>
                <a:ahLst/>
                <a:cxnLst/>
                <a:rect l="l" t="t" r="r" b="b"/>
                <a:pathLst>
                  <a:path w="305" h="548" extrusionOk="0">
                    <a:moveTo>
                      <a:pt x="1" y="1"/>
                    </a:moveTo>
                    <a:lnTo>
                      <a:pt x="1" y="548"/>
                    </a:lnTo>
                    <a:lnTo>
                      <a:pt x="305" y="548"/>
                    </a:lnTo>
                    <a:lnTo>
                      <a:pt x="305"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69" name="Google Shape;3769;p29"/>
              <p:cNvSpPr/>
              <p:nvPr/>
            </p:nvSpPr>
            <p:spPr>
              <a:xfrm>
                <a:off x="1172871" y="6183190"/>
                <a:ext cx="4374" cy="137721"/>
              </a:xfrm>
              <a:custGeom>
                <a:avLst/>
                <a:gdLst/>
                <a:ahLst/>
                <a:cxnLst/>
                <a:rect l="l" t="t" r="r" b="b"/>
                <a:pathLst>
                  <a:path w="305" h="9604" extrusionOk="0">
                    <a:moveTo>
                      <a:pt x="1" y="1"/>
                    </a:moveTo>
                    <a:lnTo>
                      <a:pt x="1" y="9603"/>
                    </a:lnTo>
                    <a:lnTo>
                      <a:pt x="305" y="9603"/>
                    </a:lnTo>
                    <a:lnTo>
                      <a:pt x="305"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70" name="Google Shape;3770;p29"/>
              <p:cNvSpPr/>
              <p:nvPr/>
            </p:nvSpPr>
            <p:spPr>
              <a:xfrm>
                <a:off x="1172871" y="7095658"/>
                <a:ext cx="4374" cy="149910"/>
              </a:xfrm>
              <a:custGeom>
                <a:avLst/>
                <a:gdLst/>
                <a:ahLst/>
                <a:cxnLst/>
                <a:rect l="l" t="t" r="r" b="b"/>
                <a:pathLst>
                  <a:path w="305" h="10454" extrusionOk="0">
                    <a:moveTo>
                      <a:pt x="1" y="1"/>
                    </a:moveTo>
                    <a:lnTo>
                      <a:pt x="1" y="10454"/>
                    </a:lnTo>
                    <a:lnTo>
                      <a:pt x="305" y="10454"/>
                    </a:lnTo>
                    <a:lnTo>
                      <a:pt x="305"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71" name="Google Shape;3771;p29"/>
              <p:cNvSpPr/>
              <p:nvPr/>
            </p:nvSpPr>
            <p:spPr>
              <a:xfrm>
                <a:off x="1172871" y="8338420"/>
                <a:ext cx="4374" cy="139457"/>
              </a:xfrm>
              <a:custGeom>
                <a:avLst/>
                <a:gdLst/>
                <a:ahLst/>
                <a:cxnLst/>
                <a:rect l="l" t="t" r="r" b="b"/>
                <a:pathLst>
                  <a:path w="305" h="9725" extrusionOk="0">
                    <a:moveTo>
                      <a:pt x="1" y="1"/>
                    </a:moveTo>
                    <a:lnTo>
                      <a:pt x="1" y="9725"/>
                    </a:lnTo>
                    <a:lnTo>
                      <a:pt x="305" y="9725"/>
                    </a:lnTo>
                    <a:lnTo>
                      <a:pt x="305"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72" name="Google Shape;3772;p29"/>
              <p:cNvSpPr/>
              <p:nvPr/>
            </p:nvSpPr>
            <p:spPr>
              <a:xfrm>
                <a:off x="1172871" y="8019455"/>
                <a:ext cx="4374" cy="150785"/>
              </a:xfrm>
              <a:custGeom>
                <a:avLst/>
                <a:gdLst/>
                <a:ahLst/>
                <a:cxnLst/>
                <a:rect l="l" t="t" r="r" b="b"/>
                <a:pathLst>
                  <a:path w="305" h="10515" extrusionOk="0">
                    <a:moveTo>
                      <a:pt x="1" y="0"/>
                    </a:moveTo>
                    <a:lnTo>
                      <a:pt x="1" y="10514"/>
                    </a:lnTo>
                    <a:lnTo>
                      <a:pt x="305" y="10514"/>
                    </a:lnTo>
                    <a:lnTo>
                      <a:pt x="305"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73" name="Google Shape;3773;p29"/>
              <p:cNvSpPr/>
              <p:nvPr/>
            </p:nvSpPr>
            <p:spPr>
              <a:xfrm>
                <a:off x="1172871" y="7045110"/>
                <a:ext cx="4374" cy="46203"/>
              </a:xfrm>
              <a:custGeom>
                <a:avLst/>
                <a:gdLst/>
                <a:ahLst/>
                <a:cxnLst/>
                <a:rect l="l" t="t" r="r" b="b"/>
                <a:pathLst>
                  <a:path w="305" h="3222" extrusionOk="0">
                    <a:moveTo>
                      <a:pt x="305" y="1"/>
                    </a:moveTo>
                    <a:cubicBezTo>
                      <a:pt x="183" y="1"/>
                      <a:pt x="122" y="1"/>
                      <a:pt x="1" y="61"/>
                    </a:cubicBezTo>
                    <a:lnTo>
                      <a:pt x="1" y="3222"/>
                    </a:lnTo>
                    <a:lnTo>
                      <a:pt x="305" y="3222"/>
                    </a:lnTo>
                    <a:lnTo>
                      <a:pt x="305"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74" name="Google Shape;3774;p29"/>
              <p:cNvSpPr/>
              <p:nvPr/>
            </p:nvSpPr>
            <p:spPr>
              <a:xfrm>
                <a:off x="1172871" y="7476500"/>
                <a:ext cx="4374" cy="77579"/>
              </a:xfrm>
              <a:custGeom>
                <a:avLst/>
                <a:gdLst/>
                <a:ahLst/>
                <a:cxnLst/>
                <a:rect l="l" t="t" r="r" b="b"/>
                <a:pathLst>
                  <a:path w="305" h="5410" extrusionOk="0">
                    <a:moveTo>
                      <a:pt x="1" y="1"/>
                    </a:moveTo>
                    <a:lnTo>
                      <a:pt x="1" y="5410"/>
                    </a:lnTo>
                    <a:lnTo>
                      <a:pt x="305" y="5410"/>
                    </a:lnTo>
                    <a:lnTo>
                      <a:pt x="305"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75" name="Google Shape;3775;p29"/>
              <p:cNvSpPr/>
              <p:nvPr/>
            </p:nvSpPr>
            <p:spPr>
              <a:xfrm>
                <a:off x="1172871" y="5583606"/>
                <a:ext cx="4374" cy="121144"/>
              </a:xfrm>
              <a:custGeom>
                <a:avLst/>
                <a:gdLst/>
                <a:ahLst/>
                <a:cxnLst/>
                <a:rect l="l" t="t" r="r" b="b"/>
                <a:pathLst>
                  <a:path w="305" h="8448" extrusionOk="0">
                    <a:moveTo>
                      <a:pt x="1" y="0"/>
                    </a:moveTo>
                    <a:lnTo>
                      <a:pt x="1" y="8448"/>
                    </a:lnTo>
                    <a:lnTo>
                      <a:pt x="305" y="8448"/>
                    </a:lnTo>
                    <a:lnTo>
                      <a:pt x="305"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76" name="Google Shape;3776;p29"/>
              <p:cNvSpPr/>
              <p:nvPr/>
            </p:nvSpPr>
            <p:spPr>
              <a:xfrm>
                <a:off x="1327126" y="7249039"/>
                <a:ext cx="3499" cy="150785"/>
              </a:xfrm>
              <a:custGeom>
                <a:avLst/>
                <a:gdLst/>
                <a:ahLst/>
                <a:cxnLst/>
                <a:rect l="l" t="t" r="r" b="b"/>
                <a:pathLst>
                  <a:path w="244" h="10515" extrusionOk="0">
                    <a:moveTo>
                      <a:pt x="1" y="1"/>
                    </a:moveTo>
                    <a:lnTo>
                      <a:pt x="1" y="10515"/>
                    </a:lnTo>
                    <a:lnTo>
                      <a:pt x="244" y="10515"/>
                    </a:lnTo>
                    <a:lnTo>
                      <a:pt x="24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77" name="Google Shape;3777;p29"/>
              <p:cNvSpPr/>
              <p:nvPr/>
            </p:nvSpPr>
            <p:spPr>
              <a:xfrm>
                <a:off x="1327126" y="6016731"/>
                <a:ext cx="3499" cy="149925"/>
              </a:xfrm>
              <a:custGeom>
                <a:avLst/>
                <a:gdLst/>
                <a:ahLst/>
                <a:cxnLst/>
                <a:rect l="l" t="t" r="r" b="b"/>
                <a:pathLst>
                  <a:path w="244" h="10455" extrusionOk="0">
                    <a:moveTo>
                      <a:pt x="1" y="1"/>
                    </a:moveTo>
                    <a:lnTo>
                      <a:pt x="1" y="10454"/>
                    </a:lnTo>
                    <a:lnTo>
                      <a:pt x="244" y="10454"/>
                    </a:lnTo>
                    <a:lnTo>
                      <a:pt x="24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78" name="Google Shape;3778;p29"/>
              <p:cNvSpPr/>
              <p:nvPr/>
            </p:nvSpPr>
            <p:spPr>
              <a:xfrm>
                <a:off x="1327126" y="6325242"/>
                <a:ext cx="3499" cy="149925"/>
              </a:xfrm>
              <a:custGeom>
                <a:avLst/>
                <a:gdLst/>
                <a:ahLst/>
                <a:cxnLst/>
                <a:rect l="l" t="t" r="r" b="b"/>
                <a:pathLst>
                  <a:path w="244" h="10455" extrusionOk="0">
                    <a:moveTo>
                      <a:pt x="1" y="1"/>
                    </a:moveTo>
                    <a:lnTo>
                      <a:pt x="1" y="10454"/>
                    </a:lnTo>
                    <a:lnTo>
                      <a:pt x="244" y="10454"/>
                    </a:lnTo>
                    <a:lnTo>
                      <a:pt x="24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79" name="Google Shape;3779;p29"/>
              <p:cNvSpPr/>
              <p:nvPr/>
            </p:nvSpPr>
            <p:spPr>
              <a:xfrm>
                <a:off x="1327126" y="6478637"/>
                <a:ext cx="3499" cy="150785"/>
              </a:xfrm>
              <a:custGeom>
                <a:avLst/>
                <a:gdLst/>
                <a:ahLst/>
                <a:cxnLst/>
                <a:rect l="l" t="t" r="r" b="b"/>
                <a:pathLst>
                  <a:path w="244" h="10515" extrusionOk="0">
                    <a:moveTo>
                      <a:pt x="1" y="0"/>
                    </a:moveTo>
                    <a:lnTo>
                      <a:pt x="1" y="10514"/>
                    </a:lnTo>
                    <a:lnTo>
                      <a:pt x="244" y="10514"/>
                    </a:lnTo>
                    <a:lnTo>
                      <a:pt x="24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80" name="Google Shape;3780;p29"/>
              <p:cNvSpPr/>
              <p:nvPr/>
            </p:nvSpPr>
            <p:spPr>
              <a:xfrm>
                <a:off x="1327126" y="8019455"/>
                <a:ext cx="3499" cy="150785"/>
              </a:xfrm>
              <a:custGeom>
                <a:avLst/>
                <a:gdLst/>
                <a:ahLst/>
                <a:cxnLst/>
                <a:rect l="l" t="t" r="r" b="b"/>
                <a:pathLst>
                  <a:path w="244" h="10515" extrusionOk="0">
                    <a:moveTo>
                      <a:pt x="1" y="0"/>
                    </a:moveTo>
                    <a:lnTo>
                      <a:pt x="1" y="10514"/>
                    </a:lnTo>
                    <a:lnTo>
                      <a:pt x="244" y="10514"/>
                    </a:lnTo>
                    <a:lnTo>
                      <a:pt x="24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81" name="Google Shape;3781;p29"/>
              <p:cNvSpPr/>
              <p:nvPr/>
            </p:nvSpPr>
            <p:spPr>
              <a:xfrm>
                <a:off x="1327126" y="5862476"/>
                <a:ext cx="3499" cy="150785"/>
              </a:xfrm>
              <a:custGeom>
                <a:avLst/>
                <a:gdLst/>
                <a:ahLst/>
                <a:cxnLst/>
                <a:rect l="l" t="t" r="r" b="b"/>
                <a:pathLst>
                  <a:path w="244" h="10515" extrusionOk="0">
                    <a:moveTo>
                      <a:pt x="1" y="1"/>
                    </a:moveTo>
                    <a:lnTo>
                      <a:pt x="1" y="10515"/>
                    </a:lnTo>
                    <a:lnTo>
                      <a:pt x="244" y="10515"/>
                    </a:lnTo>
                    <a:lnTo>
                      <a:pt x="24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82" name="Google Shape;3782;p29"/>
              <p:cNvSpPr/>
              <p:nvPr/>
            </p:nvSpPr>
            <p:spPr>
              <a:xfrm>
                <a:off x="1327126" y="7095658"/>
                <a:ext cx="3499" cy="149910"/>
              </a:xfrm>
              <a:custGeom>
                <a:avLst/>
                <a:gdLst/>
                <a:ahLst/>
                <a:cxnLst/>
                <a:rect l="l" t="t" r="r" b="b"/>
                <a:pathLst>
                  <a:path w="244" h="10454" extrusionOk="0">
                    <a:moveTo>
                      <a:pt x="1" y="1"/>
                    </a:moveTo>
                    <a:lnTo>
                      <a:pt x="1" y="10454"/>
                    </a:lnTo>
                    <a:lnTo>
                      <a:pt x="244" y="10454"/>
                    </a:lnTo>
                    <a:lnTo>
                      <a:pt x="24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83" name="Google Shape;3783;p29"/>
              <p:cNvSpPr/>
              <p:nvPr/>
            </p:nvSpPr>
            <p:spPr>
              <a:xfrm>
                <a:off x="1327126" y="7403294"/>
                <a:ext cx="3499" cy="150785"/>
              </a:xfrm>
              <a:custGeom>
                <a:avLst/>
                <a:gdLst/>
                <a:ahLst/>
                <a:cxnLst/>
                <a:rect l="l" t="t" r="r" b="b"/>
                <a:pathLst>
                  <a:path w="244" h="10515" extrusionOk="0">
                    <a:moveTo>
                      <a:pt x="1" y="1"/>
                    </a:moveTo>
                    <a:lnTo>
                      <a:pt x="1" y="10515"/>
                    </a:lnTo>
                    <a:lnTo>
                      <a:pt x="244" y="10515"/>
                    </a:lnTo>
                    <a:lnTo>
                      <a:pt x="24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84" name="Google Shape;3784;p29"/>
              <p:cNvSpPr/>
              <p:nvPr/>
            </p:nvSpPr>
            <p:spPr>
              <a:xfrm>
                <a:off x="1327126" y="6787147"/>
                <a:ext cx="3499" cy="149910"/>
              </a:xfrm>
              <a:custGeom>
                <a:avLst/>
                <a:gdLst/>
                <a:ahLst/>
                <a:cxnLst/>
                <a:rect l="l" t="t" r="r" b="b"/>
                <a:pathLst>
                  <a:path w="244" h="10454" extrusionOk="0">
                    <a:moveTo>
                      <a:pt x="1" y="0"/>
                    </a:moveTo>
                    <a:lnTo>
                      <a:pt x="1" y="10454"/>
                    </a:lnTo>
                    <a:lnTo>
                      <a:pt x="244" y="10454"/>
                    </a:lnTo>
                    <a:lnTo>
                      <a:pt x="24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85" name="Google Shape;3785;p29"/>
              <p:cNvSpPr/>
              <p:nvPr/>
            </p:nvSpPr>
            <p:spPr>
              <a:xfrm>
                <a:off x="1327126" y="5583606"/>
                <a:ext cx="3499" cy="121144"/>
              </a:xfrm>
              <a:custGeom>
                <a:avLst/>
                <a:gdLst/>
                <a:ahLst/>
                <a:cxnLst/>
                <a:rect l="l" t="t" r="r" b="b"/>
                <a:pathLst>
                  <a:path w="244" h="8448" extrusionOk="0">
                    <a:moveTo>
                      <a:pt x="1" y="0"/>
                    </a:moveTo>
                    <a:lnTo>
                      <a:pt x="1" y="8448"/>
                    </a:lnTo>
                    <a:lnTo>
                      <a:pt x="244" y="8448"/>
                    </a:lnTo>
                    <a:lnTo>
                      <a:pt x="24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86" name="Google Shape;3786;p29"/>
              <p:cNvSpPr/>
              <p:nvPr/>
            </p:nvSpPr>
            <p:spPr>
              <a:xfrm>
                <a:off x="1327126" y="6632892"/>
                <a:ext cx="3499" cy="150785"/>
              </a:xfrm>
              <a:custGeom>
                <a:avLst/>
                <a:gdLst/>
                <a:ahLst/>
                <a:cxnLst/>
                <a:rect l="l" t="t" r="r" b="b"/>
                <a:pathLst>
                  <a:path w="244" h="10515" extrusionOk="0">
                    <a:moveTo>
                      <a:pt x="1" y="0"/>
                    </a:moveTo>
                    <a:lnTo>
                      <a:pt x="1" y="10514"/>
                    </a:lnTo>
                    <a:lnTo>
                      <a:pt x="244" y="10514"/>
                    </a:lnTo>
                    <a:lnTo>
                      <a:pt x="24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87" name="Google Shape;3787;p29"/>
              <p:cNvSpPr/>
              <p:nvPr/>
            </p:nvSpPr>
            <p:spPr>
              <a:xfrm>
                <a:off x="1327126" y="8173711"/>
                <a:ext cx="3499" cy="150785"/>
              </a:xfrm>
              <a:custGeom>
                <a:avLst/>
                <a:gdLst/>
                <a:ahLst/>
                <a:cxnLst/>
                <a:rect l="l" t="t" r="r" b="b"/>
                <a:pathLst>
                  <a:path w="244" h="10515" extrusionOk="0">
                    <a:moveTo>
                      <a:pt x="1" y="0"/>
                    </a:moveTo>
                    <a:lnTo>
                      <a:pt x="1" y="10514"/>
                    </a:lnTo>
                    <a:lnTo>
                      <a:pt x="244" y="10514"/>
                    </a:lnTo>
                    <a:lnTo>
                      <a:pt x="24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88" name="Google Shape;3788;p29"/>
              <p:cNvSpPr/>
              <p:nvPr/>
            </p:nvSpPr>
            <p:spPr>
              <a:xfrm>
                <a:off x="1327126" y="8327966"/>
                <a:ext cx="3499" cy="149910"/>
              </a:xfrm>
              <a:custGeom>
                <a:avLst/>
                <a:gdLst/>
                <a:ahLst/>
                <a:cxnLst/>
                <a:rect l="l" t="t" r="r" b="b"/>
                <a:pathLst>
                  <a:path w="244" h="10454" extrusionOk="0">
                    <a:moveTo>
                      <a:pt x="1" y="0"/>
                    </a:moveTo>
                    <a:lnTo>
                      <a:pt x="1" y="10454"/>
                    </a:lnTo>
                    <a:lnTo>
                      <a:pt x="244" y="10454"/>
                    </a:lnTo>
                    <a:lnTo>
                      <a:pt x="24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89" name="Google Shape;3789;p29"/>
              <p:cNvSpPr/>
              <p:nvPr/>
            </p:nvSpPr>
            <p:spPr>
              <a:xfrm>
                <a:off x="1327126" y="7557550"/>
                <a:ext cx="3499" cy="149925"/>
              </a:xfrm>
              <a:custGeom>
                <a:avLst/>
                <a:gdLst/>
                <a:ahLst/>
                <a:cxnLst/>
                <a:rect l="l" t="t" r="r" b="b"/>
                <a:pathLst>
                  <a:path w="244" h="10455" extrusionOk="0">
                    <a:moveTo>
                      <a:pt x="1" y="1"/>
                    </a:moveTo>
                    <a:lnTo>
                      <a:pt x="1" y="10454"/>
                    </a:lnTo>
                    <a:lnTo>
                      <a:pt x="244" y="10454"/>
                    </a:lnTo>
                    <a:lnTo>
                      <a:pt x="24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90" name="Google Shape;3790;p29"/>
              <p:cNvSpPr/>
              <p:nvPr/>
            </p:nvSpPr>
            <p:spPr>
              <a:xfrm>
                <a:off x="1327126" y="6170986"/>
                <a:ext cx="3499" cy="149925"/>
              </a:xfrm>
              <a:custGeom>
                <a:avLst/>
                <a:gdLst/>
                <a:ahLst/>
                <a:cxnLst/>
                <a:rect l="l" t="t" r="r" b="b"/>
                <a:pathLst>
                  <a:path w="244" h="10455" extrusionOk="0">
                    <a:moveTo>
                      <a:pt x="1" y="1"/>
                    </a:moveTo>
                    <a:lnTo>
                      <a:pt x="1" y="10454"/>
                    </a:lnTo>
                    <a:lnTo>
                      <a:pt x="244" y="10454"/>
                    </a:lnTo>
                    <a:lnTo>
                      <a:pt x="24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91" name="Google Shape;3791;p29"/>
              <p:cNvSpPr/>
              <p:nvPr/>
            </p:nvSpPr>
            <p:spPr>
              <a:xfrm>
                <a:off x="1327126" y="5708220"/>
                <a:ext cx="3499" cy="150785"/>
              </a:xfrm>
              <a:custGeom>
                <a:avLst/>
                <a:gdLst/>
                <a:ahLst/>
                <a:cxnLst/>
                <a:rect l="l" t="t" r="r" b="b"/>
                <a:pathLst>
                  <a:path w="244" h="10515" extrusionOk="0">
                    <a:moveTo>
                      <a:pt x="1" y="1"/>
                    </a:moveTo>
                    <a:lnTo>
                      <a:pt x="1" y="10515"/>
                    </a:lnTo>
                    <a:lnTo>
                      <a:pt x="244" y="10515"/>
                    </a:lnTo>
                    <a:lnTo>
                      <a:pt x="24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92" name="Google Shape;3792;p29"/>
              <p:cNvSpPr/>
              <p:nvPr/>
            </p:nvSpPr>
            <p:spPr>
              <a:xfrm>
                <a:off x="1327126" y="7711805"/>
                <a:ext cx="3499" cy="149925"/>
              </a:xfrm>
              <a:custGeom>
                <a:avLst/>
                <a:gdLst/>
                <a:ahLst/>
                <a:cxnLst/>
                <a:rect l="l" t="t" r="r" b="b"/>
                <a:pathLst>
                  <a:path w="244" h="10455" extrusionOk="0">
                    <a:moveTo>
                      <a:pt x="1" y="1"/>
                    </a:moveTo>
                    <a:lnTo>
                      <a:pt x="1" y="10454"/>
                    </a:lnTo>
                    <a:lnTo>
                      <a:pt x="244" y="10454"/>
                    </a:lnTo>
                    <a:lnTo>
                      <a:pt x="24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93" name="Google Shape;3793;p29"/>
              <p:cNvSpPr/>
              <p:nvPr/>
            </p:nvSpPr>
            <p:spPr>
              <a:xfrm>
                <a:off x="1327126" y="7866075"/>
                <a:ext cx="3499" cy="149910"/>
              </a:xfrm>
              <a:custGeom>
                <a:avLst/>
                <a:gdLst/>
                <a:ahLst/>
                <a:cxnLst/>
                <a:rect l="l" t="t" r="r" b="b"/>
                <a:pathLst>
                  <a:path w="244" h="10454" extrusionOk="0">
                    <a:moveTo>
                      <a:pt x="1" y="0"/>
                    </a:moveTo>
                    <a:lnTo>
                      <a:pt x="1" y="10453"/>
                    </a:lnTo>
                    <a:lnTo>
                      <a:pt x="244" y="10453"/>
                    </a:lnTo>
                    <a:lnTo>
                      <a:pt x="24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94" name="Google Shape;3794;p29"/>
              <p:cNvSpPr/>
              <p:nvPr/>
            </p:nvSpPr>
            <p:spPr>
              <a:xfrm>
                <a:off x="1327126" y="6941403"/>
                <a:ext cx="3499" cy="149910"/>
              </a:xfrm>
              <a:custGeom>
                <a:avLst/>
                <a:gdLst/>
                <a:ahLst/>
                <a:cxnLst/>
                <a:rect l="l" t="t" r="r" b="b"/>
                <a:pathLst>
                  <a:path w="244" h="10454" extrusionOk="0">
                    <a:moveTo>
                      <a:pt x="1" y="0"/>
                    </a:moveTo>
                    <a:lnTo>
                      <a:pt x="1" y="10454"/>
                    </a:lnTo>
                    <a:lnTo>
                      <a:pt x="244" y="10454"/>
                    </a:lnTo>
                    <a:lnTo>
                      <a:pt x="24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95" name="Google Shape;3795;p29"/>
              <p:cNvSpPr/>
              <p:nvPr/>
            </p:nvSpPr>
            <p:spPr>
              <a:xfrm>
                <a:off x="1481382" y="8019455"/>
                <a:ext cx="3499" cy="150785"/>
              </a:xfrm>
              <a:custGeom>
                <a:avLst/>
                <a:gdLst/>
                <a:ahLst/>
                <a:cxnLst/>
                <a:rect l="l" t="t" r="r" b="b"/>
                <a:pathLst>
                  <a:path w="244" h="10515" extrusionOk="0">
                    <a:moveTo>
                      <a:pt x="1" y="0"/>
                    </a:moveTo>
                    <a:lnTo>
                      <a:pt x="1" y="10514"/>
                    </a:lnTo>
                    <a:lnTo>
                      <a:pt x="244" y="10514"/>
                    </a:lnTo>
                    <a:lnTo>
                      <a:pt x="24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96" name="Google Shape;3796;p29"/>
              <p:cNvSpPr/>
              <p:nvPr/>
            </p:nvSpPr>
            <p:spPr>
              <a:xfrm>
                <a:off x="1481382" y="7711805"/>
                <a:ext cx="3499" cy="149925"/>
              </a:xfrm>
              <a:custGeom>
                <a:avLst/>
                <a:gdLst/>
                <a:ahLst/>
                <a:cxnLst/>
                <a:rect l="l" t="t" r="r" b="b"/>
                <a:pathLst>
                  <a:path w="244" h="10455" extrusionOk="0">
                    <a:moveTo>
                      <a:pt x="1" y="1"/>
                    </a:moveTo>
                    <a:lnTo>
                      <a:pt x="1" y="10454"/>
                    </a:lnTo>
                    <a:lnTo>
                      <a:pt x="244" y="10454"/>
                    </a:lnTo>
                    <a:lnTo>
                      <a:pt x="24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97" name="Google Shape;3797;p29"/>
              <p:cNvSpPr/>
              <p:nvPr/>
            </p:nvSpPr>
            <p:spPr>
              <a:xfrm>
                <a:off x="1481382" y="6325242"/>
                <a:ext cx="3499" cy="149925"/>
              </a:xfrm>
              <a:custGeom>
                <a:avLst/>
                <a:gdLst/>
                <a:ahLst/>
                <a:cxnLst/>
                <a:rect l="l" t="t" r="r" b="b"/>
                <a:pathLst>
                  <a:path w="244" h="10455" extrusionOk="0">
                    <a:moveTo>
                      <a:pt x="1" y="1"/>
                    </a:moveTo>
                    <a:lnTo>
                      <a:pt x="1" y="10454"/>
                    </a:lnTo>
                    <a:lnTo>
                      <a:pt x="244" y="10454"/>
                    </a:lnTo>
                    <a:lnTo>
                      <a:pt x="24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98" name="Google Shape;3798;p29"/>
              <p:cNvSpPr/>
              <p:nvPr/>
            </p:nvSpPr>
            <p:spPr>
              <a:xfrm>
                <a:off x="1481382" y="7866075"/>
                <a:ext cx="3499" cy="149910"/>
              </a:xfrm>
              <a:custGeom>
                <a:avLst/>
                <a:gdLst/>
                <a:ahLst/>
                <a:cxnLst/>
                <a:rect l="l" t="t" r="r" b="b"/>
                <a:pathLst>
                  <a:path w="244" h="10454" extrusionOk="0">
                    <a:moveTo>
                      <a:pt x="1" y="0"/>
                    </a:moveTo>
                    <a:lnTo>
                      <a:pt x="1" y="10453"/>
                    </a:lnTo>
                    <a:lnTo>
                      <a:pt x="244" y="10453"/>
                    </a:lnTo>
                    <a:lnTo>
                      <a:pt x="24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99" name="Google Shape;3799;p29"/>
              <p:cNvSpPr/>
              <p:nvPr/>
            </p:nvSpPr>
            <p:spPr>
              <a:xfrm>
                <a:off x="1481382" y="7403294"/>
                <a:ext cx="3499" cy="150785"/>
              </a:xfrm>
              <a:custGeom>
                <a:avLst/>
                <a:gdLst/>
                <a:ahLst/>
                <a:cxnLst/>
                <a:rect l="l" t="t" r="r" b="b"/>
                <a:pathLst>
                  <a:path w="244" h="10515" extrusionOk="0">
                    <a:moveTo>
                      <a:pt x="1" y="1"/>
                    </a:moveTo>
                    <a:lnTo>
                      <a:pt x="1" y="10515"/>
                    </a:lnTo>
                    <a:lnTo>
                      <a:pt x="244" y="10515"/>
                    </a:lnTo>
                    <a:lnTo>
                      <a:pt x="24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00" name="Google Shape;3800;p29"/>
              <p:cNvSpPr/>
              <p:nvPr/>
            </p:nvSpPr>
            <p:spPr>
              <a:xfrm>
                <a:off x="1481382" y="5708220"/>
                <a:ext cx="3499" cy="150785"/>
              </a:xfrm>
              <a:custGeom>
                <a:avLst/>
                <a:gdLst/>
                <a:ahLst/>
                <a:cxnLst/>
                <a:rect l="l" t="t" r="r" b="b"/>
                <a:pathLst>
                  <a:path w="244" h="10515" extrusionOk="0">
                    <a:moveTo>
                      <a:pt x="1" y="1"/>
                    </a:moveTo>
                    <a:lnTo>
                      <a:pt x="1" y="10515"/>
                    </a:lnTo>
                    <a:lnTo>
                      <a:pt x="244" y="10515"/>
                    </a:lnTo>
                    <a:lnTo>
                      <a:pt x="24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01" name="Google Shape;3801;p29"/>
              <p:cNvSpPr/>
              <p:nvPr/>
            </p:nvSpPr>
            <p:spPr>
              <a:xfrm>
                <a:off x="1481382" y="8173711"/>
                <a:ext cx="3499" cy="150785"/>
              </a:xfrm>
              <a:custGeom>
                <a:avLst/>
                <a:gdLst/>
                <a:ahLst/>
                <a:cxnLst/>
                <a:rect l="l" t="t" r="r" b="b"/>
                <a:pathLst>
                  <a:path w="244" h="10515" extrusionOk="0">
                    <a:moveTo>
                      <a:pt x="1" y="0"/>
                    </a:moveTo>
                    <a:lnTo>
                      <a:pt x="1" y="10514"/>
                    </a:lnTo>
                    <a:lnTo>
                      <a:pt x="244" y="10514"/>
                    </a:lnTo>
                    <a:lnTo>
                      <a:pt x="24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02" name="Google Shape;3802;p29"/>
              <p:cNvSpPr/>
              <p:nvPr/>
            </p:nvSpPr>
            <p:spPr>
              <a:xfrm>
                <a:off x="1481382" y="6632892"/>
                <a:ext cx="3499" cy="150785"/>
              </a:xfrm>
              <a:custGeom>
                <a:avLst/>
                <a:gdLst/>
                <a:ahLst/>
                <a:cxnLst/>
                <a:rect l="l" t="t" r="r" b="b"/>
                <a:pathLst>
                  <a:path w="244" h="10515" extrusionOk="0">
                    <a:moveTo>
                      <a:pt x="1" y="0"/>
                    </a:moveTo>
                    <a:lnTo>
                      <a:pt x="1" y="10514"/>
                    </a:lnTo>
                    <a:lnTo>
                      <a:pt x="244" y="10514"/>
                    </a:lnTo>
                    <a:lnTo>
                      <a:pt x="24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03" name="Google Shape;3803;p29"/>
              <p:cNvSpPr/>
              <p:nvPr/>
            </p:nvSpPr>
            <p:spPr>
              <a:xfrm>
                <a:off x="1481382" y="6787147"/>
                <a:ext cx="3499" cy="149910"/>
              </a:xfrm>
              <a:custGeom>
                <a:avLst/>
                <a:gdLst/>
                <a:ahLst/>
                <a:cxnLst/>
                <a:rect l="l" t="t" r="r" b="b"/>
                <a:pathLst>
                  <a:path w="244" h="10454" extrusionOk="0">
                    <a:moveTo>
                      <a:pt x="1" y="0"/>
                    </a:moveTo>
                    <a:lnTo>
                      <a:pt x="1" y="10454"/>
                    </a:lnTo>
                    <a:lnTo>
                      <a:pt x="244" y="10454"/>
                    </a:lnTo>
                    <a:lnTo>
                      <a:pt x="24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04" name="Google Shape;3804;p29"/>
              <p:cNvSpPr/>
              <p:nvPr/>
            </p:nvSpPr>
            <p:spPr>
              <a:xfrm>
                <a:off x="1481382" y="8327966"/>
                <a:ext cx="3499" cy="106331"/>
              </a:xfrm>
              <a:custGeom>
                <a:avLst/>
                <a:gdLst/>
                <a:ahLst/>
                <a:cxnLst/>
                <a:rect l="l" t="t" r="r" b="b"/>
                <a:pathLst>
                  <a:path w="244" h="7415" extrusionOk="0">
                    <a:moveTo>
                      <a:pt x="1" y="0"/>
                    </a:moveTo>
                    <a:lnTo>
                      <a:pt x="1" y="7415"/>
                    </a:lnTo>
                    <a:cubicBezTo>
                      <a:pt x="62" y="7354"/>
                      <a:pt x="183" y="7293"/>
                      <a:pt x="244" y="7233"/>
                    </a:cubicBezTo>
                    <a:lnTo>
                      <a:pt x="24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05" name="Google Shape;3805;p29"/>
              <p:cNvSpPr/>
              <p:nvPr/>
            </p:nvSpPr>
            <p:spPr>
              <a:xfrm>
                <a:off x="1481382" y="7095658"/>
                <a:ext cx="3499" cy="149910"/>
              </a:xfrm>
              <a:custGeom>
                <a:avLst/>
                <a:gdLst/>
                <a:ahLst/>
                <a:cxnLst/>
                <a:rect l="l" t="t" r="r" b="b"/>
                <a:pathLst>
                  <a:path w="244" h="10454" extrusionOk="0">
                    <a:moveTo>
                      <a:pt x="1" y="1"/>
                    </a:moveTo>
                    <a:lnTo>
                      <a:pt x="1" y="10454"/>
                    </a:lnTo>
                    <a:lnTo>
                      <a:pt x="244" y="10454"/>
                    </a:lnTo>
                    <a:lnTo>
                      <a:pt x="24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06" name="Google Shape;3806;p29"/>
              <p:cNvSpPr/>
              <p:nvPr/>
            </p:nvSpPr>
            <p:spPr>
              <a:xfrm>
                <a:off x="1481382" y="6170986"/>
                <a:ext cx="3499" cy="149925"/>
              </a:xfrm>
              <a:custGeom>
                <a:avLst/>
                <a:gdLst/>
                <a:ahLst/>
                <a:cxnLst/>
                <a:rect l="l" t="t" r="r" b="b"/>
                <a:pathLst>
                  <a:path w="244" h="10455" extrusionOk="0">
                    <a:moveTo>
                      <a:pt x="1" y="1"/>
                    </a:moveTo>
                    <a:lnTo>
                      <a:pt x="1" y="10454"/>
                    </a:lnTo>
                    <a:lnTo>
                      <a:pt x="244" y="10454"/>
                    </a:lnTo>
                    <a:lnTo>
                      <a:pt x="24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07" name="Google Shape;3807;p29"/>
              <p:cNvSpPr/>
              <p:nvPr/>
            </p:nvSpPr>
            <p:spPr>
              <a:xfrm>
                <a:off x="1481382" y="5583606"/>
                <a:ext cx="3499" cy="121144"/>
              </a:xfrm>
              <a:custGeom>
                <a:avLst/>
                <a:gdLst/>
                <a:ahLst/>
                <a:cxnLst/>
                <a:rect l="l" t="t" r="r" b="b"/>
                <a:pathLst>
                  <a:path w="244" h="8448" extrusionOk="0">
                    <a:moveTo>
                      <a:pt x="1" y="0"/>
                    </a:moveTo>
                    <a:lnTo>
                      <a:pt x="1" y="8448"/>
                    </a:lnTo>
                    <a:lnTo>
                      <a:pt x="244" y="8448"/>
                    </a:lnTo>
                    <a:lnTo>
                      <a:pt x="24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08" name="Google Shape;3808;p29"/>
              <p:cNvSpPr/>
              <p:nvPr/>
            </p:nvSpPr>
            <p:spPr>
              <a:xfrm>
                <a:off x="1481382" y="5862476"/>
                <a:ext cx="3499" cy="150785"/>
              </a:xfrm>
              <a:custGeom>
                <a:avLst/>
                <a:gdLst/>
                <a:ahLst/>
                <a:cxnLst/>
                <a:rect l="l" t="t" r="r" b="b"/>
                <a:pathLst>
                  <a:path w="244" h="10515" extrusionOk="0">
                    <a:moveTo>
                      <a:pt x="1" y="1"/>
                    </a:moveTo>
                    <a:lnTo>
                      <a:pt x="1" y="10515"/>
                    </a:lnTo>
                    <a:lnTo>
                      <a:pt x="244" y="10515"/>
                    </a:lnTo>
                    <a:lnTo>
                      <a:pt x="24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09" name="Google Shape;3809;p29"/>
              <p:cNvSpPr/>
              <p:nvPr/>
            </p:nvSpPr>
            <p:spPr>
              <a:xfrm>
                <a:off x="1481382" y="6941403"/>
                <a:ext cx="3499" cy="149910"/>
              </a:xfrm>
              <a:custGeom>
                <a:avLst/>
                <a:gdLst/>
                <a:ahLst/>
                <a:cxnLst/>
                <a:rect l="l" t="t" r="r" b="b"/>
                <a:pathLst>
                  <a:path w="244" h="10454" extrusionOk="0">
                    <a:moveTo>
                      <a:pt x="1" y="0"/>
                    </a:moveTo>
                    <a:lnTo>
                      <a:pt x="1" y="10454"/>
                    </a:lnTo>
                    <a:lnTo>
                      <a:pt x="244" y="10454"/>
                    </a:lnTo>
                    <a:lnTo>
                      <a:pt x="24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10" name="Google Shape;3810;p29"/>
              <p:cNvSpPr/>
              <p:nvPr/>
            </p:nvSpPr>
            <p:spPr>
              <a:xfrm>
                <a:off x="1481382" y="6478637"/>
                <a:ext cx="3499" cy="150785"/>
              </a:xfrm>
              <a:custGeom>
                <a:avLst/>
                <a:gdLst/>
                <a:ahLst/>
                <a:cxnLst/>
                <a:rect l="l" t="t" r="r" b="b"/>
                <a:pathLst>
                  <a:path w="244" h="10515" extrusionOk="0">
                    <a:moveTo>
                      <a:pt x="1" y="0"/>
                    </a:moveTo>
                    <a:lnTo>
                      <a:pt x="1" y="10514"/>
                    </a:lnTo>
                    <a:lnTo>
                      <a:pt x="244" y="10514"/>
                    </a:lnTo>
                    <a:lnTo>
                      <a:pt x="24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11" name="Google Shape;3811;p29"/>
              <p:cNvSpPr/>
              <p:nvPr/>
            </p:nvSpPr>
            <p:spPr>
              <a:xfrm>
                <a:off x="1481382" y="7249039"/>
                <a:ext cx="3499" cy="150785"/>
              </a:xfrm>
              <a:custGeom>
                <a:avLst/>
                <a:gdLst/>
                <a:ahLst/>
                <a:cxnLst/>
                <a:rect l="l" t="t" r="r" b="b"/>
                <a:pathLst>
                  <a:path w="244" h="10515" extrusionOk="0">
                    <a:moveTo>
                      <a:pt x="1" y="1"/>
                    </a:moveTo>
                    <a:lnTo>
                      <a:pt x="1" y="10515"/>
                    </a:lnTo>
                    <a:lnTo>
                      <a:pt x="244" y="10515"/>
                    </a:lnTo>
                    <a:lnTo>
                      <a:pt x="24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12" name="Google Shape;3812;p29"/>
              <p:cNvSpPr/>
              <p:nvPr/>
            </p:nvSpPr>
            <p:spPr>
              <a:xfrm>
                <a:off x="1481382" y="7557550"/>
                <a:ext cx="3499" cy="149925"/>
              </a:xfrm>
              <a:custGeom>
                <a:avLst/>
                <a:gdLst/>
                <a:ahLst/>
                <a:cxnLst/>
                <a:rect l="l" t="t" r="r" b="b"/>
                <a:pathLst>
                  <a:path w="244" h="10455" extrusionOk="0">
                    <a:moveTo>
                      <a:pt x="1" y="1"/>
                    </a:moveTo>
                    <a:lnTo>
                      <a:pt x="1" y="10454"/>
                    </a:lnTo>
                    <a:lnTo>
                      <a:pt x="244" y="10454"/>
                    </a:lnTo>
                    <a:lnTo>
                      <a:pt x="24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13" name="Google Shape;3813;p29"/>
              <p:cNvSpPr/>
              <p:nvPr/>
            </p:nvSpPr>
            <p:spPr>
              <a:xfrm>
                <a:off x="1481382" y="6016731"/>
                <a:ext cx="3499" cy="149925"/>
              </a:xfrm>
              <a:custGeom>
                <a:avLst/>
                <a:gdLst/>
                <a:ahLst/>
                <a:cxnLst/>
                <a:rect l="l" t="t" r="r" b="b"/>
                <a:pathLst>
                  <a:path w="244" h="10455" extrusionOk="0">
                    <a:moveTo>
                      <a:pt x="1" y="1"/>
                    </a:moveTo>
                    <a:lnTo>
                      <a:pt x="1" y="10454"/>
                    </a:lnTo>
                    <a:lnTo>
                      <a:pt x="244" y="10454"/>
                    </a:lnTo>
                    <a:lnTo>
                      <a:pt x="24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14" name="Google Shape;3814;p29"/>
              <p:cNvSpPr/>
              <p:nvPr/>
            </p:nvSpPr>
            <p:spPr>
              <a:xfrm>
                <a:off x="1634777" y="5583606"/>
                <a:ext cx="4359" cy="121144"/>
              </a:xfrm>
              <a:custGeom>
                <a:avLst/>
                <a:gdLst/>
                <a:ahLst/>
                <a:cxnLst/>
                <a:rect l="l" t="t" r="r" b="b"/>
                <a:pathLst>
                  <a:path w="304" h="8448" extrusionOk="0">
                    <a:moveTo>
                      <a:pt x="0" y="0"/>
                    </a:moveTo>
                    <a:lnTo>
                      <a:pt x="0" y="8448"/>
                    </a:lnTo>
                    <a:lnTo>
                      <a:pt x="304" y="8448"/>
                    </a:lnTo>
                    <a:lnTo>
                      <a:pt x="30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15" name="Google Shape;3815;p29"/>
              <p:cNvSpPr/>
              <p:nvPr/>
            </p:nvSpPr>
            <p:spPr>
              <a:xfrm>
                <a:off x="1634777" y="7557550"/>
                <a:ext cx="4359" cy="149925"/>
              </a:xfrm>
              <a:custGeom>
                <a:avLst/>
                <a:gdLst/>
                <a:ahLst/>
                <a:cxnLst/>
                <a:rect l="l" t="t" r="r" b="b"/>
                <a:pathLst>
                  <a:path w="304" h="10455" extrusionOk="0">
                    <a:moveTo>
                      <a:pt x="0" y="1"/>
                    </a:moveTo>
                    <a:lnTo>
                      <a:pt x="0" y="10454"/>
                    </a:lnTo>
                    <a:lnTo>
                      <a:pt x="304" y="10454"/>
                    </a:lnTo>
                    <a:lnTo>
                      <a:pt x="30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16" name="Google Shape;3816;p29"/>
              <p:cNvSpPr/>
              <p:nvPr/>
            </p:nvSpPr>
            <p:spPr>
              <a:xfrm>
                <a:off x="1634777" y="6016731"/>
                <a:ext cx="4359" cy="149925"/>
              </a:xfrm>
              <a:custGeom>
                <a:avLst/>
                <a:gdLst/>
                <a:ahLst/>
                <a:cxnLst/>
                <a:rect l="l" t="t" r="r" b="b"/>
                <a:pathLst>
                  <a:path w="304" h="10455" extrusionOk="0">
                    <a:moveTo>
                      <a:pt x="0" y="1"/>
                    </a:moveTo>
                    <a:lnTo>
                      <a:pt x="0" y="10454"/>
                    </a:lnTo>
                    <a:lnTo>
                      <a:pt x="304" y="10454"/>
                    </a:lnTo>
                    <a:lnTo>
                      <a:pt x="30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17" name="Google Shape;3817;p29"/>
              <p:cNvSpPr/>
              <p:nvPr/>
            </p:nvSpPr>
            <p:spPr>
              <a:xfrm>
                <a:off x="1634777" y="6170986"/>
                <a:ext cx="4359" cy="149925"/>
              </a:xfrm>
              <a:custGeom>
                <a:avLst/>
                <a:gdLst/>
                <a:ahLst/>
                <a:cxnLst/>
                <a:rect l="l" t="t" r="r" b="b"/>
                <a:pathLst>
                  <a:path w="304" h="10455" extrusionOk="0">
                    <a:moveTo>
                      <a:pt x="0" y="1"/>
                    </a:moveTo>
                    <a:lnTo>
                      <a:pt x="0" y="10454"/>
                    </a:lnTo>
                    <a:lnTo>
                      <a:pt x="304" y="10454"/>
                    </a:lnTo>
                    <a:lnTo>
                      <a:pt x="30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18" name="Google Shape;3818;p29"/>
              <p:cNvSpPr/>
              <p:nvPr/>
            </p:nvSpPr>
            <p:spPr>
              <a:xfrm>
                <a:off x="1634777" y="7866075"/>
                <a:ext cx="4359" cy="149910"/>
              </a:xfrm>
              <a:custGeom>
                <a:avLst/>
                <a:gdLst/>
                <a:ahLst/>
                <a:cxnLst/>
                <a:rect l="l" t="t" r="r" b="b"/>
                <a:pathLst>
                  <a:path w="304" h="10454" extrusionOk="0">
                    <a:moveTo>
                      <a:pt x="0" y="0"/>
                    </a:moveTo>
                    <a:lnTo>
                      <a:pt x="0" y="10453"/>
                    </a:lnTo>
                    <a:lnTo>
                      <a:pt x="304" y="10453"/>
                    </a:lnTo>
                    <a:lnTo>
                      <a:pt x="30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19" name="Google Shape;3819;p29"/>
              <p:cNvSpPr/>
              <p:nvPr/>
            </p:nvSpPr>
            <p:spPr>
              <a:xfrm>
                <a:off x="1634777" y="8019455"/>
                <a:ext cx="4359" cy="150785"/>
              </a:xfrm>
              <a:custGeom>
                <a:avLst/>
                <a:gdLst/>
                <a:ahLst/>
                <a:cxnLst/>
                <a:rect l="l" t="t" r="r" b="b"/>
                <a:pathLst>
                  <a:path w="304" h="10515" extrusionOk="0">
                    <a:moveTo>
                      <a:pt x="0" y="0"/>
                    </a:moveTo>
                    <a:lnTo>
                      <a:pt x="0" y="10514"/>
                    </a:lnTo>
                    <a:lnTo>
                      <a:pt x="304" y="10514"/>
                    </a:lnTo>
                    <a:lnTo>
                      <a:pt x="30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20" name="Google Shape;3820;p29"/>
              <p:cNvSpPr/>
              <p:nvPr/>
            </p:nvSpPr>
            <p:spPr>
              <a:xfrm>
                <a:off x="1634777" y="5708220"/>
                <a:ext cx="4359" cy="150785"/>
              </a:xfrm>
              <a:custGeom>
                <a:avLst/>
                <a:gdLst/>
                <a:ahLst/>
                <a:cxnLst/>
                <a:rect l="l" t="t" r="r" b="b"/>
                <a:pathLst>
                  <a:path w="304" h="10515" extrusionOk="0">
                    <a:moveTo>
                      <a:pt x="0" y="1"/>
                    </a:moveTo>
                    <a:lnTo>
                      <a:pt x="0" y="10515"/>
                    </a:lnTo>
                    <a:lnTo>
                      <a:pt x="304" y="10515"/>
                    </a:lnTo>
                    <a:lnTo>
                      <a:pt x="30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21" name="Google Shape;3821;p29"/>
              <p:cNvSpPr/>
              <p:nvPr/>
            </p:nvSpPr>
            <p:spPr>
              <a:xfrm>
                <a:off x="1634777" y="7095658"/>
                <a:ext cx="4359" cy="149910"/>
              </a:xfrm>
              <a:custGeom>
                <a:avLst/>
                <a:gdLst/>
                <a:ahLst/>
                <a:cxnLst/>
                <a:rect l="l" t="t" r="r" b="b"/>
                <a:pathLst>
                  <a:path w="304" h="10454" extrusionOk="0">
                    <a:moveTo>
                      <a:pt x="0" y="1"/>
                    </a:moveTo>
                    <a:lnTo>
                      <a:pt x="0" y="10454"/>
                    </a:lnTo>
                    <a:lnTo>
                      <a:pt x="304" y="10454"/>
                    </a:lnTo>
                    <a:lnTo>
                      <a:pt x="30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22" name="Google Shape;3822;p29"/>
              <p:cNvSpPr/>
              <p:nvPr/>
            </p:nvSpPr>
            <p:spPr>
              <a:xfrm>
                <a:off x="1634777" y="7249039"/>
                <a:ext cx="4359" cy="150785"/>
              </a:xfrm>
              <a:custGeom>
                <a:avLst/>
                <a:gdLst/>
                <a:ahLst/>
                <a:cxnLst/>
                <a:rect l="l" t="t" r="r" b="b"/>
                <a:pathLst>
                  <a:path w="304" h="10515" extrusionOk="0">
                    <a:moveTo>
                      <a:pt x="0" y="1"/>
                    </a:moveTo>
                    <a:lnTo>
                      <a:pt x="0" y="10515"/>
                    </a:lnTo>
                    <a:lnTo>
                      <a:pt x="304" y="10515"/>
                    </a:lnTo>
                    <a:lnTo>
                      <a:pt x="30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23" name="Google Shape;3823;p29"/>
              <p:cNvSpPr/>
              <p:nvPr/>
            </p:nvSpPr>
            <p:spPr>
              <a:xfrm>
                <a:off x="1634777" y="8173711"/>
                <a:ext cx="4359" cy="150785"/>
              </a:xfrm>
              <a:custGeom>
                <a:avLst/>
                <a:gdLst/>
                <a:ahLst/>
                <a:cxnLst/>
                <a:rect l="l" t="t" r="r" b="b"/>
                <a:pathLst>
                  <a:path w="304" h="10515" extrusionOk="0">
                    <a:moveTo>
                      <a:pt x="0" y="0"/>
                    </a:moveTo>
                    <a:lnTo>
                      <a:pt x="0" y="10514"/>
                    </a:lnTo>
                    <a:lnTo>
                      <a:pt x="304" y="10514"/>
                    </a:lnTo>
                    <a:lnTo>
                      <a:pt x="30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24" name="Google Shape;3824;p29"/>
              <p:cNvSpPr/>
              <p:nvPr/>
            </p:nvSpPr>
            <p:spPr>
              <a:xfrm>
                <a:off x="1634777" y="6787147"/>
                <a:ext cx="4359" cy="149910"/>
              </a:xfrm>
              <a:custGeom>
                <a:avLst/>
                <a:gdLst/>
                <a:ahLst/>
                <a:cxnLst/>
                <a:rect l="l" t="t" r="r" b="b"/>
                <a:pathLst>
                  <a:path w="304" h="10454" extrusionOk="0">
                    <a:moveTo>
                      <a:pt x="0" y="0"/>
                    </a:moveTo>
                    <a:lnTo>
                      <a:pt x="0" y="10454"/>
                    </a:lnTo>
                    <a:lnTo>
                      <a:pt x="304" y="10454"/>
                    </a:lnTo>
                    <a:lnTo>
                      <a:pt x="30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25" name="Google Shape;3825;p29"/>
              <p:cNvSpPr/>
              <p:nvPr/>
            </p:nvSpPr>
            <p:spPr>
              <a:xfrm>
                <a:off x="1634777" y="6478637"/>
                <a:ext cx="4359" cy="150785"/>
              </a:xfrm>
              <a:custGeom>
                <a:avLst/>
                <a:gdLst/>
                <a:ahLst/>
                <a:cxnLst/>
                <a:rect l="l" t="t" r="r" b="b"/>
                <a:pathLst>
                  <a:path w="304" h="10515" extrusionOk="0">
                    <a:moveTo>
                      <a:pt x="0" y="0"/>
                    </a:moveTo>
                    <a:lnTo>
                      <a:pt x="0" y="10514"/>
                    </a:lnTo>
                    <a:lnTo>
                      <a:pt x="304" y="10514"/>
                    </a:lnTo>
                    <a:lnTo>
                      <a:pt x="30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26" name="Google Shape;3826;p29"/>
              <p:cNvSpPr/>
              <p:nvPr/>
            </p:nvSpPr>
            <p:spPr>
              <a:xfrm>
                <a:off x="1634777" y="6325242"/>
                <a:ext cx="4359" cy="149925"/>
              </a:xfrm>
              <a:custGeom>
                <a:avLst/>
                <a:gdLst/>
                <a:ahLst/>
                <a:cxnLst/>
                <a:rect l="l" t="t" r="r" b="b"/>
                <a:pathLst>
                  <a:path w="304" h="10455" extrusionOk="0">
                    <a:moveTo>
                      <a:pt x="0" y="1"/>
                    </a:moveTo>
                    <a:lnTo>
                      <a:pt x="0" y="10454"/>
                    </a:lnTo>
                    <a:lnTo>
                      <a:pt x="304" y="10454"/>
                    </a:lnTo>
                    <a:lnTo>
                      <a:pt x="30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27" name="Google Shape;3827;p29"/>
              <p:cNvSpPr/>
              <p:nvPr/>
            </p:nvSpPr>
            <p:spPr>
              <a:xfrm>
                <a:off x="1634777" y="7711805"/>
                <a:ext cx="4359" cy="149925"/>
              </a:xfrm>
              <a:custGeom>
                <a:avLst/>
                <a:gdLst/>
                <a:ahLst/>
                <a:cxnLst/>
                <a:rect l="l" t="t" r="r" b="b"/>
                <a:pathLst>
                  <a:path w="304" h="10455" extrusionOk="0">
                    <a:moveTo>
                      <a:pt x="0" y="1"/>
                    </a:moveTo>
                    <a:lnTo>
                      <a:pt x="0" y="10454"/>
                    </a:lnTo>
                    <a:lnTo>
                      <a:pt x="304" y="10454"/>
                    </a:lnTo>
                    <a:lnTo>
                      <a:pt x="30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28" name="Google Shape;3828;p29"/>
              <p:cNvSpPr/>
              <p:nvPr/>
            </p:nvSpPr>
            <p:spPr>
              <a:xfrm>
                <a:off x="1634777" y="6941403"/>
                <a:ext cx="4359" cy="149910"/>
              </a:xfrm>
              <a:custGeom>
                <a:avLst/>
                <a:gdLst/>
                <a:ahLst/>
                <a:cxnLst/>
                <a:rect l="l" t="t" r="r" b="b"/>
                <a:pathLst>
                  <a:path w="304" h="10454" extrusionOk="0">
                    <a:moveTo>
                      <a:pt x="0" y="0"/>
                    </a:moveTo>
                    <a:lnTo>
                      <a:pt x="0" y="10454"/>
                    </a:lnTo>
                    <a:lnTo>
                      <a:pt x="304" y="10454"/>
                    </a:lnTo>
                    <a:lnTo>
                      <a:pt x="30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29" name="Google Shape;3829;p29"/>
              <p:cNvSpPr/>
              <p:nvPr/>
            </p:nvSpPr>
            <p:spPr>
              <a:xfrm>
                <a:off x="1634777" y="7403294"/>
                <a:ext cx="4359" cy="150785"/>
              </a:xfrm>
              <a:custGeom>
                <a:avLst/>
                <a:gdLst/>
                <a:ahLst/>
                <a:cxnLst/>
                <a:rect l="l" t="t" r="r" b="b"/>
                <a:pathLst>
                  <a:path w="304" h="10515" extrusionOk="0">
                    <a:moveTo>
                      <a:pt x="0" y="1"/>
                    </a:moveTo>
                    <a:lnTo>
                      <a:pt x="0" y="10515"/>
                    </a:lnTo>
                    <a:lnTo>
                      <a:pt x="304" y="10515"/>
                    </a:lnTo>
                    <a:lnTo>
                      <a:pt x="30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30" name="Google Shape;3830;p29"/>
              <p:cNvSpPr/>
              <p:nvPr/>
            </p:nvSpPr>
            <p:spPr>
              <a:xfrm>
                <a:off x="1634777" y="8327966"/>
                <a:ext cx="4359" cy="108955"/>
              </a:xfrm>
              <a:custGeom>
                <a:avLst/>
                <a:gdLst/>
                <a:ahLst/>
                <a:cxnLst/>
                <a:rect l="l" t="t" r="r" b="b"/>
                <a:pathLst>
                  <a:path w="304" h="7598" extrusionOk="0">
                    <a:moveTo>
                      <a:pt x="0" y="0"/>
                    </a:moveTo>
                    <a:lnTo>
                      <a:pt x="0" y="7597"/>
                    </a:lnTo>
                    <a:lnTo>
                      <a:pt x="304" y="7597"/>
                    </a:lnTo>
                    <a:lnTo>
                      <a:pt x="30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31" name="Google Shape;3831;p29"/>
              <p:cNvSpPr/>
              <p:nvPr/>
            </p:nvSpPr>
            <p:spPr>
              <a:xfrm>
                <a:off x="1634777" y="6632892"/>
                <a:ext cx="4359" cy="150785"/>
              </a:xfrm>
              <a:custGeom>
                <a:avLst/>
                <a:gdLst/>
                <a:ahLst/>
                <a:cxnLst/>
                <a:rect l="l" t="t" r="r" b="b"/>
                <a:pathLst>
                  <a:path w="304" h="10515" extrusionOk="0">
                    <a:moveTo>
                      <a:pt x="0" y="0"/>
                    </a:moveTo>
                    <a:lnTo>
                      <a:pt x="0" y="10514"/>
                    </a:lnTo>
                    <a:lnTo>
                      <a:pt x="304" y="10514"/>
                    </a:lnTo>
                    <a:lnTo>
                      <a:pt x="30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32" name="Google Shape;3832;p29"/>
              <p:cNvSpPr/>
              <p:nvPr/>
            </p:nvSpPr>
            <p:spPr>
              <a:xfrm>
                <a:off x="1634777" y="5862476"/>
                <a:ext cx="4359" cy="150785"/>
              </a:xfrm>
              <a:custGeom>
                <a:avLst/>
                <a:gdLst/>
                <a:ahLst/>
                <a:cxnLst/>
                <a:rect l="l" t="t" r="r" b="b"/>
                <a:pathLst>
                  <a:path w="304" h="10515" extrusionOk="0">
                    <a:moveTo>
                      <a:pt x="0" y="1"/>
                    </a:moveTo>
                    <a:lnTo>
                      <a:pt x="0" y="10515"/>
                    </a:lnTo>
                    <a:lnTo>
                      <a:pt x="304" y="10515"/>
                    </a:lnTo>
                    <a:lnTo>
                      <a:pt x="30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33" name="Google Shape;3833;p29"/>
              <p:cNvSpPr/>
              <p:nvPr/>
            </p:nvSpPr>
            <p:spPr>
              <a:xfrm>
                <a:off x="1789032" y="6941403"/>
                <a:ext cx="4359" cy="149910"/>
              </a:xfrm>
              <a:custGeom>
                <a:avLst/>
                <a:gdLst/>
                <a:ahLst/>
                <a:cxnLst/>
                <a:rect l="l" t="t" r="r" b="b"/>
                <a:pathLst>
                  <a:path w="304" h="10454" extrusionOk="0">
                    <a:moveTo>
                      <a:pt x="0" y="0"/>
                    </a:moveTo>
                    <a:lnTo>
                      <a:pt x="0" y="10454"/>
                    </a:lnTo>
                    <a:lnTo>
                      <a:pt x="304" y="10454"/>
                    </a:lnTo>
                    <a:lnTo>
                      <a:pt x="30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34" name="Google Shape;3834;p29"/>
              <p:cNvSpPr/>
              <p:nvPr/>
            </p:nvSpPr>
            <p:spPr>
              <a:xfrm>
                <a:off x="1789032" y="6787147"/>
                <a:ext cx="4359" cy="149910"/>
              </a:xfrm>
              <a:custGeom>
                <a:avLst/>
                <a:gdLst/>
                <a:ahLst/>
                <a:cxnLst/>
                <a:rect l="l" t="t" r="r" b="b"/>
                <a:pathLst>
                  <a:path w="304" h="10454" extrusionOk="0">
                    <a:moveTo>
                      <a:pt x="0" y="0"/>
                    </a:moveTo>
                    <a:lnTo>
                      <a:pt x="0" y="10454"/>
                    </a:lnTo>
                    <a:lnTo>
                      <a:pt x="304" y="10454"/>
                    </a:lnTo>
                    <a:lnTo>
                      <a:pt x="30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35" name="Google Shape;3835;p29"/>
              <p:cNvSpPr/>
              <p:nvPr/>
            </p:nvSpPr>
            <p:spPr>
              <a:xfrm>
                <a:off x="1789032" y="8019455"/>
                <a:ext cx="4359" cy="150785"/>
              </a:xfrm>
              <a:custGeom>
                <a:avLst/>
                <a:gdLst/>
                <a:ahLst/>
                <a:cxnLst/>
                <a:rect l="l" t="t" r="r" b="b"/>
                <a:pathLst>
                  <a:path w="304" h="10515" extrusionOk="0">
                    <a:moveTo>
                      <a:pt x="0" y="0"/>
                    </a:moveTo>
                    <a:lnTo>
                      <a:pt x="0" y="10514"/>
                    </a:lnTo>
                    <a:lnTo>
                      <a:pt x="304" y="10514"/>
                    </a:lnTo>
                    <a:lnTo>
                      <a:pt x="30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36" name="Google Shape;3836;p29"/>
              <p:cNvSpPr/>
              <p:nvPr/>
            </p:nvSpPr>
            <p:spPr>
              <a:xfrm>
                <a:off x="1789032" y="8327966"/>
                <a:ext cx="4359" cy="87159"/>
              </a:xfrm>
              <a:custGeom>
                <a:avLst/>
                <a:gdLst/>
                <a:ahLst/>
                <a:cxnLst/>
                <a:rect l="l" t="t" r="r" b="b"/>
                <a:pathLst>
                  <a:path w="304" h="6078" extrusionOk="0">
                    <a:moveTo>
                      <a:pt x="0" y="0"/>
                    </a:moveTo>
                    <a:lnTo>
                      <a:pt x="0" y="6078"/>
                    </a:lnTo>
                    <a:lnTo>
                      <a:pt x="304" y="6078"/>
                    </a:lnTo>
                    <a:lnTo>
                      <a:pt x="30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37" name="Google Shape;3837;p29"/>
              <p:cNvSpPr/>
              <p:nvPr/>
            </p:nvSpPr>
            <p:spPr>
              <a:xfrm>
                <a:off x="1789032" y="7095658"/>
                <a:ext cx="4359" cy="149910"/>
              </a:xfrm>
              <a:custGeom>
                <a:avLst/>
                <a:gdLst/>
                <a:ahLst/>
                <a:cxnLst/>
                <a:rect l="l" t="t" r="r" b="b"/>
                <a:pathLst>
                  <a:path w="304" h="10454" extrusionOk="0">
                    <a:moveTo>
                      <a:pt x="0" y="1"/>
                    </a:moveTo>
                    <a:lnTo>
                      <a:pt x="0" y="10454"/>
                    </a:lnTo>
                    <a:lnTo>
                      <a:pt x="304" y="10454"/>
                    </a:lnTo>
                    <a:lnTo>
                      <a:pt x="30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38" name="Google Shape;3838;p29"/>
              <p:cNvSpPr/>
              <p:nvPr/>
            </p:nvSpPr>
            <p:spPr>
              <a:xfrm>
                <a:off x="1789032" y="5583606"/>
                <a:ext cx="4359" cy="121144"/>
              </a:xfrm>
              <a:custGeom>
                <a:avLst/>
                <a:gdLst/>
                <a:ahLst/>
                <a:cxnLst/>
                <a:rect l="l" t="t" r="r" b="b"/>
                <a:pathLst>
                  <a:path w="304" h="8448" extrusionOk="0">
                    <a:moveTo>
                      <a:pt x="0" y="0"/>
                    </a:moveTo>
                    <a:lnTo>
                      <a:pt x="0" y="8448"/>
                    </a:lnTo>
                    <a:lnTo>
                      <a:pt x="304" y="8448"/>
                    </a:lnTo>
                    <a:lnTo>
                      <a:pt x="30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39" name="Google Shape;3839;p29"/>
              <p:cNvSpPr/>
              <p:nvPr/>
            </p:nvSpPr>
            <p:spPr>
              <a:xfrm>
                <a:off x="1789032" y="8173711"/>
                <a:ext cx="4359" cy="150785"/>
              </a:xfrm>
              <a:custGeom>
                <a:avLst/>
                <a:gdLst/>
                <a:ahLst/>
                <a:cxnLst/>
                <a:rect l="l" t="t" r="r" b="b"/>
                <a:pathLst>
                  <a:path w="304" h="10515" extrusionOk="0">
                    <a:moveTo>
                      <a:pt x="0" y="0"/>
                    </a:moveTo>
                    <a:lnTo>
                      <a:pt x="0" y="10514"/>
                    </a:lnTo>
                    <a:lnTo>
                      <a:pt x="304" y="10514"/>
                    </a:lnTo>
                    <a:lnTo>
                      <a:pt x="30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40" name="Google Shape;3840;p29"/>
              <p:cNvSpPr/>
              <p:nvPr/>
            </p:nvSpPr>
            <p:spPr>
              <a:xfrm>
                <a:off x="1789032" y="6016731"/>
                <a:ext cx="4359" cy="149925"/>
              </a:xfrm>
              <a:custGeom>
                <a:avLst/>
                <a:gdLst/>
                <a:ahLst/>
                <a:cxnLst/>
                <a:rect l="l" t="t" r="r" b="b"/>
                <a:pathLst>
                  <a:path w="304" h="10455" extrusionOk="0">
                    <a:moveTo>
                      <a:pt x="0" y="1"/>
                    </a:moveTo>
                    <a:lnTo>
                      <a:pt x="0" y="10454"/>
                    </a:lnTo>
                    <a:lnTo>
                      <a:pt x="304" y="10454"/>
                    </a:lnTo>
                    <a:lnTo>
                      <a:pt x="30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41" name="Google Shape;3841;p29"/>
              <p:cNvSpPr/>
              <p:nvPr/>
            </p:nvSpPr>
            <p:spPr>
              <a:xfrm>
                <a:off x="1789032" y="6478637"/>
                <a:ext cx="4359" cy="150785"/>
              </a:xfrm>
              <a:custGeom>
                <a:avLst/>
                <a:gdLst/>
                <a:ahLst/>
                <a:cxnLst/>
                <a:rect l="l" t="t" r="r" b="b"/>
                <a:pathLst>
                  <a:path w="304" h="10515" extrusionOk="0">
                    <a:moveTo>
                      <a:pt x="0" y="0"/>
                    </a:moveTo>
                    <a:lnTo>
                      <a:pt x="0" y="10514"/>
                    </a:lnTo>
                    <a:lnTo>
                      <a:pt x="304" y="10514"/>
                    </a:lnTo>
                    <a:lnTo>
                      <a:pt x="30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42" name="Google Shape;3842;p29"/>
              <p:cNvSpPr/>
              <p:nvPr/>
            </p:nvSpPr>
            <p:spPr>
              <a:xfrm>
                <a:off x="1789032" y="7866075"/>
                <a:ext cx="4359" cy="149910"/>
              </a:xfrm>
              <a:custGeom>
                <a:avLst/>
                <a:gdLst/>
                <a:ahLst/>
                <a:cxnLst/>
                <a:rect l="l" t="t" r="r" b="b"/>
                <a:pathLst>
                  <a:path w="304" h="10454" extrusionOk="0">
                    <a:moveTo>
                      <a:pt x="0" y="0"/>
                    </a:moveTo>
                    <a:lnTo>
                      <a:pt x="0" y="10453"/>
                    </a:lnTo>
                    <a:lnTo>
                      <a:pt x="304" y="10453"/>
                    </a:lnTo>
                    <a:lnTo>
                      <a:pt x="30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43" name="Google Shape;3843;p29"/>
              <p:cNvSpPr/>
              <p:nvPr/>
            </p:nvSpPr>
            <p:spPr>
              <a:xfrm>
                <a:off x="1789032" y="7249039"/>
                <a:ext cx="4359" cy="150785"/>
              </a:xfrm>
              <a:custGeom>
                <a:avLst/>
                <a:gdLst/>
                <a:ahLst/>
                <a:cxnLst/>
                <a:rect l="l" t="t" r="r" b="b"/>
                <a:pathLst>
                  <a:path w="304" h="10515" extrusionOk="0">
                    <a:moveTo>
                      <a:pt x="0" y="1"/>
                    </a:moveTo>
                    <a:lnTo>
                      <a:pt x="0" y="10515"/>
                    </a:lnTo>
                    <a:lnTo>
                      <a:pt x="304" y="10515"/>
                    </a:lnTo>
                    <a:lnTo>
                      <a:pt x="30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44" name="Google Shape;3844;p29"/>
              <p:cNvSpPr/>
              <p:nvPr/>
            </p:nvSpPr>
            <p:spPr>
              <a:xfrm>
                <a:off x="1789032" y="5862476"/>
                <a:ext cx="4359" cy="150785"/>
              </a:xfrm>
              <a:custGeom>
                <a:avLst/>
                <a:gdLst/>
                <a:ahLst/>
                <a:cxnLst/>
                <a:rect l="l" t="t" r="r" b="b"/>
                <a:pathLst>
                  <a:path w="304" h="10515" extrusionOk="0">
                    <a:moveTo>
                      <a:pt x="0" y="1"/>
                    </a:moveTo>
                    <a:lnTo>
                      <a:pt x="0" y="10515"/>
                    </a:lnTo>
                    <a:lnTo>
                      <a:pt x="304" y="10515"/>
                    </a:lnTo>
                    <a:lnTo>
                      <a:pt x="30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45" name="Google Shape;3845;p29"/>
              <p:cNvSpPr/>
              <p:nvPr/>
            </p:nvSpPr>
            <p:spPr>
              <a:xfrm>
                <a:off x="1789032" y="6325242"/>
                <a:ext cx="4359" cy="149925"/>
              </a:xfrm>
              <a:custGeom>
                <a:avLst/>
                <a:gdLst/>
                <a:ahLst/>
                <a:cxnLst/>
                <a:rect l="l" t="t" r="r" b="b"/>
                <a:pathLst>
                  <a:path w="304" h="10455" extrusionOk="0">
                    <a:moveTo>
                      <a:pt x="0" y="1"/>
                    </a:moveTo>
                    <a:lnTo>
                      <a:pt x="0" y="10454"/>
                    </a:lnTo>
                    <a:lnTo>
                      <a:pt x="304" y="10454"/>
                    </a:lnTo>
                    <a:lnTo>
                      <a:pt x="30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46" name="Google Shape;3846;p29"/>
              <p:cNvSpPr/>
              <p:nvPr/>
            </p:nvSpPr>
            <p:spPr>
              <a:xfrm>
                <a:off x="1789032" y="7403294"/>
                <a:ext cx="4359" cy="150785"/>
              </a:xfrm>
              <a:custGeom>
                <a:avLst/>
                <a:gdLst/>
                <a:ahLst/>
                <a:cxnLst/>
                <a:rect l="l" t="t" r="r" b="b"/>
                <a:pathLst>
                  <a:path w="304" h="10515" extrusionOk="0">
                    <a:moveTo>
                      <a:pt x="0" y="1"/>
                    </a:moveTo>
                    <a:lnTo>
                      <a:pt x="0" y="10515"/>
                    </a:lnTo>
                    <a:lnTo>
                      <a:pt x="304" y="10515"/>
                    </a:lnTo>
                    <a:lnTo>
                      <a:pt x="30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47" name="Google Shape;3847;p29"/>
              <p:cNvSpPr/>
              <p:nvPr/>
            </p:nvSpPr>
            <p:spPr>
              <a:xfrm>
                <a:off x="1789032" y="6632892"/>
                <a:ext cx="4359" cy="150785"/>
              </a:xfrm>
              <a:custGeom>
                <a:avLst/>
                <a:gdLst/>
                <a:ahLst/>
                <a:cxnLst/>
                <a:rect l="l" t="t" r="r" b="b"/>
                <a:pathLst>
                  <a:path w="304" h="10515" extrusionOk="0">
                    <a:moveTo>
                      <a:pt x="0" y="0"/>
                    </a:moveTo>
                    <a:lnTo>
                      <a:pt x="0" y="10514"/>
                    </a:lnTo>
                    <a:lnTo>
                      <a:pt x="304" y="10514"/>
                    </a:lnTo>
                    <a:lnTo>
                      <a:pt x="30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48" name="Google Shape;3848;p29"/>
              <p:cNvSpPr/>
              <p:nvPr/>
            </p:nvSpPr>
            <p:spPr>
              <a:xfrm>
                <a:off x="1789032" y="6170986"/>
                <a:ext cx="4359" cy="149925"/>
              </a:xfrm>
              <a:custGeom>
                <a:avLst/>
                <a:gdLst/>
                <a:ahLst/>
                <a:cxnLst/>
                <a:rect l="l" t="t" r="r" b="b"/>
                <a:pathLst>
                  <a:path w="304" h="10455" extrusionOk="0">
                    <a:moveTo>
                      <a:pt x="0" y="1"/>
                    </a:moveTo>
                    <a:lnTo>
                      <a:pt x="0" y="10454"/>
                    </a:lnTo>
                    <a:lnTo>
                      <a:pt x="304" y="10454"/>
                    </a:lnTo>
                    <a:lnTo>
                      <a:pt x="30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49" name="Google Shape;3849;p29"/>
              <p:cNvSpPr/>
              <p:nvPr/>
            </p:nvSpPr>
            <p:spPr>
              <a:xfrm>
                <a:off x="1789032" y="7711805"/>
                <a:ext cx="4359" cy="149925"/>
              </a:xfrm>
              <a:custGeom>
                <a:avLst/>
                <a:gdLst/>
                <a:ahLst/>
                <a:cxnLst/>
                <a:rect l="l" t="t" r="r" b="b"/>
                <a:pathLst>
                  <a:path w="304" h="10455" extrusionOk="0">
                    <a:moveTo>
                      <a:pt x="0" y="1"/>
                    </a:moveTo>
                    <a:lnTo>
                      <a:pt x="0" y="10454"/>
                    </a:lnTo>
                    <a:lnTo>
                      <a:pt x="304" y="10454"/>
                    </a:lnTo>
                    <a:lnTo>
                      <a:pt x="30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50" name="Google Shape;3850;p29"/>
              <p:cNvSpPr/>
              <p:nvPr/>
            </p:nvSpPr>
            <p:spPr>
              <a:xfrm>
                <a:off x="1789032" y="5708220"/>
                <a:ext cx="4359" cy="150785"/>
              </a:xfrm>
              <a:custGeom>
                <a:avLst/>
                <a:gdLst/>
                <a:ahLst/>
                <a:cxnLst/>
                <a:rect l="l" t="t" r="r" b="b"/>
                <a:pathLst>
                  <a:path w="304" h="10515" extrusionOk="0">
                    <a:moveTo>
                      <a:pt x="0" y="1"/>
                    </a:moveTo>
                    <a:lnTo>
                      <a:pt x="0" y="10515"/>
                    </a:lnTo>
                    <a:lnTo>
                      <a:pt x="304" y="10515"/>
                    </a:lnTo>
                    <a:lnTo>
                      <a:pt x="30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51" name="Google Shape;3851;p29"/>
              <p:cNvSpPr/>
              <p:nvPr/>
            </p:nvSpPr>
            <p:spPr>
              <a:xfrm>
                <a:off x="1789032" y="7557550"/>
                <a:ext cx="4359" cy="149925"/>
              </a:xfrm>
              <a:custGeom>
                <a:avLst/>
                <a:gdLst/>
                <a:ahLst/>
                <a:cxnLst/>
                <a:rect l="l" t="t" r="r" b="b"/>
                <a:pathLst>
                  <a:path w="304" h="10455" extrusionOk="0">
                    <a:moveTo>
                      <a:pt x="0" y="1"/>
                    </a:moveTo>
                    <a:lnTo>
                      <a:pt x="0" y="10454"/>
                    </a:lnTo>
                    <a:lnTo>
                      <a:pt x="304" y="10454"/>
                    </a:lnTo>
                    <a:lnTo>
                      <a:pt x="30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52" name="Google Shape;3852;p29"/>
              <p:cNvSpPr/>
              <p:nvPr/>
            </p:nvSpPr>
            <p:spPr>
              <a:xfrm>
                <a:off x="1943287" y="8019455"/>
                <a:ext cx="3499" cy="150785"/>
              </a:xfrm>
              <a:custGeom>
                <a:avLst/>
                <a:gdLst/>
                <a:ahLst/>
                <a:cxnLst/>
                <a:rect l="l" t="t" r="r" b="b"/>
                <a:pathLst>
                  <a:path w="244" h="10515" extrusionOk="0">
                    <a:moveTo>
                      <a:pt x="0" y="0"/>
                    </a:moveTo>
                    <a:lnTo>
                      <a:pt x="0" y="10514"/>
                    </a:lnTo>
                    <a:lnTo>
                      <a:pt x="243" y="10514"/>
                    </a:lnTo>
                    <a:lnTo>
                      <a:pt x="243"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53" name="Google Shape;3853;p29"/>
              <p:cNvSpPr/>
              <p:nvPr/>
            </p:nvSpPr>
            <p:spPr>
              <a:xfrm>
                <a:off x="1943287" y="7866075"/>
                <a:ext cx="3499" cy="149910"/>
              </a:xfrm>
              <a:custGeom>
                <a:avLst/>
                <a:gdLst/>
                <a:ahLst/>
                <a:cxnLst/>
                <a:rect l="l" t="t" r="r" b="b"/>
                <a:pathLst>
                  <a:path w="244" h="10454" extrusionOk="0">
                    <a:moveTo>
                      <a:pt x="0" y="0"/>
                    </a:moveTo>
                    <a:lnTo>
                      <a:pt x="0" y="10453"/>
                    </a:lnTo>
                    <a:lnTo>
                      <a:pt x="243" y="10453"/>
                    </a:lnTo>
                    <a:lnTo>
                      <a:pt x="243"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54" name="Google Shape;3854;p29"/>
              <p:cNvSpPr/>
              <p:nvPr/>
            </p:nvSpPr>
            <p:spPr>
              <a:xfrm>
                <a:off x="1943287" y="6941403"/>
                <a:ext cx="3499" cy="149910"/>
              </a:xfrm>
              <a:custGeom>
                <a:avLst/>
                <a:gdLst/>
                <a:ahLst/>
                <a:cxnLst/>
                <a:rect l="l" t="t" r="r" b="b"/>
                <a:pathLst>
                  <a:path w="244" h="10454" extrusionOk="0">
                    <a:moveTo>
                      <a:pt x="0" y="0"/>
                    </a:moveTo>
                    <a:lnTo>
                      <a:pt x="0" y="10454"/>
                    </a:lnTo>
                    <a:lnTo>
                      <a:pt x="243" y="10454"/>
                    </a:lnTo>
                    <a:lnTo>
                      <a:pt x="243"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55" name="Google Shape;3855;p29"/>
              <p:cNvSpPr/>
              <p:nvPr/>
            </p:nvSpPr>
            <p:spPr>
              <a:xfrm>
                <a:off x="1943287" y="6787147"/>
                <a:ext cx="3499" cy="149910"/>
              </a:xfrm>
              <a:custGeom>
                <a:avLst/>
                <a:gdLst/>
                <a:ahLst/>
                <a:cxnLst/>
                <a:rect l="l" t="t" r="r" b="b"/>
                <a:pathLst>
                  <a:path w="244" h="10454" extrusionOk="0">
                    <a:moveTo>
                      <a:pt x="0" y="0"/>
                    </a:moveTo>
                    <a:lnTo>
                      <a:pt x="0" y="10454"/>
                    </a:lnTo>
                    <a:lnTo>
                      <a:pt x="243" y="10454"/>
                    </a:lnTo>
                    <a:lnTo>
                      <a:pt x="243"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56" name="Google Shape;3856;p29"/>
              <p:cNvSpPr/>
              <p:nvPr/>
            </p:nvSpPr>
            <p:spPr>
              <a:xfrm>
                <a:off x="1943287" y="8173711"/>
                <a:ext cx="3499" cy="150785"/>
              </a:xfrm>
              <a:custGeom>
                <a:avLst/>
                <a:gdLst/>
                <a:ahLst/>
                <a:cxnLst/>
                <a:rect l="l" t="t" r="r" b="b"/>
                <a:pathLst>
                  <a:path w="244" h="10515" extrusionOk="0">
                    <a:moveTo>
                      <a:pt x="0" y="0"/>
                    </a:moveTo>
                    <a:lnTo>
                      <a:pt x="0" y="10514"/>
                    </a:lnTo>
                    <a:lnTo>
                      <a:pt x="243" y="10514"/>
                    </a:lnTo>
                    <a:lnTo>
                      <a:pt x="243"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57" name="Google Shape;3857;p29"/>
              <p:cNvSpPr/>
              <p:nvPr/>
            </p:nvSpPr>
            <p:spPr>
              <a:xfrm>
                <a:off x="1943287" y="8327966"/>
                <a:ext cx="4359" cy="35750"/>
              </a:xfrm>
              <a:custGeom>
                <a:avLst/>
                <a:gdLst/>
                <a:ahLst/>
                <a:cxnLst/>
                <a:rect l="l" t="t" r="r" b="b"/>
                <a:pathLst>
                  <a:path w="304" h="2493" extrusionOk="0">
                    <a:moveTo>
                      <a:pt x="0" y="0"/>
                    </a:moveTo>
                    <a:lnTo>
                      <a:pt x="0" y="2492"/>
                    </a:lnTo>
                    <a:lnTo>
                      <a:pt x="304" y="2431"/>
                    </a:lnTo>
                    <a:lnTo>
                      <a:pt x="30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58" name="Google Shape;3858;p29"/>
              <p:cNvSpPr/>
              <p:nvPr/>
            </p:nvSpPr>
            <p:spPr>
              <a:xfrm>
                <a:off x="1943287" y="6632892"/>
                <a:ext cx="3499" cy="150785"/>
              </a:xfrm>
              <a:custGeom>
                <a:avLst/>
                <a:gdLst/>
                <a:ahLst/>
                <a:cxnLst/>
                <a:rect l="l" t="t" r="r" b="b"/>
                <a:pathLst>
                  <a:path w="244" h="10515" extrusionOk="0">
                    <a:moveTo>
                      <a:pt x="0" y="0"/>
                    </a:moveTo>
                    <a:lnTo>
                      <a:pt x="0" y="10514"/>
                    </a:lnTo>
                    <a:lnTo>
                      <a:pt x="243" y="10514"/>
                    </a:lnTo>
                    <a:lnTo>
                      <a:pt x="243"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59" name="Google Shape;3859;p29"/>
              <p:cNvSpPr/>
              <p:nvPr/>
            </p:nvSpPr>
            <p:spPr>
              <a:xfrm>
                <a:off x="1943287" y="7095658"/>
                <a:ext cx="3499" cy="149910"/>
              </a:xfrm>
              <a:custGeom>
                <a:avLst/>
                <a:gdLst/>
                <a:ahLst/>
                <a:cxnLst/>
                <a:rect l="l" t="t" r="r" b="b"/>
                <a:pathLst>
                  <a:path w="244" h="10454" extrusionOk="0">
                    <a:moveTo>
                      <a:pt x="0" y="1"/>
                    </a:moveTo>
                    <a:lnTo>
                      <a:pt x="0" y="10454"/>
                    </a:lnTo>
                    <a:lnTo>
                      <a:pt x="243" y="10454"/>
                    </a:lnTo>
                    <a:lnTo>
                      <a:pt x="243"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60" name="Google Shape;3860;p29"/>
              <p:cNvSpPr/>
              <p:nvPr/>
            </p:nvSpPr>
            <p:spPr>
              <a:xfrm>
                <a:off x="1943287" y="5708220"/>
                <a:ext cx="3499" cy="150785"/>
              </a:xfrm>
              <a:custGeom>
                <a:avLst/>
                <a:gdLst/>
                <a:ahLst/>
                <a:cxnLst/>
                <a:rect l="l" t="t" r="r" b="b"/>
                <a:pathLst>
                  <a:path w="244" h="10515" extrusionOk="0">
                    <a:moveTo>
                      <a:pt x="0" y="1"/>
                    </a:moveTo>
                    <a:lnTo>
                      <a:pt x="0" y="10515"/>
                    </a:lnTo>
                    <a:lnTo>
                      <a:pt x="243" y="10515"/>
                    </a:lnTo>
                    <a:lnTo>
                      <a:pt x="243"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61" name="Google Shape;3861;p29"/>
              <p:cNvSpPr/>
              <p:nvPr/>
            </p:nvSpPr>
            <p:spPr>
              <a:xfrm>
                <a:off x="1943287" y="7557550"/>
                <a:ext cx="3499" cy="149925"/>
              </a:xfrm>
              <a:custGeom>
                <a:avLst/>
                <a:gdLst/>
                <a:ahLst/>
                <a:cxnLst/>
                <a:rect l="l" t="t" r="r" b="b"/>
                <a:pathLst>
                  <a:path w="244" h="10455" extrusionOk="0">
                    <a:moveTo>
                      <a:pt x="0" y="1"/>
                    </a:moveTo>
                    <a:lnTo>
                      <a:pt x="0" y="10454"/>
                    </a:lnTo>
                    <a:lnTo>
                      <a:pt x="243" y="10454"/>
                    </a:lnTo>
                    <a:lnTo>
                      <a:pt x="243"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62" name="Google Shape;3862;p29"/>
              <p:cNvSpPr/>
              <p:nvPr/>
            </p:nvSpPr>
            <p:spPr>
              <a:xfrm>
                <a:off x="1943287" y="7249039"/>
                <a:ext cx="3499" cy="150785"/>
              </a:xfrm>
              <a:custGeom>
                <a:avLst/>
                <a:gdLst/>
                <a:ahLst/>
                <a:cxnLst/>
                <a:rect l="l" t="t" r="r" b="b"/>
                <a:pathLst>
                  <a:path w="244" h="10515" extrusionOk="0">
                    <a:moveTo>
                      <a:pt x="0" y="1"/>
                    </a:moveTo>
                    <a:lnTo>
                      <a:pt x="0" y="10515"/>
                    </a:lnTo>
                    <a:lnTo>
                      <a:pt x="243" y="10515"/>
                    </a:lnTo>
                    <a:lnTo>
                      <a:pt x="243"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63" name="Google Shape;3863;p29"/>
              <p:cNvSpPr/>
              <p:nvPr/>
            </p:nvSpPr>
            <p:spPr>
              <a:xfrm>
                <a:off x="1943287" y="7403294"/>
                <a:ext cx="3499" cy="150785"/>
              </a:xfrm>
              <a:custGeom>
                <a:avLst/>
                <a:gdLst/>
                <a:ahLst/>
                <a:cxnLst/>
                <a:rect l="l" t="t" r="r" b="b"/>
                <a:pathLst>
                  <a:path w="244" h="10515" extrusionOk="0">
                    <a:moveTo>
                      <a:pt x="0" y="1"/>
                    </a:moveTo>
                    <a:lnTo>
                      <a:pt x="0" y="10515"/>
                    </a:lnTo>
                    <a:lnTo>
                      <a:pt x="243" y="10515"/>
                    </a:lnTo>
                    <a:lnTo>
                      <a:pt x="243"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64" name="Google Shape;3864;p29"/>
              <p:cNvSpPr/>
              <p:nvPr/>
            </p:nvSpPr>
            <p:spPr>
              <a:xfrm>
                <a:off x="1943287" y="6478637"/>
                <a:ext cx="3499" cy="150785"/>
              </a:xfrm>
              <a:custGeom>
                <a:avLst/>
                <a:gdLst/>
                <a:ahLst/>
                <a:cxnLst/>
                <a:rect l="l" t="t" r="r" b="b"/>
                <a:pathLst>
                  <a:path w="244" h="10515" extrusionOk="0">
                    <a:moveTo>
                      <a:pt x="0" y="0"/>
                    </a:moveTo>
                    <a:lnTo>
                      <a:pt x="0" y="10514"/>
                    </a:lnTo>
                    <a:lnTo>
                      <a:pt x="243" y="10514"/>
                    </a:lnTo>
                    <a:lnTo>
                      <a:pt x="243"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65" name="Google Shape;3865;p29"/>
              <p:cNvSpPr/>
              <p:nvPr/>
            </p:nvSpPr>
            <p:spPr>
              <a:xfrm>
                <a:off x="1943287" y="6016731"/>
                <a:ext cx="3499" cy="149925"/>
              </a:xfrm>
              <a:custGeom>
                <a:avLst/>
                <a:gdLst/>
                <a:ahLst/>
                <a:cxnLst/>
                <a:rect l="l" t="t" r="r" b="b"/>
                <a:pathLst>
                  <a:path w="244" h="10455" extrusionOk="0">
                    <a:moveTo>
                      <a:pt x="0" y="1"/>
                    </a:moveTo>
                    <a:lnTo>
                      <a:pt x="0" y="10454"/>
                    </a:lnTo>
                    <a:lnTo>
                      <a:pt x="243" y="10454"/>
                    </a:lnTo>
                    <a:lnTo>
                      <a:pt x="243"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66" name="Google Shape;3866;p29"/>
              <p:cNvSpPr/>
              <p:nvPr/>
            </p:nvSpPr>
            <p:spPr>
              <a:xfrm>
                <a:off x="1943287" y="5862476"/>
                <a:ext cx="3499" cy="150785"/>
              </a:xfrm>
              <a:custGeom>
                <a:avLst/>
                <a:gdLst/>
                <a:ahLst/>
                <a:cxnLst/>
                <a:rect l="l" t="t" r="r" b="b"/>
                <a:pathLst>
                  <a:path w="244" h="10515" extrusionOk="0">
                    <a:moveTo>
                      <a:pt x="0" y="1"/>
                    </a:moveTo>
                    <a:lnTo>
                      <a:pt x="0" y="10515"/>
                    </a:lnTo>
                    <a:lnTo>
                      <a:pt x="243" y="10515"/>
                    </a:lnTo>
                    <a:lnTo>
                      <a:pt x="243"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67" name="Google Shape;3867;p29"/>
              <p:cNvSpPr/>
              <p:nvPr/>
            </p:nvSpPr>
            <p:spPr>
              <a:xfrm>
                <a:off x="1943287" y="7711805"/>
                <a:ext cx="3499" cy="149925"/>
              </a:xfrm>
              <a:custGeom>
                <a:avLst/>
                <a:gdLst/>
                <a:ahLst/>
                <a:cxnLst/>
                <a:rect l="l" t="t" r="r" b="b"/>
                <a:pathLst>
                  <a:path w="244" h="10455" extrusionOk="0">
                    <a:moveTo>
                      <a:pt x="0" y="1"/>
                    </a:moveTo>
                    <a:lnTo>
                      <a:pt x="0" y="10454"/>
                    </a:lnTo>
                    <a:lnTo>
                      <a:pt x="243" y="10454"/>
                    </a:lnTo>
                    <a:lnTo>
                      <a:pt x="243"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68" name="Google Shape;3868;p29"/>
              <p:cNvSpPr/>
              <p:nvPr/>
            </p:nvSpPr>
            <p:spPr>
              <a:xfrm>
                <a:off x="1943287" y="6325242"/>
                <a:ext cx="3499" cy="149925"/>
              </a:xfrm>
              <a:custGeom>
                <a:avLst/>
                <a:gdLst/>
                <a:ahLst/>
                <a:cxnLst/>
                <a:rect l="l" t="t" r="r" b="b"/>
                <a:pathLst>
                  <a:path w="244" h="10455" extrusionOk="0">
                    <a:moveTo>
                      <a:pt x="0" y="1"/>
                    </a:moveTo>
                    <a:lnTo>
                      <a:pt x="0" y="10454"/>
                    </a:lnTo>
                    <a:lnTo>
                      <a:pt x="243" y="10454"/>
                    </a:lnTo>
                    <a:lnTo>
                      <a:pt x="243"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69" name="Google Shape;3869;p29"/>
              <p:cNvSpPr/>
              <p:nvPr/>
            </p:nvSpPr>
            <p:spPr>
              <a:xfrm>
                <a:off x="1943287" y="6170986"/>
                <a:ext cx="3499" cy="149925"/>
              </a:xfrm>
              <a:custGeom>
                <a:avLst/>
                <a:gdLst/>
                <a:ahLst/>
                <a:cxnLst/>
                <a:rect l="l" t="t" r="r" b="b"/>
                <a:pathLst>
                  <a:path w="244" h="10455" extrusionOk="0">
                    <a:moveTo>
                      <a:pt x="0" y="1"/>
                    </a:moveTo>
                    <a:lnTo>
                      <a:pt x="0" y="10454"/>
                    </a:lnTo>
                    <a:lnTo>
                      <a:pt x="243" y="10454"/>
                    </a:lnTo>
                    <a:lnTo>
                      <a:pt x="243"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70" name="Google Shape;3870;p29"/>
              <p:cNvSpPr/>
              <p:nvPr/>
            </p:nvSpPr>
            <p:spPr>
              <a:xfrm>
                <a:off x="1943287" y="5583606"/>
                <a:ext cx="3499" cy="121144"/>
              </a:xfrm>
              <a:custGeom>
                <a:avLst/>
                <a:gdLst/>
                <a:ahLst/>
                <a:cxnLst/>
                <a:rect l="l" t="t" r="r" b="b"/>
                <a:pathLst>
                  <a:path w="244" h="8448" extrusionOk="0">
                    <a:moveTo>
                      <a:pt x="0" y="0"/>
                    </a:moveTo>
                    <a:lnTo>
                      <a:pt x="0" y="8448"/>
                    </a:lnTo>
                    <a:lnTo>
                      <a:pt x="243" y="8448"/>
                    </a:lnTo>
                    <a:lnTo>
                      <a:pt x="243"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71" name="Google Shape;3871;p29"/>
              <p:cNvSpPr/>
              <p:nvPr/>
            </p:nvSpPr>
            <p:spPr>
              <a:xfrm>
                <a:off x="2097543" y="5583606"/>
                <a:ext cx="3499" cy="121144"/>
              </a:xfrm>
              <a:custGeom>
                <a:avLst/>
                <a:gdLst/>
                <a:ahLst/>
                <a:cxnLst/>
                <a:rect l="l" t="t" r="r" b="b"/>
                <a:pathLst>
                  <a:path w="244" h="8448" extrusionOk="0">
                    <a:moveTo>
                      <a:pt x="0" y="0"/>
                    </a:moveTo>
                    <a:lnTo>
                      <a:pt x="0" y="8448"/>
                    </a:lnTo>
                    <a:lnTo>
                      <a:pt x="243" y="8448"/>
                    </a:lnTo>
                    <a:lnTo>
                      <a:pt x="243"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72" name="Google Shape;3872;p29"/>
              <p:cNvSpPr/>
              <p:nvPr/>
            </p:nvSpPr>
            <p:spPr>
              <a:xfrm>
                <a:off x="2097543" y="8019455"/>
                <a:ext cx="3499" cy="150785"/>
              </a:xfrm>
              <a:custGeom>
                <a:avLst/>
                <a:gdLst/>
                <a:ahLst/>
                <a:cxnLst/>
                <a:rect l="l" t="t" r="r" b="b"/>
                <a:pathLst>
                  <a:path w="244" h="10515" extrusionOk="0">
                    <a:moveTo>
                      <a:pt x="0" y="0"/>
                    </a:moveTo>
                    <a:lnTo>
                      <a:pt x="0" y="10514"/>
                    </a:lnTo>
                    <a:lnTo>
                      <a:pt x="243" y="10514"/>
                    </a:lnTo>
                    <a:lnTo>
                      <a:pt x="243"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73" name="Google Shape;3873;p29"/>
              <p:cNvSpPr/>
              <p:nvPr/>
            </p:nvSpPr>
            <p:spPr>
              <a:xfrm>
                <a:off x="2097543" y="7711805"/>
                <a:ext cx="3499" cy="149925"/>
              </a:xfrm>
              <a:custGeom>
                <a:avLst/>
                <a:gdLst/>
                <a:ahLst/>
                <a:cxnLst/>
                <a:rect l="l" t="t" r="r" b="b"/>
                <a:pathLst>
                  <a:path w="244" h="10455" extrusionOk="0">
                    <a:moveTo>
                      <a:pt x="0" y="1"/>
                    </a:moveTo>
                    <a:lnTo>
                      <a:pt x="0" y="10454"/>
                    </a:lnTo>
                    <a:lnTo>
                      <a:pt x="243" y="10454"/>
                    </a:lnTo>
                    <a:lnTo>
                      <a:pt x="243"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74" name="Google Shape;3874;p29"/>
              <p:cNvSpPr/>
              <p:nvPr/>
            </p:nvSpPr>
            <p:spPr>
              <a:xfrm>
                <a:off x="2097543" y="8173711"/>
                <a:ext cx="3499" cy="98487"/>
              </a:xfrm>
              <a:custGeom>
                <a:avLst/>
                <a:gdLst/>
                <a:ahLst/>
                <a:cxnLst/>
                <a:rect l="l" t="t" r="r" b="b"/>
                <a:pathLst>
                  <a:path w="244" h="6868" extrusionOk="0">
                    <a:moveTo>
                      <a:pt x="0" y="0"/>
                    </a:moveTo>
                    <a:lnTo>
                      <a:pt x="0" y="6868"/>
                    </a:lnTo>
                    <a:cubicBezTo>
                      <a:pt x="61" y="6746"/>
                      <a:pt x="182" y="6686"/>
                      <a:pt x="243" y="6564"/>
                    </a:cubicBezTo>
                    <a:lnTo>
                      <a:pt x="243"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75" name="Google Shape;3875;p29"/>
              <p:cNvSpPr/>
              <p:nvPr/>
            </p:nvSpPr>
            <p:spPr>
              <a:xfrm>
                <a:off x="2097543" y="7557550"/>
                <a:ext cx="3499" cy="149925"/>
              </a:xfrm>
              <a:custGeom>
                <a:avLst/>
                <a:gdLst/>
                <a:ahLst/>
                <a:cxnLst/>
                <a:rect l="l" t="t" r="r" b="b"/>
                <a:pathLst>
                  <a:path w="244" h="10455" extrusionOk="0">
                    <a:moveTo>
                      <a:pt x="0" y="1"/>
                    </a:moveTo>
                    <a:lnTo>
                      <a:pt x="0" y="10454"/>
                    </a:lnTo>
                    <a:lnTo>
                      <a:pt x="243" y="10454"/>
                    </a:lnTo>
                    <a:lnTo>
                      <a:pt x="243"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76" name="Google Shape;3876;p29"/>
              <p:cNvSpPr/>
              <p:nvPr/>
            </p:nvSpPr>
            <p:spPr>
              <a:xfrm>
                <a:off x="2097543" y="7866075"/>
                <a:ext cx="3499" cy="149910"/>
              </a:xfrm>
              <a:custGeom>
                <a:avLst/>
                <a:gdLst/>
                <a:ahLst/>
                <a:cxnLst/>
                <a:rect l="l" t="t" r="r" b="b"/>
                <a:pathLst>
                  <a:path w="244" h="10454" extrusionOk="0">
                    <a:moveTo>
                      <a:pt x="0" y="0"/>
                    </a:moveTo>
                    <a:lnTo>
                      <a:pt x="0" y="10453"/>
                    </a:lnTo>
                    <a:lnTo>
                      <a:pt x="243" y="10453"/>
                    </a:lnTo>
                    <a:lnTo>
                      <a:pt x="243"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77" name="Google Shape;3877;p29"/>
              <p:cNvSpPr/>
              <p:nvPr/>
            </p:nvSpPr>
            <p:spPr>
              <a:xfrm>
                <a:off x="2097543" y="6325242"/>
                <a:ext cx="3499" cy="149925"/>
              </a:xfrm>
              <a:custGeom>
                <a:avLst/>
                <a:gdLst/>
                <a:ahLst/>
                <a:cxnLst/>
                <a:rect l="l" t="t" r="r" b="b"/>
                <a:pathLst>
                  <a:path w="244" h="10455" extrusionOk="0">
                    <a:moveTo>
                      <a:pt x="0" y="1"/>
                    </a:moveTo>
                    <a:lnTo>
                      <a:pt x="0" y="10454"/>
                    </a:lnTo>
                    <a:lnTo>
                      <a:pt x="243" y="10454"/>
                    </a:lnTo>
                    <a:lnTo>
                      <a:pt x="243"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78" name="Google Shape;3878;p29"/>
              <p:cNvSpPr/>
              <p:nvPr/>
            </p:nvSpPr>
            <p:spPr>
              <a:xfrm>
                <a:off x="2097543" y="6632892"/>
                <a:ext cx="3499" cy="150785"/>
              </a:xfrm>
              <a:custGeom>
                <a:avLst/>
                <a:gdLst/>
                <a:ahLst/>
                <a:cxnLst/>
                <a:rect l="l" t="t" r="r" b="b"/>
                <a:pathLst>
                  <a:path w="244" h="10515" extrusionOk="0">
                    <a:moveTo>
                      <a:pt x="0" y="0"/>
                    </a:moveTo>
                    <a:lnTo>
                      <a:pt x="0" y="10514"/>
                    </a:lnTo>
                    <a:lnTo>
                      <a:pt x="243" y="10514"/>
                    </a:lnTo>
                    <a:lnTo>
                      <a:pt x="243"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79" name="Google Shape;3879;p29"/>
              <p:cNvSpPr/>
              <p:nvPr/>
            </p:nvSpPr>
            <p:spPr>
              <a:xfrm>
                <a:off x="2097543" y="7249039"/>
                <a:ext cx="3499" cy="150785"/>
              </a:xfrm>
              <a:custGeom>
                <a:avLst/>
                <a:gdLst/>
                <a:ahLst/>
                <a:cxnLst/>
                <a:rect l="l" t="t" r="r" b="b"/>
                <a:pathLst>
                  <a:path w="244" h="10515" extrusionOk="0">
                    <a:moveTo>
                      <a:pt x="0" y="1"/>
                    </a:moveTo>
                    <a:lnTo>
                      <a:pt x="0" y="10515"/>
                    </a:lnTo>
                    <a:lnTo>
                      <a:pt x="243" y="10515"/>
                    </a:lnTo>
                    <a:lnTo>
                      <a:pt x="243"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80" name="Google Shape;3880;p29"/>
              <p:cNvSpPr/>
              <p:nvPr/>
            </p:nvSpPr>
            <p:spPr>
              <a:xfrm>
                <a:off x="2097543" y="5708220"/>
                <a:ext cx="3499" cy="150785"/>
              </a:xfrm>
              <a:custGeom>
                <a:avLst/>
                <a:gdLst/>
                <a:ahLst/>
                <a:cxnLst/>
                <a:rect l="l" t="t" r="r" b="b"/>
                <a:pathLst>
                  <a:path w="244" h="10515" extrusionOk="0">
                    <a:moveTo>
                      <a:pt x="0" y="1"/>
                    </a:moveTo>
                    <a:lnTo>
                      <a:pt x="0" y="10515"/>
                    </a:lnTo>
                    <a:lnTo>
                      <a:pt x="243" y="10515"/>
                    </a:lnTo>
                    <a:lnTo>
                      <a:pt x="243"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81" name="Google Shape;3881;p29"/>
              <p:cNvSpPr/>
              <p:nvPr/>
            </p:nvSpPr>
            <p:spPr>
              <a:xfrm>
                <a:off x="2097543" y="6478637"/>
                <a:ext cx="3499" cy="150785"/>
              </a:xfrm>
              <a:custGeom>
                <a:avLst/>
                <a:gdLst/>
                <a:ahLst/>
                <a:cxnLst/>
                <a:rect l="l" t="t" r="r" b="b"/>
                <a:pathLst>
                  <a:path w="244" h="10515" extrusionOk="0">
                    <a:moveTo>
                      <a:pt x="0" y="0"/>
                    </a:moveTo>
                    <a:lnTo>
                      <a:pt x="0" y="10514"/>
                    </a:lnTo>
                    <a:lnTo>
                      <a:pt x="243" y="10514"/>
                    </a:lnTo>
                    <a:lnTo>
                      <a:pt x="243"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82" name="Google Shape;3882;p29"/>
              <p:cNvSpPr/>
              <p:nvPr/>
            </p:nvSpPr>
            <p:spPr>
              <a:xfrm>
                <a:off x="2097543" y="5862476"/>
                <a:ext cx="3499" cy="150785"/>
              </a:xfrm>
              <a:custGeom>
                <a:avLst/>
                <a:gdLst/>
                <a:ahLst/>
                <a:cxnLst/>
                <a:rect l="l" t="t" r="r" b="b"/>
                <a:pathLst>
                  <a:path w="244" h="10515" extrusionOk="0">
                    <a:moveTo>
                      <a:pt x="0" y="1"/>
                    </a:moveTo>
                    <a:lnTo>
                      <a:pt x="0" y="10515"/>
                    </a:lnTo>
                    <a:lnTo>
                      <a:pt x="243" y="10515"/>
                    </a:lnTo>
                    <a:lnTo>
                      <a:pt x="243"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83" name="Google Shape;3883;p29"/>
              <p:cNvSpPr/>
              <p:nvPr/>
            </p:nvSpPr>
            <p:spPr>
              <a:xfrm>
                <a:off x="2097543" y="7095658"/>
                <a:ext cx="3499" cy="149910"/>
              </a:xfrm>
              <a:custGeom>
                <a:avLst/>
                <a:gdLst/>
                <a:ahLst/>
                <a:cxnLst/>
                <a:rect l="l" t="t" r="r" b="b"/>
                <a:pathLst>
                  <a:path w="244" h="10454" extrusionOk="0">
                    <a:moveTo>
                      <a:pt x="0" y="1"/>
                    </a:moveTo>
                    <a:lnTo>
                      <a:pt x="0" y="10454"/>
                    </a:lnTo>
                    <a:lnTo>
                      <a:pt x="243" y="10454"/>
                    </a:lnTo>
                    <a:lnTo>
                      <a:pt x="243"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84" name="Google Shape;3884;p29"/>
              <p:cNvSpPr/>
              <p:nvPr/>
            </p:nvSpPr>
            <p:spPr>
              <a:xfrm>
                <a:off x="2097543" y="6941403"/>
                <a:ext cx="3499" cy="149910"/>
              </a:xfrm>
              <a:custGeom>
                <a:avLst/>
                <a:gdLst/>
                <a:ahLst/>
                <a:cxnLst/>
                <a:rect l="l" t="t" r="r" b="b"/>
                <a:pathLst>
                  <a:path w="244" h="10454" extrusionOk="0">
                    <a:moveTo>
                      <a:pt x="0" y="0"/>
                    </a:moveTo>
                    <a:lnTo>
                      <a:pt x="0" y="10454"/>
                    </a:lnTo>
                    <a:lnTo>
                      <a:pt x="243" y="10454"/>
                    </a:lnTo>
                    <a:lnTo>
                      <a:pt x="243"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85" name="Google Shape;3885;p29"/>
              <p:cNvSpPr/>
              <p:nvPr/>
            </p:nvSpPr>
            <p:spPr>
              <a:xfrm>
                <a:off x="2097543" y="6787147"/>
                <a:ext cx="3499" cy="149910"/>
              </a:xfrm>
              <a:custGeom>
                <a:avLst/>
                <a:gdLst/>
                <a:ahLst/>
                <a:cxnLst/>
                <a:rect l="l" t="t" r="r" b="b"/>
                <a:pathLst>
                  <a:path w="244" h="10454" extrusionOk="0">
                    <a:moveTo>
                      <a:pt x="0" y="0"/>
                    </a:moveTo>
                    <a:lnTo>
                      <a:pt x="0" y="10454"/>
                    </a:lnTo>
                    <a:lnTo>
                      <a:pt x="243" y="10454"/>
                    </a:lnTo>
                    <a:lnTo>
                      <a:pt x="243"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86" name="Google Shape;3886;p29"/>
              <p:cNvSpPr/>
              <p:nvPr/>
            </p:nvSpPr>
            <p:spPr>
              <a:xfrm>
                <a:off x="2097543" y="7403294"/>
                <a:ext cx="3499" cy="150785"/>
              </a:xfrm>
              <a:custGeom>
                <a:avLst/>
                <a:gdLst/>
                <a:ahLst/>
                <a:cxnLst/>
                <a:rect l="l" t="t" r="r" b="b"/>
                <a:pathLst>
                  <a:path w="244" h="10515" extrusionOk="0">
                    <a:moveTo>
                      <a:pt x="0" y="1"/>
                    </a:moveTo>
                    <a:lnTo>
                      <a:pt x="0" y="10515"/>
                    </a:lnTo>
                    <a:lnTo>
                      <a:pt x="243" y="10515"/>
                    </a:lnTo>
                    <a:lnTo>
                      <a:pt x="243"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87" name="Google Shape;3887;p29"/>
              <p:cNvSpPr/>
              <p:nvPr/>
            </p:nvSpPr>
            <p:spPr>
              <a:xfrm>
                <a:off x="2097543" y="6170986"/>
                <a:ext cx="3499" cy="149925"/>
              </a:xfrm>
              <a:custGeom>
                <a:avLst/>
                <a:gdLst/>
                <a:ahLst/>
                <a:cxnLst/>
                <a:rect l="l" t="t" r="r" b="b"/>
                <a:pathLst>
                  <a:path w="244" h="10455" extrusionOk="0">
                    <a:moveTo>
                      <a:pt x="0" y="1"/>
                    </a:moveTo>
                    <a:lnTo>
                      <a:pt x="0" y="10454"/>
                    </a:lnTo>
                    <a:lnTo>
                      <a:pt x="243" y="10454"/>
                    </a:lnTo>
                    <a:lnTo>
                      <a:pt x="243"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88" name="Google Shape;3888;p29"/>
              <p:cNvSpPr/>
              <p:nvPr/>
            </p:nvSpPr>
            <p:spPr>
              <a:xfrm>
                <a:off x="2097543" y="6016731"/>
                <a:ext cx="3499" cy="149925"/>
              </a:xfrm>
              <a:custGeom>
                <a:avLst/>
                <a:gdLst/>
                <a:ahLst/>
                <a:cxnLst/>
                <a:rect l="l" t="t" r="r" b="b"/>
                <a:pathLst>
                  <a:path w="244" h="10455" extrusionOk="0">
                    <a:moveTo>
                      <a:pt x="0" y="1"/>
                    </a:moveTo>
                    <a:lnTo>
                      <a:pt x="0" y="10454"/>
                    </a:lnTo>
                    <a:lnTo>
                      <a:pt x="243" y="10454"/>
                    </a:lnTo>
                    <a:lnTo>
                      <a:pt x="243"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89" name="Google Shape;3889;p29"/>
              <p:cNvSpPr/>
              <p:nvPr/>
            </p:nvSpPr>
            <p:spPr>
              <a:xfrm>
                <a:off x="2251798" y="5583606"/>
                <a:ext cx="3499" cy="121144"/>
              </a:xfrm>
              <a:custGeom>
                <a:avLst/>
                <a:gdLst/>
                <a:ahLst/>
                <a:cxnLst/>
                <a:rect l="l" t="t" r="r" b="b"/>
                <a:pathLst>
                  <a:path w="244" h="8448" extrusionOk="0">
                    <a:moveTo>
                      <a:pt x="0" y="0"/>
                    </a:moveTo>
                    <a:lnTo>
                      <a:pt x="0" y="8448"/>
                    </a:lnTo>
                    <a:lnTo>
                      <a:pt x="243" y="8448"/>
                    </a:lnTo>
                    <a:lnTo>
                      <a:pt x="243"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90" name="Google Shape;3890;p29"/>
              <p:cNvSpPr/>
              <p:nvPr/>
            </p:nvSpPr>
            <p:spPr>
              <a:xfrm>
                <a:off x="2251798" y="6170986"/>
                <a:ext cx="3499" cy="149925"/>
              </a:xfrm>
              <a:custGeom>
                <a:avLst/>
                <a:gdLst/>
                <a:ahLst/>
                <a:cxnLst/>
                <a:rect l="l" t="t" r="r" b="b"/>
                <a:pathLst>
                  <a:path w="244" h="10455" extrusionOk="0">
                    <a:moveTo>
                      <a:pt x="0" y="1"/>
                    </a:moveTo>
                    <a:lnTo>
                      <a:pt x="0" y="10454"/>
                    </a:lnTo>
                    <a:lnTo>
                      <a:pt x="243" y="10454"/>
                    </a:lnTo>
                    <a:lnTo>
                      <a:pt x="243"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91" name="Google Shape;3891;p29"/>
              <p:cNvSpPr/>
              <p:nvPr/>
            </p:nvSpPr>
            <p:spPr>
              <a:xfrm>
                <a:off x="2251798" y="7403294"/>
                <a:ext cx="3499" cy="150785"/>
              </a:xfrm>
              <a:custGeom>
                <a:avLst/>
                <a:gdLst/>
                <a:ahLst/>
                <a:cxnLst/>
                <a:rect l="l" t="t" r="r" b="b"/>
                <a:pathLst>
                  <a:path w="244" h="10515" extrusionOk="0">
                    <a:moveTo>
                      <a:pt x="0" y="1"/>
                    </a:moveTo>
                    <a:lnTo>
                      <a:pt x="0" y="10515"/>
                    </a:lnTo>
                    <a:lnTo>
                      <a:pt x="243" y="10515"/>
                    </a:lnTo>
                    <a:lnTo>
                      <a:pt x="243"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92" name="Google Shape;3892;p29"/>
              <p:cNvSpPr/>
              <p:nvPr/>
            </p:nvSpPr>
            <p:spPr>
              <a:xfrm>
                <a:off x="2251798" y="7249039"/>
                <a:ext cx="3499" cy="150785"/>
              </a:xfrm>
              <a:custGeom>
                <a:avLst/>
                <a:gdLst/>
                <a:ahLst/>
                <a:cxnLst/>
                <a:rect l="l" t="t" r="r" b="b"/>
                <a:pathLst>
                  <a:path w="244" h="10515" extrusionOk="0">
                    <a:moveTo>
                      <a:pt x="0" y="1"/>
                    </a:moveTo>
                    <a:lnTo>
                      <a:pt x="0" y="10515"/>
                    </a:lnTo>
                    <a:lnTo>
                      <a:pt x="243" y="10515"/>
                    </a:lnTo>
                    <a:lnTo>
                      <a:pt x="243"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93" name="Google Shape;3893;p29"/>
              <p:cNvSpPr/>
              <p:nvPr/>
            </p:nvSpPr>
            <p:spPr>
              <a:xfrm>
                <a:off x="2251798" y="7711805"/>
                <a:ext cx="3499" cy="149925"/>
              </a:xfrm>
              <a:custGeom>
                <a:avLst/>
                <a:gdLst/>
                <a:ahLst/>
                <a:cxnLst/>
                <a:rect l="l" t="t" r="r" b="b"/>
                <a:pathLst>
                  <a:path w="244" h="10455" extrusionOk="0">
                    <a:moveTo>
                      <a:pt x="0" y="1"/>
                    </a:moveTo>
                    <a:lnTo>
                      <a:pt x="0" y="10454"/>
                    </a:lnTo>
                    <a:lnTo>
                      <a:pt x="243" y="10454"/>
                    </a:lnTo>
                    <a:lnTo>
                      <a:pt x="243"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94" name="Google Shape;3894;p29"/>
              <p:cNvSpPr/>
              <p:nvPr/>
            </p:nvSpPr>
            <p:spPr>
              <a:xfrm>
                <a:off x="2251798" y="7866075"/>
                <a:ext cx="3499" cy="149910"/>
              </a:xfrm>
              <a:custGeom>
                <a:avLst/>
                <a:gdLst/>
                <a:ahLst/>
                <a:cxnLst/>
                <a:rect l="l" t="t" r="r" b="b"/>
                <a:pathLst>
                  <a:path w="244" h="10454" extrusionOk="0">
                    <a:moveTo>
                      <a:pt x="0" y="0"/>
                    </a:moveTo>
                    <a:lnTo>
                      <a:pt x="0" y="10453"/>
                    </a:lnTo>
                    <a:lnTo>
                      <a:pt x="243" y="10453"/>
                    </a:lnTo>
                    <a:lnTo>
                      <a:pt x="243"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95" name="Google Shape;3895;p29"/>
              <p:cNvSpPr/>
              <p:nvPr/>
            </p:nvSpPr>
            <p:spPr>
              <a:xfrm>
                <a:off x="2251798" y="6016731"/>
                <a:ext cx="3499" cy="149925"/>
              </a:xfrm>
              <a:custGeom>
                <a:avLst/>
                <a:gdLst/>
                <a:ahLst/>
                <a:cxnLst/>
                <a:rect l="l" t="t" r="r" b="b"/>
                <a:pathLst>
                  <a:path w="244" h="10455" extrusionOk="0">
                    <a:moveTo>
                      <a:pt x="0" y="1"/>
                    </a:moveTo>
                    <a:lnTo>
                      <a:pt x="0" y="10454"/>
                    </a:lnTo>
                    <a:lnTo>
                      <a:pt x="243" y="10454"/>
                    </a:lnTo>
                    <a:lnTo>
                      <a:pt x="243"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96" name="Google Shape;3896;p29"/>
              <p:cNvSpPr/>
              <p:nvPr/>
            </p:nvSpPr>
            <p:spPr>
              <a:xfrm>
                <a:off x="2251798" y="7557550"/>
                <a:ext cx="3499" cy="149925"/>
              </a:xfrm>
              <a:custGeom>
                <a:avLst/>
                <a:gdLst/>
                <a:ahLst/>
                <a:cxnLst/>
                <a:rect l="l" t="t" r="r" b="b"/>
                <a:pathLst>
                  <a:path w="244" h="10455" extrusionOk="0">
                    <a:moveTo>
                      <a:pt x="0" y="1"/>
                    </a:moveTo>
                    <a:lnTo>
                      <a:pt x="0" y="10454"/>
                    </a:lnTo>
                    <a:lnTo>
                      <a:pt x="243" y="10454"/>
                    </a:lnTo>
                    <a:lnTo>
                      <a:pt x="243"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97" name="Google Shape;3897;p29"/>
              <p:cNvSpPr/>
              <p:nvPr/>
            </p:nvSpPr>
            <p:spPr>
              <a:xfrm>
                <a:off x="2251798" y="6941403"/>
                <a:ext cx="3499" cy="149910"/>
              </a:xfrm>
              <a:custGeom>
                <a:avLst/>
                <a:gdLst/>
                <a:ahLst/>
                <a:cxnLst/>
                <a:rect l="l" t="t" r="r" b="b"/>
                <a:pathLst>
                  <a:path w="244" h="10454" extrusionOk="0">
                    <a:moveTo>
                      <a:pt x="0" y="0"/>
                    </a:moveTo>
                    <a:lnTo>
                      <a:pt x="0" y="10454"/>
                    </a:lnTo>
                    <a:lnTo>
                      <a:pt x="243" y="10454"/>
                    </a:lnTo>
                    <a:lnTo>
                      <a:pt x="243"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98" name="Google Shape;3898;p29"/>
              <p:cNvSpPr/>
              <p:nvPr/>
            </p:nvSpPr>
            <p:spPr>
              <a:xfrm>
                <a:off x="2251798" y="8019455"/>
                <a:ext cx="3499" cy="150785"/>
              </a:xfrm>
              <a:custGeom>
                <a:avLst/>
                <a:gdLst/>
                <a:ahLst/>
                <a:cxnLst/>
                <a:rect l="l" t="t" r="r" b="b"/>
                <a:pathLst>
                  <a:path w="244" h="10515" extrusionOk="0">
                    <a:moveTo>
                      <a:pt x="0" y="0"/>
                    </a:moveTo>
                    <a:lnTo>
                      <a:pt x="0" y="10514"/>
                    </a:lnTo>
                    <a:lnTo>
                      <a:pt x="243" y="10514"/>
                    </a:lnTo>
                    <a:lnTo>
                      <a:pt x="243"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99" name="Google Shape;3899;p29"/>
              <p:cNvSpPr/>
              <p:nvPr/>
            </p:nvSpPr>
            <p:spPr>
              <a:xfrm>
                <a:off x="2251798" y="7095658"/>
                <a:ext cx="3499" cy="149910"/>
              </a:xfrm>
              <a:custGeom>
                <a:avLst/>
                <a:gdLst/>
                <a:ahLst/>
                <a:cxnLst/>
                <a:rect l="l" t="t" r="r" b="b"/>
                <a:pathLst>
                  <a:path w="244" h="10454" extrusionOk="0">
                    <a:moveTo>
                      <a:pt x="0" y="1"/>
                    </a:moveTo>
                    <a:lnTo>
                      <a:pt x="0" y="10454"/>
                    </a:lnTo>
                    <a:lnTo>
                      <a:pt x="243" y="10454"/>
                    </a:lnTo>
                    <a:lnTo>
                      <a:pt x="243"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00" name="Google Shape;3900;p29"/>
              <p:cNvSpPr/>
              <p:nvPr/>
            </p:nvSpPr>
            <p:spPr>
              <a:xfrm>
                <a:off x="2251798" y="6632892"/>
                <a:ext cx="3499" cy="150785"/>
              </a:xfrm>
              <a:custGeom>
                <a:avLst/>
                <a:gdLst/>
                <a:ahLst/>
                <a:cxnLst/>
                <a:rect l="l" t="t" r="r" b="b"/>
                <a:pathLst>
                  <a:path w="244" h="10515" extrusionOk="0">
                    <a:moveTo>
                      <a:pt x="0" y="0"/>
                    </a:moveTo>
                    <a:lnTo>
                      <a:pt x="0" y="10514"/>
                    </a:lnTo>
                    <a:lnTo>
                      <a:pt x="243" y="10514"/>
                    </a:lnTo>
                    <a:lnTo>
                      <a:pt x="243"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01" name="Google Shape;3901;p29"/>
              <p:cNvSpPr/>
              <p:nvPr/>
            </p:nvSpPr>
            <p:spPr>
              <a:xfrm>
                <a:off x="2251798" y="8173711"/>
                <a:ext cx="3499" cy="105471"/>
              </a:xfrm>
              <a:custGeom>
                <a:avLst/>
                <a:gdLst/>
                <a:ahLst/>
                <a:cxnLst/>
                <a:rect l="l" t="t" r="r" b="b"/>
                <a:pathLst>
                  <a:path w="244" h="7355" extrusionOk="0">
                    <a:moveTo>
                      <a:pt x="0" y="0"/>
                    </a:moveTo>
                    <a:lnTo>
                      <a:pt x="0" y="7233"/>
                    </a:lnTo>
                    <a:cubicBezTo>
                      <a:pt x="61" y="7293"/>
                      <a:pt x="183" y="7293"/>
                      <a:pt x="243" y="7354"/>
                    </a:cubicBezTo>
                    <a:lnTo>
                      <a:pt x="243"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02" name="Google Shape;3902;p29"/>
              <p:cNvSpPr/>
              <p:nvPr/>
            </p:nvSpPr>
            <p:spPr>
              <a:xfrm>
                <a:off x="2251798" y="6787147"/>
                <a:ext cx="3499" cy="149910"/>
              </a:xfrm>
              <a:custGeom>
                <a:avLst/>
                <a:gdLst/>
                <a:ahLst/>
                <a:cxnLst/>
                <a:rect l="l" t="t" r="r" b="b"/>
                <a:pathLst>
                  <a:path w="244" h="10454" extrusionOk="0">
                    <a:moveTo>
                      <a:pt x="0" y="0"/>
                    </a:moveTo>
                    <a:lnTo>
                      <a:pt x="0" y="10454"/>
                    </a:lnTo>
                    <a:lnTo>
                      <a:pt x="243" y="10454"/>
                    </a:lnTo>
                    <a:lnTo>
                      <a:pt x="243"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03" name="Google Shape;3903;p29"/>
              <p:cNvSpPr/>
              <p:nvPr/>
            </p:nvSpPr>
            <p:spPr>
              <a:xfrm>
                <a:off x="2251798" y="5862476"/>
                <a:ext cx="3499" cy="150785"/>
              </a:xfrm>
              <a:custGeom>
                <a:avLst/>
                <a:gdLst/>
                <a:ahLst/>
                <a:cxnLst/>
                <a:rect l="l" t="t" r="r" b="b"/>
                <a:pathLst>
                  <a:path w="244" h="10515" extrusionOk="0">
                    <a:moveTo>
                      <a:pt x="0" y="1"/>
                    </a:moveTo>
                    <a:lnTo>
                      <a:pt x="0" y="10515"/>
                    </a:lnTo>
                    <a:lnTo>
                      <a:pt x="243" y="10515"/>
                    </a:lnTo>
                    <a:lnTo>
                      <a:pt x="243"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04" name="Google Shape;3904;p29"/>
              <p:cNvSpPr/>
              <p:nvPr/>
            </p:nvSpPr>
            <p:spPr>
              <a:xfrm>
                <a:off x="2251798" y="6325242"/>
                <a:ext cx="3499" cy="149925"/>
              </a:xfrm>
              <a:custGeom>
                <a:avLst/>
                <a:gdLst/>
                <a:ahLst/>
                <a:cxnLst/>
                <a:rect l="l" t="t" r="r" b="b"/>
                <a:pathLst>
                  <a:path w="244" h="10455" extrusionOk="0">
                    <a:moveTo>
                      <a:pt x="0" y="1"/>
                    </a:moveTo>
                    <a:lnTo>
                      <a:pt x="0" y="10454"/>
                    </a:lnTo>
                    <a:lnTo>
                      <a:pt x="243" y="10454"/>
                    </a:lnTo>
                    <a:lnTo>
                      <a:pt x="243"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05" name="Google Shape;3905;p29"/>
              <p:cNvSpPr/>
              <p:nvPr/>
            </p:nvSpPr>
            <p:spPr>
              <a:xfrm>
                <a:off x="2251798" y="5708220"/>
                <a:ext cx="3499" cy="150785"/>
              </a:xfrm>
              <a:custGeom>
                <a:avLst/>
                <a:gdLst/>
                <a:ahLst/>
                <a:cxnLst/>
                <a:rect l="l" t="t" r="r" b="b"/>
                <a:pathLst>
                  <a:path w="244" h="10515" extrusionOk="0">
                    <a:moveTo>
                      <a:pt x="0" y="1"/>
                    </a:moveTo>
                    <a:lnTo>
                      <a:pt x="0" y="10515"/>
                    </a:lnTo>
                    <a:lnTo>
                      <a:pt x="243" y="10515"/>
                    </a:lnTo>
                    <a:lnTo>
                      <a:pt x="243"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06" name="Google Shape;3906;p29"/>
              <p:cNvSpPr/>
              <p:nvPr/>
            </p:nvSpPr>
            <p:spPr>
              <a:xfrm>
                <a:off x="2251798" y="6478637"/>
                <a:ext cx="3499" cy="150785"/>
              </a:xfrm>
              <a:custGeom>
                <a:avLst/>
                <a:gdLst/>
                <a:ahLst/>
                <a:cxnLst/>
                <a:rect l="l" t="t" r="r" b="b"/>
                <a:pathLst>
                  <a:path w="244" h="10515" extrusionOk="0">
                    <a:moveTo>
                      <a:pt x="0" y="0"/>
                    </a:moveTo>
                    <a:lnTo>
                      <a:pt x="0" y="10514"/>
                    </a:lnTo>
                    <a:lnTo>
                      <a:pt x="243" y="10514"/>
                    </a:lnTo>
                    <a:lnTo>
                      <a:pt x="243"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07" name="Google Shape;3907;p29"/>
              <p:cNvSpPr/>
              <p:nvPr/>
            </p:nvSpPr>
            <p:spPr>
              <a:xfrm>
                <a:off x="2405179" y="6325242"/>
                <a:ext cx="4374" cy="149925"/>
              </a:xfrm>
              <a:custGeom>
                <a:avLst/>
                <a:gdLst/>
                <a:ahLst/>
                <a:cxnLst/>
                <a:rect l="l" t="t" r="r" b="b"/>
                <a:pathLst>
                  <a:path w="305" h="10455" extrusionOk="0">
                    <a:moveTo>
                      <a:pt x="0" y="1"/>
                    </a:moveTo>
                    <a:lnTo>
                      <a:pt x="0" y="10454"/>
                    </a:lnTo>
                    <a:lnTo>
                      <a:pt x="304" y="10454"/>
                    </a:lnTo>
                    <a:lnTo>
                      <a:pt x="30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08" name="Google Shape;3908;p29"/>
              <p:cNvSpPr/>
              <p:nvPr/>
            </p:nvSpPr>
            <p:spPr>
              <a:xfrm>
                <a:off x="2405179" y="5862476"/>
                <a:ext cx="4374" cy="150785"/>
              </a:xfrm>
              <a:custGeom>
                <a:avLst/>
                <a:gdLst/>
                <a:ahLst/>
                <a:cxnLst/>
                <a:rect l="l" t="t" r="r" b="b"/>
                <a:pathLst>
                  <a:path w="305" h="10515" extrusionOk="0">
                    <a:moveTo>
                      <a:pt x="0" y="1"/>
                    </a:moveTo>
                    <a:lnTo>
                      <a:pt x="0" y="10515"/>
                    </a:lnTo>
                    <a:lnTo>
                      <a:pt x="304" y="10515"/>
                    </a:lnTo>
                    <a:lnTo>
                      <a:pt x="30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09" name="Google Shape;3909;p29"/>
              <p:cNvSpPr/>
              <p:nvPr/>
            </p:nvSpPr>
            <p:spPr>
              <a:xfrm>
                <a:off x="2405179" y="6170986"/>
                <a:ext cx="4374" cy="149925"/>
              </a:xfrm>
              <a:custGeom>
                <a:avLst/>
                <a:gdLst/>
                <a:ahLst/>
                <a:cxnLst/>
                <a:rect l="l" t="t" r="r" b="b"/>
                <a:pathLst>
                  <a:path w="305" h="10455" extrusionOk="0">
                    <a:moveTo>
                      <a:pt x="0" y="1"/>
                    </a:moveTo>
                    <a:lnTo>
                      <a:pt x="0" y="10454"/>
                    </a:lnTo>
                    <a:lnTo>
                      <a:pt x="304" y="10454"/>
                    </a:lnTo>
                    <a:lnTo>
                      <a:pt x="30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10" name="Google Shape;3910;p29"/>
              <p:cNvSpPr/>
              <p:nvPr/>
            </p:nvSpPr>
            <p:spPr>
              <a:xfrm>
                <a:off x="2405179" y="6016731"/>
                <a:ext cx="4374" cy="149925"/>
              </a:xfrm>
              <a:custGeom>
                <a:avLst/>
                <a:gdLst/>
                <a:ahLst/>
                <a:cxnLst/>
                <a:rect l="l" t="t" r="r" b="b"/>
                <a:pathLst>
                  <a:path w="305" h="10455" extrusionOk="0">
                    <a:moveTo>
                      <a:pt x="0" y="1"/>
                    </a:moveTo>
                    <a:lnTo>
                      <a:pt x="0" y="10454"/>
                    </a:lnTo>
                    <a:lnTo>
                      <a:pt x="304" y="10454"/>
                    </a:lnTo>
                    <a:lnTo>
                      <a:pt x="30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11" name="Google Shape;3911;p29"/>
              <p:cNvSpPr/>
              <p:nvPr/>
            </p:nvSpPr>
            <p:spPr>
              <a:xfrm>
                <a:off x="2405179" y="6478637"/>
                <a:ext cx="4374" cy="150785"/>
              </a:xfrm>
              <a:custGeom>
                <a:avLst/>
                <a:gdLst/>
                <a:ahLst/>
                <a:cxnLst/>
                <a:rect l="l" t="t" r="r" b="b"/>
                <a:pathLst>
                  <a:path w="305" h="10515" extrusionOk="0">
                    <a:moveTo>
                      <a:pt x="0" y="0"/>
                    </a:moveTo>
                    <a:lnTo>
                      <a:pt x="0" y="10514"/>
                    </a:lnTo>
                    <a:lnTo>
                      <a:pt x="304" y="10514"/>
                    </a:lnTo>
                    <a:lnTo>
                      <a:pt x="30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12" name="Google Shape;3912;p29"/>
              <p:cNvSpPr/>
              <p:nvPr/>
            </p:nvSpPr>
            <p:spPr>
              <a:xfrm>
                <a:off x="2405179" y="6632892"/>
                <a:ext cx="4374" cy="150785"/>
              </a:xfrm>
              <a:custGeom>
                <a:avLst/>
                <a:gdLst/>
                <a:ahLst/>
                <a:cxnLst/>
                <a:rect l="l" t="t" r="r" b="b"/>
                <a:pathLst>
                  <a:path w="305" h="10515" extrusionOk="0">
                    <a:moveTo>
                      <a:pt x="0" y="0"/>
                    </a:moveTo>
                    <a:lnTo>
                      <a:pt x="0" y="10514"/>
                    </a:lnTo>
                    <a:lnTo>
                      <a:pt x="304" y="10514"/>
                    </a:lnTo>
                    <a:lnTo>
                      <a:pt x="30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13" name="Google Shape;3913;p29"/>
              <p:cNvSpPr/>
              <p:nvPr/>
            </p:nvSpPr>
            <p:spPr>
              <a:xfrm>
                <a:off x="2405179" y="7866075"/>
                <a:ext cx="4374" cy="149910"/>
              </a:xfrm>
              <a:custGeom>
                <a:avLst/>
                <a:gdLst/>
                <a:ahLst/>
                <a:cxnLst/>
                <a:rect l="l" t="t" r="r" b="b"/>
                <a:pathLst>
                  <a:path w="305" h="10454" extrusionOk="0">
                    <a:moveTo>
                      <a:pt x="0" y="0"/>
                    </a:moveTo>
                    <a:lnTo>
                      <a:pt x="0" y="10453"/>
                    </a:lnTo>
                    <a:lnTo>
                      <a:pt x="304" y="10453"/>
                    </a:lnTo>
                    <a:lnTo>
                      <a:pt x="30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14" name="Google Shape;3914;p29"/>
              <p:cNvSpPr/>
              <p:nvPr/>
            </p:nvSpPr>
            <p:spPr>
              <a:xfrm>
                <a:off x="2405179" y="7249039"/>
                <a:ext cx="4374" cy="150785"/>
              </a:xfrm>
              <a:custGeom>
                <a:avLst/>
                <a:gdLst/>
                <a:ahLst/>
                <a:cxnLst/>
                <a:rect l="l" t="t" r="r" b="b"/>
                <a:pathLst>
                  <a:path w="305" h="10515" extrusionOk="0">
                    <a:moveTo>
                      <a:pt x="0" y="1"/>
                    </a:moveTo>
                    <a:lnTo>
                      <a:pt x="0" y="10515"/>
                    </a:lnTo>
                    <a:lnTo>
                      <a:pt x="304" y="10515"/>
                    </a:lnTo>
                    <a:lnTo>
                      <a:pt x="30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15" name="Google Shape;3915;p29"/>
              <p:cNvSpPr/>
              <p:nvPr/>
            </p:nvSpPr>
            <p:spPr>
              <a:xfrm>
                <a:off x="2405179" y="6941403"/>
                <a:ext cx="4374" cy="149910"/>
              </a:xfrm>
              <a:custGeom>
                <a:avLst/>
                <a:gdLst/>
                <a:ahLst/>
                <a:cxnLst/>
                <a:rect l="l" t="t" r="r" b="b"/>
                <a:pathLst>
                  <a:path w="305" h="10454" extrusionOk="0">
                    <a:moveTo>
                      <a:pt x="0" y="0"/>
                    </a:moveTo>
                    <a:lnTo>
                      <a:pt x="0" y="10454"/>
                    </a:lnTo>
                    <a:lnTo>
                      <a:pt x="304" y="10454"/>
                    </a:lnTo>
                    <a:lnTo>
                      <a:pt x="30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16" name="Google Shape;3916;p29"/>
              <p:cNvSpPr/>
              <p:nvPr/>
            </p:nvSpPr>
            <p:spPr>
              <a:xfrm>
                <a:off x="2405179" y="7403294"/>
                <a:ext cx="4374" cy="150785"/>
              </a:xfrm>
              <a:custGeom>
                <a:avLst/>
                <a:gdLst/>
                <a:ahLst/>
                <a:cxnLst/>
                <a:rect l="l" t="t" r="r" b="b"/>
                <a:pathLst>
                  <a:path w="305" h="10515" extrusionOk="0">
                    <a:moveTo>
                      <a:pt x="0" y="1"/>
                    </a:moveTo>
                    <a:lnTo>
                      <a:pt x="0" y="10515"/>
                    </a:lnTo>
                    <a:lnTo>
                      <a:pt x="304" y="10515"/>
                    </a:lnTo>
                    <a:lnTo>
                      <a:pt x="30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17" name="Google Shape;3917;p29"/>
              <p:cNvSpPr/>
              <p:nvPr/>
            </p:nvSpPr>
            <p:spPr>
              <a:xfrm>
                <a:off x="2405179" y="7557550"/>
                <a:ext cx="4374" cy="149925"/>
              </a:xfrm>
              <a:custGeom>
                <a:avLst/>
                <a:gdLst/>
                <a:ahLst/>
                <a:cxnLst/>
                <a:rect l="l" t="t" r="r" b="b"/>
                <a:pathLst>
                  <a:path w="305" h="10455" extrusionOk="0">
                    <a:moveTo>
                      <a:pt x="0" y="1"/>
                    </a:moveTo>
                    <a:lnTo>
                      <a:pt x="0" y="10454"/>
                    </a:lnTo>
                    <a:lnTo>
                      <a:pt x="304" y="10454"/>
                    </a:lnTo>
                    <a:lnTo>
                      <a:pt x="30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18" name="Google Shape;3918;p29"/>
              <p:cNvSpPr/>
              <p:nvPr/>
            </p:nvSpPr>
            <p:spPr>
              <a:xfrm>
                <a:off x="2406054" y="8173711"/>
                <a:ext cx="3499" cy="146426"/>
              </a:xfrm>
              <a:custGeom>
                <a:avLst/>
                <a:gdLst/>
                <a:ahLst/>
                <a:cxnLst/>
                <a:rect l="l" t="t" r="r" b="b"/>
                <a:pathLst>
                  <a:path w="244" h="10211" extrusionOk="0">
                    <a:moveTo>
                      <a:pt x="0" y="0"/>
                    </a:moveTo>
                    <a:lnTo>
                      <a:pt x="0" y="10150"/>
                    </a:lnTo>
                    <a:cubicBezTo>
                      <a:pt x="61" y="10150"/>
                      <a:pt x="122" y="10150"/>
                      <a:pt x="243" y="10211"/>
                    </a:cubicBezTo>
                    <a:lnTo>
                      <a:pt x="243"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19" name="Google Shape;3919;p29"/>
              <p:cNvSpPr/>
              <p:nvPr/>
            </p:nvSpPr>
            <p:spPr>
              <a:xfrm>
                <a:off x="2405179" y="6787147"/>
                <a:ext cx="4374" cy="149910"/>
              </a:xfrm>
              <a:custGeom>
                <a:avLst/>
                <a:gdLst/>
                <a:ahLst/>
                <a:cxnLst/>
                <a:rect l="l" t="t" r="r" b="b"/>
                <a:pathLst>
                  <a:path w="305" h="10454" extrusionOk="0">
                    <a:moveTo>
                      <a:pt x="0" y="0"/>
                    </a:moveTo>
                    <a:lnTo>
                      <a:pt x="0" y="10454"/>
                    </a:lnTo>
                    <a:lnTo>
                      <a:pt x="304" y="10454"/>
                    </a:lnTo>
                    <a:lnTo>
                      <a:pt x="30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20" name="Google Shape;3920;p29"/>
              <p:cNvSpPr/>
              <p:nvPr/>
            </p:nvSpPr>
            <p:spPr>
              <a:xfrm>
                <a:off x="2405179" y="8019455"/>
                <a:ext cx="4374" cy="150785"/>
              </a:xfrm>
              <a:custGeom>
                <a:avLst/>
                <a:gdLst/>
                <a:ahLst/>
                <a:cxnLst/>
                <a:rect l="l" t="t" r="r" b="b"/>
                <a:pathLst>
                  <a:path w="305" h="10515" extrusionOk="0">
                    <a:moveTo>
                      <a:pt x="0" y="0"/>
                    </a:moveTo>
                    <a:lnTo>
                      <a:pt x="0" y="10514"/>
                    </a:lnTo>
                    <a:lnTo>
                      <a:pt x="304" y="10514"/>
                    </a:lnTo>
                    <a:lnTo>
                      <a:pt x="30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21" name="Google Shape;3921;p29"/>
              <p:cNvSpPr/>
              <p:nvPr/>
            </p:nvSpPr>
            <p:spPr>
              <a:xfrm>
                <a:off x="2405179" y="5708220"/>
                <a:ext cx="4374" cy="150785"/>
              </a:xfrm>
              <a:custGeom>
                <a:avLst/>
                <a:gdLst/>
                <a:ahLst/>
                <a:cxnLst/>
                <a:rect l="l" t="t" r="r" b="b"/>
                <a:pathLst>
                  <a:path w="305" h="10515" extrusionOk="0">
                    <a:moveTo>
                      <a:pt x="0" y="1"/>
                    </a:moveTo>
                    <a:lnTo>
                      <a:pt x="0" y="10515"/>
                    </a:lnTo>
                    <a:lnTo>
                      <a:pt x="304" y="10515"/>
                    </a:lnTo>
                    <a:lnTo>
                      <a:pt x="30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22" name="Google Shape;3922;p29"/>
              <p:cNvSpPr/>
              <p:nvPr/>
            </p:nvSpPr>
            <p:spPr>
              <a:xfrm>
                <a:off x="2405179" y="7711805"/>
                <a:ext cx="4374" cy="149925"/>
              </a:xfrm>
              <a:custGeom>
                <a:avLst/>
                <a:gdLst/>
                <a:ahLst/>
                <a:cxnLst/>
                <a:rect l="l" t="t" r="r" b="b"/>
                <a:pathLst>
                  <a:path w="305" h="10455" extrusionOk="0">
                    <a:moveTo>
                      <a:pt x="0" y="1"/>
                    </a:moveTo>
                    <a:lnTo>
                      <a:pt x="0" y="10454"/>
                    </a:lnTo>
                    <a:lnTo>
                      <a:pt x="304" y="10454"/>
                    </a:lnTo>
                    <a:lnTo>
                      <a:pt x="30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23" name="Google Shape;3923;p29"/>
              <p:cNvSpPr/>
              <p:nvPr/>
            </p:nvSpPr>
            <p:spPr>
              <a:xfrm>
                <a:off x="2405179" y="7095658"/>
                <a:ext cx="4374" cy="149910"/>
              </a:xfrm>
              <a:custGeom>
                <a:avLst/>
                <a:gdLst/>
                <a:ahLst/>
                <a:cxnLst/>
                <a:rect l="l" t="t" r="r" b="b"/>
                <a:pathLst>
                  <a:path w="305" h="10454" extrusionOk="0">
                    <a:moveTo>
                      <a:pt x="0" y="1"/>
                    </a:moveTo>
                    <a:lnTo>
                      <a:pt x="0" y="10454"/>
                    </a:lnTo>
                    <a:lnTo>
                      <a:pt x="304" y="10454"/>
                    </a:lnTo>
                    <a:lnTo>
                      <a:pt x="30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24" name="Google Shape;3924;p29"/>
              <p:cNvSpPr/>
              <p:nvPr/>
            </p:nvSpPr>
            <p:spPr>
              <a:xfrm>
                <a:off x="2405179" y="5583606"/>
                <a:ext cx="4374" cy="121144"/>
              </a:xfrm>
              <a:custGeom>
                <a:avLst/>
                <a:gdLst/>
                <a:ahLst/>
                <a:cxnLst/>
                <a:rect l="l" t="t" r="r" b="b"/>
                <a:pathLst>
                  <a:path w="305" h="8448" extrusionOk="0">
                    <a:moveTo>
                      <a:pt x="0" y="0"/>
                    </a:moveTo>
                    <a:lnTo>
                      <a:pt x="0" y="8448"/>
                    </a:lnTo>
                    <a:lnTo>
                      <a:pt x="304" y="8448"/>
                    </a:lnTo>
                    <a:lnTo>
                      <a:pt x="30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25" name="Google Shape;3925;p29"/>
              <p:cNvSpPr/>
              <p:nvPr/>
            </p:nvSpPr>
            <p:spPr>
              <a:xfrm>
                <a:off x="2559434" y="6941403"/>
                <a:ext cx="4374" cy="149910"/>
              </a:xfrm>
              <a:custGeom>
                <a:avLst/>
                <a:gdLst/>
                <a:ahLst/>
                <a:cxnLst/>
                <a:rect l="l" t="t" r="r" b="b"/>
                <a:pathLst>
                  <a:path w="305" h="10454" extrusionOk="0">
                    <a:moveTo>
                      <a:pt x="1" y="0"/>
                    </a:moveTo>
                    <a:lnTo>
                      <a:pt x="1" y="10454"/>
                    </a:lnTo>
                    <a:lnTo>
                      <a:pt x="304" y="10454"/>
                    </a:lnTo>
                    <a:lnTo>
                      <a:pt x="30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26" name="Google Shape;3926;p29"/>
              <p:cNvSpPr/>
              <p:nvPr/>
            </p:nvSpPr>
            <p:spPr>
              <a:xfrm>
                <a:off x="2559434" y="5862476"/>
                <a:ext cx="4374" cy="150785"/>
              </a:xfrm>
              <a:custGeom>
                <a:avLst/>
                <a:gdLst/>
                <a:ahLst/>
                <a:cxnLst/>
                <a:rect l="l" t="t" r="r" b="b"/>
                <a:pathLst>
                  <a:path w="305" h="10515" extrusionOk="0">
                    <a:moveTo>
                      <a:pt x="1" y="1"/>
                    </a:moveTo>
                    <a:lnTo>
                      <a:pt x="1" y="10515"/>
                    </a:lnTo>
                    <a:lnTo>
                      <a:pt x="304" y="10515"/>
                    </a:lnTo>
                    <a:lnTo>
                      <a:pt x="30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27" name="Google Shape;3927;p29"/>
              <p:cNvSpPr/>
              <p:nvPr/>
            </p:nvSpPr>
            <p:spPr>
              <a:xfrm>
                <a:off x="2559434" y="7711805"/>
                <a:ext cx="4374" cy="149925"/>
              </a:xfrm>
              <a:custGeom>
                <a:avLst/>
                <a:gdLst/>
                <a:ahLst/>
                <a:cxnLst/>
                <a:rect l="l" t="t" r="r" b="b"/>
                <a:pathLst>
                  <a:path w="305" h="10455" extrusionOk="0">
                    <a:moveTo>
                      <a:pt x="1" y="1"/>
                    </a:moveTo>
                    <a:lnTo>
                      <a:pt x="1" y="10454"/>
                    </a:lnTo>
                    <a:lnTo>
                      <a:pt x="304" y="10454"/>
                    </a:lnTo>
                    <a:lnTo>
                      <a:pt x="30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28" name="Google Shape;3928;p29"/>
              <p:cNvSpPr/>
              <p:nvPr/>
            </p:nvSpPr>
            <p:spPr>
              <a:xfrm>
                <a:off x="2559434" y="6016731"/>
                <a:ext cx="4374" cy="149925"/>
              </a:xfrm>
              <a:custGeom>
                <a:avLst/>
                <a:gdLst/>
                <a:ahLst/>
                <a:cxnLst/>
                <a:rect l="l" t="t" r="r" b="b"/>
                <a:pathLst>
                  <a:path w="305" h="10455" extrusionOk="0">
                    <a:moveTo>
                      <a:pt x="1" y="1"/>
                    </a:moveTo>
                    <a:lnTo>
                      <a:pt x="1" y="10454"/>
                    </a:lnTo>
                    <a:lnTo>
                      <a:pt x="304" y="10454"/>
                    </a:lnTo>
                    <a:lnTo>
                      <a:pt x="30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29" name="Google Shape;3929;p29"/>
              <p:cNvSpPr/>
              <p:nvPr/>
            </p:nvSpPr>
            <p:spPr>
              <a:xfrm>
                <a:off x="2559434" y="8019455"/>
                <a:ext cx="4374" cy="150785"/>
              </a:xfrm>
              <a:custGeom>
                <a:avLst/>
                <a:gdLst/>
                <a:ahLst/>
                <a:cxnLst/>
                <a:rect l="l" t="t" r="r" b="b"/>
                <a:pathLst>
                  <a:path w="305" h="10515" extrusionOk="0">
                    <a:moveTo>
                      <a:pt x="1" y="0"/>
                    </a:moveTo>
                    <a:lnTo>
                      <a:pt x="1" y="10514"/>
                    </a:lnTo>
                    <a:lnTo>
                      <a:pt x="304" y="10514"/>
                    </a:lnTo>
                    <a:lnTo>
                      <a:pt x="30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30" name="Google Shape;3930;p29"/>
              <p:cNvSpPr/>
              <p:nvPr/>
            </p:nvSpPr>
            <p:spPr>
              <a:xfrm>
                <a:off x="2559434" y="7866075"/>
                <a:ext cx="4374" cy="149910"/>
              </a:xfrm>
              <a:custGeom>
                <a:avLst/>
                <a:gdLst/>
                <a:ahLst/>
                <a:cxnLst/>
                <a:rect l="l" t="t" r="r" b="b"/>
                <a:pathLst>
                  <a:path w="305" h="10454" extrusionOk="0">
                    <a:moveTo>
                      <a:pt x="1" y="0"/>
                    </a:moveTo>
                    <a:lnTo>
                      <a:pt x="1" y="10453"/>
                    </a:lnTo>
                    <a:lnTo>
                      <a:pt x="304" y="10453"/>
                    </a:lnTo>
                    <a:lnTo>
                      <a:pt x="30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31" name="Google Shape;3931;p29"/>
              <p:cNvSpPr/>
              <p:nvPr/>
            </p:nvSpPr>
            <p:spPr>
              <a:xfrm>
                <a:off x="2559434" y="6170986"/>
                <a:ext cx="4374" cy="149925"/>
              </a:xfrm>
              <a:custGeom>
                <a:avLst/>
                <a:gdLst/>
                <a:ahLst/>
                <a:cxnLst/>
                <a:rect l="l" t="t" r="r" b="b"/>
                <a:pathLst>
                  <a:path w="305" h="10455" extrusionOk="0">
                    <a:moveTo>
                      <a:pt x="1" y="1"/>
                    </a:moveTo>
                    <a:lnTo>
                      <a:pt x="1" y="10454"/>
                    </a:lnTo>
                    <a:lnTo>
                      <a:pt x="304" y="10454"/>
                    </a:lnTo>
                    <a:lnTo>
                      <a:pt x="30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32" name="Google Shape;3932;p29"/>
              <p:cNvSpPr/>
              <p:nvPr/>
            </p:nvSpPr>
            <p:spPr>
              <a:xfrm>
                <a:off x="2559434" y="7557550"/>
                <a:ext cx="4374" cy="149925"/>
              </a:xfrm>
              <a:custGeom>
                <a:avLst/>
                <a:gdLst/>
                <a:ahLst/>
                <a:cxnLst/>
                <a:rect l="l" t="t" r="r" b="b"/>
                <a:pathLst>
                  <a:path w="305" h="10455" extrusionOk="0">
                    <a:moveTo>
                      <a:pt x="1" y="1"/>
                    </a:moveTo>
                    <a:lnTo>
                      <a:pt x="1" y="10454"/>
                    </a:lnTo>
                    <a:lnTo>
                      <a:pt x="304" y="10454"/>
                    </a:lnTo>
                    <a:lnTo>
                      <a:pt x="30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33" name="Google Shape;3933;p29"/>
              <p:cNvSpPr/>
              <p:nvPr/>
            </p:nvSpPr>
            <p:spPr>
              <a:xfrm>
                <a:off x="2559434" y="6787147"/>
                <a:ext cx="4374" cy="149910"/>
              </a:xfrm>
              <a:custGeom>
                <a:avLst/>
                <a:gdLst/>
                <a:ahLst/>
                <a:cxnLst/>
                <a:rect l="l" t="t" r="r" b="b"/>
                <a:pathLst>
                  <a:path w="305" h="10454" extrusionOk="0">
                    <a:moveTo>
                      <a:pt x="1" y="0"/>
                    </a:moveTo>
                    <a:lnTo>
                      <a:pt x="1" y="10454"/>
                    </a:lnTo>
                    <a:lnTo>
                      <a:pt x="304" y="10454"/>
                    </a:lnTo>
                    <a:lnTo>
                      <a:pt x="30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34" name="Google Shape;3934;p29"/>
              <p:cNvSpPr/>
              <p:nvPr/>
            </p:nvSpPr>
            <p:spPr>
              <a:xfrm>
                <a:off x="2559434" y="6632892"/>
                <a:ext cx="4374" cy="150785"/>
              </a:xfrm>
              <a:custGeom>
                <a:avLst/>
                <a:gdLst/>
                <a:ahLst/>
                <a:cxnLst/>
                <a:rect l="l" t="t" r="r" b="b"/>
                <a:pathLst>
                  <a:path w="305" h="10515" extrusionOk="0">
                    <a:moveTo>
                      <a:pt x="1" y="0"/>
                    </a:moveTo>
                    <a:lnTo>
                      <a:pt x="1" y="10514"/>
                    </a:lnTo>
                    <a:lnTo>
                      <a:pt x="304" y="10514"/>
                    </a:lnTo>
                    <a:lnTo>
                      <a:pt x="30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35" name="Google Shape;3935;p29"/>
              <p:cNvSpPr/>
              <p:nvPr/>
            </p:nvSpPr>
            <p:spPr>
              <a:xfrm>
                <a:off x="2559434" y="5583606"/>
                <a:ext cx="4374" cy="121144"/>
              </a:xfrm>
              <a:custGeom>
                <a:avLst/>
                <a:gdLst/>
                <a:ahLst/>
                <a:cxnLst/>
                <a:rect l="l" t="t" r="r" b="b"/>
                <a:pathLst>
                  <a:path w="305" h="8448" extrusionOk="0">
                    <a:moveTo>
                      <a:pt x="1" y="0"/>
                    </a:moveTo>
                    <a:lnTo>
                      <a:pt x="1" y="8448"/>
                    </a:lnTo>
                    <a:lnTo>
                      <a:pt x="304" y="8448"/>
                    </a:lnTo>
                    <a:lnTo>
                      <a:pt x="30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36" name="Google Shape;3936;p29"/>
              <p:cNvSpPr/>
              <p:nvPr/>
            </p:nvSpPr>
            <p:spPr>
              <a:xfrm>
                <a:off x="2559434" y="7095658"/>
                <a:ext cx="4374" cy="149910"/>
              </a:xfrm>
              <a:custGeom>
                <a:avLst/>
                <a:gdLst/>
                <a:ahLst/>
                <a:cxnLst/>
                <a:rect l="l" t="t" r="r" b="b"/>
                <a:pathLst>
                  <a:path w="305" h="10454" extrusionOk="0">
                    <a:moveTo>
                      <a:pt x="1" y="1"/>
                    </a:moveTo>
                    <a:lnTo>
                      <a:pt x="1" y="10454"/>
                    </a:lnTo>
                    <a:lnTo>
                      <a:pt x="304" y="10454"/>
                    </a:lnTo>
                    <a:lnTo>
                      <a:pt x="30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37" name="Google Shape;3937;p29"/>
              <p:cNvSpPr/>
              <p:nvPr/>
            </p:nvSpPr>
            <p:spPr>
              <a:xfrm>
                <a:off x="2559434" y="6478637"/>
                <a:ext cx="4374" cy="150785"/>
              </a:xfrm>
              <a:custGeom>
                <a:avLst/>
                <a:gdLst/>
                <a:ahLst/>
                <a:cxnLst/>
                <a:rect l="l" t="t" r="r" b="b"/>
                <a:pathLst>
                  <a:path w="305" h="10515" extrusionOk="0">
                    <a:moveTo>
                      <a:pt x="1" y="0"/>
                    </a:moveTo>
                    <a:lnTo>
                      <a:pt x="1" y="10514"/>
                    </a:lnTo>
                    <a:lnTo>
                      <a:pt x="304" y="10514"/>
                    </a:lnTo>
                    <a:lnTo>
                      <a:pt x="30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38" name="Google Shape;3938;p29"/>
              <p:cNvSpPr/>
              <p:nvPr/>
            </p:nvSpPr>
            <p:spPr>
              <a:xfrm>
                <a:off x="2559434" y="7249039"/>
                <a:ext cx="4374" cy="150785"/>
              </a:xfrm>
              <a:custGeom>
                <a:avLst/>
                <a:gdLst/>
                <a:ahLst/>
                <a:cxnLst/>
                <a:rect l="l" t="t" r="r" b="b"/>
                <a:pathLst>
                  <a:path w="305" h="10515" extrusionOk="0">
                    <a:moveTo>
                      <a:pt x="1" y="1"/>
                    </a:moveTo>
                    <a:lnTo>
                      <a:pt x="1" y="10515"/>
                    </a:lnTo>
                    <a:lnTo>
                      <a:pt x="304" y="10515"/>
                    </a:lnTo>
                    <a:lnTo>
                      <a:pt x="30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39" name="Google Shape;3939;p29"/>
              <p:cNvSpPr/>
              <p:nvPr/>
            </p:nvSpPr>
            <p:spPr>
              <a:xfrm>
                <a:off x="2559434" y="7403294"/>
                <a:ext cx="4374" cy="150785"/>
              </a:xfrm>
              <a:custGeom>
                <a:avLst/>
                <a:gdLst/>
                <a:ahLst/>
                <a:cxnLst/>
                <a:rect l="l" t="t" r="r" b="b"/>
                <a:pathLst>
                  <a:path w="305" h="10515" extrusionOk="0">
                    <a:moveTo>
                      <a:pt x="1" y="1"/>
                    </a:moveTo>
                    <a:lnTo>
                      <a:pt x="1" y="10515"/>
                    </a:lnTo>
                    <a:lnTo>
                      <a:pt x="304" y="10515"/>
                    </a:lnTo>
                    <a:lnTo>
                      <a:pt x="30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40" name="Google Shape;3940;p29"/>
              <p:cNvSpPr/>
              <p:nvPr/>
            </p:nvSpPr>
            <p:spPr>
              <a:xfrm>
                <a:off x="2559434" y="5708220"/>
                <a:ext cx="4374" cy="150785"/>
              </a:xfrm>
              <a:custGeom>
                <a:avLst/>
                <a:gdLst/>
                <a:ahLst/>
                <a:cxnLst/>
                <a:rect l="l" t="t" r="r" b="b"/>
                <a:pathLst>
                  <a:path w="305" h="10515" extrusionOk="0">
                    <a:moveTo>
                      <a:pt x="1" y="1"/>
                    </a:moveTo>
                    <a:lnTo>
                      <a:pt x="1" y="10515"/>
                    </a:lnTo>
                    <a:lnTo>
                      <a:pt x="304" y="10515"/>
                    </a:lnTo>
                    <a:lnTo>
                      <a:pt x="30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41" name="Google Shape;3941;p29"/>
              <p:cNvSpPr/>
              <p:nvPr/>
            </p:nvSpPr>
            <p:spPr>
              <a:xfrm>
                <a:off x="2559434" y="6325242"/>
                <a:ext cx="4374" cy="149925"/>
              </a:xfrm>
              <a:custGeom>
                <a:avLst/>
                <a:gdLst/>
                <a:ahLst/>
                <a:cxnLst/>
                <a:rect l="l" t="t" r="r" b="b"/>
                <a:pathLst>
                  <a:path w="305" h="10455" extrusionOk="0">
                    <a:moveTo>
                      <a:pt x="1" y="1"/>
                    </a:moveTo>
                    <a:lnTo>
                      <a:pt x="1" y="10454"/>
                    </a:lnTo>
                    <a:lnTo>
                      <a:pt x="304" y="10454"/>
                    </a:lnTo>
                    <a:lnTo>
                      <a:pt x="30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42" name="Google Shape;3942;p29"/>
              <p:cNvSpPr/>
              <p:nvPr/>
            </p:nvSpPr>
            <p:spPr>
              <a:xfrm>
                <a:off x="2559434" y="8173711"/>
                <a:ext cx="4374" cy="150785"/>
              </a:xfrm>
              <a:custGeom>
                <a:avLst/>
                <a:gdLst/>
                <a:ahLst/>
                <a:cxnLst/>
                <a:rect l="l" t="t" r="r" b="b"/>
                <a:pathLst>
                  <a:path w="305" h="10515" extrusionOk="0">
                    <a:moveTo>
                      <a:pt x="1" y="0"/>
                    </a:moveTo>
                    <a:lnTo>
                      <a:pt x="1" y="10514"/>
                    </a:lnTo>
                    <a:lnTo>
                      <a:pt x="304" y="10514"/>
                    </a:lnTo>
                    <a:lnTo>
                      <a:pt x="30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43" name="Google Shape;3943;p29"/>
              <p:cNvSpPr/>
              <p:nvPr/>
            </p:nvSpPr>
            <p:spPr>
              <a:xfrm>
                <a:off x="2559434" y="8327966"/>
                <a:ext cx="4374" cy="4374"/>
              </a:xfrm>
              <a:custGeom>
                <a:avLst/>
                <a:gdLst/>
                <a:ahLst/>
                <a:cxnLst/>
                <a:rect l="l" t="t" r="r" b="b"/>
                <a:pathLst>
                  <a:path w="305" h="305" extrusionOk="0">
                    <a:moveTo>
                      <a:pt x="1" y="0"/>
                    </a:moveTo>
                    <a:lnTo>
                      <a:pt x="1" y="304"/>
                    </a:lnTo>
                    <a:cubicBezTo>
                      <a:pt x="122" y="304"/>
                      <a:pt x="183" y="244"/>
                      <a:pt x="304" y="244"/>
                    </a:cubicBezTo>
                    <a:lnTo>
                      <a:pt x="30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44" name="Google Shape;3944;p29"/>
              <p:cNvSpPr/>
              <p:nvPr/>
            </p:nvSpPr>
            <p:spPr>
              <a:xfrm>
                <a:off x="2713690" y="5583606"/>
                <a:ext cx="4374" cy="121144"/>
              </a:xfrm>
              <a:custGeom>
                <a:avLst/>
                <a:gdLst/>
                <a:ahLst/>
                <a:cxnLst/>
                <a:rect l="l" t="t" r="r" b="b"/>
                <a:pathLst>
                  <a:path w="305" h="8448" extrusionOk="0">
                    <a:moveTo>
                      <a:pt x="1" y="0"/>
                    </a:moveTo>
                    <a:lnTo>
                      <a:pt x="1" y="8448"/>
                    </a:lnTo>
                    <a:lnTo>
                      <a:pt x="304" y="8448"/>
                    </a:lnTo>
                    <a:lnTo>
                      <a:pt x="30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45" name="Google Shape;3945;p29"/>
              <p:cNvSpPr/>
              <p:nvPr/>
            </p:nvSpPr>
            <p:spPr>
              <a:xfrm>
                <a:off x="2713690" y="6170986"/>
                <a:ext cx="4374" cy="149925"/>
              </a:xfrm>
              <a:custGeom>
                <a:avLst/>
                <a:gdLst/>
                <a:ahLst/>
                <a:cxnLst/>
                <a:rect l="l" t="t" r="r" b="b"/>
                <a:pathLst>
                  <a:path w="305" h="10455" extrusionOk="0">
                    <a:moveTo>
                      <a:pt x="1" y="1"/>
                    </a:moveTo>
                    <a:lnTo>
                      <a:pt x="1" y="10454"/>
                    </a:lnTo>
                    <a:lnTo>
                      <a:pt x="304" y="10454"/>
                    </a:lnTo>
                    <a:lnTo>
                      <a:pt x="30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46" name="Google Shape;3946;p29"/>
              <p:cNvSpPr/>
              <p:nvPr/>
            </p:nvSpPr>
            <p:spPr>
              <a:xfrm>
                <a:off x="2713690" y="8019455"/>
                <a:ext cx="4374" cy="150785"/>
              </a:xfrm>
              <a:custGeom>
                <a:avLst/>
                <a:gdLst/>
                <a:ahLst/>
                <a:cxnLst/>
                <a:rect l="l" t="t" r="r" b="b"/>
                <a:pathLst>
                  <a:path w="305" h="10515" extrusionOk="0">
                    <a:moveTo>
                      <a:pt x="1" y="0"/>
                    </a:moveTo>
                    <a:lnTo>
                      <a:pt x="1" y="10514"/>
                    </a:lnTo>
                    <a:lnTo>
                      <a:pt x="304" y="10514"/>
                    </a:lnTo>
                    <a:lnTo>
                      <a:pt x="30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47" name="Google Shape;3947;p29"/>
              <p:cNvSpPr/>
              <p:nvPr/>
            </p:nvSpPr>
            <p:spPr>
              <a:xfrm>
                <a:off x="2713690" y="6787147"/>
                <a:ext cx="4374" cy="149910"/>
              </a:xfrm>
              <a:custGeom>
                <a:avLst/>
                <a:gdLst/>
                <a:ahLst/>
                <a:cxnLst/>
                <a:rect l="l" t="t" r="r" b="b"/>
                <a:pathLst>
                  <a:path w="305" h="10454" extrusionOk="0">
                    <a:moveTo>
                      <a:pt x="1" y="0"/>
                    </a:moveTo>
                    <a:lnTo>
                      <a:pt x="1" y="10454"/>
                    </a:lnTo>
                    <a:lnTo>
                      <a:pt x="304" y="10454"/>
                    </a:lnTo>
                    <a:lnTo>
                      <a:pt x="30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48" name="Google Shape;3948;p29"/>
              <p:cNvSpPr/>
              <p:nvPr/>
            </p:nvSpPr>
            <p:spPr>
              <a:xfrm>
                <a:off x="2713690" y="6941403"/>
                <a:ext cx="4374" cy="149910"/>
              </a:xfrm>
              <a:custGeom>
                <a:avLst/>
                <a:gdLst/>
                <a:ahLst/>
                <a:cxnLst/>
                <a:rect l="l" t="t" r="r" b="b"/>
                <a:pathLst>
                  <a:path w="305" h="10454" extrusionOk="0">
                    <a:moveTo>
                      <a:pt x="1" y="0"/>
                    </a:moveTo>
                    <a:lnTo>
                      <a:pt x="1" y="10454"/>
                    </a:lnTo>
                    <a:lnTo>
                      <a:pt x="304" y="10454"/>
                    </a:lnTo>
                    <a:lnTo>
                      <a:pt x="30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49" name="Google Shape;3949;p29"/>
              <p:cNvSpPr/>
              <p:nvPr/>
            </p:nvSpPr>
            <p:spPr>
              <a:xfrm>
                <a:off x="2713690" y="7249039"/>
                <a:ext cx="4374" cy="150785"/>
              </a:xfrm>
              <a:custGeom>
                <a:avLst/>
                <a:gdLst/>
                <a:ahLst/>
                <a:cxnLst/>
                <a:rect l="l" t="t" r="r" b="b"/>
                <a:pathLst>
                  <a:path w="305" h="10515" extrusionOk="0">
                    <a:moveTo>
                      <a:pt x="1" y="1"/>
                    </a:moveTo>
                    <a:lnTo>
                      <a:pt x="1" y="10515"/>
                    </a:lnTo>
                    <a:lnTo>
                      <a:pt x="304" y="10515"/>
                    </a:lnTo>
                    <a:lnTo>
                      <a:pt x="30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50" name="Google Shape;3950;p29"/>
              <p:cNvSpPr/>
              <p:nvPr/>
            </p:nvSpPr>
            <p:spPr>
              <a:xfrm>
                <a:off x="2713690" y="6632892"/>
                <a:ext cx="4374" cy="150785"/>
              </a:xfrm>
              <a:custGeom>
                <a:avLst/>
                <a:gdLst/>
                <a:ahLst/>
                <a:cxnLst/>
                <a:rect l="l" t="t" r="r" b="b"/>
                <a:pathLst>
                  <a:path w="305" h="10515" extrusionOk="0">
                    <a:moveTo>
                      <a:pt x="1" y="0"/>
                    </a:moveTo>
                    <a:lnTo>
                      <a:pt x="1" y="10514"/>
                    </a:lnTo>
                    <a:lnTo>
                      <a:pt x="304" y="10514"/>
                    </a:lnTo>
                    <a:lnTo>
                      <a:pt x="30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51" name="Google Shape;3951;p29"/>
              <p:cNvSpPr/>
              <p:nvPr/>
            </p:nvSpPr>
            <p:spPr>
              <a:xfrm>
                <a:off x="2713690" y="6016731"/>
                <a:ext cx="4374" cy="149925"/>
              </a:xfrm>
              <a:custGeom>
                <a:avLst/>
                <a:gdLst/>
                <a:ahLst/>
                <a:cxnLst/>
                <a:rect l="l" t="t" r="r" b="b"/>
                <a:pathLst>
                  <a:path w="305" h="10455" extrusionOk="0">
                    <a:moveTo>
                      <a:pt x="1" y="1"/>
                    </a:moveTo>
                    <a:lnTo>
                      <a:pt x="1" y="10454"/>
                    </a:lnTo>
                    <a:lnTo>
                      <a:pt x="304" y="10454"/>
                    </a:lnTo>
                    <a:lnTo>
                      <a:pt x="30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52" name="Google Shape;3952;p29"/>
              <p:cNvSpPr/>
              <p:nvPr/>
            </p:nvSpPr>
            <p:spPr>
              <a:xfrm>
                <a:off x="2713690" y="7866075"/>
                <a:ext cx="4374" cy="149910"/>
              </a:xfrm>
              <a:custGeom>
                <a:avLst/>
                <a:gdLst/>
                <a:ahLst/>
                <a:cxnLst/>
                <a:rect l="l" t="t" r="r" b="b"/>
                <a:pathLst>
                  <a:path w="305" h="10454" extrusionOk="0">
                    <a:moveTo>
                      <a:pt x="1" y="0"/>
                    </a:moveTo>
                    <a:lnTo>
                      <a:pt x="1" y="10453"/>
                    </a:lnTo>
                    <a:lnTo>
                      <a:pt x="304" y="10453"/>
                    </a:lnTo>
                    <a:lnTo>
                      <a:pt x="30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53" name="Google Shape;3953;p29"/>
              <p:cNvSpPr/>
              <p:nvPr/>
            </p:nvSpPr>
            <p:spPr>
              <a:xfrm>
                <a:off x="2713690" y="6325242"/>
                <a:ext cx="4374" cy="149925"/>
              </a:xfrm>
              <a:custGeom>
                <a:avLst/>
                <a:gdLst/>
                <a:ahLst/>
                <a:cxnLst/>
                <a:rect l="l" t="t" r="r" b="b"/>
                <a:pathLst>
                  <a:path w="305" h="10455" extrusionOk="0">
                    <a:moveTo>
                      <a:pt x="1" y="1"/>
                    </a:moveTo>
                    <a:lnTo>
                      <a:pt x="1" y="10454"/>
                    </a:lnTo>
                    <a:lnTo>
                      <a:pt x="304" y="10454"/>
                    </a:lnTo>
                    <a:lnTo>
                      <a:pt x="30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54" name="Google Shape;3954;p29"/>
              <p:cNvSpPr/>
              <p:nvPr/>
            </p:nvSpPr>
            <p:spPr>
              <a:xfrm>
                <a:off x="2713690" y="7557550"/>
                <a:ext cx="4374" cy="149925"/>
              </a:xfrm>
              <a:custGeom>
                <a:avLst/>
                <a:gdLst/>
                <a:ahLst/>
                <a:cxnLst/>
                <a:rect l="l" t="t" r="r" b="b"/>
                <a:pathLst>
                  <a:path w="305" h="10455" extrusionOk="0">
                    <a:moveTo>
                      <a:pt x="1" y="1"/>
                    </a:moveTo>
                    <a:lnTo>
                      <a:pt x="1" y="10454"/>
                    </a:lnTo>
                    <a:lnTo>
                      <a:pt x="304" y="10454"/>
                    </a:lnTo>
                    <a:lnTo>
                      <a:pt x="30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55" name="Google Shape;3955;p29"/>
              <p:cNvSpPr/>
              <p:nvPr/>
            </p:nvSpPr>
            <p:spPr>
              <a:xfrm>
                <a:off x="2713690" y="7403294"/>
                <a:ext cx="4374" cy="150785"/>
              </a:xfrm>
              <a:custGeom>
                <a:avLst/>
                <a:gdLst/>
                <a:ahLst/>
                <a:cxnLst/>
                <a:rect l="l" t="t" r="r" b="b"/>
                <a:pathLst>
                  <a:path w="305" h="10515" extrusionOk="0">
                    <a:moveTo>
                      <a:pt x="1" y="1"/>
                    </a:moveTo>
                    <a:lnTo>
                      <a:pt x="1" y="10515"/>
                    </a:lnTo>
                    <a:lnTo>
                      <a:pt x="304" y="10515"/>
                    </a:lnTo>
                    <a:lnTo>
                      <a:pt x="30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56" name="Google Shape;3956;p29"/>
              <p:cNvSpPr/>
              <p:nvPr/>
            </p:nvSpPr>
            <p:spPr>
              <a:xfrm>
                <a:off x="2713690" y="7095658"/>
                <a:ext cx="4374" cy="149910"/>
              </a:xfrm>
              <a:custGeom>
                <a:avLst/>
                <a:gdLst/>
                <a:ahLst/>
                <a:cxnLst/>
                <a:rect l="l" t="t" r="r" b="b"/>
                <a:pathLst>
                  <a:path w="305" h="10454" extrusionOk="0">
                    <a:moveTo>
                      <a:pt x="1" y="1"/>
                    </a:moveTo>
                    <a:lnTo>
                      <a:pt x="1" y="10454"/>
                    </a:lnTo>
                    <a:lnTo>
                      <a:pt x="304" y="10454"/>
                    </a:lnTo>
                    <a:lnTo>
                      <a:pt x="30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57" name="Google Shape;3957;p29"/>
              <p:cNvSpPr/>
              <p:nvPr/>
            </p:nvSpPr>
            <p:spPr>
              <a:xfrm>
                <a:off x="2713690" y="5708220"/>
                <a:ext cx="4374" cy="150785"/>
              </a:xfrm>
              <a:custGeom>
                <a:avLst/>
                <a:gdLst/>
                <a:ahLst/>
                <a:cxnLst/>
                <a:rect l="l" t="t" r="r" b="b"/>
                <a:pathLst>
                  <a:path w="305" h="10515" extrusionOk="0">
                    <a:moveTo>
                      <a:pt x="1" y="1"/>
                    </a:moveTo>
                    <a:lnTo>
                      <a:pt x="1" y="10515"/>
                    </a:lnTo>
                    <a:lnTo>
                      <a:pt x="304" y="10515"/>
                    </a:lnTo>
                    <a:lnTo>
                      <a:pt x="30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58" name="Google Shape;3958;p29"/>
              <p:cNvSpPr/>
              <p:nvPr/>
            </p:nvSpPr>
            <p:spPr>
              <a:xfrm>
                <a:off x="2713690" y="6478637"/>
                <a:ext cx="4374" cy="150785"/>
              </a:xfrm>
              <a:custGeom>
                <a:avLst/>
                <a:gdLst/>
                <a:ahLst/>
                <a:cxnLst/>
                <a:rect l="l" t="t" r="r" b="b"/>
                <a:pathLst>
                  <a:path w="305" h="10515" extrusionOk="0">
                    <a:moveTo>
                      <a:pt x="1" y="0"/>
                    </a:moveTo>
                    <a:lnTo>
                      <a:pt x="1" y="10514"/>
                    </a:lnTo>
                    <a:lnTo>
                      <a:pt x="304" y="10514"/>
                    </a:lnTo>
                    <a:lnTo>
                      <a:pt x="30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59" name="Google Shape;3959;p29"/>
              <p:cNvSpPr/>
              <p:nvPr/>
            </p:nvSpPr>
            <p:spPr>
              <a:xfrm>
                <a:off x="2713690" y="5862476"/>
                <a:ext cx="4374" cy="150785"/>
              </a:xfrm>
              <a:custGeom>
                <a:avLst/>
                <a:gdLst/>
                <a:ahLst/>
                <a:cxnLst/>
                <a:rect l="l" t="t" r="r" b="b"/>
                <a:pathLst>
                  <a:path w="305" h="10515" extrusionOk="0">
                    <a:moveTo>
                      <a:pt x="1" y="1"/>
                    </a:moveTo>
                    <a:lnTo>
                      <a:pt x="1" y="10515"/>
                    </a:lnTo>
                    <a:lnTo>
                      <a:pt x="304" y="10515"/>
                    </a:lnTo>
                    <a:lnTo>
                      <a:pt x="30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60" name="Google Shape;3960;p29"/>
              <p:cNvSpPr/>
              <p:nvPr/>
            </p:nvSpPr>
            <p:spPr>
              <a:xfrm>
                <a:off x="2713690" y="7711805"/>
                <a:ext cx="4374" cy="149925"/>
              </a:xfrm>
              <a:custGeom>
                <a:avLst/>
                <a:gdLst/>
                <a:ahLst/>
                <a:cxnLst/>
                <a:rect l="l" t="t" r="r" b="b"/>
                <a:pathLst>
                  <a:path w="305" h="10455" extrusionOk="0">
                    <a:moveTo>
                      <a:pt x="1" y="1"/>
                    </a:moveTo>
                    <a:lnTo>
                      <a:pt x="1" y="10454"/>
                    </a:lnTo>
                    <a:lnTo>
                      <a:pt x="304" y="10454"/>
                    </a:lnTo>
                    <a:lnTo>
                      <a:pt x="30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61" name="Google Shape;3961;p29"/>
              <p:cNvSpPr/>
              <p:nvPr/>
            </p:nvSpPr>
            <p:spPr>
              <a:xfrm>
                <a:off x="2713690" y="8173711"/>
                <a:ext cx="4374" cy="150785"/>
              </a:xfrm>
              <a:custGeom>
                <a:avLst/>
                <a:gdLst/>
                <a:ahLst/>
                <a:cxnLst/>
                <a:rect l="l" t="t" r="r" b="b"/>
                <a:pathLst>
                  <a:path w="305" h="10515" extrusionOk="0">
                    <a:moveTo>
                      <a:pt x="1" y="0"/>
                    </a:moveTo>
                    <a:lnTo>
                      <a:pt x="1" y="10514"/>
                    </a:lnTo>
                    <a:lnTo>
                      <a:pt x="304" y="10514"/>
                    </a:lnTo>
                    <a:lnTo>
                      <a:pt x="30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62" name="Google Shape;3962;p29"/>
              <p:cNvSpPr/>
              <p:nvPr/>
            </p:nvSpPr>
            <p:spPr>
              <a:xfrm>
                <a:off x="2713690" y="8327966"/>
                <a:ext cx="4374" cy="3499"/>
              </a:xfrm>
              <a:custGeom>
                <a:avLst/>
                <a:gdLst/>
                <a:ahLst/>
                <a:cxnLst/>
                <a:rect l="l" t="t" r="r" b="b"/>
                <a:pathLst>
                  <a:path w="305" h="244" extrusionOk="0">
                    <a:moveTo>
                      <a:pt x="1" y="0"/>
                    </a:moveTo>
                    <a:lnTo>
                      <a:pt x="1" y="122"/>
                    </a:lnTo>
                    <a:cubicBezTo>
                      <a:pt x="122" y="183"/>
                      <a:pt x="183" y="244"/>
                      <a:pt x="304" y="244"/>
                    </a:cubicBezTo>
                    <a:lnTo>
                      <a:pt x="30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63" name="Google Shape;3963;p29"/>
              <p:cNvSpPr/>
              <p:nvPr/>
            </p:nvSpPr>
            <p:spPr>
              <a:xfrm>
                <a:off x="2867945" y="6170986"/>
                <a:ext cx="3499" cy="149925"/>
              </a:xfrm>
              <a:custGeom>
                <a:avLst/>
                <a:gdLst/>
                <a:ahLst/>
                <a:cxnLst/>
                <a:rect l="l" t="t" r="r" b="b"/>
                <a:pathLst>
                  <a:path w="244" h="10455" extrusionOk="0">
                    <a:moveTo>
                      <a:pt x="1" y="1"/>
                    </a:moveTo>
                    <a:lnTo>
                      <a:pt x="1" y="10454"/>
                    </a:lnTo>
                    <a:lnTo>
                      <a:pt x="244" y="10454"/>
                    </a:lnTo>
                    <a:lnTo>
                      <a:pt x="24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64" name="Google Shape;3964;p29"/>
              <p:cNvSpPr/>
              <p:nvPr/>
            </p:nvSpPr>
            <p:spPr>
              <a:xfrm>
                <a:off x="2867945" y="5583606"/>
                <a:ext cx="3499" cy="121144"/>
              </a:xfrm>
              <a:custGeom>
                <a:avLst/>
                <a:gdLst/>
                <a:ahLst/>
                <a:cxnLst/>
                <a:rect l="l" t="t" r="r" b="b"/>
                <a:pathLst>
                  <a:path w="244" h="8448" extrusionOk="0">
                    <a:moveTo>
                      <a:pt x="1" y="0"/>
                    </a:moveTo>
                    <a:lnTo>
                      <a:pt x="1" y="8448"/>
                    </a:lnTo>
                    <a:lnTo>
                      <a:pt x="244" y="8448"/>
                    </a:lnTo>
                    <a:lnTo>
                      <a:pt x="24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65" name="Google Shape;3965;p29"/>
              <p:cNvSpPr/>
              <p:nvPr/>
            </p:nvSpPr>
            <p:spPr>
              <a:xfrm>
                <a:off x="2867945" y="7711805"/>
                <a:ext cx="3499" cy="149925"/>
              </a:xfrm>
              <a:custGeom>
                <a:avLst/>
                <a:gdLst/>
                <a:ahLst/>
                <a:cxnLst/>
                <a:rect l="l" t="t" r="r" b="b"/>
                <a:pathLst>
                  <a:path w="244" h="10455" extrusionOk="0">
                    <a:moveTo>
                      <a:pt x="1" y="1"/>
                    </a:moveTo>
                    <a:lnTo>
                      <a:pt x="1" y="10454"/>
                    </a:lnTo>
                    <a:lnTo>
                      <a:pt x="244" y="10454"/>
                    </a:lnTo>
                    <a:lnTo>
                      <a:pt x="24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66" name="Google Shape;3966;p29"/>
              <p:cNvSpPr/>
              <p:nvPr/>
            </p:nvSpPr>
            <p:spPr>
              <a:xfrm>
                <a:off x="2867945" y="6016731"/>
                <a:ext cx="3499" cy="149925"/>
              </a:xfrm>
              <a:custGeom>
                <a:avLst/>
                <a:gdLst/>
                <a:ahLst/>
                <a:cxnLst/>
                <a:rect l="l" t="t" r="r" b="b"/>
                <a:pathLst>
                  <a:path w="244" h="10455" extrusionOk="0">
                    <a:moveTo>
                      <a:pt x="1" y="1"/>
                    </a:moveTo>
                    <a:lnTo>
                      <a:pt x="1" y="10454"/>
                    </a:lnTo>
                    <a:lnTo>
                      <a:pt x="244" y="10454"/>
                    </a:lnTo>
                    <a:lnTo>
                      <a:pt x="24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67" name="Google Shape;3967;p29"/>
              <p:cNvSpPr/>
              <p:nvPr/>
            </p:nvSpPr>
            <p:spPr>
              <a:xfrm>
                <a:off x="2867945" y="7866075"/>
                <a:ext cx="3499" cy="149910"/>
              </a:xfrm>
              <a:custGeom>
                <a:avLst/>
                <a:gdLst/>
                <a:ahLst/>
                <a:cxnLst/>
                <a:rect l="l" t="t" r="r" b="b"/>
                <a:pathLst>
                  <a:path w="244" h="10454" extrusionOk="0">
                    <a:moveTo>
                      <a:pt x="1" y="0"/>
                    </a:moveTo>
                    <a:lnTo>
                      <a:pt x="1" y="10453"/>
                    </a:lnTo>
                    <a:lnTo>
                      <a:pt x="244" y="10453"/>
                    </a:lnTo>
                    <a:lnTo>
                      <a:pt x="24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68" name="Google Shape;3968;p29"/>
              <p:cNvSpPr/>
              <p:nvPr/>
            </p:nvSpPr>
            <p:spPr>
              <a:xfrm>
                <a:off x="2867945" y="7403294"/>
                <a:ext cx="3499" cy="150785"/>
              </a:xfrm>
              <a:custGeom>
                <a:avLst/>
                <a:gdLst/>
                <a:ahLst/>
                <a:cxnLst/>
                <a:rect l="l" t="t" r="r" b="b"/>
                <a:pathLst>
                  <a:path w="244" h="10515" extrusionOk="0">
                    <a:moveTo>
                      <a:pt x="1" y="1"/>
                    </a:moveTo>
                    <a:lnTo>
                      <a:pt x="1" y="10515"/>
                    </a:lnTo>
                    <a:lnTo>
                      <a:pt x="244" y="10515"/>
                    </a:lnTo>
                    <a:lnTo>
                      <a:pt x="24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69" name="Google Shape;3969;p29"/>
              <p:cNvSpPr/>
              <p:nvPr/>
            </p:nvSpPr>
            <p:spPr>
              <a:xfrm>
                <a:off x="2867945" y="7557550"/>
                <a:ext cx="3499" cy="149925"/>
              </a:xfrm>
              <a:custGeom>
                <a:avLst/>
                <a:gdLst/>
                <a:ahLst/>
                <a:cxnLst/>
                <a:rect l="l" t="t" r="r" b="b"/>
                <a:pathLst>
                  <a:path w="244" h="10455" extrusionOk="0">
                    <a:moveTo>
                      <a:pt x="1" y="1"/>
                    </a:moveTo>
                    <a:lnTo>
                      <a:pt x="1" y="10454"/>
                    </a:lnTo>
                    <a:lnTo>
                      <a:pt x="244" y="10454"/>
                    </a:lnTo>
                    <a:lnTo>
                      <a:pt x="24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70" name="Google Shape;3970;p29"/>
              <p:cNvSpPr/>
              <p:nvPr/>
            </p:nvSpPr>
            <p:spPr>
              <a:xfrm>
                <a:off x="2867945" y="6325242"/>
                <a:ext cx="3499" cy="149925"/>
              </a:xfrm>
              <a:custGeom>
                <a:avLst/>
                <a:gdLst/>
                <a:ahLst/>
                <a:cxnLst/>
                <a:rect l="l" t="t" r="r" b="b"/>
                <a:pathLst>
                  <a:path w="244" h="10455" extrusionOk="0">
                    <a:moveTo>
                      <a:pt x="1" y="1"/>
                    </a:moveTo>
                    <a:lnTo>
                      <a:pt x="1" y="10454"/>
                    </a:lnTo>
                    <a:lnTo>
                      <a:pt x="244" y="10454"/>
                    </a:lnTo>
                    <a:lnTo>
                      <a:pt x="24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71" name="Google Shape;3971;p29"/>
              <p:cNvSpPr/>
              <p:nvPr/>
            </p:nvSpPr>
            <p:spPr>
              <a:xfrm>
                <a:off x="2867945" y="8327966"/>
                <a:ext cx="3499" cy="51438"/>
              </a:xfrm>
              <a:custGeom>
                <a:avLst/>
                <a:gdLst/>
                <a:ahLst/>
                <a:cxnLst/>
                <a:rect l="l" t="t" r="r" b="b"/>
                <a:pathLst>
                  <a:path w="244" h="3587" extrusionOk="0">
                    <a:moveTo>
                      <a:pt x="1" y="0"/>
                    </a:moveTo>
                    <a:lnTo>
                      <a:pt x="1" y="3586"/>
                    </a:lnTo>
                    <a:lnTo>
                      <a:pt x="244" y="3586"/>
                    </a:lnTo>
                    <a:lnTo>
                      <a:pt x="24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72" name="Google Shape;3972;p29"/>
              <p:cNvSpPr/>
              <p:nvPr/>
            </p:nvSpPr>
            <p:spPr>
              <a:xfrm>
                <a:off x="2867945" y="7095658"/>
                <a:ext cx="3499" cy="149910"/>
              </a:xfrm>
              <a:custGeom>
                <a:avLst/>
                <a:gdLst/>
                <a:ahLst/>
                <a:cxnLst/>
                <a:rect l="l" t="t" r="r" b="b"/>
                <a:pathLst>
                  <a:path w="244" h="10454" extrusionOk="0">
                    <a:moveTo>
                      <a:pt x="1" y="1"/>
                    </a:moveTo>
                    <a:lnTo>
                      <a:pt x="1" y="10454"/>
                    </a:lnTo>
                    <a:lnTo>
                      <a:pt x="244" y="10454"/>
                    </a:lnTo>
                    <a:lnTo>
                      <a:pt x="24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73" name="Google Shape;3973;p29"/>
              <p:cNvSpPr/>
              <p:nvPr/>
            </p:nvSpPr>
            <p:spPr>
              <a:xfrm>
                <a:off x="2867945" y="5708220"/>
                <a:ext cx="3499" cy="150785"/>
              </a:xfrm>
              <a:custGeom>
                <a:avLst/>
                <a:gdLst/>
                <a:ahLst/>
                <a:cxnLst/>
                <a:rect l="l" t="t" r="r" b="b"/>
                <a:pathLst>
                  <a:path w="244" h="10515" extrusionOk="0">
                    <a:moveTo>
                      <a:pt x="1" y="1"/>
                    </a:moveTo>
                    <a:lnTo>
                      <a:pt x="1" y="10515"/>
                    </a:lnTo>
                    <a:lnTo>
                      <a:pt x="244" y="10515"/>
                    </a:lnTo>
                    <a:lnTo>
                      <a:pt x="24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74" name="Google Shape;3974;p29"/>
              <p:cNvSpPr/>
              <p:nvPr/>
            </p:nvSpPr>
            <p:spPr>
              <a:xfrm>
                <a:off x="2867945" y="6941403"/>
                <a:ext cx="3499" cy="149910"/>
              </a:xfrm>
              <a:custGeom>
                <a:avLst/>
                <a:gdLst/>
                <a:ahLst/>
                <a:cxnLst/>
                <a:rect l="l" t="t" r="r" b="b"/>
                <a:pathLst>
                  <a:path w="244" h="10454" extrusionOk="0">
                    <a:moveTo>
                      <a:pt x="1" y="0"/>
                    </a:moveTo>
                    <a:lnTo>
                      <a:pt x="1" y="10454"/>
                    </a:lnTo>
                    <a:lnTo>
                      <a:pt x="244" y="10454"/>
                    </a:lnTo>
                    <a:lnTo>
                      <a:pt x="24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75" name="Google Shape;3975;p29"/>
              <p:cNvSpPr/>
              <p:nvPr/>
            </p:nvSpPr>
            <p:spPr>
              <a:xfrm>
                <a:off x="2867945" y="7249039"/>
                <a:ext cx="3499" cy="150785"/>
              </a:xfrm>
              <a:custGeom>
                <a:avLst/>
                <a:gdLst/>
                <a:ahLst/>
                <a:cxnLst/>
                <a:rect l="l" t="t" r="r" b="b"/>
                <a:pathLst>
                  <a:path w="244" h="10515" extrusionOk="0">
                    <a:moveTo>
                      <a:pt x="1" y="1"/>
                    </a:moveTo>
                    <a:lnTo>
                      <a:pt x="1" y="10515"/>
                    </a:lnTo>
                    <a:lnTo>
                      <a:pt x="244" y="10515"/>
                    </a:lnTo>
                    <a:lnTo>
                      <a:pt x="24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76" name="Google Shape;3976;p29"/>
              <p:cNvSpPr/>
              <p:nvPr/>
            </p:nvSpPr>
            <p:spPr>
              <a:xfrm>
                <a:off x="2867945" y="8173711"/>
                <a:ext cx="3499" cy="150785"/>
              </a:xfrm>
              <a:custGeom>
                <a:avLst/>
                <a:gdLst/>
                <a:ahLst/>
                <a:cxnLst/>
                <a:rect l="l" t="t" r="r" b="b"/>
                <a:pathLst>
                  <a:path w="244" h="10515" extrusionOk="0">
                    <a:moveTo>
                      <a:pt x="1" y="0"/>
                    </a:moveTo>
                    <a:lnTo>
                      <a:pt x="1" y="10514"/>
                    </a:lnTo>
                    <a:lnTo>
                      <a:pt x="244" y="10514"/>
                    </a:lnTo>
                    <a:lnTo>
                      <a:pt x="24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77" name="Google Shape;3977;p29"/>
              <p:cNvSpPr/>
              <p:nvPr/>
            </p:nvSpPr>
            <p:spPr>
              <a:xfrm>
                <a:off x="2867945" y="6632892"/>
                <a:ext cx="3499" cy="150785"/>
              </a:xfrm>
              <a:custGeom>
                <a:avLst/>
                <a:gdLst/>
                <a:ahLst/>
                <a:cxnLst/>
                <a:rect l="l" t="t" r="r" b="b"/>
                <a:pathLst>
                  <a:path w="244" h="10515" extrusionOk="0">
                    <a:moveTo>
                      <a:pt x="1" y="0"/>
                    </a:moveTo>
                    <a:lnTo>
                      <a:pt x="1" y="10514"/>
                    </a:lnTo>
                    <a:lnTo>
                      <a:pt x="244" y="10514"/>
                    </a:lnTo>
                    <a:lnTo>
                      <a:pt x="24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78" name="Google Shape;3978;p29"/>
              <p:cNvSpPr/>
              <p:nvPr/>
            </p:nvSpPr>
            <p:spPr>
              <a:xfrm>
                <a:off x="2867945" y="5862476"/>
                <a:ext cx="3499" cy="150785"/>
              </a:xfrm>
              <a:custGeom>
                <a:avLst/>
                <a:gdLst/>
                <a:ahLst/>
                <a:cxnLst/>
                <a:rect l="l" t="t" r="r" b="b"/>
                <a:pathLst>
                  <a:path w="244" h="10515" extrusionOk="0">
                    <a:moveTo>
                      <a:pt x="1" y="1"/>
                    </a:moveTo>
                    <a:lnTo>
                      <a:pt x="1" y="10515"/>
                    </a:lnTo>
                    <a:lnTo>
                      <a:pt x="244" y="10515"/>
                    </a:lnTo>
                    <a:lnTo>
                      <a:pt x="24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79" name="Google Shape;3979;p29"/>
              <p:cNvSpPr/>
              <p:nvPr/>
            </p:nvSpPr>
            <p:spPr>
              <a:xfrm>
                <a:off x="2867945" y="6478637"/>
                <a:ext cx="3499" cy="150785"/>
              </a:xfrm>
              <a:custGeom>
                <a:avLst/>
                <a:gdLst/>
                <a:ahLst/>
                <a:cxnLst/>
                <a:rect l="l" t="t" r="r" b="b"/>
                <a:pathLst>
                  <a:path w="244" h="10515" extrusionOk="0">
                    <a:moveTo>
                      <a:pt x="1" y="0"/>
                    </a:moveTo>
                    <a:lnTo>
                      <a:pt x="1" y="10514"/>
                    </a:lnTo>
                    <a:lnTo>
                      <a:pt x="244" y="10514"/>
                    </a:lnTo>
                    <a:lnTo>
                      <a:pt x="24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80" name="Google Shape;3980;p29"/>
              <p:cNvSpPr/>
              <p:nvPr/>
            </p:nvSpPr>
            <p:spPr>
              <a:xfrm>
                <a:off x="2867945" y="8019455"/>
                <a:ext cx="3499" cy="150785"/>
              </a:xfrm>
              <a:custGeom>
                <a:avLst/>
                <a:gdLst/>
                <a:ahLst/>
                <a:cxnLst/>
                <a:rect l="l" t="t" r="r" b="b"/>
                <a:pathLst>
                  <a:path w="244" h="10515" extrusionOk="0">
                    <a:moveTo>
                      <a:pt x="1" y="0"/>
                    </a:moveTo>
                    <a:lnTo>
                      <a:pt x="1" y="10514"/>
                    </a:lnTo>
                    <a:lnTo>
                      <a:pt x="244" y="10514"/>
                    </a:lnTo>
                    <a:lnTo>
                      <a:pt x="24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81" name="Google Shape;3981;p29"/>
              <p:cNvSpPr/>
              <p:nvPr/>
            </p:nvSpPr>
            <p:spPr>
              <a:xfrm>
                <a:off x="2867945" y="6787147"/>
                <a:ext cx="3499" cy="149910"/>
              </a:xfrm>
              <a:custGeom>
                <a:avLst/>
                <a:gdLst/>
                <a:ahLst/>
                <a:cxnLst/>
                <a:rect l="l" t="t" r="r" b="b"/>
                <a:pathLst>
                  <a:path w="244" h="10454" extrusionOk="0">
                    <a:moveTo>
                      <a:pt x="1" y="0"/>
                    </a:moveTo>
                    <a:lnTo>
                      <a:pt x="1" y="10454"/>
                    </a:lnTo>
                    <a:lnTo>
                      <a:pt x="244" y="10454"/>
                    </a:lnTo>
                    <a:lnTo>
                      <a:pt x="24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82" name="Google Shape;3982;p29"/>
              <p:cNvSpPr/>
              <p:nvPr/>
            </p:nvSpPr>
            <p:spPr>
              <a:xfrm>
                <a:off x="3022200" y="6016731"/>
                <a:ext cx="3499" cy="149925"/>
              </a:xfrm>
              <a:custGeom>
                <a:avLst/>
                <a:gdLst/>
                <a:ahLst/>
                <a:cxnLst/>
                <a:rect l="l" t="t" r="r" b="b"/>
                <a:pathLst>
                  <a:path w="244" h="10455" extrusionOk="0">
                    <a:moveTo>
                      <a:pt x="1" y="1"/>
                    </a:moveTo>
                    <a:lnTo>
                      <a:pt x="1" y="10454"/>
                    </a:lnTo>
                    <a:lnTo>
                      <a:pt x="244" y="10454"/>
                    </a:lnTo>
                    <a:lnTo>
                      <a:pt x="24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83" name="Google Shape;3983;p29"/>
              <p:cNvSpPr/>
              <p:nvPr/>
            </p:nvSpPr>
            <p:spPr>
              <a:xfrm>
                <a:off x="3022200" y="5583606"/>
                <a:ext cx="3499" cy="121144"/>
              </a:xfrm>
              <a:custGeom>
                <a:avLst/>
                <a:gdLst/>
                <a:ahLst/>
                <a:cxnLst/>
                <a:rect l="l" t="t" r="r" b="b"/>
                <a:pathLst>
                  <a:path w="244" h="8448" extrusionOk="0">
                    <a:moveTo>
                      <a:pt x="1" y="0"/>
                    </a:moveTo>
                    <a:lnTo>
                      <a:pt x="1" y="8448"/>
                    </a:lnTo>
                    <a:lnTo>
                      <a:pt x="244" y="8448"/>
                    </a:lnTo>
                    <a:lnTo>
                      <a:pt x="24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84" name="Google Shape;3984;p29"/>
              <p:cNvSpPr/>
              <p:nvPr/>
            </p:nvSpPr>
            <p:spPr>
              <a:xfrm>
                <a:off x="3022200" y="7249039"/>
                <a:ext cx="3499" cy="150785"/>
              </a:xfrm>
              <a:custGeom>
                <a:avLst/>
                <a:gdLst/>
                <a:ahLst/>
                <a:cxnLst/>
                <a:rect l="l" t="t" r="r" b="b"/>
                <a:pathLst>
                  <a:path w="244" h="10515" extrusionOk="0">
                    <a:moveTo>
                      <a:pt x="1" y="1"/>
                    </a:moveTo>
                    <a:lnTo>
                      <a:pt x="1" y="10515"/>
                    </a:lnTo>
                    <a:lnTo>
                      <a:pt x="244" y="10515"/>
                    </a:lnTo>
                    <a:lnTo>
                      <a:pt x="24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85" name="Google Shape;3985;p29"/>
              <p:cNvSpPr/>
              <p:nvPr/>
            </p:nvSpPr>
            <p:spPr>
              <a:xfrm>
                <a:off x="3022200" y="7711805"/>
                <a:ext cx="3499" cy="149925"/>
              </a:xfrm>
              <a:custGeom>
                <a:avLst/>
                <a:gdLst/>
                <a:ahLst/>
                <a:cxnLst/>
                <a:rect l="l" t="t" r="r" b="b"/>
                <a:pathLst>
                  <a:path w="244" h="10455" extrusionOk="0">
                    <a:moveTo>
                      <a:pt x="1" y="1"/>
                    </a:moveTo>
                    <a:lnTo>
                      <a:pt x="1" y="10454"/>
                    </a:lnTo>
                    <a:lnTo>
                      <a:pt x="244" y="10454"/>
                    </a:lnTo>
                    <a:lnTo>
                      <a:pt x="24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86" name="Google Shape;3986;p29"/>
              <p:cNvSpPr/>
              <p:nvPr/>
            </p:nvSpPr>
            <p:spPr>
              <a:xfrm>
                <a:off x="3022200" y="6478637"/>
                <a:ext cx="3499" cy="150785"/>
              </a:xfrm>
              <a:custGeom>
                <a:avLst/>
                <a:gdLst/>
                <a:ahLst/>
                <a:cxnLst/>
                <a:rect l="l" t="t" r="r" b="b"/>
                <a:pathLst>
                  <a:path w="244" h="10515" extrusionOk="0">
                    <a:moveTo>
                      <a:pt x="1" y="0"/>
                    </a:moveTo>
                    <a:lnTo>
                      <a:pt x="1" y="10514"/>
                    </a:lnTo>
                    <a:lnTo>
                      <a:pt x="244" y="10514"/>
                    </a:lnTo>
                    <a:lnTo>
                      <a:pt x="24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87" name="Google Shape;3987;p29"/>
              <p:cNvSpPr/>
              <p:nvPr/>
            </p:nvSpPr>
            <p:spPr>
              <a:xfrm>
                <a:off x="3022200" y="6787147"/>
                <a:ext cx="3499" cy="149910"/>
              </a:xfrm>
              <a:custGeom>
                <a:avLst/>
                <a:gdLst/>
                <a:ahLst/>
                <a:cxnLst/>
                <a:rect l="l" t="t" r="r" b="b"/>
                <a:pathLst>
                  <a:path w="244" h="10454" extrusionOk="0">
                    <a:moveTo>
                      <a:pt x="1" y="0"/>
                    </a:moveTo>
                    <a:lnTo>
                      <a:pt x="1" y="10454"/>
                    </a:lnTo>
                    <a:lnTo>
                      <a:pt x="244" y="10454"/>
                    </a:lnTo>
                    <a:lnTo>
                      <a:pt x="24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88" name="Google Shape;3988;p29"/>
              <p:cNvSpPr/>
              <p:nvPr/>
            </p:nvSpPr>
            <p:spPr>
              <a:xfrm>
                <a:off x="3022200" y="7557550"/>
                <a:ext cx="3499" cy="149925"/>
              </a:xfrm>
              <a:custGeom>
                <a:avLst/>
                <a:gdLst/>
                <a:ahLst/>
                <a:cxnLst/>
                <a:rect l="l" t="t" r="r" b="b"/>
                <a:pathLst>
                  <a:path w="244" h="10455" extrusionOk="0">
                    <a:moveTo>
                      <a:pt x="1" y="1"/>
                    </a:moveTo>
                    <a:lnTo>
                      <a:pt x="1" y="10454"/>
                    </a:lnTo>
                    <a:lnTo>
                      <a:pt x="244" y="10454"/>
                    </a:lnTo>
                    <a:lnTo>
                      <a:pt x="24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89" name="Google Shape;3989;p29"/>
              <p:cNvSpPr/>
              <p:nvPr/>
            </p:nvSpPr>
            <p:spPr>
              <a:xfrm>
                <a:off x="3022200" y="5708220"/>
                <a:ext cx="3499" cy="150785"/>
              </a:xfrm>
              <a:custGeom>
                <a:avLst/>
                <a:gdLst/>
                <a:ahLst/>
                <a:cxnLst/>
                <a:rect l="l" t="t" r="r" b="b"/>
                <a:pathLst>
                  <a:path w="244" h="10515" extrusionOk="0">
                    <a:moveTo>
                      <a:pt x="1" y="1"/>
                    </a:moveTo>
                    <a:lnTo>
                      <a:pt x="1" y="10515"/>
                    </a:lnTo>
                    <a:lnTo>
                      <a:pt x="244" y="10515"/>
                    </a:lnTo>
                    <a:lnTo>
                      <a:pt x="24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90" name="Google Shape;3990;p29"/>
              <p:cNvSpPr/>
              <p:nvPr/>
            </p:nvSpPr>
            <p:spPr>
              <a:xfrm>
                <a:off x="3022200" y="8019455"/>
                <a:ext cx="3499" cy="150785"/>
              </a:xfrm>
              <a:custGeom>
                <a:avLst/>
                <a:gdLst/>
                <a:ahLst/>
                <a:cxnLst/>
                <a:rect l="l" t="t" r="r" b="b"/>
                <a:pathLst>
                  <a:path w="244" h="10515" extrusionOk="0">
                    <a:moveTo>
                      <a:pt x="1" y="0"/>
                    </a:moveTo>
                    <a:lnTo>
                      <a:pt x="1" y="10514"/>
                    </a:lnTo>
                    <a:lnTo>
                      <a:pt x="244" y="10514"/>
                    </a:lnTo>
                    <a:lnTo>
                      <a:pt x="24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91" name="Google Shape;3991;p29"/>
              <p:cNvSpPr/>
              <p:nvPr/>
            </p:nvSpPr>
            <p:spPr>
              <a:xfrm>
                <a:off x="3022200" y="6325242"/>
                <a:ext cx="3499" cy="149925"/>
              </a:xfrm>
              <a:custGeom>
                <a:avLst/>
                <a:gdLst/>
                <a:ahLst/>
                <a:cxnLst/>
                <a:rect l="l" t="t" r="r" b="b"/>
                <a:pathLst>
                  <a:path w="244" h="10455" extrusionOk="0">
                    <a:moveTo>
                      <a:pt x="1" y="1"/>
                    </a:moveTo>
                    <a:lnTo>
                      <a:pt x="1" y="10454"/>
                    </a:lnTo>
                    <a:lnTo>
                      <a:pt x="244" y="10454"/>
                    </a:lnTo>
                    <a:lnTo>
                      <a:pt x="24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92" name="Google Shape;3992;p29"/>
              <p:cNvSpPr/>
              <p:nvPr/>
            </p:nvSpPr>
            <p:spPr>
              <a:xfrm>
                <a:off x="3022200" y="5862476"/>
                <a:ext cx="3499" cy="150785"/>
              </a:xfrm>
              <a:custGeom>
                <a:avLst/>
                <a:gdLst/>
                <a:ahLst/>
                <a:cxnLst/>
                <a:rect l="l" t="t" r="r" b="b"/>
                <a:pathLst>
                  <a:path w="244" h="10515" extrusionOk="0">
                    <a:moveTo>
                      <a:pt x="1" y="1"/>
                    </a:moveTo>
                    <a:lnTo>
                      <a:pt x="1" y="10515"/>
                    </a:lnTo>
                    <a:lnTo>
                      <a:pt x="244" y="10515"/>
                    </a:lnTo>
                    <a:lnTo>
                      <a:pt x="24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93" name="Google Shape;3993;p29"/>
              <p:cNvSpPr/>
              <p:nvPr/>
            </p:nvSpPr>
            <p:spPr>
              <a:xfrm>
                <a:off x="3022200" y="6632892"/>
                <a:ext cx="3499" cy="150785"/>
              </a:xfrm>
              <a:custGeom>
                <a:avLst/>
                <a:gdLst/>
                <a:ahLst/>
                <a:cxnLst/>
                <a:rect l="l" t="t" r="r" b="b"/>
                <a:pathLst>
                  <a:path w="244" h="10515" extrusionOk="0">
                    <a:moveTo>
                      <a:pt x="1" y="0"/>
                    </a:moveTo>
                    <a:lnTo>
                      <a:pt x="1" y="10514"/>
                    </a:lnTo>
                    <a:lnTo>
                      <a:pt x="244" y="10514"/>
                    </a:lnTo>
                    <a:lnTo>
                      <a:pt x="24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94" name="Google Shape;3994;p29"/>
              <p:cNvSpPr/>
              <p:nvPr/>
            </p:nvSpPr>
            <p:spPr>
              <a:xfrm>
                <a:off x="3022200" y="8327966"/>
                <a:ext cx="1764" cy="889"/>
              </a:xfrm>
              <a:custGeom>
                <a:avLst/>
                <a:gdLst/>
                <a:ahLst/>
                <a:cxnLst/>
                <a:rect l="l" t="t" r="r" b="b"/>
                <a:pathLst>
                  <a:path w="123" h="62" extrusionOk="0">
                    <a:moveTo>
                      <a:pt x="1" y="0"/>
                    </a:moveTo>
                    <a:lnTo>
                      <a:pt x="1" y="61"/>
                    </a:lnTo>
                    <a:cubicBezTo>
                      <a:pt x="1" y="0"/>
                      <a:pt x="61" y="0"/>
                      <a:pt x="122" y="0"/>
                    </a:cubicBez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95" name="Google Shape;3995;p29"/>
              <p:cNvSpPr/>
              <p:nvPr/>
            </p:nvSpPr>
            <p:spPr>
              <a:xfrm>
                <a:off x="3022200" y="7095658"/>
                <a:ext cx="3499" cy="149910"/>
              </a:xfrm>
              <a:custGeom>
                <a:avLst/>
                <a:gdLst/>
                <a:ahLst/>
                <a:cxnLst/>
                <a:rect l="l" t="t" r="r" b="b"/>
                <a:pathLst>
                  <a:path w="244" h="10454" extrusionOk="0">
                    <a:moveTo>
                      <a:pt x="1" y="1"/>
                    </a:moveTo>
                    <a:lnTo>
                      <a:pt x="1" y="10454"/>
                    </a:lnTo>
                    <a:lnTo>
                      <a:pt x="244" y="10454"/>
                    </a:lnTo>
                    <a:lnTo>
                      <a:pt x="24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96" name="Google Shape;3996;p29"/>
              <p:cNvSpPr/>
              <p:nvPr/>
            </p:nvSpPr>
            <p:spPr>
              <a:xfrm>
                <a:off x="3022200" y="7866075"/>
                <a:ext cx="3499" cy="149910"/>
              </a:xfrm>
              <a:custGeom>
                <a:avLst/>
                <a:gdLst/>
                <a:ahLst/>
                <a:cxnLst/>
                <a:rect l="l" t="t" r="r" b="b"/>
                <a:pathLst>
                  <a:path w="244" h="10454" extrusionOk="0">
                    <a:moveTo>
                      <a:pt x="1" y="0"/>
                    </a:moveTo>
                    <a:lnTo>
                      <a:pt x="1" y="10453"/>
                    </a:lnTo>
                    <a:lnTo>
                      <a:pt x="244" y="10453"/>
                    </a:lnTo>
                    <a:lnTo>
                      <a:pt x="24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97" name="Google Shape;3997;p29"/>
              <p:cNvSpPr/>
              <p:nvPr/>
            </p:nvSpPr>
            <p:spPr>
              <a:xfrm>
                <a:off x="3022200" y="6170986"/>
                <a:ext cx="3499" cy="149925"/>
              </a:xfrm>
              <a:custGeom>
                <a:avLst/>
                <a:gdLst/>
                <a:ahLst/>
                <a:cxnLst/>
                <a:rect l="l" t="t" r="r" b="b"/>
                <a:pathLst>
                  <a:path w="244" h="10455" extrusionOk="0">
                    <a:moveTo>
                      <a:pt x="1" y="1"/>
                    </a:moveTo>
                    <a:lnTo>
                      <a:pt x="1" y="10454"/>
                    </a:lnTo>
                    <a:lnTo>
                      <a:pt x="244" y="10454"/>
                    </a:lnTo>
                    <a:lnTo>
                      <a:pt x="24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98" name="Google Shape;3998;p29"/>
              <p:cNvSpPr/>
              <p:nvPr/>
            </p:nvSpPr>
            <p:spPr>
              <a:xfrm>
                <a:off x="3022200" y="8173711"/>
                <a:ext cx="3499" cy="150785"/>
              </a:xfrm>
              <a:custGeom>
                <a:avLst/>
                <a:gdLst/>
                <a:ahLst/>
                <a:cxnLst/>
                <a:rect l="l" t="t" r="r" b="b"/>
                <a:pathLst>
                  <a:path w="244" h="10515" extrusionOk="0">
                    <a:moveTo>
                      <a:pt x="1" y="0"/>
                    </a:moveTo>
                    <a:lnTo>
                      <a:pt x="1" y="10514"/>
                    </a:lnTo>
                    <a:lnTo>
                      <a:pt x="244" y="10514"/>
                    </a:lnTo>
                    <a:lnTo>
                      <a:pt x="24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99" name="Google Shape;3999;p29"/>
              <p:cNvSpPr/>
              <p:nvPr/>
            </p:nvSpPr>
            <p:spPr>
              <a:xfrm>
                <a:off x="3022200" y="6941403"/>
                <a:ext cx="3499" cy="149910"/>
              </a:xfrm>
              <a:custGeom>
                <a:avLst/>
                <a:gdLst/>
                <a:ahLst/>
                <a:cxnLst/>
                <a:rect l="l" t="t" r="r" b="b"/>
                <a:pathLst>
                  <a:path w="244" h="10454" extrusionOk="0">
                    <a:moveTo>
                      <a:pt x="1" y="0"/>
                    </a:moveTo>
                    <a:lnTo>
                      <a:pt x="1" y="10454"/>
                    </a:lnTo>
                    <a:lnTo>
                      <a:pt x="244" y="10454"/>
                    </a:lnTo>
                    <a:lnTo>
                      <a:pt x="24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00" name="Google Shape;4000;p29"/>
              <p:cNvSpPr/>
              <p:nvPr/>
            </p:nvSpPr>
            <p:spPr>
              <a:xfrm>
                <a:off x="3022200" y="7403294"/>
                <a:ext cx="3499" cy="150785"/>
              </a:xfrm>
              <a:custGeom>
                <a:avLst/>
                <a:gdLst/>
                <a:ahLst/>
                <a:cxnLst/>
                <a:rect l="l" t="t" r="r" b="b"/>
                <a:pathLst>
                  <a:path w="244" h="10515" extrusionOk="0">
                    <a:moveTo>
                      <a:pt x="1" y="1"/>
                    </a:moveTo>
                    <a:lnTo>
                      <a:pt x="1" y="10515"/>
                    </a:lnTo>
                    <a:lnTo>
                      <a:pt x="244" y="10515"/>
                    </a:lnTo>
                    <a:lnTo>
                      <a:pt x="24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01" name="Google Shape;4001;p29"/>
              <p:cNvSpPr/>
              <p:nvPr/>
            </p:nvSpPr>
            <p:spPr>
              <a:xfrm>
                <a:off x="3175581" y="6941403"/>
                <a:ext cx="4374" cy="149910"/>
              </a:xfrm>
              <a:custGeom>
                <a:avLst/>
                <a:gdLst/>
                <a:ahLst/>
                <a:cxnLst/>
                <a:rect l="l" t="t" r="r" b="b"/>
                <a:pathLst>
                  <a:path w="305" h="10454" extrusionOk="0">
                    <a:moveTo>
                      <a:pt x="1" y="0"/>
                    </a:moveTo>
                    <a:lnTo>
                      <a:pt x="1" y="10454"/>
                    </a:lnTo>
                    <a:lnTo>
                      <a:pt x="305" y="10454"/>
                    </a:lnTo>
                    <a:lnTo>
                      <a:pt x="305"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02" name="Google Shape;4002;p29"/>
              <p:cNvSpPr/>
              <p:nvPr/>
            </p:nvSpPr>
            <p:spPr>
              <a:xfrm>
                <a:off x="3175581" y="6787147"/>
                <a:ext cx="4374" cy="149910"/>
              </a:xfrm>
              <a:custGeom>
                <a:avLst/>
                <a:gdLst/>
                <a:ahLst/>
                <a:cxnLst/>
                <a:rect l="l" t="t" r="r" b="b"/>
                <a:pathLst>
                  <a:path w="305" h="10454" extrusionOk="0">
                    <a:moveTo>
                      <a:pt x="1" y="0"/>
                    </a:moveTo>
                    <a:lnTo>
                      <a:pt x="1" y="10454"/>
                    </a:lnTo>
                    <a:lnTo>
                      <a:pt x="305" y="10454"/>
                    </a:lnTo>
                    <a:lnTo>
                      <a:pt x="305"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03" name="Google Shape;4003;p29"/>
              <p:cNvSpPr/>
              <p:nvPr/>
            </p:nvSpPr>
            <p:spPr>
              <a:xfrm>
                <a:off x="3175581" y="7403294"/>
                <a:ext cx="4374" cy="150785"/>
              </a:xfrm>
              <a:custGeom>
                <a:avLst/>
                <a:gdLst/>
                <a:ahLst/>
                <a:cxnLst/>
                <a:rect l="l" t="t" r="r" b="b"/>
                <a:pathLst>
                  <a:path w="305" h="10515" extrusionOk="0">
                    <a:moveTo>
                      <a:pt x="1" y="1"/>
                    </a:moveTo>
                    <a:lnTo>
                      <a:pt x="1" y="10515"/>
                    </a:lnTo>
                    <a:lnTo>
                      <a:pt x="305" y="10515"/>
                    </a:lnTo>
                    <a:lnTo>
                      <a:pt x="305"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04" name="Google Shape;4004;p29"/>
              <p:cNvSpPr/>
              <p:nvPr/>
            </p:nvSpPr>
            <p:spPr>
              <a:xfrm>
                <a:off x="3175581" y="6478637"/>
                <a:ext cx="4374" cy="150785"/>
              </a:xfrm>
              <a:custGeom>
                <a:avLst/>
                <a:gdLst/>
                <a:ahLst/>
                <a:cxnLst/>
                <a:rect l="l" t="t" r="r" b="b"/>
                <a:pathLst>
                  <a:path w="305" h="10515" extrusionOk="0">
                    <a:moveTo>
                      <a:pt x="1" y="0"/>
                    </a:moveTo>
                    <a:lnTo>
                      <a:pt x="1" y="10514"/>
                    </a:lnTo>
                    <a:lnTo>
                      <a:pt x="305" y="10514"/>
                    </a:lnTo>
                    <a:lnTo>
                      <a:pt x="305"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05" name="Google Shape;4005;p29"/>
              <p:cNvSpPr/>
              <p:nvPr/>
            </p:nvSpPr>
            <p:spPr>
              <a:xfrm>
                <a:off x="3175581" y="7095658"/>
                <a:ext cx="4374" cy="149910"/>
              </a:xfrm>
              <a:custGeom>
                <a:avLst/>
                <a:gdLst/>
                <a:ahLst/>
                <a:cxnLst/>
                <a:rect l="l" t="t" r="r" b="b"/>
                <a:pathLst>
                  <a:path w="305" h="10454" extrusionOk="0">
                    <a:moveTo>
                      <a:pt x="1" y="1"/>
                    </a:moveTo>
                    <a:lnTo>
                      <a:pt x="1" y="10454"/>
                    </a:lnTo>
                    <a:lnTo>
                      <a:pt x="305" y="10454"/>
                    </a:lnTo>
                    <a:lnTo>
                      <a:pt x="305"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06" name="Google Shape;4006;p29"/>
              <p:cNvSpPr/>
              <p:nvPr/>
            </p:nvSpPr>
            <p:spPr>
              <a:xfrm>
                <a:off x="3175581" y="7249039"/>
                <a:ext cx="4374" cy="150785"/>
              </a:xfrm>
              <a:custGeom>
                <a:avLst/>
                <a:gdLst/>
                <a:ahLst/>
                <a:cxnLst/>
                <a:rect l="l" t="t" r="r" b="b"/>
                <a:pathLst>
                  <a:path w="305" h="10515" extrusionOk="0">
                    <a:moveTo>
                      <a:pt x="1" y="1"/>
                    </a:moveTo>
                    <a:lnTo>
                      <a:pt x="1" y="10515"/>
                    </a:lnTo>
                    <a:lnTo>
                      <a:pt x="305" y="10515"/>
                    </a:lnTo>
                    <a:lnTo>
                      <a:pt x="305"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07" name="Google Shape;4007;p29"/>
              <p:cNvSpPr/>
              <p:nvPr/>
            </p:nvSpPr>
            <p:spPr>
              <a:xfrm>
                <a:off x="3175581" y="6632892"/>
                <a:ext cx="4374" cy="150785"/>
              </a:xfrm>
              <a:custGeom>
                <a:avLst/>
                <a:gdLst/>
                <a:ahLst/>
                <a:cxnLst/>
                <a:rect l="l" t="t" r="r" b="b"/>
                <a:pathLst>
                  <a:path w="305" h="10515" extrusionOk="0">
                    <a:moveTo>
                      <a:pt x="1" y="0"/>
                    </a:moveTo>
                    <a:lnTo>
                      <a:pt x="1" y="10514"/>
                    </a:lnTo>
                    <a:lnTo>
                      <a:pt x="305" y="10514"/>
                    </a:lnTo>
                    <a:lnTo>
                      <a:pt x="305"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08" name="Google Shape;4008;p29"/>
              <p:cNvSpPr/>
              <p:nvPr/>
            </p:nvSpPr>
            <p:spPr>
              <a:xfrm>
                <a:off x="3175581" y="6016731"/>
                <a:ext cx="4374" cy="149925"/>
              </a:xfrm>
              <a:custGeom>
                <a:avLst/>
                <a:gdLst/>
                <a:ahLst/>
                <a:cxnLst/>
                <a:rect l="l" t="t" r="r" b="b"/>
                <a:pathLst>
                  <a:path w="305" h="10455" extrusionOk="0">
                    <a:moveTo>
                      <a:pt x="1" y="1"/>
                    </a:moveTo>
                    <a:lnTo>
                      <a:pt x="1" y="10454"/>
                    </a:lnTo>
                    <a:lnTo>
                      <a:pt x="305" y="10454"/>
                    </a:lnTo>
                    <a:lnTo>
                      <a:pt x="305"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09" name="Google Shape;4009;p29"/>
              <p:cNvSpPr/>
              <p:nvPr/>
            </p:nvSpPr>
            <p:spPr>
              <a:xfrm>
                <a:off x="3175581" y="8173711"/>
                <a:ext cx="4374" cy="150785"/>
              </a:xfrm>
              <a:custGeom>
                <a:avLst/>
                <a:gdLst/>
                <a:ahLst/>
                <a:cxnLst/>
                <a:rect l="l" t="t" r="r" b="b"/>
                <a:pathLst>
                  <a:path w="305" h="10515" extrusionOk="0">
                    <a:moveTo>
                      <a:pt x="1" y="0"/>
                    </a:moveTo>
                    <a:lnTo>
                      <a:pt x="1" y="10514"/>
                    </a:lnTo>
                    <a:lnTo>
                      <a:pt x="305" y="10514"/>
                    </a:lnTo>
                    <a:lnTo>
                      <a:pt x="305"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10" name="Google Shape;4010;p29"/>
              <p:cNvSpPr/>
              <p:nvPr/>
            </p:nvSpPr>
            <p:spPr>
              <a:xfrm>
                <a:off x="3175581" y="8019455"/>
                <a:ext cx="4374" cy="150785"/>
              </a:xfrm>
              <a:custGeom>
                <a:avLst/>
                <a:gdLst/>
                <a:ahLst/>
                <a:cxnLst/>
                <a:rect l="l" t="t" r="r" b="b"/>
                <a:pathLst>
                  <a:path w="305" h="10515" extrusionOk="0">
                    <a:moveTo>
                      <a:pt x="1" y="0"/>
                    </a:moveTo>
                    <a:lnTo>
                      <a:pt x="1" y="10514"/>
                    </a:lnTo>
                    <a:lnTo>
                      <a:pt x="305" y="10514"/>
                    </a:lnTo>
                    <a:lnTo>
                      <a:pt x="305"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11" name="Google Shape;4011;p29"/>
              <p:cNvSpPr/>
              <p:nvPr/>
            </p:nvSpPr>
            <p:spPr>
              <a:xfrm>
                <a:off x="3175581" y="6170986"/>
                <a:ext cx="4374" cy="149925"/>
              </a:xfrm>
              <a:custGeom>
                <a:avLst/>
                <a:gdLst/>
                <a:ahLst/>
                <a:cxnLst/>
                <a:rect l="l" t="t" r="r" b="b"/>
                <a:pathLst>
                  <a:path w="305" h="10455" extrusionOk="0">
                    <a:moveTo>
                      <a:pt x="1" y="1"/>
                    </a:moveTo>
                    <a:lnTo>
                      <a:pt x="1" y="10454"/>
                    </a:lnTo>
                    <a:lnTo>
                      <a:pt x="305" y="10454"/>
                    </a:lnTo>
                    <a:lnTo>
                      <a:pt x="305"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12" name="Google Shape;4012;p29"/>
              <p:cNvSpPr/>
              <p:nvPr/>
            </p:nvSpPr>
            <p:spPr>
              <a:xfrm>
                <a:off x="3175581" y="5862476"/>
                <a:ext cx="4374" cy="150785"/>
              </a:xfrm>
              <a:custGeom>
                <a:avLst/>
                <a:gdLst/>
                <a:ahLst/>
                <a:cxnLst/>
                <a:rect l="l" t="t" r="r" b="b"/>
                <a:pathLst>
                  <a:path w="305" h="10515" extrusionOk="0">
                    <a:moveTo>
                      <a:pt x="1" y="1"/>
                    </a:moveTo>
                    <a:lnTo>
                      <a:pt x="1" y="10515"/>
                    </a:lnTo>
                    <a:lnTo>
                      <a:pt x="305" y="10515"/>
                    </a:lnTo>
                    <a:lnTo>
                      <a:pt x="305"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13" name="Google Shape;4013;p29"/>
              <p:cNvSpPr/>
              <p:nvPr/>
            </p:nvSpPr>
            <p:spPr>
              <a:xfrm>
                <a:off x="3175581" y="7866075"/>
                <a:ext cx="4374" cy="149910"/>
              </a:xfrm>
              <a:custGeom>
                <a:avLst/>
                <a:gdLst/>
                <a:ahLst/>
                <a:cxnLst/>
                <a:rect l="l" t="t" r="r" b="b"/>
                <a:pathLst>
                  <a:path w="305" h="10454" extrusionOk="0">
                    <a:moveTo>
                      <a:pt x="1" y="0"/>
                    </a:moveTo>
                    <a:lnTo>
                      <a:pt x="1" y="10453"/>
                    </a:lnTo>
                    <a:lnTo>
                      <a:pt x="305" y="10453"/>
                    </a:lnTo>
                    <a:lnTo>
                      <a:pt x="305"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14" name="Google Shape;4014;p29"/>
              <p:cNvSpPr/>
              <p:nvPr/>
            </p:nvSpPr>
            <p:spPr>
              <a:xfrm>
                <a:off x="3175581" y="5708220"/>
                <a:ext cx="4374" cy="150785"/>
              </a:xfrm>
              <a:custGeom>
                <a:avLst/>
                <a:gdLst/>
                <a:ahLst/>
                <a:cxnLst/>
                <a:rect l="l" t="t" r="r" b="b"/>
                <a:pathLst>
                  <a:path w="305" h="10515" extrusionOk="0">
                    <a:moveTo>
                      <a:pt x="1" y="1"/>
                    </a:moveTo>
                    <a:lnTo>
                      <a:pt x="1" y="10515"/>
                    </a:lnTo>
                    <a:lnTo>
                      <a:pt x="305" y="10515"/>
                    </a:lnTo>
                    <a:lnTo>
                      <a:pt x="305"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15" name="Google Shape;4015;p29"/>
              <p:cNvSpPr/>
              <p:nvPr/>
            </p:nvSpPr>
            <p:spPr>
              <a:xfrm>
                <a:off x="3175581" y="7557550"/>
                <a:ext cx="4374" cy="149925"/>
              </a:xfrm>
              <a:custGeom>
                <a:avLst/>
                <a:gdLst/>
                <a:ahLst/>
                <a:cxnLst/>
                <a:rect l="l" t="t" r="r" b="b"/>
                <a:pathLst>
                  <a:path w="305" h="10455" extrusionOk="0">
                    <a:moveTo>
                      <a:pt x="1" y="1"/>
                    </a:moveTo>
                    <a:lnTo>
                      <a:pt x="1" y="10454"/>
                    </a:lnTo>
                    <a:lnTo>
                      <a:pt x="305" y="10454"/>
                    </a:lnTo>
                    <a:lnTo>
                      <a:pt x="305"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16" name="Google Shape;4016;p29"/>
              <p:cNvSpPr/>
              <p:nvPr/>
            </p:nvSpPr>
            <p:spPr>
              <a:xfrm>
                <a:off x="3175581" y="7711805"/>
                <a:ext cx="4374" cy="149925"/>
              </a:xfrm>
              <a:custGeom>
                <a:avLst/>
                <a:gdLst/>
                <a:ahLst/>
                <a:cxnLst/>
                <a:rect l="l" t="t" r="r" b="b"/>
                <a:pathLst>
                  <a:path w="305" h="10455" extrusionOk="0">
                    <a:moveTo>
                      <a:pt x="1" y="1"/>
                    </a:moveTo>
                    <a:lnTo>
                      <a:pt x="1" y="10454"/>
                    </a:lnTo>
                    <a:lnTo>
                      <a:pt x="305" y="10454"/>
                    </a:lnTo>
                    <a:lnTo>
                      <a:pt x="305"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17" name="Google Shape;4017;p29"/>
              <p:cNvSpPr/>
              <p:nvPr/>
            </p:nvSpPr>
            <p:spPr>
              <a:xfrm>
                <a:off x="3175581" y="6325242"/>
                <a:ext cx="4374" cy="149925"/>
              </a:xfrm>
              <a:custGeom>
                <a:avLst/>
                <a:gdLst/>
                <a:ahLst/>
                <a:cxnLst/>
                <a:rect l="l" t="t" r="r" b="b"/>
                <a:pathLst>
                  <a:path w="305" h="10455" extrusionOk="0">
                    <a:moveTo>
                      <a:pt x="1" y="1"/>
                    </a:moveTo>
                    <a:lnTo>
                      <a:pt x="1" y="10454"/>
                    </a:lnTo>
                    <a:lnTo>
                      <a:pt x="305" y="10454"/>
                    </a:lnTo>
                    <a:lnTo>
                      <a:pt x="305"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18" name="Google Shape;4018;p29"/>
              <p:cNvSpPr/>
              <p:nvPr/>
            </p:nvSpPr>
            <p:spPr>
              <a:xfrm>
                <a:off x="3175581" y="5583606"/>
                <a:ext cx="4374" cy="121144"/>
              </a:xfrm>
              <a:custGeom>
                <a:avLst/>
                <a:gdLst/>
                <a:ahLst/>
                <a:cxnLst/>
                <a:rect l="l" t="t" r="r" b="b"/>
                <a:pathLst>
                  <a:path w="305" h="8448" extrusionOk="0">
                    <a:moveTo>
                      <a:pt x="1" y="0"/>
                    </a:moveTo>
                    <a:lnTo>
                      <a:pt x="1" y="8448"/>
                    </a:lnTo>
                    <a:lnTo>
                      <a:pt x="305" y="8448"/>
                    </a:lnTo>
                    <a:lnTo>
                      <a:pt x="305"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19" name="Google Shape;4019;p29"/>
              <p:cNvSpPr/>
              <p:nvPr/>
            </p:nvSpPr>
            <p:spPr>
              <a:xfrm>
                <a:off x="3176456" y="8327966"/>
                <a:ext cx="3499" cy="13092"/>
              </a:xfrm>
              <a:custGeom>
                <a:avLst/>
                <a:gdLst/>
                <a:ahLst/>
                <a:cxnLst/>
                <a:rect l="l" t="t" r="r" b="b"/>
                <a:pathLst>
                  <a:path w="244" h="913" extrusionOk="0">
                    <a:moveTo>
                      <a:pt x="1" y="0"/>
                    </a:moveTo>
                    <a:lnTo>
                      <a:pt x="1" y="851"/>
                    </a:lnTo>
                    <a:cubicBezTo>
                      <a:pt x="61" y="851"/>
                      <a:pt x="122" y="912"/>
                      <a:pt x="244" y="912"/>
                    </a:cubicBezTo>
                    <a:lnTo>
                      <a:pt x="24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20" name="Google Shape;4020;p29"/>
              <p:cNvSpPr/>
              <p:nvPr/>
            </p:nvSpPr>
            <p:spPr>
              <a:xfrm>
                <a:off x="3329836" y="6632892"/>
                <a:ext cx="4374" cy="150785"/>
              </a:xfrm>
              <a:custGeom>
                <a:avLst/>
                <a:gdLst/>
                <a:ahLst/>
                <a:cxnLst/>
                <a:rect l="l" t="t" r="r" b="b"/>
                <a:pathLst>
                  <a:path w="305" h="10515" extrusionOk="0">
                    <a:moveTo>
                      <a:pt x="1" y="0"/>
                    </a:moveTo>
                    <a:lnTo>
                      <a:pt x="1" y="10514"/>
                    </a:lnTo>
                    <a:lnTo>
                      <a:pt x="305" y="10514"/>
                    </a:lnTo>
                    <a:lnTo>
                      <a:pt x="305"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21" name="Google Shape;4021;p29"/>
              <p:cNvSpPr/>
              <p:nvPr/>
            </p:nvSpPr>
            <p:spPr>
              <a:xfrm>
                <a:off x="3329836" y="6325242"/>
                <a:ext cx="4374" cy="149925"/>
              </a:xfrm>
              <a:custGeom>
                <a:avLst/>
                <a:gdLst/>
                <a:ahLst/>
                <a:cxnLst/>
                <a:rect l="l" t="t" r="r" b="b"/>
                <a:pathLst>
                  <a:path w="305" h="10455" extrusionOk="0">
                    <a:moveTo>
                      <a:pt x="1" y="1"/>
                    </a:moveTo>
                    <a:lnTo>
                      <a:pt x="1" y="10454"/>
                    </a:lnTo>
                    <a:lnTo>
                      <a:pt x="305" y="10454"/>
                    </a:lnTo>
                    <a:lnTo>
                      <a:pt x="305"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22" name="Google Shape;4022;p29"/>
              <p:cNvSpPr/>
              <p:nvPr/>
            </p:nvSpPr>
            <p:spPr>
              <a:xfrm>
                <a:off x="3329836" y="5708220"/>
                <a:ext cx="4374" cy="150785"/>
              </a:xfrm>
              <a:custGeom>
                <a:avLst/>
                <a:gdLst/>
                <a:ahLst/>
                <a:cxnLst/>
                <a:rect l="l" t="t" r="r" b="b"/>
                <a:pathLst>
                  <a:path w="305" h="10515" extrusionOk="0">
                    <a:moveTo>
                      <a:pt x="1" y="1"/>
                    </a:moveTo>
                    <a:lnTo>
                      <a:pt x="1" y="10515"/>
                    </a:lnTo>
                    <a:lnTo>
                      <a:pt x="305" y="10515"/>
                    </a:lnTo>
                    <a:lnTo>
                      <a:pt x="305"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23" name="Google Shape;4023;p29"/>
              <p:cNvSpPr/>
              <p:nvPr/>
            </p:nvSpPr>
            <p:spPr>
              <a:xfrm>
                <a:off x="3329836" y="6478637"/>
                <a:ext cx="4374" cy="150785"/>
              </a:xfrm>
              <a:custGeom>
                <a:avLst/>
                <a:gdLst/>
                <a:ahLst/>
                <a:cxnLst/>
                <a:rect l="l" t="t" r="r" b="b"/>
                <a:pathLst>
                  <a:path w="305" h="10515" extrusionOk="0">
                    <a:moveTo>
                      <a:pt x="1" y="0"/>
                    </a:moveTo>
                    <a:lnTo>
                      <a:pt x="1" y="10514"/>
                    </a:lnTo>
                    <a:lnTo>
                      <a:pt x="305" y="10514"/>
                    </a:lnTo>
                    <a:lnTo>
                      <a:pt x="305"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24" name="Google Shape;4024;p29"/>
              <p:cNvSpPr/>
              <p:nvPr/>
            </p:nvSpPr>
            <p:spPr>
              <a:xfrm>
                <a:off x="3329836" y="5862476"/>
                <a:ext cx="4374" cy="150785"/>
              </a:xfrm>
              <a:custGeom>
                <a:avLst/>
                <a:gdLst/>
                <a:ahLst/>
                <a:cxnLst/>
                <a:rect l="l" t="t" r="r" b="b"/>
                <a:pathLst>
                  <a:path w="305" h="10515" extrusionOk="0">
                    <a:moveTo>
                      <a:pt x="1" y="1"/>
                    </a:moveTo>
                    <a:lnTo>
                      <a:pt x="1" y="10515"/>
                    </a:lnTo>
                    <a:lnTo>
                      <a:pt x="305" y="10515"/>
                    </a:lnTo>
                    <a:lnTo>
                      <a:pt x="305"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25" name="Google Shape;4025;p29"/>
              <p:cNvSpPr/>
              <p:nvPr/>
            </p:nvSpPr>
            <p:spPr>
              <a:xfrm>
                <a:off x="3329836" y="6170986"/>
                <a:ext cx="4374" cy="149925"/>
              </a:xfrm>
              <a:custGeom>
                <a:avLst/>
                <a:gdLst/>
                <a:ahLst/>
                <a:cxnLst/>
                <a:rect l="l" t="t" r="r" b="b"/>
                <a:pathLst>
                  <a:path w="305" h="10455" extrusionOk="0">
                    <a:moveTo>
                      <a:pt x="1" y="1"/>
                    </a:moveTo>
                    <a:lnTo>
                      <a:pt x="1" y="10454"/>
                    </a:lnTo>
                    <a:lnTo>
                      <a:pt x="305" y="10454"/>
                    </a:lnTo>
                    <a:lnTo>
                      <a:pt x="305"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26" name="Google Shape;4026;p29"/>
              <p:cNvSpPr/>
              <p:nvPr/>
            </p:nvSpPr>
            <p:spPr>
              <a:xfrm>
                <a:off x="3329836" y="6016731"/>
                <a:ext cx="4374" cy="149925"/>
              </a:xfrm>
              <a:custGeom>
                <a:avLst/>
                <a:gdLst/>
                <a:ahLst/>
                <a:cxnLst/>
                <a:rect l="l" t="t" r="r" b="b"/>
                <a:pathLst>
                  <a:path w="305" h="10455" extrusionOk="0">
                    <a:moveTo>
                      <a:pt x="1" y="1"/>
                    </a:moveTo>
                    <a:lnTo>
                      <a:pt x="1" y="10454"/>
                    </a:lnTo>
                    <a:lnTo>
                      <a:pt x="305" y="10454"/>
                    </a:lnTo>
                    <a:lnTo>
                      <a:pt x="305"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27" name="Google Shape;4027;p29"/>
              <p:cNvSpPr/>
              <p:nvPr/>
            </p:nvSpPr>
            <p:spPr>
              <a:xfrm>
                <a:off x="3329836" y="8019455"/>
                <a:ext cx="4374" cy="150785"/>
              </a:xfrm>
              <a:custGeom>
                <a:avLst/>
                <a:gdLst/>
                <a:ahLst/>
                <a:cxnLst/>
                <a:rect l="l" t="t" r="r" b="b"/>
                <a:pathLst>
                  <a:path w="305" h="10515" extrusionOk="0">
                    <a:moveTo>
                      <a:pt x="1" y="0"/>
                    </a:moveTo>
                    <a:lnTo>
                      <a:pt x="1" y="10514"/>
                    </a:lnTo>
                    <a:lnTo>
                      <a:pt x="305" y="10514"/>
                    </a:lnTo>
                    <a:lnTo>
                      <a:pt x="305"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28" name="Google Shape;4028;p29"/>
              <p:cNvSpPr/>
              <p:nvPr/>
            </p:nvSpPr>
            <p:spPr>
              <a:xfrm>
                <a:off x="3329836" y="8327966"/>
                <a:ext cx="4374" cy="20062"/>
              </a:xfrm>
              <a:custGeom>
                <a:avLst/>
                <a:gdLst/>
                <a:ahLst/>
                <a:cxnLst/>
                <a:rect l="l" t="t" r="r" b="b"/>
                <a:pathLst>
                  <a:path w="305" h="1399" extrusionOk="0">
                    <a:moveTo>
                      <a:pt x="1" y="0"/>
                    </a:moveTo>
                    <a:lnTo>
                      <a:pt x="1" y="1398"/>
                    </a:lnTo>
                    <a:lnTo>
                      <a:pt x="305" y="1398"/>
                    </a:lnTo>
                    <a:lnTo>
                      <a:pt x="305"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29" name="Google Shape;4029;p29"/>
              <p:cNvSpPr/>
              <p:nvPr/>
            </p:nvSpPr>
            <p:spPr>
              <a:xfrm>
                <a:off x="3329836" y="8173711"/>
                <a:ext cx="4374" cy="150785"/>
              </a:xfrm>
              <a:custGeom>
                <a:avLst/>
                <a:gdLst/>
                <a:ahLst/>
                <a:cxnLst/>
                <a:rect l="l" t="t" r="r" b="b"/>
                <a:pathLst>
                  <a:path w="305" h="10515" extrusionOk="0">
                    <a:moveTo>
                      <a:pt x="1" y="0"/>
                    </a:moveTo>
                    <a:lnTo>
                      <a:pt x="1" y="10514"/>
                    </a:lnTo>
                    <a:lnTo>
                      <a:pt x="305" y="10514"/>
                    </a:lnTo>
                    <a:lnTo>
                      <a:pt x="305"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30" name="Google Shape;4030;p29"/>
              <p:cNvSpPr/>
              <p:nvPr/>
            </p:nvSpPr>
            <p:spPr>
              <a:xfrm>
                <a:off x="3329836" y="7866075"/>
                <a:ext cx="4374" cy="149910"/>
              </a:xfrm>
              <a:custGeom>
                <a:avLst/>
                <a:gdLst/>
                <a:ahLst/>
                <a:cxnLst/>
                <a:rect l="l" t="t" r="r" b="b"/>
                <a:pathLst>
                  <a:path w="305" h="10454" extrusionOk="0">
                    <a:moveTo>
                      <a:pt x="1" y="0"/>
                    </a:moveTo>
                    <a:lnTo>
                      <a:pt x="1" y="10453"/>
                    </a:lnTo>
                    <a:lnTo>
                      <a:pt x="305" y="10453"/>
                    </a:lnTo>
                    <a:lnTo>
                      <a:pt x="305"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31" name="Google Shape;4031;p29"/>
              <p:cNvSpPr/>
              <p:nvPr/>
            </p:nvSpPr>
            <p:spPr>
              <a:xfrm>
                <a:off x="3329836" y="7711805"/>
                <a:ext cx="4374" cy="149925"/>
              </a:xfrm>
              <a:custGeom>
                <a:avLst/>
                <a:gdLst/>
                <a:ahLst/>
                <a:cxnLst/>
                <a:rect l="l" t="t" r="r" b="b"/>
                <a:pathLst>
                  <a:path w="305" h="10455" extrusionOk="0">
                    <a:moveTo>
                      <a:pt x="1" y="1"/>
                    </a:moveTo>
                    <a:lnTo>
                      <a:pt x="1" y="10454"/>
                    </a:lnTo>
                    <a:lnTo>
                      <a:pt x="305" y="10454"/>
                    </a:lnTo>
                    <a:lnTo>
                      <a:pt x="305"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32" name="Google Shape;4032;p29"/>
              <p:cNvSpPr/>
              <p:nvPr/>
            </p:nvSpPr>
            <p:spPr>
              <a:xfrm>
                <a:off x="3329836" y="5583606"/>
                <a:ext cx="4374" cy="121144"/>
              </a:xfrm>
              <a:custGeom>
                <a:avLst/>
                <a:gdLst/>
                <a:ahLst/>
                <a:cxnLst/>
                <a:rect l="l" t="t" r="r" b="b"/>
                <a:pathLst>
                  <a:path w="305" h="8448" extrusionOk="0">
                    <a:moveTo>
                      <a:pt x="1" y="0"/>
                    </a:moveTo>
                    <a:lnTo>
                      <a:pt x="1" y="8448"/>
                    </a:lnTo>
                    <a:lnTo>
                      <a:pt x="305" y="8448"/>
                    </a:lnTo>
                    <a:lnTo>
                      <a:pt x="305"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33" name="Google Shape;4033;p29"/>
              <p:cNvSpPr/>
              <p:nvPr/>
            </p:nvSpPr>
            <p:spPr>
              <a:xfrm>
                <a:off x="3329836" y="6787147"/>
                <a:ext cx="4374" cy="149910"/>
              </a:xfrm>
              <a:custGeom>
                <a:avLst/>
                <a:gdLst/>
                <a:ahLst/>
                <a:cxnLst/>
                <a:rect l="l" t="t" r="r" b="b"/>
                <a:pathLst>
                  <a:path w="305" h="10454" extrusionOk="0">
                    <a:moveTo>
                      <a:pt x="1" y="0"/>
                    </a:moveTo>
                    <a:lnTo>
                      <a:pt x="1" y="10454"/>
                    </a:lnTo>
                    <a:lnTo>
                      <a:pt x="305" y="10454"/>
                    </a:lnTo>
                    <a:lnTo>
                      <a:pt x="305"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34" name="Google Shape;4034;p29"/>
              <p:cNvSpPr/>
              <p:nvPr/>
            </p:nvSpPr>
            <p:spPr>
              <a:xfrm>
                <a:off x="3329836" y="7249039"/>
                <a:ext cx="4374" cy="150785"/>
              </a:xfrm>
              <a:custGeom>
                <a:avLst/>
                <a:gdLst/>
                <a:ahLst/>
                <a:cxnLst/>
                <a:rect l="l" t="t" r="r" b="b"/>
                <a:pathLst>
                  <a:path w="305" h="10515" extrusionOk="0">
                    <a:moveTo>
                      <a:pt x="1" y="1"/>
                    </a:moveTo>
                    <a:lnTo>
                      <a:pt x="1" y="10515"/>
                    </a:lnTo>
                    <a:lnTo>
                      <a:pt x="305" y="10515"/>
                    </a:lnTo>
                    <a:lnTo>
                      <a:pt x="305"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35" name="Google Shape;4035;p29"/>
              <p:cNvSpPr/>
              <p:nvPr/>
            </p:nvSpPr>
            <p:spPr>
              <a:xfrm>
                <a:off x="3329836" y="7557550"/>
                <a:ext cx="4374" cy="149925"/>
              </a:xfrm>
              <a:custGeom>
                <a:avLst/>
                <a:gdLst/>
                <a:ahLst/>
                <a:cxnLst/>
                <a:rect l="l" t="t" r="r" b="b"/>
                <a:pathLst>
                  <a:path w="305" h="10455" extrusionOk="0">
                    <a:moveTo>
                      <a:pt x="1" y="1"/>
                    </a:moveTo>
                    <a:lnTo>
                      <a:pt x="1" y="10454"/>
                    </a:lnTo>
                    <a:lnTo>
                      <a:pt x="305" y="10454"/>
                    </a:lnTo>
                    <a:lnTo>
                      <a:pt x="305"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36" name="Google Shape;4036;p29"/>
              <p:cNvSpPr/>
              <p:nvPr/>
            </p:nvSpPr>
            <p:spPr>
              <a:xfrm>
                <a:off x="3329836" y="6941403"/>
                <a:ext cx="4374" cy="149910"/>
              </a:xfrm>
              <a:custGeom>
                <a:avLst/>
                <a:gdLst/>
                <a:ahLst/>
                <a:cxnLst/>
                <a:rect l="l" t="t" r="r" b="b"/>
                <a:pathLst>
                  <a:path w="305" h="10454" extrusionOk="0">
                    <a:moveTo>
                      <a:pt x="1" y="0"/>
                    </a:moveTo>
                    <a:lnTo>
                      <a:pt x="1" y="10454"/>
                    </a:lnTo>
                    <a:lnTo>
                      <a:pt x="305" y="10454"/>
                    </a:lnTo>
                    <a:lnTo>
                      <a:pt x="305"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37" name="Google Shape;4037;p29"/>
              <p:cNvSpPr/>
              <p:nvPr/>
            </p:nvSpPr>
            <p:spPr>
              <a:xfrm>
                <a:off x="3329836" y="7095658"/>
                <a:ext cx="4374" cy="149910"/>
              </a:xfrm>
              <a:custGeom>
                <a:avLst/>
                <a:gdLst/>
                <a:ahLst/>
                <a:cxnLst/>
                <a:rect l="l" t="t" r="r" b="b"/>
                <a:pathLst>
                  <a:path w="305" h="10454" extrusionOk="0">
                    <a:moveTo>
                      <a:pt x="1" y="1"/>
                    </a:moveTo>
                    <a:lnTo>
                      <a:pt x="1" y="10454"/>
                    </a:lnTo>
                    <a:lnTo>
                      <a:pt x="305" y="10454"/>
                    </a:lnTo>
                    <a:lnTo>
                      <a:pt x="305"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38" name="Google Shape;4038;p29"/>
              <p:cNvSpPr/>
              <p:nvPr/>
            </p:nvSpPr>
            <p:spPr>
              <a:xfrm>
                <a:off x="3329836" y="7403294"/>
                <a:ext cx="4374" cy="150785"/>
              </a:xfrm>
              <a:custGeom>
                <a:avLst/>
                <a:gdLst/>
                <a:ahLst/>
                <a:cxnLst/>
                <a:rect l="l" t="t" r="r" b="b"/>
                <a:pathLst>
                  <a:path w="305" h="10515" extrusionOk="0">
                    <a:moveTo>
                      <a:pt x="1" y="1"/>
                    </a:moveTo>
                    <a:lnTo>
                      <a:pt x="1" y="10515"/>
                    </a:lnTo>
                    <a:lnTo>
                      <a:pt x="305" y="10515"/>
                    </a:lnTo>
                    <a:lnTo>
                      <a:pt x="305"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39" name="Google Shape;4039;p29"/>
              <p:cNvSpPr/>
              <p:nvPr/>
            </p:nvSpPr>
            <p:spPr>
              <a:xfrm>
                <a:off x="3484106" y="6941403"/>
                <a:ext cx="3499" cy="149910"/>
              </a:xfrm>
              <a:custGeom>
                <a:avLst/>
                <a:gdLst/>
                <a:ahLst/>
                <a:cxnLst/>
                <a:rect l="l" t="t" r="r" b="b"/>
                <a:pathLst>
                  <a:path w="244" h="10454" extrusionOk="0">
                    <a:moveTo>
                      <a:pt x="0" y="0"/>
                    </a:moveTo>
                    <a:lnTo>
                      <a:pt x="0" y="10454"/>
                    </a:lnTo>
                    <a:lnTo>
                      <a:pt x="243" y="10454"/>
                    </a:lnTo>
                    <a:lnTo>
                      <a:pt x="243"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40" name="Google Shape;4040;p29"/>
              <p:cNvSpPr/>
              <p:nvPr/>
            </p:nvSpPr>
            <p:spPr>
              <a:xfrm>
                <a:off x="3484106" y="7249039"/>
                <a:ext cx="3499" cy="150785"/>
              </a:xfrm>
              <a:custGeom>
                <a:avLst/>
                <a:gdLst/>
                <a:ahLst/>
                <a:cxnLst/>
                <a:rect l="l" t="t" r="r" b="b"/>
                <a:pathLst>
                  <a:path w="244" h="10515" extrusionOk="0">
                    <a:moveTo>
                      <a:pt x="0" y="1"/>
                    </a:moveTo>
                    <a:lnTo>
                      <a:pt x="0" y="10515"/>
                    </a:lnTo>
                    <a:lnTo>
                      <a:pt x="243" y="10515"/>
                    </a:lnTo>
                    <a:lnTo>
                      <a:pt x="243"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41" name="Google Shape;4041;p29"/>
              <p:cNvSpPr/>
              <p:nvPr/>
            </p:nvSpPr>
            <p:spPr>
              <a:xfrm>
                <a:off x="3484106" y="8173711"/>
                <a:ext cx="3499" cy="150785"/>
              </a:xfrm>
              <a:custGeom>
                <a:avLst/>
                <a:gdLst/>
                <a:ahLst/>
                <a:cxnLst/>
                <a:rect l="l" t="t" r="r" b="b"/>
                <a:pathLst>
                  <a:path w="244" h="10515" extrusionOk="0">
                    <a:moveTo>
                      <a:pt x="0" y="0"/>
                    </a:moveTo>
                    <a:lnTo>
                      <a:pt x="0" y="10514"/>
                    </a:lnTo>
                    <a:lnTo>
                      <a:pt x="243" y="10514"/>
                    </a:lnTo>
                    <a:lnTo>
                      <a:pt x="243"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42" name="Google Shape;4042;p29"/>
              <p:cNvSpPr/>
              <p:nvPr/>
            </p:nvSpPr>
            <p:spPr>
              <a:xfrm>
                <a:off x="3484106" y="6787147"/>
                <a:ext cx="3499" cy="149910"/>
              </a:xfrm>
              <a:custGeom>
                <a:avLst/>
                <a:gdLst/>
                <a:ahLst/>
                <a:cxnLst/>
                <a:rect l="l" t="t" r="r" b="b"/>
                <a:pathLst>
                  <a:path w="244" h="10454" extrusionOk="0">
                    <a:moveTo>
                      <a:pt x="0" y="0"/>
                    </a:moveTo>
                    <a:lnTo>
                      <a:pt x="0" y="10454"/>
                    </a:lnTo>
                    <a:lnTo>
                      <a:pt x="243" y="10454"/>
                    </a:lnTo>
                    <a:lnTo>
                      <a:pt x="243"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43" name="Google Shape;4043;p29"/>
              <p:cNvSpPr/>
              <p:nvPr/>
            </p:nvSpPr>
            <p:spPr>
              <a:xfrm>
                <a:off x="3484106" y="7095658"/>
                <a:ext cx="3499" cy="149910"/>
              </a:xfrm>
              <a:custGeom>
                <a:avLst/>
                <a:gdLst/>
                <a:ahLst/>
                <a:cxnLst/>
                <a:rect l="l" t="t" r="r" b="b"/>
                <a:pathLst>
                  <a:path w="244" h="10454" extrusionOk="0">
                    <a:moveTo>
                      <a:pt x="0" y="1"/>
                    </a:moveTo>
                    <a:lnTo>
                      <a:pt x="0" y="10454"/>
                    </a:lnTo>
                    <a:lnTo>
                      <a:pt x="243" y="10454"/>
                    </a:lnTo>
                    <a:lnTo>
                      <a:pt x="243"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44" name="Google Shape;4044;p29"/>
              <p:cNvSpPr/>
              <p:nvPr/>
            </p:nvSpPr>
            <p:spPr>
              <a:xfrm>
                <a:off x="3484106" y="7866075"/>
                <a:ext cx="3499" cy="149910"/>
              </a:xfrm>
              <a:custGeom>
                <a:avLst/>
                <a:gdLst/>
                <a:ahLst/>
                <a:cxnLst/>
                <a:rect l="l" t="t" r="r" b="b"/>
                <a:pathLst>
                  <a:path w="244" h="10454" extrusionOk="0">
                    <a:moveTo>
                      <a:pt x="0" y="0"/>
                    </a:moveTo>
                    <a:lnTo>
                      <a:pt x="0" y="10453"/>
                    </a:lnTo>
                    <a:lnTo>
                      <a:pt x="243" y="10453"/>
                    </a:lnTo>
                    <a:lnTo>
                      <a:pt x="243"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45" name="Google Shape;4045;p29"/>
              <p:cNvSpPr/>
              <p:nvPr/>
            </p:nvSpPr>
            <p:spPr>
              <a:xfrm>
                <a:off x="3484106" y="6170986"/>
                <a:ext cx="3499" cy="149925"/>
              </a:xfrm>
              <a:custGeom>
                <a:avLst/>
                <a:gdLst/>
                <a:ahLst/>
                <a:cxnLst/>
                <a:rect l="l" t="t" r="r" b="b"/>
                <a:pathLst>
                  <a:path w="244" h="10455" extrusionOk="0">
                    <a:moveTo>
                      <a:pt x="0" y="1"/>
                    </a:moveTo>
                    <a:lnTo>
                      <a:pt x="0" y="10454"/>
                    </a:lnTo>
                    <a:lnTo>
                      <a:pt x="243" y="10454"/>
                    </a:lnTo>
                    <a:lnTo>
                      <a:pt x="243"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46" name="Google Shape;4046;p29"/>
              <p:cNvSpPr/>
              <p:nvPr/>
            </p:nvSpPr>
            <p:spPr>
              <a:xfrm>
                <a:off x="3484106" y="6478637"/>
                <a:ext cx="3499" cy="150785"/>
              </a:xfrm>
              <a:custGeom>
                <a:avLst/>
                <a:gdLst/>
                <a:ahLst/>
                <a:cxnLst/>
                <a:rect l="l" t="t" r="r" b="b"/>
                <a:pathLst>
                  <a:path w="244" h="10515" extrusionOk="0">
                    <a:moveTo>
                      <a:pt x="0" y="0"/>
                    </a:moveTo>
                    <a:lnTo>
                      <a:pt x="0" y="10514"/>
                    </a:lnTo>
                    <a:lnTo>
                      <a:pt x="243" y="10514"/>
                    </a:lnTo>
                    <a:lnTo>
                      <a:pt x="243"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47" name="Google Shape;4047;p29"/>
              <p:cNvSpPr/>
              <p:nvPr/>
            </p:nvSpPr>
            <p:spPr>
              <a:xfrm>
                <a:off x="3484106" y="8019455"/>
                <a:ext cx="3499" cy="150785"/>
              </a:xfrm>
              <a:custGeom>
                <a:avLst/>
                <a:gdLst/>
                <a:ahLst/>
                <a:cxnLst/>
                <a:rect l="l" t="t" r="r" b="b"/>
                <a:pathLst>
                  <a:path w="244" h="10515" extrusionOk="0">
                    <a:moveTo>
                      <a:pt x="0" y="0"/>
                    </a:moveTo>
                    <a:lnTo>
                      <a:pt x="0" y="10514"/>
                    </a:lnTo>
                    <a:lnTo>
                      <a:pt x="243" y="10514"/>
                    </a:lnTo>
                    <a:lnTo>
                      <a:pt x="243"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48" name="Google Shape;4048;p29"/>
              <p:cNvSpPr/>
              <p:nvPr/>
            </p:nvSpPr>
            <p:spPr>
              <a:xfrm>
                <a:off x="3484106" y="6325242"/>
                <a:ext cx="3499" cy="149925"/>
              </a:xfrm>
              <a:custGeom>
                <a:avLst/>
                <a:gdLst/>
                <a:ahLst/>
                <a:cxnLst/>
                <a:rect l="l" t="t" r="r" b="b"/>
                <a:pathLst>
                  <a:path w="244" h="10455" extrusionOk="0">
                    <a:moveTo>
                      <a:pt x="0" y="1"/>
                    </a:moveTo>
                    <a:lnTo>
                      <a:pt x="0" y="10454"/>
                    </a:lnTo>
                    <a:lnTo>
                      <a:pt x="243" y="10454"/>
                    </a:lnTo>
                    <a:lnTo>
                      <a:pt x="243"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49" name="Google Shape;4049;p29"/>
              <p:cNvSpPr/>
              <p:nvPr/>
            </p:nvSpPr>
            <p:spPr>
              <a:xfrm>
                <a:off x="3484106" y="6632892"/>
                <a:ext cx="3499" cy="150785"/>
              </a:xfrm>
              <a:custGeom>
                <a:avLst/>
                <a:gdLst/>
                <a:ahLst/>
                <a:cxnLst/>
                <a:rect l="l" t="t" r="r" b="b"/>
                <a:pathLst>
                  <a:path w="244" h="10515" extrusionOk="0">
                    <a:moveTo>
                      <a:pt x="0" y="0"/>
                    </a:moveTo>
                    <a:lnTo>
                      <a:pt x="0" y="10514"/>
                    </a:lnTo>
                    <a:lnTo>
                      <a:pt x="243" y="10514"/>
                    </a:lnTo>
                    <a:lnTo>
                      <a:pt x="243"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50" name="Google Shape;4050;p29"/>
              <p:cNvSpPr/>
              <p:nvPr/>
            </p:nvSpPr>
            <p:spPr>
              <a:xfrm>
                <a:off x="3484106" y="5708220"/>
                <a:ext cx="3499" cy="150785"/>
              </a:xfrm>
              <a:custGeom>
                <a:avLst/>
                <a:gdLst/>
                <a:ahLst/>
                <a:cxnLst/>
                <a:rect l="l" t="t" r="r" b="b"/>
                <a:pathLst>
                  <a:path w="244" h="10515" extrusionOk="0">
                    <a:moveTo>
                      <a:pt x="0" y="1"/>
                    </a:moveTo>
                    <a:lnTo>
                      <a:pt x="0" y="10515"/>
                    </a:lnTo>
                    <a:lnTo>
                      <a:pt x="243" y="10515"/>
                    </a:lnTo>
                    <a:lnTo>
                      <a:pt x="243"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51" name="Google Shape;4051;p29"/>
              <p:cNvSpPr/>
              <p:nvPr/>
            </p:nvSpPr>
            <p:spPr>
              <a:xfrm>
                <a:off x="3484106" y="5862476"/>
                <a:ext cx="3499" cy="150785"/>
              </a:xfrm>
              <a:custGeom>
                <a:avLst/>
                <a:gdLst/>
                <a:ahLst/>
                <a:cxnLst/>
                <a:rect l="l" t="t" r="r" b="b"/>
                <a:pathLst>
                  <a:path w="244" h="10515" extrusionOk="0">
                    <a:moveTo>
                      <a:pt x="0" y="1"/>
                    </a:moveTo>
                    <a:lnTo>
                      <a:pt x="0" y="10515"/>
                    </a:lnTo>
                    <a:lnTo>
                      <a:pt x="243" y="10515"/>
                    </a:lnTo>
                    <a:lnTo>
                      <a:pt x="243"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52" name="Google Shape;4052;p29"/>
              <p:cNvSpPr/>
              <p:nvPr/>
            </p:nvSpPr>
            <p:spPr>
              <a:xfrm>
                <a:off x="3484106" y="6016731"/>
                <a:ext cx="3499" cy="149925"/>
              </a:xfrm>
              <a:custGeom>
                <a:avLst/>
                <a:gdLst/>
                <a:ahLst/>
                <a:cxnLst/>
                <a:rect l="l" t="t" r="r" b="b"/>
                <a:pathLst>
                  <a:path w="244" h="10455" extrusionOk="0">
                    <a:moveTo>
                      <a:pt x="0" y="1"/>
                    </a:moveTo>
                    <a:lnTo>
                      <a:pt x="0" y="10454"/>
                    </a:lnTo>
                    <a:lnTo>
                      <a:pt x="243" y="10454"/>
                    </a:lnTo>
                    <a:lnTo>
                      <a:pt x="243"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53" name="Google Shape;4053;p29"/>
              <p:cNvSpPr/>
              <p:nvPr/>
            </p:nvSpPr>
            <p:spPr>
              <a:xfrm>
                <a:off x="3484106" y="8327966"/>
                <a:ext cx="3499" cy="5248"/>
              </a:xfrm>
              <a:custGeom>
                <a:avLst/>
                <a:gdLst/>
                <a:ahLst/>
                <a:cxnLst/>
                <a:rect l="l" t="t" r="r" b="b"/>
                <a:pathLst>
                  <a:path w="244" h="366" extrusionOk="0">
                    <a:moveTo>
                      <a:pt x="0" y="0"/>
                    </a:moveTo>
                    <a:lnTo>
                      <a:pt x="0" y="365"/>
                    </a:lnTo>
                    <a:cubicBezTo>
                      <a:pt x="122" y="304"/>
                      <a:pt x="182" y="244"/>
                      <a:pt x="243" y="183"/>
                    </a:cubicBezTo>
                    <a:lnTo>
                      <a:pt x="243"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54" name="Google Shape;4054;p29"/>
              <p:cNvSpPr/>
              <p:nvPr/>
            </p:nvSpPr>
            <p:spPr>
              <a:xfrm>
                <a:off x="3484106" y="5583606"/>
                <a:ext cx="3499" cy="121144"/>
              </a:xfrm>
              <a:custGeom>
                <a:avLst/>
                <a:gdLst/>
                <a:ahLst/>
                <a:cxnLst/>
                <a:rect l="l" t="t" r="r" b="b"/>
                <a:pathLst>
                  <a:path w="244" h="8448" extrusionOk="0">
                    <a:moveTo>
                      <a:pt x="0" y="0"/>
                    </a:moveTo>
                    <a:lnTo>
                      <a:pt x="0" y="8448"/>
                    </a:lnTo>
                    <a:lnTo>
                      <a:pt x="243" y="8448"/>
                    </a:lnTo>
                    <a:lnTo>
                      <a:pt x="243"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55" name="Google Shape;4055;p29"/>
              <p:cNvSpPr/>
              <p:nvPr/>
            </p:nvSpPr>
            <p:spPr>
              <a:xfrm>
                <a:off x="3484106" y="7403294"/>
                <a:ext cx="3499" cy="150785"/>
              </a:xfrm>
              <a:custGeom>
                <a:avLst/>
                <a:gdLst/>
                <a:ahLst/>
                <a:cxnLst/>
                <a:rect l="l" t="t" r="r" b="b"/>
                <a:pathLst>
                  <a:path w="244" h="10515" extrusionOk="0">
                    <a:moveTo>
                      <a:pt x="0" y="1"/>
                    </a:moveTo>
                    <a:lnTo>
                      <a:pt x="0" y="10515"/>
                    </a:lnTo>
                    <a:lnTo>
                      <a:pt x="243" y="10515"/>
                    </a:lnTo>
                    <a:lnTo>
                      <a:pt x="243"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56" name="Google Shape;4056;p29"/>
              <p:cNvSpPr/>
              <p:nvPr/>
            </p:nvSpPr>
            <p:spPr>
              <a:xfrm>
                <a:off x="3484106" y="7557550"/>
                <a:ext cx="3499" cy="149925"/>
              </a:xfrm>
              <a:custGeom>
                <a:avLst/>
                <a:gdLst/>
                <a:ahLst/>
                <a:cxnLst/>
                <a:rect l="l" t="t" r="r" b="b"/>
                <a:pathLst>
                  <a:path w="244" h="10455" extrusionOk="0">
                    <a:moveTo>
                      <a:pt x="0" y="1"/>
                    </a:moveTo>
                    <a:lnTo>
                      <a:pt x="0" y="10454"/>
                    </a:lnTo>
                    <a:lnTo>
                      <a:pt x="243" y="10454"/>
                    </a:lnTo>
                    <a:lnTo>
                      <a:pt x="243"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57" name="Google Shape;4057;p29"/>
              <p:cNvSpPr/>
              <p:nvPr/>
            </p:nvSpPr>
            <p:spPr>
              <a:xfrm>
                <a:off x="3484106" y="7711805"/>
                <a:ext cx="3499" cy="149925"/>
              </a:xfrm>
              <a:custGeom>
                <a:avLst/>
                <a:gdLst/>
                <a:ahLst/>
                <a:cxnLst/>
                <a:rect l="l" t="t" r="r" b="b"/>
                <a:pathLst>
                  <a:path w="244" h="10455" extrusionOk="0">
                    <a:moveTo>
                      <a:pt x="0" y="1"/>
                    </a:moveTo>
                    <a:lnTo>
                      <a:pt x="0" y="10454"/>
                    </a:lnTo>
                    <a:lnTo>
                      <a:pt x="243" y="10454"/>
                    </a:lnTo>
                    <a:lnTo>
                      <a:pt x="243"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58" name="Google Shape;4058;p29"/>
              <p:cNvSpPr/>
              <p:nvPr/>
            </p:nvSpPr>
            <p:spPr>
              <a:xfrm>
                <a:off x="3638361" y="8019455"/>
                <a:ext cx="3499" cy="150785"/>
              </a:xfrm>
              <a:custGeom>
                <a:avLst/>
                <a:gdLst/>
                <a:ahLst/>
                <a:cxnLst/>
                <a:rect l="l" t="t" r="r" b="b"/>
                <a:pathLst>
                  <a:path w="244" h="10515" extrusionOk="0">
                    <a:moveTo>
                      <a:pt x="0" y="0"/>
                    </a:moveTo>
                    <a:lnTo>
                      <a:pt x="0" y="10514"/>
                    </a:lnTo>
                    <a:lnTo>
                      <a:pt x="243" y="10514"/>
                    </a:lnTo>
                    <a:lnTo>
                      <a:pt x="243"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59" name="Google Shape;4059;p29"/>
              <p:cNvSpPr/>
              <p:nvPr/>
            </p:nvSpPr>
            <p:spPr>
              <a:xfrm>
                <a:off x="3638361" y="7403294"/>
                <a:ext cx="3499" cy="150785"/>
              </a:xfrm>
              <a:custGeom>
                <a:avLst/>
                <a:gdLst/>
                <a:ahLst/>
                <a:cxnLst/>
                <a:rect l="l" t="t" r="r" b="b"/>
                <a:pathLst>
                  <a:path w="244" h="10515" extrusionOk="0">
                    <a:moveTo>
                      <a:pt x="0" y="1"/>
                    </a:moveTo>
                    <a:lnTo>
                      <a:pt x="0" y="10515"/>
                    </a:lnTo>
                    <a:lnTo>
                      <a:pt x="243" y="10515"/>
                    </a:lnTo>
                    <a:lnTo>
                      <a:pt x="243"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60" name="Google Shape;4060;p29"/>
              <p:cNvSpPr/>
              <p:nvPr/>
            </p:nvSpPr>
            <p:spPr>
              <a:xfrm>
                <a:off x="3638361" y="5583606"/>
                <a:ext cx="3499" cy="121144"/>
              </a:xfrm>
              <a:custGeom>
                <a:avLst/>
                <a:gdLst/>
                <a:ahLst/>
                <a:cxnLst/>
                <a:rect l="l" t="t" r="r" b="b"/>
                <a:pathLst>
                  <a:path w="244" h="8448" extrusionOk="0">
                    <a:moveTo>
                      <a:pt x="0" y="0"/>
                    </a:moveTo>
                    <a:lnTo>
                      <a:pt x="0" y="8448"/>
                    </a:lnTo>
                    <a:lnTo>
                      <a:pt x="243" y="8448"/>
                    </a:lnTo>
                    <a:lnTo>
                      <a:pt x="243"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61" name="Google Shape;4061;p29"/>
              <p:cNvSpPr/>
              <p:nvPr/>
            </p:nvSpPr>
            <p:spPr>
              <a:xfrm>
                <a:off x="3638361" y="6325242"/>
                <a:ext cx="3499" cy="149925"/>
              </a:xfrm>
              <a:custGeom>
                <a:avLst/>
                <a:gdLst/>
                <a:ahLst/>
                <a:cxnLst/>
                <a:rect l="l" t="t" r="r" b="b"/>
                <a:pathLst>
                  <a:path w="244" h="10455" extrusionOk="0">
                    <a:moveTo>
                      <a:pt x="0" y="1"/>
                    </a:moveTo>
                    <a:lnTo>
                      <a:pt x="0" y="10454"/>
                    </a:lnTo>
                    <a:lnTo>
                      <a:pt x="243" y="10454"/>
                    </a:lnTo>
                    <a:lnTo>
                      <a:pt x="243"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62" name="Google Shape;4062;p29"/>
              <p:cNvSpPr/>
              <p:nvPr/>
            </p:nvSpPr>
            <p:spPr>
              <a:xfrm>
                <a:off x="3638361" y="6170986"/>
                <a:ext cx="3499" cy="149925"/>
              </a:xfrm>
              <a:custGeom>
                <a:avLst/>
                <a:gdLst/>
                <a:ahLst/>
                <a:cxnLst/>
                <a:rect l="l" t="t" r="r" b="b"/>
                <a:pathLst>
                  <a:path w="244" h="10455" extrusionOk="0">
                    <a:moveTo>
                      <a:pt x="0" y="1"/>
                    </a:moveTo>
                    <a:lnTo>
                      <a:pt x="0" y="10454"/>
                    </a:lnTo>
                    <a:lnTo>
                      <a:pt x="243" y="10454"/>
                    </a:lnTo>
                    <a:lnTo>
                      <a:pt x="243"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63" name="Google Shape;4063;p29"/>
              <p:cNvSpPr/>
              <p:nvPr/>
            </p:nvSpPr>
            <p:spPr>
              <a:xfrm>
                <a:off x="3638361" y="7249039"/>
                <a:ext cx="3499" cy="150785"/>
              </a:xfrm>
              <a:custGeom>
                <a:avLst/>
                <a:gdLst/>
                <a:ahLst/>
                <a:cxnLst/>
                <a:rect l="l" t="t" r="r" b="b"/>
                <a:pathLst>
                  <a:path w="244" h="10515" extrusionOk="0">
                    <a:moveTo>
                      <a:pt x="0" y="1"/>
                    </a:moveTo>
                    <a:lnTo>
                      <a:pt x="0" y="10515"/>
                    </a:lnTo>
                    <a:lnTo>
                      <a:pt x="243" y="10515"/>
                    </a:lnTo>
                    <a:lnTo>
                      <a:pt x="243"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64" name="Google Shape;4064;p29"/>
              <p:cNvSpPr/>
              <p:nvPr/>
            </p:nvSpPr>
            <p:spPr>
              <a:xfrm>
                <a:off x="3638361" y="6016731"/>
                <a:ext cx="3499" cy="149925"/>
              </a:xfrm>
              <a:custGeom>
                <a:avLst/>
                <a:gdLst/>
                <a:ahLst/>
                <a:cxnLst/>
                <a:rect l="l" t="t" r="r" b="b"/>
                <a:pathLst>
                  <a:path w="244" h="10455" extrusionOk="0">
                    <a:moveTo>
                      <a:pt x="0" y="1"/>
                    </a:moveTo>
                    <a:lnTo>
                      <a:pt x="0" y="10454"/>
                    </a:lnTo>
                    <a:lnTo>
                      <a:pt x="243" y="10454"/>
                    </a:lnTo>
                    <a:lnTo>
                      <a:pt x="243"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65" name="Google Shape;4065;p29"/>
              <p:cNvSpPr/>
              <p:nvPr/>
            </p:nvSpPr>
            <p:spPr>
              <a:xfrm>
                <a:off x="3638361" y="6787147"/>
                <a:ext cx="3499" cy="149910"/>
              </a:xfrm>
              <a:custGeom>
                <a:avLst/>
                <a:gdLst/>
                <a:ahLst/>
                <a:cxnLst/>
                <a:rect l="l" t="t" r="r" b="b"/>
                <a:pathLst>
                  <a:path w="244" h="10454" extrusionOk="0">
                    <a:moveTo>
                      <a:pt x="0" y="0"/>
                    </a:moveTo>
                    <a:lnTo>
                      <a:pt x="0" y="10454"/>
                    </a:lnTo>
                    <a:lnTo>
                      <a:pt x="243" y="10454"/>
                    </a:lnTo>
                    <a:lnTo>
                      <a:pt x="243"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66" name="Google Shape;4066;p29"/>
              <p:cNvSpPr/>
              <p:nvPr/>
            </p:nvSpPr>
            <p:spPr>
              <a:xfrm>
                <a:off x="3638361" y="8173711"/>
                <a:ext cx="3499" cy="100237"/>
              </a:xfrm>
              <a:custGeom>
                <a:avLst/>
                <a:gdLst/>
                <a:ahLst/>
                <a:cxnLst/>
                <a:rect l="l" t="t" r="r" b="b"/>
                <a:pathLst>
                  <a:path w="244" h="6990" extrusionOk="0">
                    <a:moveTo>
                      <a:pt x="0" y="0"/>
                    </a:moveTo>
                    <a:lnTo>
                      <a:pt x="0" y="6989"/>
                    </a:lnTo>
                    <a:cubicBezTo>
                      <a:pt x="61" y="6989"/>
                      <a:pt x="182" y="6929"/>
                      <a:pt x="243" y="6929"/>
                    </a:cubicBezTo>
                    <a:lnTo>
                      <a:pt x="243"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67" name="Google Shape;4067;p29"/>
              <p:cNvSpPr/>
              <p:nvPr/>
            </p:nvSpPr>
            <p:spPr>
              <a:xfrm>
                <a:off x="3638361" y="6478637"/>
                <a:ext cx="3499" cy="150785"/>
              </a:xfrm>
              <a:custGeom>
                <a:avLst/>
                <a:gdLst/>
                <a:ahLst/>
                <a:cxnLst/>
                <a:rect l="l" t="t" r="r" b="b"/>
                <a:pathLst>
                  <a:path w="244" h="10515" extrusionOk="0">
                    <a:moveTo>
                      <a:pt x="0" y="0"/>
                    </a:moveTo>
                    <a:lnTo>
                      <a:pt x="0" y="10514"/>
                    </a:lnTo>
                    <a:lnTo>
                      <a:pt x="243" y="10514"/>
                    </a:lnTo>
                    <a:lnTo>
                      <a:pt x="243"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68" name="Google Shape;4068;p29"/>
              <p:cNvSpPr/>
              <p:nvPr/>
            </p:nvSpPr>
            <p:spPr>
              <a:xfrm>
                <a:off x="3638361" y="5708220"/>
                <a:ext cx="3499" cy="150785"/>
              </a:xfrm>
              <a:custGeom>
                <a:avLst/>
                <a:gdLst/>
                <a:ahLst/>
                <a:cxnLst/>
                <a:rect l="l" t="t" r="r" b="b"/>
                <a:pathLst>
                  <a:path w="244" h="10515" extrusionOk="0">
                    <a:moveTo>
                      <a:pt x="0" y="1"/>
                    </a:moveTo>
                    <a:lnTo>
                      <a:pt x="0" y="10515"/>
                    </a:lnTo>
                    <a:lnTo>
                      <a:pt x="243" y="10515"/>
                    </a:lnTo>
                    <a:lnTo>
                      <a:pt x="243"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69" name="Google Shape;4069;p29"/>
              <p:cNvSpPr/>
              <p:nvPr/>
            </p:nvSpPr>
            <p:spPr>
              <a:xfrm>
                <a:off x="3638361" y="7711805"/>
                <a:ext cx="3499" cy="149925"/>
              </a:xfrm>
              <a:custGeom>
                <a:avLst/>
                <a:gdLst/>
                <a:ahLst/>
                <a:cxnLst/>
                <a:rect l="l" t="t" r="r" b="b"/>
                <a:pathLst>
                  <a:path w="244" h="10455" extrusionOk="0">
                    <a:moveTo>
                      <a:pt x="0" y="1"/>
                    </a:moveTo>
                    <a:lnTo>
                      <a:pt x="0" y="10454"/>
                    </a:lnTo>
                    <a:lnTo>
                      <a:pt x="243" y="10454"/>
                    </a:lnTo>
                    <a:lnTo>
                      <a:pt x="243"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70" name="Google Shape;4070;p29"/>
              <p:cNvSpPr/>
              <p:nvPr/>
            </p:nvSpPr>
            <p:spPr>
              <a:xfrm>
                <a:off x="3638361" y="5862476"/>
                <a:ext cx="3499" cy="150785"/>
              </a:xfrm>
              <a:custGeom>
                <a:avLst/>
                <a:gdLst/>
                <a:ahLst/>
                <a:cxnLst/>
                <a:rect l="l" t="t" r="r" b="b"/>
                <a:pathLst>
                  <a:path w="244" h="10515" extrusionOk="0">
                    <a:moveTo>
                      <a:pt x="0" y="1"/>
                    </a:moveTo>
                    <a:lnTo>
                      <a:pt x="0" y="10515"/>
                    </a:lnTo>
                    <a:lnTo>
                      <a:pt x="243" y="10515"/>
                    </a:lnTo>
                    <a:lnTo>
                      <a:pt x="243"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71" name="Google Shape;4071;p29"/>
              <p:cNvSpPr/>
              <p:nvPr/>
            </p:nvSpPr>
            <p:spPr>
              <a:xfrm>
                <a:off x="3638361" y="7095658"/>
                <a:ext cx="3499" cy="149910"/>
              </a:xfrm>
              <a:custGeom>
                <a:avLst/>
                <a:gdLst/>
                <a:ahLst/>
                <a:cxnLst/>
                <a:rect l="l" t="t" r="r" b="b"/>
                <a:pathLst>
                  <a:path w="244" h="10454" extrusionOk="0">
                    <a:moveTo>
                      <a:pt x="0" y="1"/>
                    </a:moveTo>
                    <a:lnTo>
                      <a:pt x="0" y="10454"/>
                    </a:lnTo>
                    <a:lnTo>
                      <a:pt x="243" y="10454"/>
                    </a:lnTo>
                    <a:lnTo>
                      <a:pt x="243"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72" name="Google Shape;4072;p29"/>
              <p:cNvSpPr/>
              <p:nvPr/>
            </p:nvSpPr>
            <p:spPr>
              <a:xfrm>
                <a:off x="3638361" y="6632892"/>
                <a:ext cx="3499" cy="150785"/>
              </a:xfrm>
              <a:custGeom>
                <a:avLst/>
                <a:gdLst/>
                <a:ahLst/>
                <a:cxnLst/>
                <a:rect l="l" t="t" r="r" b="b"/>
                <a:pathLst>
                  <a:path w="244" h="10515" extrusionOk="0">
                    <a:moveTo>
                      <a:pt x="0" y="0"/>
                    </a:moveTo>
                    <a:lnTo>
                      <a:pt x="0" y="10514"/>
                    </a:lnTo>
                    <a:lnTo>
                      <a:pt x="243" y="10514"/>
                    </a:lnTo>
                    <a:lnTo>
                      <a:pt x="243"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73" name="Google Shape;4073;p29"/>
              <p:cNvSpPr/>
              <p:nvPr/>
            </p:nvSpPr>
            <p:spPr>
              <a:xfrm>
                <a:off x="3638361" y="7866075"/>
                <a:ext cx="3499" cy="149910"/>
              </a:xfrm>
              <a:custGeom>
                <a:avLst/>
                <a:gdLst/>
                <a:ahLst/>
                <a:cxnLst/>
                <a:rect l="l" t="t" r="r" b="b"/>
                <a:pathLst>
                  <a:path w="244" h="10454" extrusionOk="0">
                    <a:moveTo>
                      <a:pt x="0" y="0"/>
                    </a:moveTo>
                    <a:lnTo>
                      <a:pt x="0" y="10453"/>
                    </a:lnTo>
                    <a:lnTo>
                      <a:pt x="243" y="10453"/>
                    </a:lnTo>
                    <a:lnTo>
                      <a:pt x="243"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74" name="Google Shape;4074;p29"/>
              <p:cNvSpPr/>
              <p:nvPr/>
            </p:nvSpPr>
            <p:spPr>
              <a:xfrm>
                <a:off x="3638361" y="7557550"/>
                <a:ext cx="3499" cy="149925"/>
              </a:xfrm>
              <a:custGeom>
                <a:avLst/>
                <a:gdLst/>
                <a:ahLst/>
                <a:cxnLst/>
                <a:rect l="l" t="t" r="r" b="b"/>
                <a:pathLst>
                  <a:path w="244" h="10455" extrusionOk="0">
                    <a:moveTo>
                      <a:pt x="0" y="1"/>
                    </a:moveTo>
                    <a:lnTo>
                      <a:pt x="0" y="10454"/>
                    </a:lnTo>
                    <a:lnTo>
                      <a:pt x="243" y="10454"/>
                    </a:lnTo>
                    <a:lnTo>
                      <a:pt x="243"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75" name="Google Shape;4075;p29"/>
              <p:cNvSpPr/>
              <p:nvPr/>
            </p:nvSpPr>
            <p:spPr>
              <a:xfrm>
                <a:off x="3638361" y="6941403"/>
                <a:ext cx="3499" cy="149910"/>
              </a:xfrm>
              <a:custGeom>
                <a:avLst/>
                <a:gdLst/>
                <a:ahLst/>
                <a:cxnLst/>
                <a:rect l="l" t="t" r="r" b="b"/>
                <a:pathLst>
                  <a:path w="244" h="10454" extrusionOk="0">
                    <a:moveTo>
                      <a:pt x="0" y="0"/>
                    </a:moveTo>
                    <a:lnTo>
                      <a:pt x="0" y="10454"/>
                    </a:lnTo>
                    <a:lnTo>
                      <a:pt x="243" y="10454"/>
                    </a:lnTo>
                    <a:lnTo>
                      <a:pt x="243"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76" name="Google Shape;4076;p29"/>
              <p:cNvSpPr/>
              <p:nvPr/>
            </p:nvSpPr>
            <p:spPr>
              <a:xfrm>
                <a:off x="3792617" y="6016731"/>
                <a:ext cx="3499" cy="149925"/>
              </a:xfrm>
              <a:custGeom>
                <a:avLst/>
                <a:gdLst/>
                <a:ahLst/>
                <a:cxnLst/>
                <a:rect l="l" t="t" r="r" b="b"/>
                <a:pathLst>
                  <a:path w="244" h="10455" extrusionOk="0">
                    <a:moveTo>
                      <a:pt x="0" y="1"/>
                    </a:moveTo>
                    <a:lnTo>
                      <a:pt x="0" y="10454"/>
                    </a:lnTo>
                    <a:lnTo>
                      <a:pt x="243" y="10454"/>
                    </a:lnTo>
                    <a:lnTo>
                      <a:pt x="243"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77" name="Google Shape;4077;p29"/>
              <p:cNvSpPr/>
              <p:nvPr/>
            </p:nvSpPr>
            <p:spPr>
              <a:xfrm>
                <a:off x="3792617" y="7866075"/>
                <a:ext cx="3499" cy="149910"/>
              </a:xfrm>
              <a:custGeom>
                <a:avLst/>
                <a:gdLst/>
                <a:ahLst/>
                <a:cxnLst/>
                <a:rect l="l" t="t" r="r" b="b"/>
                <a:pathLst>
                  <a:path w="244" h="10454" extrusionOk="0">
                    <a:moveTo>
                      <a:pt x="0" y="0"/>
                    </a:moveTo>
                    <a:lnTo>
                      <a:pt x="0" y="10453"/>
                    </a:lnTo>
                    <a:lnTo>
                      <a:pt x="243" y="10453"/>
                    </a:lnTo>
                    <a:lnTo>
                      <a:pt x="243"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78" name="Google Shape;4078;p29"/>
              <p:cNvSpPr/>
              <p:nvPr/>
            </p:nvSpPr>
            <p:spPr>
              <a:xfrm>
                <a:off x="3792617" y="6170986"/>
                <a:ext cx="3499" cy="149925"/>
              </a:xfrm>
              <a:custGeom>
                <a:avLst/>
                <a:gdLst/>
                <a:ahLst/>
                <a:cxnLst/>
                <a:rect l="l" t="t" r="r" b="b"/>
                <a:pathLst>
                  <a:path w="244" h="10455" extrusionOk="0">
                    <a:moveTo>
                      <a:pt x="0" y="1"/>
                    </a:moveTo>
                    <a:lnTo>
                      <a:pt x="0" y="10454"/>
                    </a:lnTo>
                    <a:lnTo>
                      <a:pt x="243" y="10454"/>
                    </a:lnTo>
                    <a:lnTo>
                      <a:pt x="243"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79" name="Google Shape;4079;p29"/>
              <p:cNvSpPr/>
              <p:nvPr/>
            </p:nvSpPr>
            <p:spPr>
              <a:xfrm>
                <a:off x="3792617" y="7557550"/>
                <a:ext cx="3499" cy="149925"/>
              </a:xfrm>
              <a:custGeom>
                <a:avLst/>
                <a:gdLst/>
                <a:ahLst/>
                <a:cxnLst/>
                <a:rect l="l" t="t" r="r" b="b"/>
                <a:pathLst>
                  <a:path w="244" h="10455" extrusionOk="0">
                    <a:moveTo>
                      <a:pt x="0" y="1"/>
                    </a:moveTo>
                    <a:lnTo>
                      <a:pt x="0" y="10454"/>
                    </a:lnTo>
                    <a:lnTo>
                      <a:pt x="243" y="10454"/>
                    </a:lnTo>
                    <a:lnTo>
                      <a:pt x="243"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80" name="Google Shape;4080;p29"/>
              <p:cNvSpPr/>
              <p:nvPr/>
            </p:nvSpPr>
            <p:spPr>
              <a:xfrm>
                <a:off x="3792617" y="7711805"/>
                <a:ext cx="3499" cy="149925"/>
              </a:xfrm>
              <a:custGeom>
                <a:avLst/>
                <a:gdLst/>
                <a:ahLst/>
                <a:cxnLst/>
                <a:rect l="l" t="t" r="r" b="b"/>
                <a:pathLst>
                  <a:path w="244" h="10455" extrusionOk="0">
                    <a:moveTo>
                      <a:pt x="0" y="1"/>
                    </a:moveTo>
                    <a:lnTo>
                      <a:pt x="0" y="10454"/>
                    </a:lnTo>
                    <a:lnTo>
                      <a:pt x="243" y="10454"/>
                    </a:lnTo>
                    <a:lnTo>
                      <a:pt x="243"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81" name="Google Shape;4081;p29"/>
              <p:cNvSpPr/>
              <p:nvPr/>
            </p:nvSpPr>
            <p:spPr>
              <a:xfrm>
                <a:off x="3792617" y="6941403"/>
                <a:ext cx="3499" cy="149910"/>
              </a:xfrm>
              <a:custGeom>
                <a:avLst/>
                <a:gdLst/>
                <a:ahLst/>
                <a:cxnLst/>
                <a:rect l="l" t="t" r="r" b="b"/>
                <a:pathLst>
                  <a:path w="244" h="10454" extrusionOk="0">
                    <a:moveTo>
                      <a:pt x="0" y="0"/>
                    </a:moveTo>
                    <a:lnTo>
                      <a:pt x="0" y="10454"/>
                    </a:lnTo>
                    <a:lnTo>
                      <a:pt x="243" y="10454"/>
                    </a:lnTo>
                    <a:lnTo>
                      <a:pt x="243"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82" name="Google Shape;4082;p29"/>
              <p:cNvSpPr/>
              <p:nvPr/>
            </p:nvSpPr>
            <p:spPr>
              <a:xfrm>
                <a:off x="3792617" y="6325242"/>
                <a:ext cx="3499" cy="149925"/>
              </a:xfrm>
              <a:custGeom>
                <a:avLst/>
                <a:gdLst/>
                <a:ahLst/>
                <a:cxnLst/>
                <a:rect l="l" t="t" r="r" b="b"/>
                <a:pathLst>
                  <a:path w="244" h="10455" extrusionOk="0">
                    <a:moveTo>
                      <a:pt x="0" y="1"/>
                    </a:moveTo>
                    <a:lnTo>
                      <a:pt x="0" y="10454"/>
                    </a:lnTo>
                    <a:lnTo>
                      <a:pt x="243" y="10454"/>
                    </a:lnTo>
                    <a:lnTo>
                      <a:pt x="243"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83" name="Google Shape;4083;p29"/>
              <p:cNvSpPr/>
              <p:nvPr/>
            </p:nvSpPr>
            <p:spPr>
              <a:xfrm>
                <a:off x="3792617" y="8173711"/>
                <a:ext cx="3499" cy="83674"/>
              </a:xfrm>
              <a:custGeom>
                <a:avLst/>
                <a:gdLst/>
                <a:ahLst/>
                <a:cxnLst/>
                <a:rect l="l" t="t" r="r" b="b"/>
                <a:pathLst>
                  <a:path w="244" h="5835" extrusionOk="0">
                    <a:moveTo>
                      <a:pt x="0" y="0"/>
                    </a:moveTo>
                    <a:lnTo>
                      <a:pt x="0" y="5835"/>
                    </a:lnTo>
                    <a:lnTo>
                      <a:pt x="243" y="5835"/>
                    </a:lnTo>
                    <a:lnTo>
                      <a:pt x="243"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84" name="Google Shape;4084;p29"/>
              <p:cNvSpPr/>
              <p:nvPr/>
            </p:nvSpPr>
            <p:spPr>
              <a:xfrm>
                <a:off x="3792617" y="6478637"/>
                <a:ext cx="3499" cy="150785"/>
              </a:xfrm>
              <a:custGeom>
                <a:avLst/>
                <a:gdLst/>
                <a:ahLst/>
                <a:cxnLst/>
                <a:rect l="l" t="t" r="r" b="b"/>
                <a:pathLst>
                  <a:path w="244" h="10515" extrusionOk="0">
                    <a:moveTo>
                      <a:pt x="0" y="0"/>
                    </a:moveTo>
                    <a:lnTo>
                      <a:pt x="0" y="10514"/>
                    </a:lnTo>
                    <a:lnTo>
                      <a:pt x="243" y="10514"/>
                    </a:lnTo>
                    <a:lnTo>
                      <a:pt x="243"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85" name="Google Shape;4085;p29"/>
              <p:cNvSpPr/>
              <p:nvPr/>
            </p:nvSpPr>
            <p:spPr>
              <a:xfrm>
                <a:off x="3792617" y="5583606"/>
                <a:ext cx="3499" cy="121144"/>
              </a:xfrm>
              <a:custGeom>
                <a:avLst/>
                <a:gdLst/>
                <a:ahLst/>
                <a:cxnLst/>
                <a:rect l="l" t="t" r="r" b="b"/>
                <a:pathLst>
                  <a:path w="244" h="8448" extrusionOk="0">
                    <a:moveTo>
                      <a:pt x="0" y="0"/>
                    </a:moveTo>
                    <a:lnTo>
                      <a:pt x="0" y="8448"/>
                    </a:lnTo>
                    <a:lnTo>
                      <a:pt x="243" y="8448"/>
                    </a:lnTo>
                    <a:lnTo>
                      <a:pt x="243"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86" name="Google Shape;4086;p29"/>
              <p:cNvSpPr/>
              <p:nvPr/>
            </p:nvSpPr>
            <p:spPr>
              <a:xfrm>
                <a:off x="3792617" y="8019455"/>
                <a:ext cx="3499" cy="150785"/>
              </a:xfrm>
              <a:custGeom>
                <a:avLst/>
                <a:gdLst/>
                <a:ahLst/>
                <a:cxnLst/>
                <a:rect l="l" t="t" r="r" b="b"/>
                <a:pathLst>
                  <a:path w="244" h="10515" extrusionOk="0">
                    <a:moveTo>
                      <a:pt x="0" y="0"/>
                    </a:moveTo>
                    <a:lnTo>
                      <a:pt x="0" y="10514"/>
                    </a:lnTo>
                    <a:lnTo>
                      <a:pt x="243" y="10514"/>
                    </a:lnTo>
                    <a:lnTo>
                      <a:pt x="243"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87" name="Google Shape;4087;p29"/>
              <p:cNvSpPr/>
              <p:nvPr/>
            </p:nvSpPr>
            <p:spPr>
              <a:xfrm>
                <a:off x="3792617" y="7249039"/>
                <a:ext cx="3499" cy="150785"/>
              </a:xfrm>
              <a:custGeom>
                <a:avLst/>
                <a:gdLst/>
                <a:ahLst/>
                <a:cxnLst/>
                <a:rect l="l" t="t" r="r" b="b"/>
                <a:pathLst>
                  <a:path w="244" h="10515" extrusionOk="0">
                    <a:moveTo>
                      <a:pt x="0" y="1"/>
                    </a:moveTo>
                    <a:lnTo>
                      <a:pt x="0" y="10515"/>
                    </a:lnTo>
                    <a:lnTo>
                      <a:pt x="243" y="10515"/>
                    </a:lnTo>
                    <a:lnTo>
                      <a:pt x="243"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88" name="Google Shape;4088;p29"/>
              <p:cNvSpPr/>
              <p:nvPr/>
            </p:nvSpPr>
            <p:spPr>
              <a:xfrm>
                <a:off x="3792617" y="5708220"/>
                <a:ext cx="3499" cy="150785"/>
              </a:xfrm>
              <a:custGeom>
                <a:avLst/>
                <a:gdLst/>
                <a:ahLst/>
                <a:cxnLst/>
                <a:rect l="l" t="t" r="r" b="b"/>
                <a:pathLst>
                  <a:path w="244" h="10515" extrusionOk="0">
                    <a:moveTo>
                      <a:pt x="0" y="1"/>
                    </a:moveTo>
                    <a:lnTo>
                      <a:pt x="0" y="10515"/>
                    </a:lnTo>
                    <a:lnTo>
                      <a:pt x="243" y="10515"/>
                    </a:lnTo>
                    <a:lnTo>
                      <a:pt x="243"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89" name="Google Shape;4089;p29"/>
              <p:cNvSpPr/>
              <p:nvPr/>
            </p:nvSpPr>
            <p:spPr>
              <a:xfrm>
                <a:off x="3792617" y="6787147"/>
                <a:ext cx="3499" cy="149910"/>
              </a:xfrm>
              <a:custGeom>
                <a:avLst/>
                <a:gdLst/>
                <a:ahLst/>
                <a:cxnLst/>
                <a:rect l="l" t="t" r="r" b="b"/>
                <a:pathLst>
                  <a:path w="244" h="10454" extrusionOk="0">
                    <a:moveTo>
                      <a:pt x="0" y="0"/>
                    </a:moveTo>
                    <a:lnTo>
                      <a:pt x="0" y="10454"/>
                    </a:lnTo>
                    <a:lnTo>
                      <a:pt x="243" y="10454"/>
                    </a:lnTo>
                    <a:lnTo>
                      <a:pt x="243"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90" name="Google Shape;4090;p29"/>
              <p:cNvSpPr/>
              <p:nvPr/>
            </p:nvSpPr>
            <p:spPr>
              <a:xfrm>
                <a:off x="3792617" y="7095658"/>
                <a:ext cx="3499" cy="149910"/>
              </a:xfrm>
              <a:custGeom>
                <a:avLst/>
                <a:gdLst/>
                <a:ahLst/>
                <a:cxnLst/>
                <a:rect l="l" t="t" r="r" b="b"/>
                <a:pathLst>
                  <a:path w="244" h="10454" extrusionOk="0">
                    <a:moveTo>
                      <a:pt x="0" y="1"/>
                    </a:moveTo>
                    <a:lnTo>
                      <a:pt x="0" y="10454"/>
                    </a:lnTo>
                    <a:lnTo>
                      <a:pt x="243" y="10454"/>
                    </a:lnTo>
                    <a:lnTo>
                      <a:pt x="243"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91" name="Google Shape;4091;p29"/>
              <p:cNvSpPr/>
              <p:nvPr/>
            </p:nvSpPr>
            <p:spPr>
              <a:xfrm>
                <a:off x="3792617" y="7403294"/>
                <a:ext cx="3499" cy="150785"/>
              </a:xfrm>
              <a:custGeom>
                <a:avLst/>
                <a:gdLst/>
                <a:ahLst/>
                <a:cxnLst/>
                <a:rect l="l" t="t" r="r" b="b"/>
                <a:pathLst>
                  <a:path w="244" h="10515" extrusionOk="0">
                    <a:moveTo>
                      <a:pt x="0" y="1"/>
                    </a:moveTo>
                    <a:lnTo>
                      <a:pt x="0" y="10515"/>
                    </a:lnTo>
                    <a:lnTo>
                      <a:pt x="243" y="10515"/>
                    </a:lnTo>
                    <a:lnTo>
                      <a:pt x="243"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92" name="Google Shape;4092;p29"/>
              <p:cNvSpPr/>
              <p:nvPr/>
            </p:nvSpPr>
            <p:spPr>
              <a:xfrm>
                <a:off x="3792617" y="6632892"/>
                <a:ext cx="3499" cy="150785"/>
              </a:xfrm>
              <a:custGeom>
                <a:avLst/>
                <a:gdLst/>
                <a:ahLst/>
                <a:cxnLst/>
                <a:rect l="l" t="t" r="r" b="b"/>
                <a:pathLst>
                  <a:path w="244" h="10515" extrusionOk="0">
                    <a:moveTo>
                      <a:pt x="0" y="0"/>
                    </a:moveTo>
                    <a:lnTo>
                      <a:pt x="0" y="10514"/>
                    </a:lnTo>
                    <a:lnTo>
                      <a:pt x="243" y="10514"/>
                    </a:lnTo>
                    <a:lnTo>
                      <a:pt x="243"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93" name="Google Shape;4093;p29"/>
              <p:cNvSpPr/>
              <p:nvPr/>
            </p:nvSpPr>
            <p:spPr>
              <a:xfrm>
                <a:off x="3792617" y="5862476"/>
                <a:ext cx="3499" cy="150785"/>
              </a:xfrm>
              <a:custGeom>
                <a:avLst/>
                <a:gdLst/>
                <a:ahLst/>
                <a:cxnLst/>
                <a:rect l="l" t="t" r="r" b="b"/>
                <a:pathLst>
                  <a:path w="244" h="10515" extrusionOk="0">
                    <a:moveTo>
                      <a:pt x="0" y="1"/>
                    </a:moveTo>
                    <a:lnTo>
                      <a:pt x="0" y="10515"/>
                    </a:lnTo>
                    <a:lnTo>
                      <a:pt x="243" y="10515"/>
                    </a:lnTo>
                    <a:lnTo>
                      <a:pt x="243"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94" name="Google Shape;4094;p29"/>
              <p:cNvSpPr/>
              <p:nvPr/>
            </p:nvSpPr>
            <p:spPr>
              <a:xfrm>
                <a:off x="3946872" y="8173711"/>
                <a:ext cx="3499" cy="106331"/>
              </a:xfrm>
              <a:custGeom>
                <a:avLst/>
                <a:gdLst/>
                <a:ahLst/>
                <a:cxnLst/>
                <a:rect l="l" t="t" r="r" b="b"/>
                <a:pathLst>
                  <a:path w="244" h="7415" extrusionOk="0">
                    <a:moveTo>
                      <a:pt x="0" y="0"/>
                    </a:moveTo>
                    <a:lnTo>
                      <a:pt x="0" y="7415"/>
                    </a:lnTo>
                    <a:cubicBezTo>
                      <a:pt x="61" y="7354"/>
                      <a:pt x="122" y="7354"/>
                      <a:pt x="243" y="7293"/>
                    </a:cubicBezTo>
                    <a:lnTo>
                      <a:pt x="243"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95" name="Google Shape;4095;p29"/>
              <p:cNvSpPr/>
              <p:nvPr/>
            </p:nvSpPr>
            <p:spPr>
              <a:xfrm>
                <a:off x="3945997" y="5583606"/>
                <a:ext cx="4374" cy="121144"/>
              </a:xfrm>
              <a:custGeom>
                <a:avLst/>
                <a:gdLst/>
                <a:ahLst/>
                <a:cxnLst/>
                <a:rect l="l" t="t" r="r" b="b"/>
                <a:pathLst>
                  <a:path w="305" h="8448" extrusionOk="0">
                    <a:moveTo>
                      <a:pt x="0" y="0"/>
                    </a:moveTo>
                    <a:lnTo>
                      <a:pt x="0" y="8448"/>
                    </a:lnTo>
                    <a:lnTo>
                      <a:pt x="304" y="8448"/>
                    </a:lnTo>
                    <a:lnTo>
                      <a:pt x="30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96" name="Google Shape;4096;p29"/>
              <p:cNvSpPr/>
              <p:nvPr/>
            </p:nvSpPr>
            <p:spPr>
              <a:xfrm>
                <a:off x="3945997" y="7866075"/>
                <a:ext cx="4374" cy="149910"/>
              </a:xfrm>
              <a:custGeom>
                <a:avLst/>
                <a:gdLst/>
                <a:ahLst/>
                <a:cxnLst/>
                <a:rect l="l" t="t" r="r" b="b"/>
                <a:pathLst>
                  <a:path w="305" h="10454" extrusionOk="0">
                    <a:moveTo>
                      <a:pt x="0" y="0"/>
                    </a:moveTo>
                    <a:lnTo>
                      <a:pt x="0" y="10453"/>
                    </a:lnTo>
                    <a:lnTo>
                      <a:pt x="304" y="10453"/>
                    </a:lnTo>
                    <a:lnTo>
                      <a:pt x="30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97" name="Google Shape;4097;p29"/>
              <p:cNvSpPr/>
              <p:nvPr/>
            </p:nvSpPr>
            <p:spPr>
              <a:xfrm>
                <a:off x="3945997" y="7249039"/>
                <a:ext cx="4374" cy="150785"/>
              </a:xfrm>
              <a:custGeom>
                <a:avLst/>
                <a:gdLst/>
                <a:ahLst/>
                <a:cxnLst/>
                <a:rect l="l" t="t" r="r" b="b"/>
                <a:pathLst>
                  <a:path w="305" h="10515" extrusionOk="0">
                    <a:moveTo>
                      <a:pt x="0" y="1"/>
                    </a:moveTo>
                    <a:lnTo>
                      <a:pt x="0" y="10515"/>
                    </a:lnTo>
                    <a:lnTo>
                      <a:pt x="304" y="10515"/>
                    </a:lnTo>
                    <a:lnTo>
                      <a:pt x="30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98" name="Google Shape;4098;p29"/>
              <p:cNvSpPr/>
              <p:nvPr/>
            </p:nvSpPr>
            <p:spPr>
              <a:xfrm>
                <a:off x="3945997" y="7095658"/>
                <a:ext cx="4374" cy="149910"/>
              </a:xfrm>
              <a:custGeom>
                <a:avLst/>
                <a:gdLst/>
                <a:ahLst/>
                <a:cxnLst/>
                <a:rect l="l" t="t" r="r" b="b"/>
                <a:pathLst>
                  <a:path w="305" h="10454" extrusionOk="0">
                    <a:moveTo>
                      <a:pt x="0" y="1"/>
                    </a:moveTo>
                    <a:lnTo>
                      <a:pt x="0" y="10454"/>
                    </a:lnTo>
                    <a:lnTo>
                      <a:pt x="304" y="10454"/>
                    </a:lnTo>
                    <a:lnTo>
                      <a:pt x="30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99" name="Google Shape;4099;p29"/>
              <p:cNvSpPr/>
              <p:nvPr/>
            </p:nvSpPr>
            <p:spPr>
              <a:xfrm>
                <a:off x="3945997" y="6941403"/>
                <a:ext cx="4374" cy="149910"/>
              </a:xfrm>
              <a:custGeom>
                <a:avLst/>
                <a:gdLst/>
                <a:ahLst/>
                <a:cxnLst/>
                <a:rect l="l" t="t" r="r" b="b"/>
                <a:pathLst>
                  <a:path w="305" h="10454" extrusionOk="0">
                    <a:moveTo>
                      <a:pt x="0" y="0"/>
                    </a:moveTo>
                    <a:lnTo>
                      <a:pt x="0" y="10454"/>
                    </a:lnTo>
                    <a:lnTo>
                      <a:pt x="304" y="10454"/>
                    </a:lnTo>
                    <a:lnTo>
                      <a:pt x="30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00" name="Google Shape;4100;p29"/>
              <p:cNvSpPr/>
              <p:nvPr/>
            </p:nvSpPr>
            <p:spPr>
              <a:xfrm>
                <a:off x="3945997" y="7557550"/>
                <a:ext cx="4374" cy="149925"/>
              </a:xfrm>
              <a:custGeom>
                <a:avLst/>
                <a:gdLst/>
                <a:ahLst/>
                <a:cxnLst/>
                <a:rect l="l" t="t" r="r" b="b"/>
                <a:pathLst>
                  <a:path w="305" h="10455" extrusionOk="0">
                    <a:moveTo>
                      <a:pt x="0" y="1"/>
                    </a:moveTo>
                    <a:lnTo>
                      <a:pt x="0" y="10454"/>
                    </a:lnTo>
                    <a:lnTo>
                      <a:pt x="304" y="10454"/>
                    </a:lnTo>
                    <a:lnTo>
                      <a:pt x="30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01" name="Google Shape;4101;p29"/>
              <p:cNvSpPr/>
              <p:nvPr/>
            </p:nvSpPr>
            <p:spPr>
              <a:xfrm>
                <a:off x="3945997" y="7711805"/>
                <a:ext cx="4374" cy="149925"/>
              </a:xfrm>
              <a:custGeom>
                <a:avLst/>
                <a:gdLst/>
                <a:ahLst/>
                <a:cxnLst/>
                <a:rect l="l" t="t" r="r" b="b"/>
                <a:pathLst>
                  <a:path w="305" h="10455" extrusionOk="0">
                    <a:moveTo>
                      <a:pt x="0" y="1"/>
                    </a:moveTo>
                    <a:lnTo>
                      <a:pt x="0" y="10454"/>
                    </a:lnTo>
                    <a:lnTo>
                      <a:pt x="304" y="10454"/>
                    </a:lnTo>
                    <a:lnTo>
                      <a:pt x="30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02" name="Google Shape;4102;p29"/>
              <p:cNvSpPr/>
              <p:nvPr/>
            </p:nvSpPr>
            <p:spPr>
              <a:xfrm>
                <a:off x="3945997" y="6787147"/>
                <a:ext cx="4374" cy="149910"/>
              </a:xfrm>
              <a:custGeom>
                <a:avLst/>
                <a:gdLst/>
                <a:ahLst/>
                <a:cxnLst/>
                <a:rect l="l" t="t" r="r" b="b"/>
                <a:pathLst>
                  <a:path w="305" h="10454" extrusionOk="0">
                    <a:moveTo>
                      <a:pt x="0" y="0"/>
                    </a:moveTo>
                    <a:lnTo>
                      <a:pt x="0" y="10454"/>
                    </a:lnTo>
                    <a:lnTo>
                      <a:pt x="304" y="10454"/>
                    </a:lnTo>
                    <a:lnTo>
                      <a:pt x="30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03" name="Google Shape;4103;p29"/>
              <p:cNvSpPr/>
              <p:nvPr/>
            </p:nvSpPr>
            <p:spPr>
              <a:xfrm>
                <a:off x="3945997" y="8019455"/>
                <a:ext cx="4374" cy="150785"/>
              </a:xfrm>
              <a:custGeom>
                <a:avLst/>
                <a:gdLst/>
                <a:ahLst/>
                <a:cxnLst/>
                <a:rect l="l" t="t" r="r" b="b"/>
                <a:pathLst>
                  <a:path w="305" h="10515" extrusionOk="0">
                    <a:moveTo>
                      <a:pt x="0" y="0"/>
                    </a:moveTo>
                    <a:lnTo>
                      <a:pt x="0" y="10514"/>
                    </a:lnTo>
                    <a:lnTo>
                      <a:pt x="304" y="10514"/>
                    </a:lnTo>
                    <a:lnTo>
                      <a:pt x="30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04" name="Google Shape;4104;p29"/>
              <p:cNvSpPr/>
              <p:nvPr/>
            </p:nvSpPr>
            <p:spPr>
              <a:xfrm>
                <a:off x="3945997" y="7403294"/>
                <a:ext cx="4374" cy="150785"/>
              </a:xfrm>
              <a:custGeom>
                <a:avLst/>
                <a:gdLst/>
                <a:ahLst/>
                <a:cxnLst/>
                <a:rect l="l" t="t" r="r" b="b"/>
                <a:pathLst>
                  <a:path w="305" h="10515" extrusionOk="0">
                    <a:moveTo>
                      <a:pt x="0" y="1"/>
                    </a:moveTo>
                    <a:lnTo>
                      <a:pt x="0" y="10515"/>
                    </a:lnTo>
                    <a:lnTo>
                      <a:pt x="304" y="10515"/>
                    </a:lnTo>
                    <a:lnTo>
                      <a:pt x="30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05" name="Google Shape;4105;p29"/>
              <p:cNvSpPr/>
              <p:nvPr/>
            </p:nvSpPr>
            <p:spPr>
              <a:xfrm>
                <a:off x="3945997" y="5862476"/>
                <a:ext cx="4374" cy="150785"/>
              </a:xfrm>
              <a:custGeom>
                <a:avLst/>
                <a:gdLst/>
                <a:ahLst/>
                <a:cxnLst/>
                <a:rect l="l" t="t" r="r" b="b"/>
                <a:pathLst>
                  <a:path w="305" h="10515" extrusionOk="0">
                    <a:moveTo>
                      <a:pt x="0" y="1"/>
                    </a:moveTo>
                    <a:lnTo>
                      <a:pt x="0" y="10515"/>
                    </a:lnTo>
                    <a:lnTo>
                      <a:pt x="304" y="10515"/>
                    </a:lnTo>
                    <a:lnTo>
                      <a:pt x="30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06" name="Google Shape;4106;p29"/>
              <p:cNvSpPr/>
              <p:nvPr/>
            </p:nvSpPr>
            <p:spPr>
              <a:xfrm>
                <a:off x="3945997" y="5708220"/>
                <a:ext cx="4374" cy="150785"/>
              </a:xfrm>
              <a:custGeom>
                <a:avLst/>
                <a:gdLst/>
                <a:ahLst/>
                <a:cxnLst/>
                <a:rect l="l" t="t" r="r" b="b"/>
                <a:pathLst>
                  <a:path w="305" h="10515" extrusionOk="0">
                    <a:moveTo>
                      <a:pt x="0" y="1"/>
                    </a:moveTo>
                    <a:lnTo>
                      <a:pt x="0" y="10515"/>
                    </a:lnTo>
                    <a:lnTo>
                      <a:pt x="304" y="10515"/>
                    </a:lnTo>
                    <a:lnTo>
                      <a:pt x="30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07" name="Google Shape;4107;p29"/>
              <p:cNvSpPr/>
              <p:nvPr/>
            </p:nvSpPr>
            <p:spPr>
              <a:xfrm>
                <a:off x="3945997" y="6016731"/>
                <a:ext cx="4374" cy="149925"/>
              </a:xfrm>
              <a:custGeom>
                <a:avLst/>
                <a:gdLst/>
                <a:ahLst/>
                <a:cxnLst/>
                <a:rect l="l" t="t" r="r" b="b"/>
                <a:pathLst>
                  <a:path w="305" h="10455" extrusionOk="0">
                    <a:moveTo>
                      <a:pt x="0" y="1"/>
                    </a:moveTo>
                    <a:lnTo>
                      <a:pt x="0" y="10454"/>
                    </a:lnTo>
                    <a:lnTo>
                      <a:pt x="304" y="10454"/>
                    </a:lnTo>
                    <a:lnTo>
                      <a:pt x="30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08" name="Google Shape;4108;p29"/>
              <p:cNvSpPr/>
              <p:nvPr/>
            </p:nvSpPr>
            <p:spPr>
              <a:xfrm>
                <a:off x="3945997" y="6325242"/>
                <a:ext cx="4374" cy="149925"/>
              </a:xfrm>
              <a:custGeom>
                <a:avLst/>
                <a:gdLst/>
                <a:ahLst/>
                <a:cxnLst/>
                <a:rect l="l" t="t" r="r" b="b"/>
                <a:pathLst>
                  <a:path w="305" h="10455" extrusionOk="0">
                    <a:moveTo>
                      <a:pt x="0" y="1"/>
                    </a:moveTo>
                    <a:lnTo>
                      <a:pt x="0" y="10454"/>
                    </a:lnTo>
                    <a:lnTo>
                      <a:pt x="304" y="10454"/>
                    </a:lnTo>
                    <a:lnTo>
                      <a:pt x="30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09" name="Google Shape;4109;p29"/>
              <p:cNvSpPr/>
              <p:nvPr/>
            </p:nvSpPr>
            <p:spPr>
              <a:xfrm>
                <a:off x="3945997" y="6478637"/>
                <a:ext cx="4374" cy="150785"/>
              </a:xfrm>
              <a:custGeom>
                <a:avLst/>
                <a:gdLst/>
                <a:ahLst/>
                <a:cxnLst/>
                <a:rect l="l" t="t" r="r" b="b"/>
                <a:pathLst>
                  <a:path w="305" h="10515" extrusionOk="0">
                    <a:moveTo>
                      <a:pt x="0" y="0"/>
                    </a:moveTo>
                    <a:lnTo>
                      <a:pt x="0" y="10514"/>
                    </a:lnTo>
                    <a:lnTo>
                      <a:pt x="304" y="10514"/>
                    </a:lnTo>
                    <a:lnTo>
                      <a:pt x="30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10" name="Google Shape;4110;p29"/>
              <p:cNvSpPr/>
              <p:nvPr/>
            </p:nvSpPr>
            <p:spPr>
              <a:xfrm>
                <a:off x="3945997" y="6632892"/>
                <a:ext cx="4374" cy="150785"/>
              </a:xfrm>
              <a:custGeom>
                <a:avLst/>
                <a:gdLst/>
                <a:ahLst/>
                <a:cxnLst/>
                <a:rect l="l" t="t" r="r" b="b"/>
                <a:pathLst>
                  <a:path w="305" h="10515" extrusionOk="0">
                    <a:moveTo>
                      <a:pt x="0" y="0"/>
                    </a:moveTo>
                    <a:lnTo>
                      <a:pt x="0" y="10514"/>
                    </a:lnTo>
                    <a:lnTo>
                      <a:pt x="304" y="10514"/>
                    </a:lnTo>
                    <a:lnTo>
                      <a:pt x="30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11" name="Google Shape;4111;p29"/>
              <p:cNvSpPr/>
              <p:nvPr/>
            </p:nvSpPr>
            <p:spPr>
              <a:xfrm>
                <a:off x="3945997" y="6170986"/>
                <a:ext cx="4374" cy="149925"/>
              </a:xfrm>
              <a:custGeom>
                <a:avLst/>
                <a:gdLst/>
                <a:ahLst/>
                <a:cxnLst/>
                <a:rect l="l" t="t" r="r" b="b"/>
                <a:pathLst>
                  <a:path w="305" h="10455" extrusionOk="0">
                    <a:moveTo>
                      <a:pt x="0" y="1"/>
                    </a:moveTo>
                    <a:lnTo>
                      <a:pt x="0" y="10454"/>
                    </a:lnTo>
                    <a:lnTo>
                      <a:pt x="304" y="10454"/>
                    </a:lnTo>
                    <a:lnTo>
                      <a:pt x="30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12" name="Google Shape;4112;p29"/>
              <p:cNvSpPr/>
              <p:nvPr/>
            </p:nvSpPr>
            <p:spPr>
              <a:xfrm>
                <a:off x="4100253" y="8173711"/>
                <a:ext cx="4374" cy="78454"/>
              </a:xfrm>
              <a:custGeom>
                <a:avLst/>
                <a:gdLst/>
                <a:ahLst/>
                <a:cxnLst/>
                <a:rect l="l" t="t" r="r" b="b"/>
                <a:pathLst>
                  <a:path w="305" h="5471" extrusionOk="0">
                    <a:moveTo>
                      <a:pt x="0" y="0"/>
                    </a:moveTo>
                    <a:lnTo>
                      <a:pt x="0" y="5470"/>
                    </a:lnTo>
                    <a:lnTo>
                      <a:pt x="304" y="5470"/>
                    </a:lnTo>
                    <a:lnTo>
                      <a:pt x="30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13" name="Google Shape;4113;p29"/>
              <p:cNvSpPr/>
              <p:nvPr/>
            </p:nvSpPr>
            <p:spPr>
              <a:xfrm>
                <a:off x="4100253" y="8019455"/>
                <a:ext cx="4374" cy="150785"/>
              </a:xfrm>
              <a:custGeom>
                <a:avLst/>
                <a:gdLst/>
                <a:ahLst/>
                <a:cxnLst/>
                <a:rect l="l" t="t" r="r" b="b"/>
                <a:pathLst>
                  <a:path w="305" h="10515" extrusionOk="0">
                    <a:moveTo>
                      <a:pt x="0" y="0"/>
                    </a:moveTo>
                    <a:lnTo>
                      <a:pt x="0" y="10514"/>
                    </a:lnTo>
                    <a:lnTo>
                      <a:pt x="304" y="10514"/>
                    </a:lnTo>
                    <a:lnTo>
                      <a:pt x="30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14" name="Google Shape;4114;p29"/>
              <p:cNvSpPr/>
              <p:nvPr/>
            </p:nvSpPr>
            <p:spPr>
              <a:xfrm>
                <a:off x="4100253" y="7866075"/>
                <a:ext cx="4374" cy="149910"/>
              </a:xfrm>
              <a:custGeom>
                <a:avLst/>
                <a:gdLst/>
                <a:ahLst/>
                <a:cxnLst/>
                <a:rect l="l" t="t" r="r" b="b"/>
                <a:pathLst>
                  <a:path w="305" h="10454" extrusionOk="0">
                    <a:moveTo>
                      <a:pt x="0" y="0"/>
                    </a:moveTo>
                    <a:lnTo>
                      <a:pt x="0" y="10453"/>
                    </a:lnTo>
                    <a:lnTo>
                      <a:pt x="304" y="10453"/>
                    </a:lnTo>
                    <a:lnTo>
                      <a:pt x="30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15" name="Google Shape;4115;p29"/>
              <p:cNvSpPr/>
              <p:nvPr/>
            </p:nvSpPr>
            <p:spPr>
              <a:xfrm>
                <a:off x="4100253" y="6632892"/>
                <a:ext cx="4374" cy="150785"/>
              </a:xfrm>
              <a:custGeom>
                <a:avLst/>
                <a:gdLst/>
                <a:ahLst/>
                <a:cxnLst/>
                <a:rect l="l" t="t" r="r" b="b"/>
                <a:pathLst>
                  <a:path w="305" h="10515" extrusionOk="0">
                    <a:moveTo>
                      <a:pt x="0" y="0"/>
                    </a:moveTo>
                    <a:lnTo>
                      <a:pt x="0" y="10514"/>
                    </a:lnTo>
                    <a:lnTo>
                      <a:pt x="304" y="10514"/>
                    </a:lnTo>
                    <a:lnTo>
                      <a:pt x="30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16" name="Google Shape;4116;p29"/>
              <p:cNvSpPr/>
              <p:nvPr/>
            </p:nvSpPr>
            <p:spPr>
              <a:xfrm>
                <a:off x="4100253" y="6478637"/>
                <a:ext cx="4374" cy="150785"/>
              </a:xfrm>
              <a:custGeom>
                <a:avLst/>
                <a:gdLst/>
                <a:ahLst/>
                <a:cxnLst/>
                <a:rect l="l" t="t" r="r" b="b"/>
                <a:pathLst>
                  <a:path w="305" h="10515" extrusionOk="0">
                    <a:moveTo>
                      <a:pt x="0" y="0"/>
                    </a:moveTo>
                    <a:lnTo>
                      <a:pt x="0" y="10514"/>
                    </a:lnTo>
                    <a:lnTo>
                      <a:pt x="304" y="10514"/>
                    </a:lnTo>
                    <a:lnTo>
                      <a:pt x="30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17" name="Google Shape;4117;p29"/>
              <p:cNvSpPr/>
              <p:nvPr/>
            </p:nvSpPr>
            <p:spPr>
              <a:xfrm>
                <a:off x="4100253" y="5583606"/>
                <a:ext cx="4374" cy="121144"/>
              </a:xfrm>
              <a:custGeom>
                <a:avLst/>
                <a:gdLst/>
                <a:ahLst/>
                <a:cxnLst/>
                <a:rect l="l" t="t" r="r" b="b"/>
                <a:pathLst>
                  <a:path w="305" h="8448" extrusionOk="0">
                    <a:moveTo>
                      <a:pt x="0" y="0"/>
                    </a:moveTo>
                    <a:lnTo>
                      <a:pt x="0" y="8448"/>
                    </a:lnTo>
                    <a:lnTo>
                      <a:pt x="304" y="8448"/>
                    </a:lnTo>
                    <a:lnTo>
                      <a:pt x="30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18" name="Google Shape;4118;p29"/>
              <p:cNvSpPr/>
              <p:nvPr/>
            </p:nvSpPr>
            <p:spPr>
              <a:xfrm>
                <a:off x="4100253" y="7249039"/>
                <a:ext cx="4374" cy="150785"/>
              </a:xfrm>
              <a:custGeom>
                <a:avLst/>
                <a:gdLst/>
                <a:ahLst/>
                <a:cxnLst/>
                <a:rect l="l" t="t" r="r" b="b"/>
                <a:pathLst>
                  <a:path w="305" h="10515" extrusionOk="0">
                    <a:moveTo>
                      <a:pt x="0" y="1"/>
                    </a:moveTo>
                    <a:lnTo>
                      <a:pt x="0" y="10515"/>
                    </a:lnTo>
                    <a:lnTo>
                      <a:pt x="304" y="10515"/>
                    </a:lnTo>
                    <a:lnTo>
                      <a:pt x="30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19" name="Google Shape;4119;p29"/>
              <p:cNvSpPr/>
              <p:nvPr/>
            </p:nvSpPr>
            <p:spPr>
              <a:xfrm>
                <a:off x="4100253" y="7095658"/>
                <a:ext cx="4374" cy="149910"/>
              </a:xfrm>
              <a:custGeom>
                <a:avLst/>
                <a:gdLst/>
                <a:ahLst/>
                <a:cxnLst/>
                <a:rect l="l" t="t" r="r" b="b"/>
                <a:pathLst>
                  <a:path w="305" h="10454" extrusionOk="0">
                    <a:moveTo>
                      <a:pt x="0" y="1"/>
                    </a:moveTo>
                    <a:lnTo>
                      <a:pt x="0" y="10454"/>
                    </a:lnTo>
                    <a:lnTo>
                      <a:pt x="304" y="10454"/>
                    </a:lnTo>
                    <a:lnTo>
                      <a:pt x="30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20" name="Google Shape;4120;p29"/>
              <p:cNvSpPr/>
              <p:nvPr/>
            </p:nvSpPr>
            <p:spPr>
              <a:xfrm>
                <a:off x="4100253" y="5708220"/>
                <a:ext cx="4374" cy="150785"/>
              </a:xfrm>
              <a:custGeom>
                <a:avLst/>
                <a:gdLst/>
                <a:ahLst/>
                <a:cxnLst/>
                <a:rect l="l" t="t" r="r" b="b"/>
                <a:pathLst>
                  <a:path w="305" h="10515" extrusionOk="0">
                    <a:moveTo>
                      <a:pt x="0" y="1"/>
                    </a:moveTo>
                    <a:lnTo>
                      <a:pt x="0" y="10515"/>
                    </a:lnTo>
                    <a:lnTo>
                      <a:pt x="304" y="10515"/>
                    </a:lnTo>
                    <a:lnTo>
                      <a:pt x="30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21" name="Google Shape;4121;p29"/>
              <p:cNvSpPr/>
              <p:nvPr/>
            </p:nvSpPr>
            <p:spPr>
              <a:xfrm>
                <a:off x="4100253" y="6787147"/>
                <a:ext cx="4374" cy="149910"/>
              </a:xfrm>
              <a:custGeom>
                <a:avLst/>
                <a:gdLst/>
                <a:ahLst/>
                <a:cxnLst/>
                <a:rect l="l" t="t" r="r" b="b"/>
                <a:pathLst>
                  <a:path w="305" h="10454" extrusionOk="0">
                    <a:moveTo>
                      <a:pt x="0" y="0"/>
                    </a:moveTo>
                    <a:lnTo>
                      <a:pt x="0" y="10454"/>
                    </a:lnTo>
                    <a:lnTo>
                      <a:pt x="304" y="10454"/>
                    </a:lnTo>
                    <a:lnTo>
                      <a:pt x="30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22" name="Google Shape;4122;p29"/>
              <p:cNvSpPr/>
              <p:nvPr/>
            </p:nvSpPr>
            <p:spPr>
              <a:xfrm>
                <a:off x="4100253" y="7711805"/>
                <a:ext cx="4374" cy="149925"/>
              </a:xfrm>
              <a:custGeom>
                <a:avLst/>
                <a:gdLst/>
                <a:ahLst/>
                <a:cxnLst/>
                <a:rect l="l" t="t" r="r" b="b"/>
                <a:pathLst>
                  <a:path w="305" h="10455" extrusionOk="0">
                    <a:moveTo>
                      <a:pt x="0" y="1"/>
                    </a:moveTo>
                    <a:lnTo>
                      <a:pt x="0" y="10454"/>
                    </a:lnTo>
                    <a:lnTo>
                      <a:pt x="304" y="10454"/>
                    </a:lnTo>
                    <a:lnTo>
                      <a:pt x="30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23" name="Google Shape;4123;p29"/>
              <p:cNvSpPr/>
              <p:nvPr/>
            </p:nvSpPr>
            <p:spPr>
              <a:xfrm>
                <a:off x="4100253" y="7403294"/>
                <a:ext cx="4374" cy="150785"/>
              </a:xfrm>
              <a:custGeom>
                <a:avLst/>
                <a:gdLst/>
                <a:ahLst/>
                <a:cxnLst/>
                <a:rect l="l" t="t" r="r" b="b"/>
                <a:pathLst>
                  <a:path w="305" h="10515" extrusionOk="0">
                    <a:moveTo>
                      <a:pt x="0" y="1"/>
                    </a:moveTo>
                    <a:lnTo>
                      <a:pt x="0" y="10515"/>
                    </a:lnTo>
                    <a:lnTo>
                      <a:pt x="304" y="10515"/>
                    </a:lnTo>
                    <a:lnTo>
                      <a:pt x="30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24" name="Google Shape;4124;p29"/>
              <p:cNvSpPr/>
              <p:nvPr/>
            </p:nvSpPr>
            <p:spPr>
              <a:xfrm>
                <a:off x="4100253" y="7557550"/>
                <a:ext cx="4374" cy="149925"/>
              </a:xfrm>
              <a:custGeom>
                <a:avLst/>
                <a:gdLst/>
                <a:ahLst/>
                <a:cxnLst/>
                <a:rect l="l" t="t" r="r" b="b"/>
                <a:pathLst>
                  <a:path w="305" h="10455" extrusionOk="0">
                    <a:moveTo>
                      <a:pt x="0" y="1"/>
                    </a:moveTo>
                    <a:lnTo>
                      <a:pt x="0" y="10454"/>
                    </a:lnTo>
                    <a:lnTo>
                      <a:pt x="304" y="10454"/>
                    </a:lnTo>
                    <a:lnTo>
                      <a:pt x="30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25" name="Google Shape;4125;p29"/>
              <p:cNvSpPr/>
              <p:nvPr/>
            </p:nvSpPr>
            <p:spPr>
              <a:xfrm>
                <a:off x="4100253" y="6941403"/>
                <a:ext cx="4374" cy="149910"/>
              </a:xfrm>
              <a:custGeom>
                <a:avLst/>
                <a:gdLst/>
                <a:ahLst/>
                <a:cxnLst/>
                <a:rect l="l" t="t" r="r" b="b"/>
                <a:pathLst>
                  <a:path w="305" h="10454" extrusionOk="0">
                    <a:moveTo>
                      <a:pt x="0" y="0"/>
                    </a:moveTo>
                    <a:lnTo>
                      <a:pt x="0" y="10454"/>
                    </a:lnTo>
                    <a:lnTo>
                      <a:pt x="304" y="10454"/>
                    </a:lnTo>
                    <a:lnTo>
                      <a:pt x="30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26" name="Google Shape;4126;p29"/>
              <p:cNvSpPr/>
              <p:nvPr/>
            </p:nvSpPr>
            <p:spPr>
              <a:xfrm>
                <a:off x="4100253" y="5862476"/>
                <a:ext cx="4374" cy="150785"/>
              </a:xfrm>
              <a:custGeom>
                <a:avLst/>
                <a:gdLst/>
                <a:ahLst/>
                <a:cxnLst/>
                <a:rect l="l" t="t" r="r" b="b"/>
                <a:pathLst>
                  <a:path w="305" h="10515" extrusionOk="0">
                    <a:moveTo>
                      <a:pt x="0" y="1"/>
                    </a:moveTo>
                    <a:lnTo>
                      <a:pt x="0" y="10515"/>
                    </a:lnTo>
                    <a:lnTo>
                      <a:pt x="304" y="10515"/>
                    </a:lnTo>
                    <a:lnTo>
                      <a:pt x="30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27" name="Google Shape;4127;p29"/>
              <p:cNvSpPr/>
              <p:nvPr/>
            </p:nvSpPr>
            <p:spPr>
              <a:xfrm>
                <a:off x="4100253" y="6016731"/>
                <a:ext cx="4374" cy="149925"/>
              </a:xfrm>
              <a:custGeom>
                <a:avLst/>
                <a:gdLst/>
                <a:ahLst/>
                <a:cxnLst/>
                <a:rect l="l" t="t" r="r" b="b"/>
                <a:pathLst>
                  <a:path w="305" h="10455" extrusionOk="0">
                    <a:moveTo>
                      <a:pt x="0" y="1"/>
                    </a:moveTo>
                    <a:lnTo>
                      <a:pt x="0" y="10454"/>
                    </a:lnTo>
                    <a:lnTo>
                      <a:pt x="304" y="10454"/>
                    </a:lnTo>
                    <a:lnTo>
                      <a:pt x="30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28" name="Google Shape;4128;p29"/>
              <p:cNvSpPr/>
              <p:nvPr/>
            </p:nvSpPr>
            <p:spPr>
              <a:xfrm>
                <a:off x="4100253" y="6325242"/>
                <a:ext cx="4374" cy="149925"/>
              </a:xfrm>
              <a:custGeom>
                <a:avLst/>
                <a:gdLst/>
                <a:ahLst/>
                <a:cxnLst/>
                <a:rect l="l" t="t" r="r" b="b"/>
                <a:pathLst>
                  <a:path w="305" h="10455" extrusionOk="0">
                    <a:moveTo>
                      <a:pt x="0" y="1"/>
                    </a:moveTo>
                    <a:lnTo>
                      <a:pt x="0" y="10454"/>
                    </a:lnTo>
                    <a:lnTo>
                      <a:pt x="304" y="10454"/>
                    </a:lnTo>
                    <a:lnTo>
                      <a:pt x="30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29" name="Google Shape;4129;p29"/>
              <p:cNvSpPr/>
              <p:nvPr/>
            </p:nvSpPr>
            <p:spPr>
              <a:xfrm>
                <a:off x="4100253" y="6170986"/>
                <a:ext cx="4374" cy="149925"/>
              </a:xfrm>
              <a:custGeom>
                <a:avLst/>
                <a:gdLst/>
                <a:ahLst/>
                <a:cxnLst/>
                <a:rect l="l" t="t" r="r" b="b"/>
                <a:pathLst>
                  <a:path w="305" h="10455" extrusionOk="0">
                    <a:moveTo>
                      <a:pt x="0" y="1"/>
                    </a:moveTo>
                    <a:lnTo>
                      <a:pt x="0" y="10454"/>
                    </a:lnTo>
                    <a:lnTo>
                      <a:pt x="304" y="10454"/>
                    </a:lnTo>
                    <a:lnTo>
                      <a:pt x="30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30" name="Google Shape;4130;p29"/>
              <p:cNvSpPr/>
              <p:nvPr/>
            </p:nvSpPr>
            <p:spPr>
              <a:xfrm>
                <a:off x="4254508" y="7403294"/>
                <a:ext cx="3499" cy="150785"/>
              </a:xfrm>
              <a:custGeom>
                <a:avLst/>
                <a:gdLst/>
                <a:ahLst/>
                <a:cxnLst/>
                <a:rect l="l" t="t" r="r" b="b"/>
                <a:pathLst>
                  <a:path w="244" h="10515" extrusionOk="0">
                    <a:moveTo>
                      <a:pt x="0" y="1"/>
                    </a:moveTo>
                    <a:lnTo>
                      <a:pt x="0" y="10515"/>
                    </a:lnTo>
                    <a:lnTo>
                      <a:pt x="244" y="10515"/>
                    </a:lnTo>
                    <a:lnTo>
                      <a:pt x="24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31" name="Google Shape;4131;p29"/>
              <p:cNvSpPr/>
              <p:nvPr/>
            </p:nvSpPr>
            <p:spPr>
              <a:xfrm>
                <a:off x="4254508" y="7249039"/>
                <a:ext cx="3499" cy="150785"/>
              </a:xfrm>
              <a:custGeom>
                <a:avLst/>
                <a:gdLst/>
                <a:ahLst/>
                <a:cxnLst/>
                <a:rect l="l" t="t" r="r" b="b"/>
                <a:pathLst>
                  <a:path w="244" h="10515" extrusionOk="0">
                    <a:moveTo>
                      <a:pt x="0" y="1"/>
                    </a:moveTo>
                    <a:lnTo>
                      <a:pt x="0" y="10515"/>
                    </a:lnTo>
                    <a:lnTo>
                      <a:pt x="244" y="10515"/>
                    </a:lnTo>
                    <a:lnTo>
                      <a:pt x="24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32" name="Google Shape;4132;p29"/>
              <p:cNvSpPr/>
              <p:nvPr/>
            </p:nvSpPr>
            <p:spPr>
              <a:xfrm>
                <a:off x="4254508" y="7557550"/>
                <a:ext cx="3499" cy="149925"/>
              </a:xfrm>
              <a:custGeom>
                <a:avLst/>
                <a:gdLst/>
                <a:ahLst/>
                <a:cxnLst/>
                <a:rect l="l" t="t" r="r" b="b"/>
                <a:pathLst>
                  <a:path w="244" h="10455" extrusionOk="0">
                    <a:moveTo>
                      <a:pt x="0" y="1"/>
                    </a:moveTo>
                    <a:lnTo>
                      <a:pt x="0" y="10454"/>
                    </a:lnTo>
                    <a:lnTo>
                      <a:pt x="244" y="10454"/>
                    </a:lnTo>
                    <a:lnTo>
                      <a:pt x="24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33" name="Google Shape;4133;p29"/>
              <p:cNvSpPr/>
              <p:nvPr/>
            </p:nvSpPr>
            <p:spPr>
              <a:xfrm>
                <a:off x="4254508" y="8019455"/>
                <a:ext cx="3499" cy="150785"/>
              </a:xfrm>
              <a:custGeom>
                <a:avLst/>
                <a:gdLst/>
                <a:ahLst/>
                <a:cxnLst/>
                <a:rect l="l" t="t" r="r" b="b"/>
                <a:pathLst>
                  <a:path w="244" h="10515" extrusionOk="0">
                    <a:moveTo>
                      <a:pt x="0" y="0"/>
                    </a:moveTo>
                    <a:lnTo>
                      <a:pt x="0" y="10514"/>
                    </a:lnTo>
                    <a:lnTo>
                      <a:pt x="244" y="10514"/>
                    </a:lnTo>
                    <a:lnTo>
                      <a:pt x="24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34" name="Google Shape;4134;p29"/>
              <p:cNvSpPr/>
              <p:nvPr/>
            </p:nvSpPr>
            <p:spPr>
              <a:xfrm>
                <a:off x="4254508" y="7711805"/>
                <a:ext cx="3499" cy="149925"/>
              </a:xfrm>
              <a:custGeom>
                <a:avLst/>
                <a:gdLst/>
                <a:ahLst/>
                <a:cxnLst/>
                <a:rect l="l" t="t" r="r" b="b"/>
                <a:pathLst>
                  <a:path w="244" h="10455" extrusionOk="0">
                    <a:moveTo>
                      <a:pt x="0" y="1"/>
                    </a:moveTo>
                    <a:lnTo>
                      <a:pt x="0" y="10454"/>
                    </a:lnTo>
                    <a:lnTo>
                      <a:pt x="244" y="10454"/>
                    </a:lnTo>
                    <a:lnTo>
                      <a:pt x="24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35" name="Google Shape;4135;p29"/>
              <p:cNvSpPr/>
              <p:nvPr/>
            </p:nvSpPr>
            <p:spPr>
              <a:xfrm>
                <a:off x="4254508" y="8173711"/>
                <a:ext cx="3499" cy="81064"/>
              </a:xfrm>
              <a:custGeom>
                <a:avLst/>
                <a:gdLst/>
                <a:ahLst/>
                <a:cxnLst/>
                <a:rect l="l" t="t" r="r" b="b"/>
                <a:pathLst>
                  <a:path w="244" h="5653" extrusionOk="0">
                    <a:moveTo>
                      <a:pt x="0" y="0"/>
                    </a:moveTo>
                    <a:lnTo>
                      <a:pt x="0" y="5652"/>
                    </a:lnTo>
                    <a:cubicBezTo>
                      <a:pt x="122" y="5652"/>
                      <a:pt x="183" y="5652"/>
                      <a:pt x="244" y="5592"/>
                    </a:cubicBezTo>
                    <a:lnTo>
                      <a:pt x="24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36" name="Google Shape;4136;p29"/>
              <p:cNvSpPr/>
              <p:nvPr/>
            </p:nvSpPr>
            <p:spPr>
              <a:xfrm>
                <a:off x="4254508" y="7866075"/>
                <a:ext cx="3499" cy="149910"/>
              </a:xfrm>
              <a:custGeom>
                <a:avLst/>
                <a:gdLst/>
                <a:ahLst/>
                <a:cxnLst/>
                <a:rect l="l" t="t" r="r" b="b"/>
                <a:pathLst>
                  <a:path w="244" h="10454" extrusionOk="0">
                    <a:moveTo>
                      <a:pt x="0" y="0"/>
                    </a:moveTo>
                    <a:lnTo>
                      <a:pt x="0" y="10453"/>
                    </a:lnTo>
                    <a:lnTo>
                      <a:pt x="244" y="10453"/>
                    </a:lnTo>
                    <a:lnTo>
                      <a:pt x="24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37" name="Google Shape;4137;p29"/>
              <p:cNvSpPr/>
              <p:nvPr/>
            </p:nvSpPr>
            <p:spPr>
              <a:xfrm>
                <a:off x="4254508" y="5862476"/>
                <a:ext cx="3499" cy="150785"/>
              </a:xfrm>
              <a:custGeom>
                <a:avLst/>
                <a:gdLst/>
                <a:ahLst/>
                <a:cxnLst/>
                <a:rect l="l" t="t" r="r" b="b"/>
                <a:pathLst>
                  <a:path w="244" h="10515" extrusionOk="0">
                    <a:moveTo>
                      <a:pt x="0" y="1"/>
                    </a:moveTo>
                    <a:lnTo>
                      <a:pt x="0" y="10515"/>
                    </a:lnTo>
                    <a:lnTo>
                      <a:pt x="244" y="10515"/>
                    </a:lnTo>
                    <a:lnTo>
                      <a:pt x="24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38" name="Google Shape;4138;p29"/>
              <p:cNvSpPr/>
              <p:nvPr/>
            </p:nvSpPr>
            <p:spPr>
              <a:xfrm>
                <a:off x="4254508" y="5708220"/>
                <a:ext cx="3499" cy="150785"/>
              </a:xfrm>
              <a:custGeom>
                <a:avLst/>
                <a:gdLst/>
                <a:ahLst/>
                <a:cxnLst/>
                <a:rect l="l" t="t" r="r" b="b"/>
                <a:pathLst>
                  <a:path w="244" h="10515" extrusionOk="0">
                    <a:moveTo>
                      <a:pt x="0" y="1"/>
                    </a:moveTo>
                    <a:lnTo>
                      <a:pt x="0" y="10515"/>
                    </a:lnTo>
                    <a:lnTo>
                      <a:pt x="244" y="10515"/>
                    </a:lnTo>
                    <a:lnTo>
                      <a:pt x="24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39" name="Google Shape;4139;p29"/>
              <p:cNvSpPr/>
              <p:nvPr/>
            </p:nvSpPr>
            <p:spPr>
              <a:xfrm>
                <a:off x="4254508" y="6478637"/>
                <a:ext cx="3499" cy="150785"/>
              </a:xfrm>
              <a:custGeom>
                <a:avLst/>
                <a:gdLst/>
                <a:ahLst/>
                <a:cxnLst/>
                <a:rect l="l" t="t" r="r" b="b"/>
                <a:pathLst>
                  <a:path w="244" h="10515" extrusionOk="0">
                    <a:moveTo>
                      <a:pt x="0" y="0"/>
                    </a:moveTo>
                    <a:lnTo>
                      <a:pt x="0" y="10514"/>
                    </a:lnTo>
                    <a:lnTo>
                      <a:pt x="244" y="10514"/>
                    </a:lnTo>
                    <a:lnTo>
                      <a:pt x="24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40" name="Google Shape;4140;p29"/>
              <p:cNvSpPr/>
              <p:nvPr/>
            </p:nvSpPr>
            <p:spPr>
              <a:xfrm>
                <a:off x="4254508" y="6632892"/>
                <a:ext cx="3499" cy="150785"/>
              </a:xfrm>
              <a:custGeom>
                <a:avLst/>
                <a:gdLst/>
                <a:ahLst/>
                <a:cxnLst/>
                <a:rect l="l" t="t" r="r" b="b"/>
                <a:pathLst>
                  <a:path w="244" h="10515" extrusionOk="0">
                    <a:moveTo>
                      <a:pt x="0" y="0"/>
                    </a:moveTo>
                    <a:lnTo>
                      <a:pt x="0" y="10514"/>
                    </a:lnTo>
                    <a:lnTo>
                      <a:pt x="244" y="10514"/>
                    </a:lnTo>
                    <a:lnTo>
                      <a:pt x="24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41" name="Google Shape;4141;p29"/>
              <p:cNvSpPr/>
              <p:nvPr/>
            </p:nvSpPr>
            <p:spPr>
              <a:xfrm>
                <a:off x="4254508" y="6016731"/>
                <a:ext cx="3499" cy="149925"/>
              </a:xfrm>
              <a:custGeom>
                <a:avLst/>
                <a:gdLst/>
                <a:ahLst/>
                <a:cxnLst/>
                <a:rect l="l" t="t" r="r" b="b"/>
                <a:pathLst>
                  <a:path w="244" h="10455" extrusionOk="0">
                    <a:moveTo>
                      <a:pt x="0" y="1"/>
                    </a:moveTo>
                    <a:lnTo>
                      <a:pt x="0" y="10454"/>
                    </a:lnTo>
                    <a:lnTo>
                      <a:pt x="244" y="10454"/>
                    </a:lnTo>
                    <a:lnTo>
                      <a:pt x="24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42" name="Google Shape;4142;p29"/>
              <p:cNvSpPr/>
              <p:nvPr/>
            </p:nvSpPr>
            <p:spPr>
              <a:xfrm>
                <a:off x="4254508" y="5583606"/>
                <a:ext cx="3499" cy="121144"/>
              </a:xfrm>
              <a:custGeom>
                <a:avLst/>
                <a:gdLst/>
                <a:ahLst/>
                <a:cxnLst/>
                <a:rect l="l" t="t" r="r" b="b"/>
                <a:pathLst>
                  <a:path w="244" h="8448" extrusionOk="0">
                    <a:moveTo>
                      <a:pt x="0" y="0"/>
                    </a:moveTo>
                    <a:lnTo>
                      <a:pt x="0" y="8448"/>
                    </a:lnTo>
                    <a:lnTo>
                      <a:pt x="244" y="8448"/>
                    </a:lnTo>
                    <a:lnTo>
                      <a:pt x="24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43" name="Google Shape;4143;p29"/>
              <p:cNvSpPr/>
              <p:nvPr/>
            </p:nvSpPr>
            <p:spPr>
              <a:xfrm>
                <a:off x="4254508" y="6787147"/>
                <a:ext cx="3499" cy="149910"/>
              </a:xfrm>
              <a:custGeom>
                <a:avLst/>
                <a:gdLst/>
                <a:ahLst/>
                <a:cxnLst/>
                <a:rect l="l" t="t" r="r" b="b"/>
                <a:pathLst>
                  <a:path w="244" h="10454" extrusionOk="0">
                    <a:moveTo>
                      <a:pt x="0" y="0"/>
                    </a:moveTo>
                    <a:lnTo>
                      <a:pt x="0" y="10454"/>
                    </a:lnTo>
                    <a:lnTo>
                      <a:pt x="244" y="10454"/>
                    </a:lnTo>
                    <a:lnTo>
                      <a:pt x="24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44" name="Google Shape;4144;p29"/>
              <p:cNvSpPr/>
              <p:nvPr/>
            </p:nvSpPr>
            <p:spPr>
              <a:xfrm>
                <a:off x="4254508" y="7095658"/>
                <a:ext cx="3499" cy="149910"/>
              </a:xfrm>
              <a:custGeom>
                <a:avLst/>
                <a:gdLst/>
                <a:ahLst/>
                <a:cxnLst/>
                <a:rect l="l" t="t" r="r" b="b"/>
                <a:pathLst>
                  <a:path w="244" h="10454" extrusionOk="0">
                    <a:moveTo>
                      <a:pt x="0" y="1"/>
                    </a:moveTo>
                    <a:lnTo>
                      <a:pt x="0" y="10454"/>
                    </a:lnTo>
                    <a:lnTo>
                      <a:pt x="244" y="10454"/>
                    </a:lnTo>
                    <a:lnTo>
                      <a:pt x="24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45" name="Google Shape;4145;p29"/>
              <p:cNvSpPr/>
              <p:nvPr/>
            </p:nvSpPr>
            <p:spPr>
              <a:xfrm>
                <a:off x="4254508" y="6325242"/>
                <a:ext cx="3499" cy="149925"/>
              </a:xfrm>
              <a:custGeom>
                <a:avLst/>
                <a:gdLst/>
                <a:ahLst/>
                <a:cxnLst/>
                <a:rect l="l" t="t" r="r" b="b"/>
                <a:pathLst>
                  <a:path w="244" h="10455" extrusionOk="0">
                    <a:moveTo>
                      <a:pt x="0" y="1"/>
                    </a:moveTo>
                    <a:lnTo>
                      <a:pt x="0" y="10454"/>
                    </a:lnTo>
                    <a:lnTo>
                      <a:pt x="244" y="10454"/>
                    </a:lnTo>
                    <a:lnTo>
                      <a:pt x="24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46" name="Google Shape;4146;p29"/>
              <p:cNvSpPr/>
              <p:nvPr/>
            </p:nvSpPr>
            <p:spPr>
              <a:xfrm>
                <a:off x="4254508" y="6170986"/>
                <a:ext cx="3499" cy="149925"/>
              </a:xfrm>
              <a:custGeom>
                <a:avLst/>
                <a:gdLst/>
                <a:ahLst/>
                <a:cxnLst/>
                <a:rect l="l" t="t" r="r" b="b"/>
                <a:pathLst>
                  <a:path w="244" h="10455" extrusionOk="0">
                    <a:moveTo>
                      <a:pt x="0" y="1"/>
                    </a:moveTo>
                    <a:lnTo>
                      <a:pt x="0" y="10454"/>
                    </a:lnTo>
                    <a:lnTo>
                      <a:pt x="244" y="10454"/>
                    </a:lnTo>
                    <a:lnTo>
                      <a:pt x="24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47" name="Google Shape;4147;p29"/>
              <p:cNvSpPr/>
              <p:nvPr/>
            </p:nvSpPr>
            <p:spPr>
              <a:xfrm>
                <a:off x="4254508" y="6941403"/>
                <a:ext cx="3499" cy="149910"/>
              </a:xfrm>
              <a:custGeom>
                <a:avLst/>
                <a:gdLst/>
                <a:ahLst/>
                <a:cxnLst/>
                <a:rect l="l" t="t" r="r" b="b"/>
                <a:pathLst>
                  <a:path w="244" h="10454" extrusionOk="0">
                    <a:moveTo>
                      <a:pt x="0" y="0"/>
                    </a:moveTo>
                    <a:lnTo>
                      <a:pt x="0" y="10454"/>
                    </a:lnTo>
                    <a:lnTo>
                      <a:pt x="244" y="10454"/>
                    </a:lnTo>
                    <a:lnTo>
                      <a:pt x="24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48" name="Google Shape;4148;p29"/>
              <p:cNvSpPr/>
              <p:nvPr/>
            </p:nvSpPr>
            <p:spPr>
              <a:xfrm>
                <a:off x="4408764" y="6941403"/>
                <a:ext cx="3499" cy="149910"/>
              </a:xfrm>
              <a:custGeom>
                <a:avLst/>
                <a:gdLst/>
                <a:ahLst/>
                <a:cxnLst/>
                <a:rect l="l" t="t" r="r" b="b"/>
                <a:pathLst>
                  <a:path w="244" h="10454" extrusionOk="0">
                    <a:moveTo>
                      <a:pt x="1" y="0"/>
                    </a:moveTo>
                    <a:lnTo>
                      <a:pt x="1" y="10454"/>
                    </a:lnTo>
                    <a:lnTo>
                      <a:pt x="244" y="10454"/>
                    </a:lnTo>
                    <a:lnTo>
                      <a:pt x="24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49" name="Google Shape;4149;p29"/>
              <p:cNvSpPr/>
              <p:nvPr/>
            </p:nvSpPr>
            <p:spPr>
              <a:xfrm>
                <a:off x="4408764" y="7249039"/>
                <a:ext cx="3499" cy="150785"/>
              </a:xfrm>
              <a:custGeom>
                <a:avLst/>
                <a:gdLst/>
                <a:ahLst/>
                <a:cxnLst/>
                <a:rect l="l" t="t" r="r" b="b"/>
                <a:pathLst>
                  <a:path w="244" h="10515" extrusionOk="0">
                    <a:moveTo>
                      <a:pt x="1" y="1"/>
                    </a:moveTo>
                    <a:lnTo>
                      <a:pt x="1" y="10515"/>
                    </a:lnTo>
                    <a:lnTo>
                      <a:pt x="244" y="10515"/>
                    </a:lnTo>
                    <a:lnTo>
                      <a:pt x="24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50" name="Google Shape;4150;p29"/>
              <p:cNvSpPr/>
              <p:nvPr/>
            </p:nvSpPr>
            <p:spPr>
              <a:xfrm>
                <a:off x="4408764" y="7866075"/>
                <a:ext cx="3499" cy="149910"/>
              </a:xfrm>
              <a:custGeom>
                <a:avLst/>
                <a:gdLst/>
                <a:ahLst/>
                <a:cxnLst/>
                <a:rect l="l" t="t" r="r" b="b"/>
                <a:pathLst>
                  <a:path w="244" h="10454" extrusionOk="0">
                    <a:moveTo>
                      <a:pt x="1" y="0"/>
                    </a:moveTo>
                    <a:lnTo>
                      <a:pt x="1" y="10453"/>
                    </a:lnTo>
                    <a:lnTo>
                      <a:pt x="244" y="10453"/>
                    </a:lnTo>
                    <a:lnTo>
                      <a:pt x="24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51" name="Google Shape;4151;p29"/>
              <p:cNvSpPr/>
              <p:nvPr/>
            </p:nvSpPr>
            <p:spPr>
              <a:xfrm>
                <a:off x="4408764" y="7403294"/>
                <a:ext cx="3499" cy="150785"/>
              </a:xfrm>
              <a:custGeom>
                <a:avLst/>
                <a:gdLst/>
                <a:ahLst/>
                <a:cxnLst/>
                <a:rect l="l" t="t" r="r" b="b"/>
                <a:pathLst>
                  <a:path w="244" h="10515" extrusionOk="0">
                    <a:moveTo>
                      <a:pt x="1" y="1"/>
                    </a:moveTo>
                    <a:lnTo>
                      <a:pt x="1" y="10515"/>
                    </a:lnTo>
                    <a:lnTo>
                      <a:pt x="244" y="10515"/>
                    </a:lnTo>
                    <a:lnTo>
                      <a:pt x="24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52" name="Google Shape;4152;p29"/>
              <p:cNvSpPr/>
              <p:nvPr/>
            </p:nvSpPr>
            <p:spPr>
              <a:xfrm>
                <a:off x="4408764" y="8173711"/>
                <a:ext cx="3499" cy="77579"/>
              </a:xfrm>
              <a:custGeom>
                <a:avLst/>
                <a:gdLst/>
                <a:ahLst/>
                <a:cxnLst/>
                <a:rect l="l" t="t" r="r" b="b"/>
                <a:pathLst>
                  <a:path w="244" h="5410" extrusionOk="0">
                    <a:moveTo>
                      <a:pt x="1" y="0"/>
                    </a:moveTo>
                    <a:lnTo>
                      <a:pt x="1" y="5409"/>
                    </a:lnTo>
                    <a:lnTo>
                      <a:pt x="244" y="5409"/>
                    </a:lnTo>
                    <a:lnTo>
                      <a:pt x="24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53" name="Google Shape;4153;p29"/>
              <p:cNvSpPr/>
              <p:nvPr/>
            </p:nvSpPr>
            <p:spPr>
              <a:xfrm>
                <a:off x="4408764" y="8019455"/>
                <a:ext cx="3499" cy="150785"/>
              </a:xfrm>
              <a:custGeom>
                <a:avLst/>
                <a:gdLst/>
                <a:ahLst/>
                <a:cxnLst/>
                <a:rect l="l" t="t" r="r" b="b"/>
                <a:pathLst>
                  <a:path w="244" h="10515" extrusionOk="0">
                    <a:moveTo>
                      <a:pt x="1" y="0"/>
                    </a:moveTo>
                    <a:lnTo>
                      <a:pt x="1" y="10514"/>
                    </a:lnTo>
                    <a:lnTo>
                      <a:pt x="244" y="10514"/>
                    </a:lnTo>
                    <a:lnTo>
                      <a:pt x="24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54" name="Google Shape;4154;p29"/>
              <p:cNvSpPr/>
              <p:nvPr/>
            </p:nvSpPr>
            <p:spPr>
              <a:xfrm>
                <a:off x="4408764" y="7557550"/>
                <a:ext cx="3499" cy="149925"/>
              </a:xfrm>
              <a:custGeom>
                <a:avLst/>
                <a:gdLst/>
                <a:ahLst/>
                <a:cxnLst/>
                <a:rect l="l" t="t" r="r" b="b"/>
                <a:pathLst>
                  <a:path w="244" h="10455" extrusionOk="0">
                    <a:moveTo>
                      <a:pt x="1" y="1"/>
                    </a:moveTo>
                    <a:lnTo>
                      <a:pt x="1" y="10454"/>
                    </a:lnTo>
                    <a:lnTo>
                      <a:pt x="244" y="10454"/>
                    </a:lnTo>
                    <a:lnTo>
                      <a:pt x="24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55" name="Google Shape;4155;p29"/>
              <p:cNvSpPr/>
              <p:nvPr/>
            </p:nvSpPr>
            <p:spPr>
              <a:xfrm>
                <a:off x="4408764" y="7711805"/>
                <a:ext cx="3499" cy="149925"/>
              </a:xfrm>
              <a:custGeom>
                <a:avLst/>
                <a:gdLst/>
                <a:ahLst/>
                <a:cxnLst/>
                <a:rect l="l" t="t" r="r" b="b"/>
                <a:pathLst>
                  <a:path w="244" h="10455" extrusionOk="0">
                    <a:moveTo>
                      <a:pt x="1" y="1"/>
                    </a:moveTo>
                    <a:lnTo>
                      <a:pt x="1" y="10454"/>
                    </a:lnTo>
                    <a:lnTo>
                      <a:pt x="244" y="10454"/>
                    </a:lnTo>
                    <a:lnTo>
                      <a:pt x="24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56" name="Google Shape;4156;p29"/>
              <p:cNvSpPr/>
              <p:nvPr/>
            </p:nvSpPr>
            <p:spPr>
              <a:xfrm>
                <a:off x="4408764" y="6170986"/>
                <a:ext cx="3499" cy="149925"/>
              </a:xfrm>
              <a:custGeom>
                <a:avLst/>
                <a:gdLst/>
                <a:ahLst/>
                <a:cxnLst/>
                <a:rect l="l" t="t" r="r" b="b"/>
                <a:pathLst>
                  <a:path w="244" h="10455" extrusionOk="0">
                    <a:moveTo>
                      <a:pt x="1" y="1"/>
                    </a:moveTo>
                    <a:lnTo>
                      <a:pt x="1" y="10454"/>
                    </a:lnTo>
                    <a:lnTo>
                      <a:pt x="244" y="10454"/>
                    </a:lnTo>
                    <a:lnTo>
                      <a:pt x="24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57" name="Google Shape;4157;p29"/>
              <p:cNvSpPr/>
              <p:nvPr/>
            </p:nvSpPr>
            <p:spPr>
              <a:xfrm>
                <a:off x="4408764" y="5583606"/>
                <a:ext cx="3499" cy="121144"/>
              </a:xfrm>
              <a:custGeom>
                <a:avLst/>
                <a:gdLst/>
                <a:ahLst/>
                <a:cxnLst/>
                <a:rect l="l" t="t" r="r" b="b"/>
                <a:pathLst>
                  <a:path w="244" h="8448" extrusionOk="0">
                    <a:moveTo>
                      <a:pt x="1" y="0"/>
                    </a:moveTo>
                    <a:lnTo>
                      <a:pt x="1" y="8448"/>
                    </a:lnTo>
                    <a:lnTo>
                      <a:pt x="244" y="8448"/>
                    </a:lnTo>
                    <a:lnTo>
                      <a:pt x="24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58" name="Google Shape;4158;p29"/>
              <p:cNvSpPr/>
              <p:nvPr/>
            </p:nvSpPr>
            <p:spPr>
              <a:xfrm>
                <a:off x="4408764" y="5862476"/>
                <a:ext cx="3499" cy="150785"/>
              </a:xfrm>
              <a:custGeom>
                <a:avLst/>
                <a:gdLst/>
                <a:ahLst/>
                <a:cxnLst/>
                <a:rect l="l" t="t" r="r" b="b"/>
                <a:pathLst>
                  <a:path w="244" h="10515" extrusionOk="0">
                    <a:moveTo>
                      <a:pt x="1" y="1"/>
                    </a:moveTo>
                    <a:lnTo>
                      <a:pt x="1" y="10515"/>
                    </a:lnTo>
                    <a:lnTo>
                      <a:pt x="244" y="10515"/>
                    </a:lnTo>
                    <a:lnTo>
                      <a:pt x="24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59" name="Google Shape;4159;p29"/>
              <p:cNvSpPr/>
              <p:nvPr/>
            </p:nvSpPr>
            <p:spPr>
              <a:xfrm>
                <a:off x="4408764" y="6325242"/>
                <a:ext cx="3499" cy="149925"/>
              </a:xfrm>
              <a:custGeom>
                <a:avLst/>
                <a:gdLst/>
                <a:ahLst/>
                <a:cxnLst/>
                <a:rect l="l" t="t" r="r" b="b"/>
                <a:pathLst>
                  <a:path w="244" h="10455" extrusionOk="0">
                    <a:moveTo>
                      <a:pt x="1" y="1"/>
                    </a:moveTo>
                    <a:lnTo>
                      <a:pt x="1" y="10454"/>
                    </a:lnTo>
                    <a:lnTo>
                      <a:pt x="244" y="10454"/>
                    </a:lnTo>
                    <a:lnTo>
                      <a:pt x="24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60" name="Google Shape;4160;p29"/>
              <p:cNvSpPr/>
              <p:nvPr/>
            </p:nvSpPr>
            <p:spPr>
              <a:xfrm>
                <a:off x="4408764" y="6016731"/>
                <a:ext cx="3499" cy="149925"/>
              </a:xfrm>
              <a:custGeom>
                <a:avLst/>
                <a:gdLst/>
                <a:ahLst/>
                <a:cxnLst/>
                <a:rect l="l" t="t" r="r" b="b"/>
                <a:pathLst>
                  <a:path w="244" h="10455" extrusionOk="0">
                    <a:moveTo>
                      <a:pt x="1" y="1"/>
                    </a:moveTo>
                    <a:lnTo>
                      <a:pt x="1" y="10454"/>
                    </a:lnTo>
                    <a:lnTo>
                      <a:pt x="244" y="10454"/>
                    </a:lnTo>
                    <a:lnTo>
                      <a:pt x="24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61" name="Google Shape;4161;p29"/>
              <p:cNvSpPr/>
              <p:nvPr/>
            </p:nvSpPr>
            <p:spPr>
              <a:xfrm>
                <a:off x="4408764" y="6787147"/>
                <a:ext cx="3499" cy="149910"/>
              </a:xfrm>
              <a:custGeom>
                <a:avLst/>
                <a:gdLst/>
                <a:ahLst/>
                <a:cxnLst/>
                <a:rect l="l" t="t" r="r" b="b"/>
                <a:pathLst>
                  <a:path w="244" h="10454" extrusionOk="0">
                    <a:moveTo>
                      <a:pt x="1" y="0"/>
                    </a:moveTo>
                    <a:lnTo>
                      <a:pt x="1" y="10454"/>
                    </a:lnTo>
                    <a:lnTo>
                      <a:pt x="244" y="10454"/>
                    </a:lnTo>
                    <a:lnTo>
                      <a:pt x="24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62" name="Google Shape;4162;p29"/>
              <p:cNvSpPr/>
              <p:nvPr/>
            </p:nvSpPr>
            <p:spPr>
              <a:xfrm>
                <a:off x="4408764" y="6478637"/>
                <a:ext cx="3499" cy="150785"/>
              </a:xfrm>
              <a:custGeom>
                <a:avLst/>
                <a:gdLst/>
                <a:ahLst/>
                <a:cxnLst/>
                <a:rect l="l" t="t" r="r" b="b"/>
                <a:pathLst>
                  <a:path w="244" h="10515" extrusionOk="0">
                    <a:moveTo>
                      <a:pt x="1" y="0"/>
                    </a:moveTo>
                    <a:lnTo>
                      <a:pt x="1" y="10514"/>
                    </a:lnTo>
                    <a:lnTo>
                      <a:pt x="244" y="10514"/>
                    </a:lnTo>
                    <a:lnTo>
                      <a:pt x="24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63" name="Google Shape;4163;p29"/>
              <p:cNvSpPr/>
              <p:nvPr/>
            </p:nvSpPr>
            <p:spPr>
              <a:xfrm>
                <a:off x="4408764" y="6632892"/>
                <a:ext cx="3499" cy="150785"/>
              </a:xfrm>
              <a:custGeom>
                <a:avLst/>
                <a:gdLst/>
                <a:ahLst/>
                <a:cxnLst/>
                <a:rect l="l" t="t" r="r" b="b"/>
                <a:pathLst>
                  <a:path w="244" h="10515" extrusionOk="0">
                    <a:moveTo>
                      <a:pt x="1" y="0"/>
                    </a:moveTo>
                    <a:lnTo>
                      <a:pt x="1" y="10514"/>
                    </a:lnTo>
                    <a:lnTo>
                      <a:pt x="244" y="10514"/>
                    </a:lnTo>
                    <a:lnTo>
                      <a:pt x="24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64" name="Google Shape;4164;p29"/>
              <p:cNvSpPr/>
              <p:nvPr/>
            </p:nvSpPr>
            <p:spPr>
              <a:xfrm>
                <a:off x="4408764" y="5708220"/>
                <a:ext cx="3499" cy="150785"/>
              </a:xfrm>
              <a:custGeom>
                <a:avLst/>
                <a:gdLst/>
                <a:ahLst/>
                <a:cxnLst/>
                <a:rect l="l" t="t" r="r" b="b"/>
                <a:pathLst>
                  <a:path w="244" h="10515" extrusionOk="0">
                    <a:moveTo>
                      <a:pt x="1" y="1"/>
                    </a:moveTo>
                    <a:lnTo>
                      <a:pt x="1" y="10515"/>
                    </a:lnTo>
                    <a:lnTo>
                      <a:pt x="244" y="10515"/>
                    </a:lnTo>
                    <a:lnTo>
                      <a:pt x="24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65" name="Google Shape;4165;p29"/>
              <p:cNvSpPr/>
              <p:nvPr/>
            </p:nvSpPr>
            <p:spPr>
              <a:xfrm>
                <a:off x="4408764" y="7095658"/>
                <a:ext cx="3499" cy="149910"/>
              </a:xfrm>
              <a:custGeom>
                <a:avLst/>
                <a:gdLst/>
                <a:ahLst/>
                <a:cxnLst/>
                <a:rect l="l" t="t" r="r" b="b"/>
                <a:pathLst>
                  <a:path w="244" h="10454" extrusionOk="0">
                    <a:moveTo>
                      <a:pt x="1" y="1"/>
                    </a:moveTo>
                    <a:lnTo>
                      <a:pt x="1" y="10454"/>
                    </a:lnTo>
                    <a:lnTo>
                      <a:pt x="244" y="10454"/>
                    </a:lnTo>
                    <a:lnTo>
                      <a:pt x="24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66" name="Google Shape;4166;p29"/>
              <p:cNvSpPr/>
              <p:nvPr/>
            </p:nvSpPr>
            <p:spPr>
              <a:xfrm>
                <a:off x="4563019" y="6016731"/>
                <a:ext cx="3499" cy="149925"/>
              </a:xfrm>
              <a:custGeom>
                <a:avLst/>
                <a:gdLst/>
                <a:ahLst/>
                <a:cxnLst/>
                <a:rect l="l" t="t" r="r" b="b"/>
                <a:pathLst>
                  <a:path w="244" h="10455" extrusionOk="0">
                    <a:moveTo>
                      <a:pt x="1" y="1"/>
                    </a:moveTo>
                    <a:lnTo>
                      <a:pt x="1" y="10454"/>
                    </a:lnTo>
                    <a:lnTo>
                      <a:pt x="244" y="10454"/>
                    </a:lnTo>
                    <a:lnTo>
                      <a:pt x="24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67" name="Google Shape;4167;p29"/>
              <p:cNvSpPr/>
              <p:nvPr/>
            </p:nvSpPr>
            <p:spPr>
              <a:xfrm>
                <a:off x="4563019" y="5583606"/>
                <a:ext cx="3499" cy="121144"/>
              </a:xfrm>
              <a:custGeom>
                <a:avLst/>
                <a:gdLst/>
                <a:ahLst/>
                <a:cxnLst/>
                <a:rect l="l" t="t" r="r" b="b"/>
                <a:pathLst>
                  <a:path w="244" h="8448" extrusionOk="0">
                    <a:moveTo>
                      <a:pt x="1" y="0"/>
                    </a:moveTo>
                    <a:lnTo>
                      <a:pt x="1" y="8448"/>
                    </a:lnTo>
                    <a:lnTo>
                      <a:pt x="244" y="8448"/>
                    </a:lnTo>
                    <a:lnTo>
                      <a:pt x="24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68" name="Google Shape;4168;p29"/>
              <p:cNvSpPr/>
              <p:nvPr/>
            </p:nvSpPr>
            <p:spPr>
              <a:xfrm>
                <a:off x="4563019" y="6325242"/>
                <a:ext cx="3499" cy="149925"/>
              </a:xfrm>
              <a:custGeom>
                <a:avLst/>
                <a:gdLst/>
                <a:ahLst/>
                <a:cxnLst/>
                <a:rect l="l" t="t" r="r" b="b"/>
                <a:pathLst>
                  <a:path w="244" h="10455" extrusionOk="0">
                    <a:moveTo>
                      <a:pt x="1" y="1"/>
                    </a:moveTo>
                    <a:lnTo>
                      <a:pt x="1" y="10454"/>
                    </a:lnTo>
                    <a:lnTo>
                      <a:pt x="244" y="10454"/>
                    </a:lnTo>
                    <a:lnTo>
                      <a:pt x="24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69" name="Google Shape;4169;p29"/>
              <p:cNvSpPr/>
              <p:nvPr/>
            </p:nvSpPr>
            <p:spPr>
              <a:xfrm>
                <a:off x="4563019" y="6478637"/>
                <a:ext cx="3499" cy="150785"/>
              </a:xfrm>
              <a:custGeom>
                <a:avLst/>
                <a:gdLst/>
                <a:ahLst/>
                <a:cxnLst/>
                <a:rect l="l" t="t" r="r" b="b"/>
                <a:pathLst>
                  <a:path w="244" h="10515" extrusionOk="0">
                    <a:moveTo>
                      <a:pt x="1" y="0"/>
                    </a:moveTo>
                    <a:lnTo>
                      <a:pt x="1" y="10514"/>
                    </a:lnTo>
                    <a:lnTo>
                      <a:pt x="244" y="10514"/>
                    </a:lnTo>
                    <a:lnTo>
                      <a:pt x="24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70" name="Google Shape;4170;p29"/>
              <p:cNvSpPr/>
              <p:nvPr/>
            </p:nvSpPr>
            <p:spPr>
              <a:xfrm>
                <a:off x="4563019" y="5862476"/>
                <a:ext cx="3499" cy="150785"/>
              </a:xfrm>
              <a:custGeom>
                <a:avLst/>
                <a:gdLst/>
                <a:ahLst/>
                <a:cxnLst/>
                <a:rect l="l" t="t" r="r" b="b"/>
                <a:pathLst>
                  <a:path w="244" h="10515" extrusionOk="0">
                    <a:moveTo>
                      <a:pt x="1" y="1"/>
                    </a:moveTo>
                    <a:lnTo>
                      <a:pt x="1" y="10515"/>
                    </a:lnTo>
                    <a:lnTo>
                      <a:pt x="244" y="10515"/>
                    </a:lnTo>
                    <a:lnTo>
                      <a:pt x="24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71" name="Google Shape;4171;p29"/>
              <p:cNvSpPr/>
              <p:nvPr/>
            </p:nvSpPr>
            <p:spPr>
              <a:xfrm>
                <a:off x="4563019" y="6941403"/>
                <a:ext cx="3499" cy="40969"/>
              </a:xfrm>
              <a:custGeom>
                <a:avLst/>
                <a:gdLst/>
                <a:ahLst/>
                <a:cxnLst/>
                <a:rect l="l" t="t" r="r" b="b"/>
                <a:pathLst>
                  <a:path w="244" h="2857" extrusionOk="0">
                    <a:moveTo>
                      <a:pt x="1" y="0"/>
                    </a:moveTo>
                    <a:lnTo>
                      <a:pt x="1" y="2857"/>
                    </a:lnTo>
                    <a:cubicBezTo>
                      <a:pt x="61" y="2675"/>
                      <a:pt x="183" y="2553"/>
                      <a:pt x="244" y="2371"/>
                    </a:cubicBezTo>
                    <a:lnTo>
                      <a:pt x="24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72" name="Google Shape;4172;p29"/>
              <p:cNvSpPr/>
              <p:nvPr/>
            </p:nvSpPr>
            <p:spPr>
              <a:xfrm>
                <a:off x="4563019" y="5708220"/>
                <a:ext cx="3499" cy="150785"/>
              </a:xfrm>
              <a:custGeom>
                <a:avLst/>
                <a:gdLst/>
                <a:ahLst/>
                <a:cxnLst/>
                <a:rect l="l" t="t" r="r" b="b"/>
                <a:pathLst>
                  <a:path w="244" h="10515" extrusionOk="0">
                    <a:moveTo>
                      <a:pt x="1" y="1"/>
                    </a:moveTo>
                    <a:lnTo>
                      <a:pt x="1" y="10515"/>
                    </a:lnTo>
                    <a:lnTo>
                      <a:pt x="244" y="10515"/>
                    </a:lnTo>
                    <a:lnTo>
                      <a:pt x="24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73" name="Google Shape;4173;p29"/>
              <p:cNvSpPr/>
              <p:nvPr/>
            </p:nvSpPr>
            <p:spPr>
              <a:xfrm>
                <a:off x="4563019" y="6632892"/>
                <a:ext cx="3499" cy="150785"/>
              </a:xfrm>
              <a:custGeom>
                <a:avLst/>
                <a:gdLst/>
                <a:ahLst/>
                <a:cxnLst/>
                <a:rect l="l" t="t" r="r" b="b"/>
                <a:pathLst>
                  <a:path w="244" h="10515" extrusionOk="0">
                    <a:moveTo>
                      <a:pt x="1" y="0"/>
                    </a:moveTo>
                    <a:lnTo>
                      <a:pt x="1" y="10514"/>
                    </a:lnTo>
                    <a:lnTo>
                      <a:pt x="244" y="10514"/>
                    </a:lnTo>
                    <a:lnTo>
                      <a:pt x="24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74" name="Google Shape;4174;p29"/>
              <p:cNvSpPr/>
              <p:nvPr/>
            </p:nvSpPr>
            <p:spPr>
              <a:xfrm>
                <a:off x="4563019" y="6170986"/>
                <a:ext cx="3499" cy="149925"/>
              </a:xfrm>
              <a:custGeom>
                <a:avLst/>
                <a:gdLst/>
                <a:ahLst/>
                <a:cxnLst/>
                <a:rect l="l" t="t" r="r" b="b"/>
                <a:pathLst>
                  <a:path w="244" h="10455" extrusionOk="0">
                    <a:moveTo>
                      <a:pt x="1" y="1"/>
                    </a:moveTo>
                    <a:lnTo>
                      <a:pt x="1" y="10454"/>
                    </a:lnTo>
                    <a:lnTo>
                      <a:pt x="244" y="10454"/>
                    </a:lnTo>
                    <a:lnTo>
                      <a:pt x="24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75" name="Google Shape;4175;p29"/>
              <p:cNvSpPr/>
              <p:nvPr/>
            </p:nvSpPr>
            <p:spPr>
              <a:xfrm>
                <a:off x="4563019" y="6787147"/>
                <a:ext cx="3499" cy="149910"/>
              </a:xfrm>
              <a:custGeom>
                <a:avLst/>
                <a:gdLst/>
                <a:ahLst/>
                <a:cxnLst/>
                <a:rect l="l" t="t" r="r" b="b"/>
                <a:pathLst>
                  <a:path w="244" h="10454" extrusionOk="0">
                    <a:moveTo>
                      <a:pt x="1" y="0"/>
                    </a:moveTo>
                    <a:lnTo>
                      <a:pt x="1" y="10454"/>
                    </a:lnTo>
                    <a:lnTo>
                      <a:pt x="244" y="10454"/>
                    </a:lnTo>
                    <a:lnTo>
                      <a:pt x="24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76" name="Google Shape;4176;p29"/>
              <p:cNvSpPr/>
              <p:nvPr/>
            </p:nvSpPr>
            <p:spPr>
              <a:xfrm>
                <a:off x="916658" y="8170226"/>
                <a:ext cx="3530465" cy="3499"/>
              </a:xfrm>
              <a:custGeom>
                <a:avLst/>
                <a:gdLst/>
                <a:ahLst/>
                <a:cxnLst/>
                <a:rect l="l" t="t" r="r" b="b"/>
                <a:pathLst>
                  <a:path w="246197" h="244" extrusionOk="0">
                    <a:moveTo>
                      <a:pt x="0" y="0"/>
                    </a:moveTo>
                    <a:lnTo>
                      <a:pt x="0" y="243"/>
                    </a:lnTo>
                    <a:lnTo>
                      <a:pt x="246197" y="243"/>
                    </a:lnTo>
                    <a:cubicBezTo>
                      <a:pt x="246197" y="183"/>
                      <a:pt x="246197" y="61"/>
                      <a:pt x="246197" y="0"/>
                    </a:cubicBez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77" name="Google Shape;4177;p29"/>
              <p:cNvSpPr/>
              <p:nvPr/>
            </p:nvSpPr>
            <p:spPr>
              <a:xfrm>
                <a:off x="916658" y="8015971"/>
                <a:ext cx="3550512" cy="3499"/>
              </a:xfrm>
              <a:custGeom>
                <a:avLst/>
                <a:gdLst/>
                <a:ahLst/>
                <a:cxnLst/>
                <a:rect l="l" t="t" r="r" b="b"/>
                <a:pathLst>
                  <a:path w="247595" h="244" extrusionOk="0">
                    <a:moveTo>
                      <a:pt x="0" y="0"/>
                    </a:moveTo>
                    <a:lnTo>
                      <a:pt x="0" y="243"/>
                    </a:lnTo>
                    <a:lnTo>
                      <a:pt x="247534" y="243"/>
                    </a:lnTo>
                    <a:cubicBezTo>
                      <a:pt x="247594" y="183"/>
                      <a:pt x="247594" y="122"/>
                      <a:pt x="247594" y="0"/>
                    </a:cubicBez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78" name="Google Shape;4178;p29"/>
              <p:cNvSpPr/>
              <p:nvPr/>
            </p:nvSpPr>
            <p:spPr>
              <a:xfrm>
                <a:off x="916658" y="8324482"/>
                <a:ext cx="206553" cy="3499"/>
              </a:xfrm>
              <a:custGeom>
                <a:avLst/>
                <a:gdLst/>
                <a:ahLst/>
                <a:cxnLst/>
                <a:rect l="l" t="t" r="r" b="b"/>
                <a:pathLst>
                  <a:path w="14404" h="244" extrusionOk="0">
                    <a:moveTo>
                      <a:pt x="0" y="0"/>
                    </a:moveTo>
                    <a:lnTo>
                      <a:pt x="0" y="243"/>
                    </a:lnTo>
                    <a:lnTo>
                      <a:pt x="14404" y="243"/>
                    </a:lnTo>
                    <a:cubicBezTo>
                      <a:pt x="14282" y="183"/>
                      <a:pt x="14160" y="61"/>
                      <a:pt x="14039" y="0"/>
                    </a:cubicBez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79" name="Google Shape;4179;p29"/>
              <p:cNvSpPr/>
              <p:nvPr/>
            </p:nvSpPr>
            <p:spPr>
              <a:xfrm>
                <a:off x="1205122" y="8324482"/>
                <a:ext cx="827074" cy="3499"/>
              </a:xfrm>
              <a:custGeom>
                <a:avLst/>
                <a:gdLst/>
                <a:ahLst/>
                <a:cxnLst/>
                <a:rect l="l" t="t" r="r" b="b"/>
                <a:pathLst>
                  <a:path w="57676" h="244" extrusionOk="0">
                    <a:moveTo>
                      <a:pt x="426" y="0"/>
                    </a:moveTo>
                    <a:cubicBezTo>
                      <a:pt x="304" y="61"/>
                      <a:pt x="183" y="183"/>
                      <a:pt x="0" y="243"/>
                    </a:cubicBezTo>
                    <a:lnTo>
                      <a:pt x="57189" y="243"/>
                    </a:lnTo>
                    <a:cubicBezTo>
                      <a:pt x="57310" y="183"/>
                      <a:pt x="57493" y="61"/>
                      <a:pt x="57675" y="0"/>
                    </a:cubicBez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80" name="Google Shape;4180;p29"/>
              <p:cNvSpPr/>
              <p:nvPr/>
            </p:nvSpPr>
            <p:spPr>
              <a:xfrm>
                <a:off x="2426101" y="8324482"/>
                <a:ext cx="161239" cy="3499"/>
              </a:xfrm>
              <a:custGeom>
                <a:avLst/>
                <a:gdLst/>
                <a:ahLst/>
                <a:cxnLst/>
                <a:rect l="l" t="t" r="r" b="b"/>
                <a:pathLst>
                  <a:path w="11244" h="244" extrusionOk="0">
                    <a:moveTo>
                      <a:pt x="0" y="0"/>
                    </a:moveTo>
                    <a:cubicBezTo>
                      <a:pt x="304" y="61"/>
                      <a:pt x="669" y="183"/>
                      <a:pt x="1033" y="243"/>
                    </a:cubicBezTo>
                    <a:lnTo>
                      <a:pt x="10392" y="243"/>
                    </a:lnTo>
                    <a:cubicBezTo>
                      <a:pt x="10575" y="183"/>
                      <a:pt x="10696" y="183"/>
                      <a:pt x="10879" y="122"/>
                    </a:cubicBezTo>
                    <a:cubicBezTo>
                      <a:pt x="11000" y="61"/>
                      <a:pt x="11122" y="0"/>
                      <a:pt x="11243" y="0"/>
                    </a:cubicBez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81" name="Google Shape;4181;p29"/>
              <p:cNvSpPr/>
              <p:nvPr/>
            </p:nvSpPr>
            <p:spPr>
              <a:xfrm>
                <a:off x="2703236" y="8324482"/>
                <a:ext cx="329433" cy="3499"/>
              </a:xfrm>
              <a:custGeom>
                <a:avLst/>
                <a:gdLst/>
                <a:ahLst/>
                <a:cxnLst/>
                <a:rect l="l" t="t" r="r" b="b"/>
                <a:pathLst>
                  <a:path w="22973" h="244" extrusionOk="0">
                    <a:moveTo>
                      <a:pt x="0" y="0"/>
                    </a:moveTo>
                    <a:cubicBezTo>
                      <a:pt x="183" y="122"/>
                      <a:pt x="365" y="183"/>
                      <a:pt x="486" y="243"/>
                    </a:cubicBezTo>
                    <a:lnTo>
                      <a:pt x="22365" y="243"/>
                    </a:lnTo>
                    <a:cubicBezTo>
                      <a:pt x="22548" y="183"/>
                      <a:pt x="22791" y="61"/>
                      <a:pt x="22973" y="0"/>
                    </a:cubicBez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82" name="Google Shape;4182;p29"/>
              <p:cNvSpPr/>
              <p:nvPr/>
            </p:nvSpPr>
            <p:spPr>
              <a:xfrm>
                <a:off x="3134626" y="8324482"/>
                <a:ext cx="365168" cy="3499"/>
              </a:xfrm>
              <a:custGeom>
                <a:avLst/>
                <a:gdLst/>
                <a:ahLst/>
                <a:cxnLst/>
                <a:rect l="l" t="t" r="r" b="b"/>
                <a:pathLst>
                  <a:path w="25465" h="244" extrusionOk="0">
                    <a:moveTo>
                      <a:pt x="1" y="0"/>
                    </a:moveTo>
                    <a:cubicBezTo>
                      <a:pt x="244" y="61"/>
                      <a:pt x="548" y="183"/>
                      <a:pt x="791" y="243"/>
                    </a:cubicBezTo>
                    <a:lnTo>
                      <a:pt x="25040" y="243"/>
                    </a:lnTo>
                    <a:cubicBezTo>
                      <a:pt x="25161" y="183"/>
                      <a:pt x="25343" y="61"/>
                      <a:pt x="25465" y="0"/>
                    </a:cubicBez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83" name="Google Shape;4183;p29"/>
              <p:cNvSpPr/>
              <p:nvPr/>
            </p:nvSpPr>
            <p:spPr>
              <a:xfrm>
                <a:off x="916658" y="8477862"/>
                <a:ext cx="264946" cy="4374"/>
              </a:xfrm>
              <a:custGeom>
                <a:avLst/>
                <a:gdLst/>
                <a:ahLst/>
                <a:cxnLst/>
                <a:rect l="l" t="t" r="r" b="b"/>
                <a:pathLst>
                  <a:path w="18476" h="305" extrusionOk="0">
                    <a:moveTo>
                      <a:pt x="0" y="1"/>
                    </a:moveTo>
                    <a:lnTo>
                      <a:pt x="0" y="305"/>
                    </a:lnTo>
                    <a:lnTo>
                      <a:pt x="14464" y="305"/>
                    </a:lnTo>
                    <a:cubicBezTo>
                      <a:pt x="15801" y="183"/>
                      <a:pt x="17138" y="61"/>
                      <a:pt x="18475" y="1"/>
                    </a:cubicBez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84" name="Google Shape;4184;p29"/>
              <p:cNvSpPr/>
              <p:nvPr/>
            </p:nvSpPr>
            <p:spPr>
              <a:xfrm>
                <a:off x="1235623" y="7861715"/>
                <a:ext cx="3285581" cy="4374"/>
              </a:xfrm>
              <a:custGeom>
                <a:avLst/>
                <a:gdLst/>
                <a:ahLst/>
                <a:cxnLst/>
                <a:rect l="l" t="t" r="r" b="b"/>
                <a:pathLst>
                  <a:path w="229120" h="305" extrusionOk="0">
                    <a:moveTo>
                      <a:pt x="122" y="0"/>
                    </a:moveTo>
                    <a:cubicBezTo>
                      <a:pt x="61" y="122"/>
                      <a:pt x="0" y="183"/>
                      <a:pt x="0" y="304"/>
                    </a:cubicBezTo>
                    <a:lnTo>
                      <a:pt x="228998" y="304"/>
                    </a:lnTo>
                    <a:cubicBezTo>
                      <a:pt x="229059" y="183"/>
                      <a:pt x="229059" y="122"/>
                      <a:pt x="229119" y="0"/>
                    </a:cubicBez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85" name="Google Shape;4185;p29"/>
              <p:cNvSpPr/>
              <p:nvPr/>
            </p:nvSpPr>
            <p:spPr>
              <a:xfrm>
                <a:off x="916658" y="7707460"/>
                <a:ext cx="3635921" cy="4359"/>
              </a:xfrm>
              <a:custGeom>
                <a:avLst/>
                <a:gdLst/>
                <a:ahLst/>
                <a:cxnLst/>
                <a:rect l="l" t="t" r="r" b="b"/>
                <a:pathLst>
                  <a:path w="253551" h="304" extrusionOk="0">
                    <a:moveTo>
                      <a:pt x="0" y="0"/>
                    </a:moveTo>
                    <a:lnTo>
                      <a:pt x="0" y="304"/>
                    </a:lnTo>
                    <a:lnTo>
                      <a:pt x="253550" y="304"/>
                    </a:lnTo>
                    <a:lnTo>
                      <a:pt x="253550" y="243"/>
                    </a:lnTo>
                    <a:cubicBezTo>
                      <a:pt x="253550" y="182"/>
                      <a:pt x="253550" y="122"/>
                      <a:pt x="253550" y="0"/>
                    </a:cubicBez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86" name="Google Shape;4186;p29"/>
              <p:cNvSpPr/>
              <p:nvPr/>
            </p:nvSpPr>
            <p:spPr>
              <a:xfrm>
                <a:off x="916658" y="7554065"/>
                <a:ext cx="3640281" cy="3499"/>
              </a:xfrm>
              <a:custGeom>
                <a:avLst/>
                <a:gdLst/>
                <a:ahLst/>
                <a:cxnLst/>
                <a:rect l="l" t="t" r="r" b="b"/>
                <a:pathLst>
                  <a:path w="253855" h="244" extrusionOk="0">
                    <a:moveTo>
                      <a:pt x="0" y="1"/>
                    </a:moveTo>
                    <a:lnTo>
                      <a:pt x="0" y="244"/>
                    </a:lnTo>
                    <a:lnTo>
                      <a:pt x="253854" y="244"/>
                    </a:lnTo>
                    <a:cubicBezTo>
                      <a:pt x="253854" y="183"/>
                      <a:pt x="253854" y="62"/>
                      <a:pt x="253854" y="1"/>
                    </a:cubicBez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87" name="Google Shape;4187;p29"/>
              <p:cNvSpPr/>
              <p:nvPr/>
            </p:nvSpPr>
            <p:spPr>
              <a:xfrm>
                <a:off x="1244341" y="7399810"/>
                <a:ext cx="3283831" cy="3499"/>
              </a:xfrm>
              <a:custGeom>
                <a:avLst/>
                <a:gdLst/>
                <a:ahLst/>
                <a:cxnLst/>
                <a:rect l="l" t="t" r="r" b="b"/>
                <a:pathLst>
                  <a:path w="228998" h="244" extrusionOk="0">
                    <a:moveTo>
                      <a:pt x="0" y="1"/>
                    </a:moveTo>
                    <a:cubicBezTo>
                      <a:pt x="0" y="62"/>
                      <a:pt x="0" y="183"/>
                      <a:pt x="0" y="244"/>
                    </a:cubicBezTo>
                    <a:lnTo>
                      <a:pt x="228998" y="244"/>
                    </a:lnTo>
                    <a:cubicBezTo>
                      <a:pt x="228998" y="183"/>
                      <a:pt x="228998" y="62"/>
                      <a:pt x="228998" y="1"/>
                    </a:cubicBez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88" name="Google Shape;4188;p29"/>
              <p:cNvSpPr/>
              <p:nvPr/>
            </p:nvSpPr>
            <p:spPr>
              <a:xfrm>
                <a:off x="916658" y="7245554"/>
                <a:ext cx="3595827" cy="3499"/>
              </a:xfrm>
              <a:custGeom>
                <a:avLst/>
                <a:gdLst/>
                <a:ahLst/>
                <a:cxnLst/>
                <a:rect l="l" t="t" r="r" b="b"/>
                <a:pathLst>
                  <a:path w="250755" h="244" extrusionOk="0">
                    <a:moveTo>
                      <a:pt x="0" y="1"/>
                    </a:moveTo>
                    <a:lnTo>
                      <a:pt x="0" y="244"/>
                    </a:lnTo>
                    <a:lnTo>
                      <a:pt x="250694" y="244"/>
                    </a:lnTo>
                    <a:cubicBezTo>
                      <a:pt x="250694" y="183"/>
                      <a:pt x="250694" y="122"/>
                      <a:pt x="250755" y="1"/>
                    </a:cubicBez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89" name="Google Shape;4189;p29"/>
              <p:cNvSpPr/>
              <p:nvPr/>
            </p:nvSpPr>
            <p:spPr>
              <a:xfrm>
                <a:off x="916658" y="7091299"/>
                <a:ext cx="3617624" cy="4374"/>
              </a:xfrm>
              <a:custGeom>
                <a:avLst/>
                <a:gdLst/>
                <a:ahLst/>
                <a:cxnLst/>
                <a:rect l="l" t="t" r="r" b="b"/>
                <a:pathLst>
                  <a:path w="252275" h="305" extrusionOk="0">
                    <a:moveTo>
                      <a:pt x="0" y="1"/>
                    </a:moveTo>
                    <a:lnTo>
                      <a:pt x="0" y="305"/>
                    </a:lnTo>
                    <a:lnTo>
                      <a:pt x="252274" y="305"/>
                    </a:lnTo>
                    <a:cubicBezTo>
                      <a:pt x="252274" y="183"/>
                      <a:pt x="252274" y="122"/>
                      <a:pt x="252274" y="1"/>
                    </a:cubicBez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90" name="Google Shape;4190;p29"/>
              <p:cNvSpPr/>
              <p:nvPr/>
            </p:nvSpPr>
            <p:spPr>
              <a:xfrm>
                <a:off x="1239107" y="6937918"/>
                <a:ext cx="3343099" cy="3499"/>
              </a:xfrm>
              <a:custGeom>
                <a:avLst/>
                <a:gdLst/>
                <a:ahLst/>
                <a:cxnLst/>
                <a:rect l="l" t="t" r="r" b="b"/>
                <a:pathLst>
                  <a:path w="233131" h="244" extrusionOk="0">
                    <a:moveTo>
                      <a:pt x="0" y="0"/>
                    </a:moveTo>
                    <a:cubicBezTo>
                      <a:pt x="61" y="61"/>
                      <a:pt x="61" y="122"/>
                      <a:pt x="122" y="243"/>
                    </a:cubicBezTo>
                    <a:lnTo>
                      <a:pt x="233009" y="243"/>
                    </a:lnTo>
                    <a:cubicBezTo>
                      <a:pt x="233070" y="122"/>
                      <a:pt x="233070" y="61"/>
                      <a:pt x="233131" y="0"/>
                    </a:cubicBez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91" name="Google Shape;4191;p29"/>
              <p:cNvSpPr/>
              <p:nvPr/>
            </p:nvSpPr>
            <p:spPr>
              <a:xfrm>
                <a:off x="916658" y="6783663"/>
                <a:ext cx="3687330" cy="3499"/>
              </a:xfrm>
              <a:custGeom>
                <a:avLst/>
                <a:gdLst/>
                <a:ahLst/>
                <a:cxnLst/>
                <a:rect l="l" t="t" r="r" b="b"/>
                <a:pathLst>
                  <a:path w="257136" h="244" extrusionOk="0">
                    <a:moveTo>
                      <a:pt x="0" y="0"/>
                    </a:moveTo>
                    <a:lnTo>
                      <a:pt x="0" y="243"/>
                    </a:lnTo>
                    <a:lnTo>
                      <a:pt x="257075" y="243"/>
                    </a:lnTo>
                    <a:cubicBezTo>
                      <a:pt x="257075" y="122"/>
                      <a:pt x="257136" y="61"/>
                      <a:pt x="257136" y="0"/>
                    </a:cubicBez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92" name="Google Shape;4192;p29"/>
              <p:cNvSpPr/>
              <p:nvPr/>
            </p:nvSpPr>
            <p:spPr>
              <a:xfrm>
                <a:off x="916658" y="6629407"/>
                <a:ext cx="3759676" cy="3499"/>
              </a:xfrm>
              <a:custGeom>
                <a:avLst/>
                <a:gdLst/>
                <a:ahLst/>
                <a:cxnLst/>
                <a:rect l="l" t="t" r="r" b="b"/>
                <a:pathLst>
                  <a:path w="262181" h="244" extrusionOk="0">
                    <a:moveTo>
                      <a:pt x="0" y="0"/>
                    </a:moveTo>
                    <a:lnTo>
                      <a:pt x="0" y="243"/>
                    </a:lnTo>
                    <a:lnTo>
                      <a:pt x="262180" y="243"/>
                    </a:lnTo>
                    <a:lnTo>
                      <a:pt x="262180"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93" name="Google Shape;4193;p29"/>
              <p:cNvSpPr/>
              <p:nvPr/>
            </p:nvSpPr>
            <p:spPr>
              <a:xfrm>
                <a:off x="916658" y="6475152"/>
                <a:ext cx="195225" cy="3499"/>
              </a:xfrm>
              <a:custGeom>
                <a:avLst/>
                <a:gdLst/>
                <a:ahLst/>
                <a:cxnLst/>
                <a:rect l="l" t="t" r="r" b="b"/>
                <a:pathLst>
                  <a:path w="13614" h="244" extrusionOk="0">
                    <a:moveTo>
                      <a:pt x="0" y="0"/>
                    </a:moveTo>
                    <a:lnTo>
                      <a:pt x="0" y="243"/>
                    </a:lnTo>
                    <a:lnTo>
                      <a:pt x="13310" y="243"/>
                    </a:lnTo>
                    <a:cubicBezTo>
                      <a:pt x="13370" y="182"/>
                      <a:pt x="13492" y="122"/>
                      <a:pt x="13613" y="0"/>
                    </a:cubicBez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94" name="Google Shape;4194;p29"/>
              <p:cNvSpPr/>
              <p:nvPr/>
            </p:nvSpPr>
            <p:spPr>
              <a:xfrm>
                <a:off x="1218185" y="6475152"/>
                <a:ext cx="3458148" cy="3499"/>
              </a:xfrm>
              <a:custGeom>
                <a:avLst/>
                <a:gdLst/>
                <a:ahLst/>
                <a:cxnLst/>
                <a:rect l="l" t="t" r="r" b="b"/>
                <a:pathLst>
                  <a:path w="241154" h="244" extrusionOk="0">
                    <a:moveTo>
                      <a:pt x="1" y="0"/>
                    </a:moveTo>
                    <a:cubicBezTo>
                      <a:pt x="62" y="61"/>
                      <a:pt x="183" y="182"/>
                      <a:pt x="244" y="243"/>
                    </a:cubicBezTo>
                    <a:lnTo>
                      <a:pt x="241153" y="243"/>
                    </a:lnTo>
                    <a:lnTo>
                      <a:pt x="241153"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95" name="Google Shape;4195;p29"/>
              <p:cNvSpPr/>
              <p:nvPr/>
            </p:nvSpPr>
            <p:spPr>
              <a:xfrm>
                <a:off x="916658" y="6320897"/>
                <a:ext cx="3759676" cy="4359"/>
              </a:xfrm>
              <a:custGeom>
                <a:avLst/>
                <a:gdLst/>
                <a:ahLst/>
                <a:cxnLst/>
                <a:rect l="l" t="t" r="r" b="b"/>
                <a:pathLst>
                  <a:path w="262181" h="304" extrusionOk="0">
                    <a:moveTo>
                      <a:pt x="0" y="0"/>
                    </a:moveTo>
                    <a:lnTo>
                      <a:pt x="0" y="304"/>
                    </a:lnTo>
                    <a:lnTo>
                      <a:pt x="262180" y="304"/>
                    </a:lnTo>
                    <a:lnTo>
                      <a:pt x="262180"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96" name="Google Shape;4196;p29"/>
              <p:cNvSpPr/>
              <p:nvPr/>
            </p:nvSpPr>
            <p:spPr>
              <a:xfrm>
                <a:off x="916658" y="6166641"/>
                <a:ext cx="203943" cy="4359"/>
              </a:xfrm>
              <a:custGeom>
                <a:avLst/>
                <a:gdLst/>
                <a:ahLst/>
                <a:cxnLst/>
                <a:rect l="l" t="t" r="r" b="b"/>
                <a:pathLst>
                  <a:path w="14222" h="304" extrusionOk="0">
                    <a:moveTo>
                      <a:pt x="0" y="0"/>
                    </a:moveTo>
                    <a:lnTo>
                      <a:pt x="0" y="304"/>
                    </a:lnTo>
                    <a:lnTo>
                      <a:pt x="14221" y="304"/>
                    </a:lnTo>
                    <a:cubicBezTo>
                      <a:pt x="14100" y="243"/>
                      <a:pt x="13978" y="122"/>
                      <a:pt x="13857" y="0"/>
                    </a:cubicBez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97" name="Google Shape;4197;p29"/>
              <p:cNvSpPr/>
              <p:nvPr/>
            </p:nvSpPr>
            <p:spPr>
              <a:xfrm>
                <a:off x="1208606" y="6167502"/>
                <a:ext cx="3467727" cy="3499"/>
              </a:xfrm>
              <a:custGeom>
                <a:avLst/>
                <a:gdLst/>
                <a:ahLst/>
                <a:cxnLst/>
                <a:rect l="l" t="t" r="r" b="b"/>
                <a:pathLst>
                  <a:path w="241822" h="244" extrusionOk="0">
                    <a:moveTo>
                      <a:pt x="365" y="1"/>
                    </a:moveTo>
                    <a:cubicBezTo>
                      <a:pt x="243" y="62"/>
                      <a:pt x="122" y="183"/>
                      <a:pt x="0" y="244"/>
                    </a:cubicBezTo>
                    <a:lnTo>
                      <a:pt x="241821" y="244"/>
                    </a:lnTo>
                    <a:lnTo>
                      <a:pt x="241821"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98" name="Google Shape;4198;p29"/>
              <p:cNvSpPr/>
              <p:nvPr/>
            </p:nvSpPr>
            <p:spPr>
              <a:xfrm>
                <a:off x="916658" y="6013246"/>
                <a:ext cx="3759676" cy="3499"/>
              </a:xfrm>
              <a:custGeom>
                <a:avLst/>
                <a:gdLst/>
                <a:ahLst/>
                <a:cxnLst/>
                <a:rect l="l" t="t" r="r" b="b"/>
                <a:pathLst>
                  <a:path w="262181" h="244" extrusionOk="0">
                    <a:moveTo>
                      <a:pt x="0" y="1"/>
                    </a:moveTo>
                    <a:lnTo>
                      <a:pt x="0" y="244"/>
                    </a:lnTo>
                    <a:lnTo>
                      <a:pt x="262180" y="244"/>
                    </a:lnTo>
                    <a:lnTo>
                      <a:pt x="262180"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99" name="Google Shape;4199;p29"/>
              <p:cNvSpPr/>
              <p:nvPr/>
            </p:nvSpPr>
            <p:spPr>
              <a:xfrm>
                <a:off x="916658" y="5858991"/>
                <a:ext cx="3759676" cy="3499"/>
              </a:xfrm>
              <a:custGeom>
                <a:avLst/>
                <a:gdLst/>
                <a:ahLst/>
                <a:cxnLst/>
                <a:rect l="l" t="t" r="r" b="b"/>
                <a:pathLst>
                  <a:path w="262181" h="244" extrusionOk="0">
                    <a:moveTo>
                      <a:pt x="0" y="1"/>
                    </a:moveTo>
                    <a:lnTo>
                      <a:pt x="0" y="244"/>
                    </a:lnTo>
                    <a:lnTo>
                      <a:pt x="262180" y="244"/>
                    </a:lnTo>
                    <a:lnTo>
                      <a:pt x="262180"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00" name="Google Shape;4200;p29"/>
              <p:cNvSpPr/>
              <p:nvPr/>
            </p:nvSpPr>
            <p:spPr>
              <a:xfrm>
                <a:off x="916658" y="5704736"/>
                <a:ext cx="3759676" cy="4374"/>
              </a:xfrm>
              <a:custGeom>
                <a:avLst/>
                <a:gdLst/>
                <a:ahLst/>
                <a:cxnLst/>
                <a:rect l="l" t="t" r="r" b="b"/>
                <a:pathLst>
                  <a:path w="262181" h="305" extrusionOk="0">
                    <a:moveTo>
                      <a:pt x="0" y="1"/>
                    </a:moveTo>
                    <a:lnTo>
                      <a:pt x="0" y="305"/>
                    </a:lnTo>
                    <a:lnTo>
                      <a:pt x="262180" y="305"/>
                    </a:lnTo>
                    <a:lnTo>
                      <a:pt x="262180"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grpSp>
        <p:nvGrpSpPr>
          <p:cNvPr id="4201" name="Google Shape;4201;p29"/>
          <p:cNvGrpSpPr/>
          <p:nvPr/>
        </p:nvGrpSpPr>
        <p:grpSpPr>
          <a:xfrm>
            <a:off x="814047" y="933508"/>
            <a:ext cx="7527193" cy="2966097"/>
            <a:chOff x="-6219592" y="940873"/>
            <a:chExt cx="7527193" cy="2966097"/>
          </a:xfrm>
        </p:grpSpPr>
        <p:sp>
          <p:nvSpPr>
            <p:cNvPr id="4202" name="Google Shape;4202;p29"/>
            <p:cNvSpPr/>
            <p:nvPr/>
          </p:nvSpPr>
          <p:spPr>
            <a:xfrm>
              <a:off x="-6219592" y="940873"/>
              <a:ext cx="7527193" cy="2966097"/>
            </a:xfrm>
            <a:custGeom>
              <a:avLst/>
              <a:gdLst/>
              <a:ahLst/>
              <a:cxnLst/>
              <a:rect l="l" t="t" r="r" b="b"/>
              <a:pathLst>
                <a:path w="284986" h="112299" extrusionOk="0">
                  <a:moveTo>
                    <a:pt x="54538" y="0"/>
                  </a:moveTo>
                  <a:cubicBezTo>
                    <a:pt x="54205" y="33"/>
                    <a:pt x="53906" y="66"/>
                    <a:pt x="53607" y="100"/>
                  </a:cubicBezTo>
                  <a:cubicBezTo>
                    <a:pt x="49486" y="698"/>
                    <a:pt x="45531" y="2160"/>
                    <a:pt x="42042" y="4420"/>
                  </a:cubicBezTo>
                  <a:cubicBezTo>
                    <a:pt x="40446" y="5450"/>
                    <a:pt x="38884" y="6680"/>
                    <a:pt x="37023" y="7112"/>
                  </a:cubicBezTo>
                  <a:cubicBezTo>
                    <a:pt x="36797" y="7169"/>
                    <a:pt x="36579" y="7194"/>
                    <a:pt x="36368" y="7194"/>
                  </a:cubicBezTo>
                  <a:cubicBezTo>
                    <a:pt x="34840" y="7194"/>
                    <a:pt x="33652" y="5856"/>
                    <a:pt x="32105" y="5185"/>
                  </a:cubicBezTo>
                  <a:cubicBezTo>
                    <a:pt x="31448" y="4891"/>
                    <a:pt x="30768" y="4780"/>
                    <a:pt x="30073" y="4780"/>
                  </a:cubicBezTo>
                  <a:cubicBezTo>
                    <a:pt x="27880" y="4780"/>
                    <a:pt x="25533" y="5888"/>
                    <a:pt x="23283" y="5888"/>
                  </a:cubicBezTo>
                  <a:cubicBezTo>
                    <a:pt x="22852" y="5888"/>
                    <a:pt x="22424" y="5847"/>
                    <a:pt x="22001" y="5750"/>
                  </a:cubicBezTo>
                  <a:cubicBezTo>
                    <a:pt x="21416" y="5615"/>
                    <a:pt x="20816" y="5449"/>
                    <a:pt x="20221" y="5449"/>
                  </a:cubicBezTo>
                  <a:cubicBezTo>
                    <a:pt x="19937" y="5449"/>
                    <a:pt x="19655" y="5487"/>
                    <a:pt x="19376" y="5583"/>
                  </a:cubicBezTo>
                  <a:cubicBezTo>
                    <a:pt x="18910" y="5750"/>
                    <a:pt x="18512" y="6082"/>
                    <a:pt x="18046" y="6315"/>
                  </a:cubicBezTo>
                  <a:cubicBezTo>
                    <a:pt x="17402" y="6624"/>
                    <a:pt x="16677" y="6693"/>
                    <a:pt x="15950" y="6693"/>
                  </a:cubicBezTo>
                  <a:cubicBezTo>
                    <a:pt x="15740" y="6693"/>
                    <a:pt x="15530" y="6688"/>
                    <a:pt x="15321" y="6680"/>
                  </a:cubicBezTo>
                  <a:cubicBezTo>
                    <a:pt x="11699" y="6514"/>
                    <a:pt x="8209" y="5583"/>
                    <a:pt x="4653" y="4952"/>
                  </a:cubicBezTo>
                  <a:cubicBezTo>
                    <a:pt x="4249" y="4883"/>
                    <a:pt x="3841" y="4850"/>
                    <a:pt x="3433" y="4850"/>
                  </a:cubicBezTo>
                  <a:cubicBezTo>
                    <a:pt x="2260" y="4850"/>
                    <a:pt x="1085" y="5124"/>
                    <a:pt x="0" y="5617"/>
                  </a:cubicBezTo>
                  <a:lnTo>
                    <a:pt x="0" y="17980"/>
                  </a:lnTo>
                  <a:lnTo>
                    <a:pt x="13393" y="18212"/>
                  </a:lnTo>
                  <a:cubicBezTo>
                    <a:pt x="14424" y="16385"/>
                    <a:pt x="16385" y="15122"/>
                    <a:pt x="18645" y="15122"/>
                  </a:cubicBezTo>
                  <a:cubicBezTo>
                    <a:pt x="21968" y="15122"/>
                    <a:pt x="24660" y="17814"/>
                    <a:pt x="24660" y="21170"/>
                  </a:cubicBezTo>
                  <a:cubicBezTo>
                    <a:pt x="24660" y="24494"/>
                    <a:pt x="21968" y="27186"/>
                    <a:pt x="18645" y="27186"/>
                  </a:cubicBezTo>
                  <a:cubicBezTo>
                    <a:pt x="16385" y="27186"/>
                    <a:pt x="14424" y="25923"/>
                    <a:pt x="13393" y="24095"/>
                  </a:cubicBezTo>
                  <a:lnTo>
                    <a:pt x="0" y="24328"/>
                  </a:lnTo>
                  <a:lnTo>
                    <a:pt x="0" y="50383"/>
                  </a:lnTo>
                  <a:lnTo>
                    <a:pt x="13393" y="50649"/>
                  </a:lnTo>
                  <a:cubicBezTo>
                    <a:pt x="14424" y="48788"/>
                    <a:pt x="16385" y="47525"/>
                    <a:pt x="18645" y="47525"/>
                  </a:cubicBezTo>
                  <a:cubicBezTo>
                    <a:pt x="21968" y="47525"/>
                    <a:pt x="24660" y="50250"/>
                    <a:pt x="24660" y="53574"/>
                  </a:cubicBezTo>
                  <a:cubicBezTo>
                    <a:pt x="24660" y="56897"/>
                    <a:pt x="21968" y="59589"/>
                    <a:pt x="18645" y="59589"/>
                  </a:cubicBezTo>
                  <a:cubicBezTo>
                    <a:pt x="16385" y="59589"/>
                    <a:pt x="14424" y="58326"/>
                    <a:pt x="13393" y="56498"/>
                  </a:cubicBezTo>
                  <a:lnTo>
                    <a:pt x="0" y="56764"/>
                  </a:lnTo>
                  <a:lnTo>
                    <a:pt x="0" y="82787"/>
                  </a:lnTo>
                  <a:lnTo>
                    <a:pt x="13393" y="83053"/>
                  </a:lnTo>
                  <a:cubicBezTo>
                    <a:pt x="14424" y="81192"/>
                    <a:pt x="16385" y="79962"/>
                    <a:pt x="18645" y="79962"/>
                  </a:cubicBezTo>
                  <a:cubicBezTo>
                    <a:pt x="21968" y="79962"/>
                    <a:pt x="24660" y="82654"/>
                    <a:pt x="24660" y="85977"/>
                  </a:cubicBezTo>
                  <a:cubicBezTo>
                    <a:pt x="24660" y="89301"/>
                    <a:pt x="21968" y="92026"/>
                    <a:pt x="18645" y="92026"/>
                  </a:cubicBezTo>
                  <a:cubicBezTo>
                    <a:pt x="16385" y="92026"/>
                    <a:pt x="14424" y="90763"/>
                    <a:pt x="13393" y="88902"/>
                  </a:cubicBezTo>
                  <a:lnTo>
                    <a:pt x="0" y="89168"/>
                  </a:lnTo>
                  <a:lnTo>
                    <a:pt x="0" y="112299"/>
                  </a:lnTo>
                  <a:lnTo>
                    <a:pt x="284986" y="112299"/>
                  </a:lnTo>
                  <a:lnTo>
                    <a:pt x="284986" y="0"/>
                  </a:lnTo>
                  <a:lnTo>
                    <a:pt x="252416" y="0"/>
                  </a:lnTo>
                  <a:cubicBezTo>
                    <a:pt x="251285" y="306"/>
                    <a:pt x="250126" y="639"/>
                    <a:pt x="248939" y="639"/>
                  </a:cubicBezTo>
                  <a:cubicBezTo>
                    <a:pt x="248835" y="639"/>
                    <a:pt x="248731" y="637"/>
                    <a:pt x="248627" y="631"/>
                  </a:cubicBezTo>
                  <a:cubicBezTo>
                    <a:pt x="247472" y="567"/>
                    <a:pt x="246317" y="131"/>
                    <a:pt x="245161" y="131"/>
                  </a:cubicBezTo>
                  <a:cubicBezTo>
                    <a:pt x="245120" y="131"/>
                    <a:pt x="245079" y="132"/>
                    <a:pt x="245038" y="133"/>
                  </a:cubicBezTo>
                  <a:cubicBezTo>
                    <a:pt x="243841" y="199"/>
                    <a:pt x="242711" y="698"/>
                    <a:pt x="241615" y="1163"/>
                  </a:cubicBezTo>
                  <a:cubicBezTo>
                    <a:pt x="235995" y="3552"/>
                    <a:pt x="229900" y="4776"/>
                    <a:pt x="223812" y="4776"/>
                  </a:cubicBezTo>
                  <a:cubicBezTo>
                    <a:pt x="222699" y="4776"/>
                    <a:pt x="221587" y="4735"/>
                    <a:pt x="220478" y="4653"/>
                  </a:cubicBezTo>
                  <a:cubicBezTo>
                    <a:pt x="219846" y="4594"/>
                    <a:pt x="219188" y="4529"/>
                    <a:pt x="218539" y="4529"/>
                  </a:cubicBezTo>
                  <a:cubicBezTo>
                    <a:pt x="217720" y="4529"/>
                    <a:pt x="216914" y="4633"/>
                    <a:pt x="216190" y="4985"/>
                  </a:cubicBezTo>
                  <a:cubicBezTo>
                    <a:pt x="215111" y="5476"/>
                    <a:pt x="214193" y="6448"/>
                    <a:pt x="213025" y="6448"/>
                  </a:cubicBezTo>
                  <a:cubicBezTo>
                    <a:pt x="213006" y="6448"/>
                    <a:pt x="212986" y="6448"/>
                    <a:pt x="212967" y="6447"/>
                  </a:cubicBezTo>
                  <a:cubicBezTo>
                    <a:pt x="212136" y="6414"/>
                    <a:pt x="211371" y="5849"/>
                    <a:pt x="210540" y="5716"/>
                  </a:cubicBezTo>
                  <a:cubicBezTo>
                    <a:pt x="210442" y="5705"/>
                    <a:pt x="210344" y="5700"/>
                    <a:pt x="210246" y="5700"/>
                  </a:cubicBezTo>
                  <a:cubicBezTo>
                    <a:pt x="209481" y="5700"/>
                    <a:pt x="208722" y="6024"/>
                    <a:pt x="208015" y="6348"/>
                  </a:cubicBezTo>
                  <a:cubicBezTo>
                    <a:pt x="202597" y="8807"/>
                    <a:pt x="197380" y="11665"/>
                    <a:pt x="192394" y="14922"/>
                  </a:cubicBezTo>
                  <a:cubicBezTo>
                    <a:pt x="191131" y="15753"/>
                    <a:pt x="189869" y="16584"/>
                    <a:pt x="188439" y="16916"/>
                  </a:cubicBezTo>
                  <a:cubicBezTo>
                    <a:pt x="187895" y="17035"/>
                    <a:pt x="187359" y="17090"/>
                    <a:pt x="186831" y="17090"/>
                  </a:cubicBezTo>
                  <a:cubicBezTo>
                    <a:pt x="182197" y="17090"/>
                    <a:pt x="178118" y="12890"/>
                    <a:pt x="173584" y="11100"/>
                  </a:cubicBezTo>
                  <a:cubicBezTo>
                    <a:pt x="170692" y="9970"/>
                    <a:pt x="168432" y="7577"/>
                    <a:pt x="165873" y="5816"/>
                  </a:cubicBezTo>
                  <a:cubicBezTo>
                    <a:pt x="165375" y="5484"/>
                    <a:pt x="164843" y="5118"/>
                    <a:pt x="164278" y="4885"/>
                  </a:cubicBezTo>
                  <a:cubicBezTo>
                    <a:pt x="163580" y="4586"/>
                    <a:pt x="162782" y="4487"/>
                    <a:pt x="162018" y="4387"/>
                  </a:cubicBezTo>
                  <a:cubicBezTo>
                    <a:pt x="160722" y="4221"/>
                    <a:pt x="159426" y="4055"/>
                    <a:pt x="158130" y="3888"/>
                  </a:cubicBezTo>
                  <a:cubicBezTo>
                    <a:pt x="155893" y="3589"/>
                    <a:pt x="153640" y="3289"/>
                    <a:pt x="151404" y="3289"/>
                  </a:cubicBezTo>
                  <a:cubicBezTo>
                    <a:pt x="150418" y="3289"/>
                    <a:pt x="149435" y="3347"/>
                    <a:pt x="148458" y="3490"/>
                  </a:cubicBezTo>
                  <a:cubicBezTo>
                    <a:pt x="143399" y="4208"/>
                    <a:pt x="138610" y="7056"/>
                    <a:pt x="133629" y="7056"/>
                  </a:cubicBezTo>
                  <a:cubicBezTo>
                    <a:pt x="133080" y="7056"/>
                    <a:pt x="132528" y="7022"/>
                    <a:pt x="131974" y="6946"/>
                  </a:cubicBezTo>
                  <a:cubicBezTo>
                    <a:pt x="128975" y="6532"/>
                    <a:pt x="125755" y="4410"/>
                    <a:pt x="122377" y="4410"/>
                  </a:cubicBezTo>
                  <a:cubicBezTo>
                    <a:pt x="121412" y="4410"/>
                    <a:pt x="120434" y="4583"/>
                    <a:pt x="119445" y="5018"/>
                  </a:cubicBezTo>
                  <a:cubicBezTo>
                    <a:pt x="117443" y="5933"/>
                    <a:pt x="115516" y="7512"/>
                    <a:pt x="113429" y="7512"/>
                  </a:cubicBezTo>
                  <a:cubicBezTo>
                    <a:pt x="113090" y="7512"/>
                    <a:pt x="112747" y="7471"/>
                    <a:pt x="112399" y="7378"/>
                  </a:cubicBezTo>
                  <a:cubicBezTo>
                    <a:pt x="111188" y="7040"/>
                    <a:pt x="110001" y="6153"/>
                    <a:pt x="108777" y="6153"/>
                  </a:cubicBezTo>
                  <a:cubicBezTo>
                    <a:pt x="108557" y="6153"/>
                    <a:pt x="108335" y="6182"/>
                    <a:pt x="108112" y="6248"/>
                  </a:cubicBezTo>
                  <a:cubicBezTo>
                    <a:pt x="107314" y="6481"/>
                    <a:pt x="106749" y="7179"/>
                    <a:pt x="105952" y="7411"/>
                  </a:cubicBezTo>
                  <a:cubicBezTo>
                    <a:pt x="105732" y="7476"/>
                    <a:pt x="105509" y="7503"/>
                    <a:pt x="105283" y="7503"/>
                  </a:cubicBezTo>
                  <a:cubicBezTo>
                    <a:pt x="104082" y="7503"/>
                    <a:pt x="102813" y="6730"/>
                    <a:pt x="101632" y="6730"/>
                  </a:cubicBezTo>
                  <a:cubicBezTo>
                    <a:pt x="101326" y="6730"/>
                    <a:pt x="101026" y="6782"/>
                    <a:pt x="100734" y="6913"/>
                  </a:cubicBezTo>
                  <a:cubicBezTo>
                    <a:pt x="100069" y="7212"/>
                    <a:pt x="99604" y="7910"/>
                    <a:pt x="98873" y="8009"/>
                  </a:cubicBezTo>
                  <a:cubicBezTo>
                    <a:pt x="98797" y="8022"/>
                    <a:pt x="98722" y="8028"/>
                    <a:pt x="98648" y="8028"/>
                  </a:cubicBezTo>
                  <a:cubicBezTo>
                    <a:pt x="97758" y="8028"/>
                    <a:pt x="97035" y="7161"/>
                    <a:pt x="96114" y="6946"/>
                  </a:cubicBezTo>
                  <a:cubicBezTo>
                    <a:pt x="95944" y="6902"/>
                    <a:pt x="95776" y="6883"/>
                    <a:pt x="95610" y="6883"/>
                  </a:cubicBezTo>
                  <a:cubicBezTo>
                    <a:pt x="94382" y="6883"/>
                    <a:pt x="93252" y="7949"/>
                    <a:pt x="91993" y="8242"/>
                  </a:cubicBezTo>
                  <a:cubicBezTo>
                    <a:pt x="91727" y="8305"/>
                    <a:pt x="91466" y="8333"/>
                    <a:pt x="91209" y="8333"/>
                  </a:cubicBezTo>
                  <a:cubicBezTo>
                    <a:pt x="88869" y="8333"/>
                    <a:pt x="86884" y="5957"/>
                    <a:pt x="84549" y="5118"/>
                  </a:cubicBezTo>
                  <a:cubicBezTo>
                    <a:pt x="83913" y="4901"/>
                    <a:pt x="83241" y="4792"/>
                    <a:pt x="82569" y="4792"/>
                  </a:cubicBezTo>
                  <a:cubicBezTo>
                    <a:pt x="81802" y="4792"/>
                    <a:pt x="81037" y="4934"/>
                    <a:pt x="80328" y="5218"/>
                  </a:cubicBezTo>
                  <a:cubicBezTo>
                    <a:pt x="78865" y="5849"/>
                    <a:pt x="77636" y="7112"/>
                    <a:pt x="76040" y="7411"/>
                  </a:cubicBezTo>
                  <a:cubicBezTo>
                    <a:pt x="75783" y="7456"/>
                    <a:pt x="75525" y="7476"/>
                    <a:pt x="75268" y="7476"/>
                  </a:cubicBezTo>
                  <a:cubicBezTo>
                    <a:pt x="74198" y="7476"/>
                    <a:pt x="73137" y="7128"/>
                    <a:pt x="72119" y="6780"/>
                  </a:cubicBezTo>
                  <a:cubicBezTo>
                    <a:pt x="70191" y="6115"/>
                    <a:pt x="68264" y="5450"/>
                    <a:pt x="66336" y="4786"/>
                  </a:cubicBezTo>
                  <a:cubicBezTo>
                    <a:pt x="65904" y="4620"/>
                    <a:pt x="65439" y="4453"/>
                    <a:pt x="65040" y="4154"/>
                  </a:cubicBezTo>
                  <a:cubicBezTo>
                    <a:pt x="64475" y="3689"/>
                    <a:pt x="64043" y="2891"/>
                    <a:pt x="63312" y="2792"/>
                  </a:cubicBezTo>
                  <a:cubicBezTo>
                    <a:pt x="63247" y="2780"/>
                    <a:pt x="63182" y="2775"/>
                    <a:pt x="63115" y="2775"/>
                  </a:cubicBezTo>
                  <a:cubicBezTo>
                    <a:pt x="62722" y="2775"/>
                    <a:pt x="62305" y="2948"/>
                    <a:pt x="61905" y="2948"/>
                  </a:cubicBezTo>
                  <a:cubicBezTo>
                    <a:pt x="61785" y="2948"/>
                    <a:pt x="61666" y="2932"/>
                    <a:pt x="61550" y="2891"/>
                  </a:cubicBezTo>
                  <a:cubicBezTo>
                    <a:pt x="61118" y="2758"/>
                    <a:pt x="60852" y="2293"/>
                    <a:pt x="60553" y="1894"/>
                  </a:cubicBezTo>
                  <a:cubicBezTo>
                    <a:pt x="59589" y="665"/>
                    <a:pt x="58127" y="133"/>
                    <a:pt x="56565" y="0"/>
                  </a:cubicBezTo>
                  <a:close/>
                </a:path>
              </a:pathLst>
            </a:custGeom>
            <a:solidFill>
              <a:schemeClr val="accent3"/>
            </a:solidFill>
            <a:ln>
              <a:noFill/>
            </a:ln>
            <a:effectLst>
              <a:outerShdw blurRad="57150" dist="19050" dir="5400000" algn="bl" rotWithShape="0">
                <a:srgbClr val="000000">
                  <a:alpha val="22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03" name="Google Shape;4203;p29"/>
            <p:cNvSpPr/>
            <p:nvPr/>
          </p:nvSpPr>
          <p:spPr>
            <a:xfrm>
              <a:off x="-6219592" y="940873"/>
              <a:ext cx="7527193" cy="2966097"/>
            </a:xfrm>
            <a:custGeom>
              <a:avLst/>
              <a:gdLst/>
              <a:ahLst/>
              <a:cxnLst/>
              <a:rect l="l" t="t" r="r" b="b"/>
              <a:pathLst>
                <a:path w="284986" h="112299" extrusionOk="0">
                  <a:moveTo>
                    <a:pt x="269365" y="0"/>
                  </a:moveTo>
                  <a:cubicBezTo>
                    <a:pt x="264812" y="2061"/>
                    <a:pt x="258897" y="3490"/>
                    <a:pt x="254676" y="3623"/>
                  </a:cubicBezTo>
                  <a:cubicBezTo>
                    <a:pt x="251452" y="3755"/>
                    <a:pt x="248195" y="3888"/>
                    <a:pt x="245038" y="4620"/>
                  </a:cubicBezTo>
                  <a:cubicBezTo>
                    <a:pt x="240949" y="5539"/>
                    <a:pt x="236952" y="7425"/>
                    <a:pt x="232756" y="7425"/>
                  </a:cubicBezTo>
                  <a:cubicBezTo>
                    <a:pt x="232552" y="7425"/>
                    <a:pt x="232348" y="7421"/>
                    <a:pt x="232143" y="7411"/>
                  </a:cubicBezTo>
                  <a:cubicBezTo>
                    <a:pt x="231421" y="7385"/>
                    <a:pt x="230699" y="7293"/>
                    <a:pt x="229976" y="7293"/>
                  </a:cubicBezTo>
                  <a:cubicBezTo>
                    <a:pt x="229801" y="7293"/>
                    <a:pt x="229626" y="7299"/>
                    <a:pt x="229451" y="7312"/>
                  </a:cubicBezTo>
                  <a:cubicBezTo>
                    <a:pt x="228454" y="7411"/>
                    <a:pt x="227556" y="7744"/>
                    <a:pt x="226626" y="8076"/>
                  </a:cubicBezTo>
                  <a:cubicBezTo>
                    <a:pt x="224100" y="8973"/>
                    <a:pt x="221607" y="9871"/>
                    <a:pt x="219115" y="10768"/>
                  </a:cubicBezTo>
                  <a:cubicBezTo>
                    <a:pt x="218683" y="10901"/>
                    <a:pt x="218251" y="11067"/>
                    <a:pt x="217819" y="11100"/>
                  </a:cubicBezTo>
                  <a:cubicBezTo>
                    <a:pt x="217752" y="11105"/>
                    <a:pt x="217685" y="11107"/>
                    <a:pt x="217618" y="11107"/>
                  </a:cubicBezTo>
                  <a:cubicBezTo>
                    <a:pt x="217187" y="11107"/>
                    <a:pt x="216759" y="11020"/>
                    <a:pt x="216356" y="10934"/>
                  </a:cubicBezTo>
                  <a:cubicBezTo>
                    <a:pt x="215096" y="10686"/>
                    <a:pt x="213813" y="10514"/>
                    <a:pt x="212547" y="10514"/>
                  </a:cubicBezTo>
                  <a:cubicBezTo>
                    <a:pt x="211609" y="10514"/>
                    <a:pt x="210681" y="10608"/>
                    <a:pt x="209776" y="10834"/>
                  </a:cubicBezTo>
                  <a:cubicBezTo>
                    <a:pt x="207616" y="11366"/>
                    <a:pt x="205356" y="12529"/>
                    <a:pt x="204026" y="14723"/>
                  </a:cubicBezTo>
                  <a:cubicBezTo>
                    <a:pt x="202863" y="16684"/>
                    <a:pt x="202132" y="18944"/>
                    <a:pt x="200570" y="20639"/>
                  </a:cubicBezTo>
                  <a:cubicBezTo>
                    <a:pt x="199238" y="22026"/>
                    <a:pt x="197373" y="23020"/>
                    <a:pt x="195498" y="23020"/>
                  </a:cubicBezTo>
                  <a:cubicBezTo>
                    <a:pt x="195127" y="23020"/>
                    <a:pt x="194756" y="22981"/>
                    <a:pt x="194388" y="22898"/>
                  </a:cubicBezTo>
                  <a:cubicBezTo>
                    <a:pt x="193724" y="22766"/>
                    <a:pt x="193059" y="22466"/>
                    <a:pt x="192394" y="22466"/>
                  </a:cubicBezTo>
                  <a:cubicBezTo>
                    <a:pt x="191231" y="22500"/>
                    <a:pt x="190234" y="23364"/>
                    <a:pt x="189104" y="23563"/>
                  </a:cubicBezTo>
                  <a:cubicBezTo>
                    <a:pt x="188948" y="23587"/>
                    <a:pt x="188793" y="23598"/>
                    <a:pt x="188640" y="23598"/>
                  </a:cubicBezTo>
                  <a:cubicBezTo>
                    <a:pt x="187287" y="23598"/>
                    <a:pt x="186031" y="22724"/>
                    <a:pt x="185016" y="21768"/>
                  </a:cubicBezTo>
                  <a:cubicBezTo>
                    <a:pt x="183920" y="20705"/>
                    <a:pt x="182889" y="19442"/>
                    <a:pt x="181460" y="18877"/>
                  </a:cubicBezTo>
                  <a:cubicBezTo>
                    <a:pt x="180098" y="18345"/>
                    <a:pt x="178569" y="18478"/>
                    <a:pt x="177273" y="17847"/>
                  </a:cubicBezTo>
                  <a:cubicBezTo>
                    <a:pt x="176475" y="17448"/>
                    <a:pt x="175844" y="16783"/>
                    <a:pt x="175112" y="16285"/>
                  </a:cubicBezTo>
                  <a:cubicBezTo>
                    <a:pt x="174082" y="15587"/>
                    <a:pt x="172853" y="15255"/>
                    <a:pt x="171656" y="14856"/>
                  </a:cubicBezTo>
                  <a:cubicBezTo>
                    <a:pt x="169130" y="13992"/>
                    <a:pt x="166704" y="12862"/>
                    <a:pt x="164411" y="11499"/>
                  </a:cubicBezTo>
                  <a:cubicBezTo>
                    <a:pt x="163148" y="10735"/>
                    <a:pt x="161918" y="9871"/>
                    <a:pt x="160489" y="9538"/>
                  </a:cubicBezTo>
                  <a:cubicBezTo>
                    <a:pt x="160011" y="9430"/>
                    <a:pt x="159540" y="9381"/>
                    <a:pt x="159074" y="9381"/>
                  </a:cubicBezTo>
                  <a:cubicBezTo>
                    <a:pt x="154968" y="9381"/>
                    <a:pt x="151260" y="13178"/>
                    <a:pt x="146963" y="13626"/>
                  </a:cubicBezTo>
                  <a:cubicBezTo>
                    <a:pt x="146597" y="13661"/>
                    <a:pt x="146227" y="13672"/>
                    <a:pt x="145854" y="13672"/>
                  </a:cubicBezTo>
                  <a:cubicBezTo>
                    <a:pt x="145340" y="13672"/>
                    <a:pt x="144821" y="13652"/>
                    <a:pt x="144300" y="13652"/>
                  </a:cubicBezTo>
                  <a:cubicBezTo>
                    <a:pt x="144135" y="13652"/>
                    <a:pt x="143970" y="13654"/>
                    <a:pt x="143806" y="13659"/>
                  </a:cubicBezTo>
                  <a:cubicBezTo>
                    <a:pt x="142359" y="13712"/>
                    <a:pt x="140913" y="13993"/>
                    <a:pt x="139483" y="13993"/>
                  </a:cubicBezTo>
                  <a:cubicBezTo>
                    <a:pt x="139106" y="13993"/>
                    <a:pt x="138730" y="13974"/>
                    <a:pt x="138355" y="13925"/>
                  </a:cubicBezTo>
                  <a:cubicBezTo>
                    <a:pt x="134398" y="13404"/>
                    <a:pt x="131178" y="10335"/>
                    <a:pt x="126917" y="10335"/>
                  </a:cubicBezTo>
                  <a:cubicBezTo>
                    <a:pt x="126561" y="10335"/>
                    <a:pt x="126197" y="10356"/>
                    <a:pt x="125826" y="10402"/>
                  </a:cubicBezTo>
                  <a:cubicBezTo>
                    <a:pt x="122934" y="10735"/>
                    <a:pt x="119810" y="10369"/>
                    <a:pt x="117251" y="11765"/>
                  </a:cubicBezTo>
                  <a:cubicBezTo>
                    <a:pt x="116580" y="12144"/>
                    <a:pt x="115884" y="12626"/>
                    <a:pt x="115162" y="12626"/>
                  </a:cubicBezTo>
                  <a:cubicBezTo>
                    <a:pt x="115061" y="12626"/>
                    <a:pt x="114960" y="12616"/>
                    <a:pt x="114858" y="12596"/>
                  </a:cubicBezTo>
                  <a:cubicBezTo>
                    <a:pt x="114493" y="12529"/>
                    <a:pt x="114194" y="12363"/>
                    <a:pt x="113861" y="12230"/>
                  </a:cubicBezTo>
                  <a:cubicBezTo>
                    <a:pt x="113332" y="12010"/>
                    <a:pt x="112778" y="11917"/>
                    <a:pt x="112216" y="11917"/>
                  </a:cubicBezTo>
                  <a:cubicBezTo>
                    <a:pt x="110908" y="11917"/>
                    <a:pt x="109553" y="12424"/>
                    <a:pt x="108344" y="13028"/>
                  </a:cubicBezTo>
                  <a:cubicBezTo>
                    <a:pt x="106649" y="13925"/>
                    <a:pt x="104954" y="14989"/>
                    <a:pt x="103060" y="15155"/>
                  </a:cubicBezTo>
                  <a:cubicBezTo>
                    <a:pt x="102906" y="15165"/>
                    <a:pt x="102751" y="15169"/>
                    <a:pt x="102596" y="15169"/>
                  </a:cubicBezTo>
                  <a:cubicBezTo>
                    <a:pt x="102108" y="15169"/>
                    <a:pt x="101622" y="15130"/>
                    <a:pt x="101140" y="15130"/>
                  </a:cubicBezTo>
                  <a:cubicBezTo>
                    <a:pt x="100791" y="15130"/>
                    <a:pt x="100444" y="15151"/>
                    <a:pt x="100102" y="15221"/>
                  </a:cubicBezTo>
                  <a:cubicBezTo>
                    <a:pt x="99105" y="15421"/>
                    <a:pt x="98208" y="15986"/>
                    <a:pt x="97211" y="16218"/>
                  </a:cubicBezTo>
                  <a:cubicBezTo>
                    <a:pt x="96811" y="16306"/>
                    <a:pt x="96411" y="16340"/>
                    <a:pt x="96011" y="16340"/>
                  </a:cubicBezTo>
                  <a:cubicBezTo>
                    <a:pt x="94581" y="16340"/>
                    <a:pt x="93148" y="15897"/>
                    <a:pt x="91694" y="15820"/>
                  </a:cubicBezTo>
                  <a:cubicBezTo>
                    <a:pt x="91456" y="15803"/>
                    <a:pt x="91217" y="15797"/>
                    <a:pt x="90979" y="15797"/>
                  </a:cubicBezTo>
                  <a:cubicBezTo>
                    <a:pt x="89993" y="15797"/>
                    <a:pt x="89007" y="15909"/>
                    <a:pt x="88022" y="15909"/>
                  </a:cubicBezTo>
                  <a:cubicBezTo>
                    <a:pt x="87783" y="15909"/>
                    <a:pt x="87545" y="15902"/>
                    <a:pt x="87307" y="15886"/>
                  </a:cubicBezTo>
                  <a:cubicBezTo>
                    <a:pt x="86111" y="15820"/>
                    <a:pt x="84914" y="15520"/>
                    <a:pt x="83751" y="15188"/>
                  </a:cubicBezTo>
                  <a:cubicBezTo>
                    <a:pt x="82156" y="14789"/>
                    <a:pt x="80560" y="14357"/>
                    <a:pt x="78998" y="13825"/>
                  </a:cubicBezTo>
                  <a:cubicBezTo>
                    <a:pt x="73481" y="11964"/>
                    <a:pt x="68563" y="8442"/>
                    <a:pt x="62182" y="7212"/>
                  </a:cubicBezTo>
                  <a:cubicBezTo>
                    <a:pt x="59922" y="6780"/>
                    <a:pt x="57662" y="6381"/>
                    <a:pt x="55502" y="5583"/>
                  </a:cubicBezTo>
                  <a:cubicBezTo>
                    <a:pt x="55003" y="5384"/>
                    <a:pt x="54471" y="5185"/>
                    <a:pt x="53906" y="5151"/>
                  </a:cubicBezTo>
                  <a:cubicBezTo>
                    <a:pt x="53855" y="5148"/>
                    <a:pt x="53803" y="5147"/>
                    <a:pt x="53752" y="5147"/>
                  </a:cubicBezTo>
                  <a:cubicBezTo>
                    <a:pt x="53200" y="5147"/>
                    <a:pt x="52628" y="5304"/>
                    <a:pt x="52112" y="5517"/>
                  </a:cubicBezTo>
                  <a:cubicBezTo>
                    <a:pt x="48456" y="6813"/>
                    <a:pt x="45232" y="9239"/>
                    <a:pt x="42906" y="12330"/>
                  </a:cubicBezTo>
                  <a:cubicBezTo>
                    <a:pt x="42640" y="12696"/>
                    <a:pt x="42341" y="13094"/>
                    <a:pt x="41875" y="13227"/>
                  </a:cubicBezTo>
                  <a:cubicBezTo>
                    <a:pt x="41801" y="13242"/>
                    <a:pt x="41726" y="13249"/>
                    <a:pt x="41651" y="13249"/>
                  </a:cubicBezTo>
                  <a:cubicBezTo>
                    <a:pt x="41393" y="13249"/>
                    <a:pt x="41136" y="13172"/>
                    <a:pt x="40878" y="13094"/>
                  </a:cubicBezTo>
                  <a:cubicBezTo>
                    <a:pt x="39226" y="12611"/>
                    <a:pt x="37515" y="11953"/>
                    <a:pt x="35835" y="11953"/>
                  </a:cubicBezTo>
                  <a:cubicBezTo>
                    <a:pt x="35319" y="11953"/>
                    <a:pt x="34806" y="12015"/>
                    <a:pt x="34298" y="12164"/>
                  </a:cubicBezTo>
                  <a:cubicBezTo>
                    <a:pt x="33500" y="12396"/>
                    <a:pt x="32736" y="12828"/>
                    <a:pt x="31905" y="12961"/>
                  </a:cubicBezTo>
                  <a:cubicBezTo>
                    <a:pt x="31677" y="13004"/>
                    <a:pt x="31448" y="13023"/>
                    <a:pt x="31219" y="13023"/>
                  </a:cubicBezTo>
                  <a:cubicBezTo>
                    <a:pt x="29488" y="13023"/>
                    <a:pt x="27731" y="11957"/>
                    <a:pt x="26030" y="11957"/>
                  </a:cubicBezTo>
                  <a:cubicBezTo>
                    <a:pt x="25659" y="11957"/>
                    <a:pt x="25291" y="12007"/>
                    <a:pt x="24926" y="12131"/>
                  </a:cubicBezTo>
                  <a:cubicBezTo>
                    <a:pt x="24328" y="12330"/>
                    <a:pt x="23829" y="12696"/>
                    <a:pt x="23231" y="12928"/>
                  </a:cubicBezTo>
                  <a:cubicBezTo>
                    <a:pt x="22716" y="13136"/>
                    <a:pt x="22185" y="13223"/>
                    <a:pt x="21645" y="13223"/>
                  </a:cubicBezTo>
                  <a:cubicBezTo>
                    <a:pt x="20198" y="13223"/>
                    <a:pt x="18695" y="12594"/>
                    <a:pt x="17315" y="11964"/>
                  </a:cubicBezTo>
                  <a:cubicBezTo>
                    <a:pt x="14158" y="10569"/>
                    <a:pt x="10901" y="9272"/>
                    <a:pt x="7445" y="8774"/>
                  </a:cubicBezTo>
                  <a:cubicBezTo>
                    <a:pt x="6501" y="8634"/>
                    <a:pt x="5539" y="8557"/>
                    <a:pt x="4575" y="8557"/>
                  </a:cubicBezTo>
                  <a:cubicBezTo>
                    <a:pt x="3026" y="8557"/>
                    <a:pt x="1475" y="8755"/>
                    <a:pt x="0" y="9206"/>
                  </a:cubicBezTo>
                  <a:lnTo>
                    <a:pt x="0" y="17980"/>
                  </a:lnTo>
                  <a:lnTo>
                    <a:pt x="13393" y="18212"/>
                  </a:lnTo>
                  <a:cubicBezTo>
                    <a:pt x="14424" y="16385"/>
                    <a:pt x="16351" y="15122"/>
                    <a:pt x="18611" y="15122"/>
                  </a:cubicBezTo>
                  <a:cubicBezTo>
                    <a:pt x="21968" y="15122"/>
                    <a:pt x="24660" y="17814"/>
                    <a:pt x="24660" y="21170"/>
                  </a:cubicBezTo>
                  <a:cubicBezTo>
                    <a:pt x="24660" y="24494"/>
                    <a:pt x="21968" y="27186"/>
                    <a:pt x="18611" y="27186"/>
                  </a:cubicBezTo>
                  <a:cubicBezTo>
                    <a:pt x="16351" y="27186"/>
                    <a:pt x="14424" y="25923"/>
                    <a:pt x="13393" y="24095"/>
                  </a:cubicBezTo>
                  <a:lnTo>
                    <a:pt x="0" y="24328"/>
                  </a:lnTo>
                  <a:lnTo>
                    <a:pt x="0" y="50383"/>
                  </a:lnTo>
                  <a:lnTo>
                    <a:pt x="13393" y="50649"/>
                  </a:lnTo>
                  <a:cubicBezTo>
                    <a:pt x="14424" y="48788"/>
                    <a:pt x="16351" y="47525"/>
                    <a:pt x="18611" y="47525"/>
                  </a:cubicBezTo>
                  <a:cubicBezTo>
                    <a:pt x="21968" y="47525"/>
                    <a:pt x="24660" y="50250"/>
                    <a:pt x="24660" y="53574"/>
                  </a:cubicBezTo>
                  <a:cubicBezTo>
                    <a:pt x="24660" y="56897"/>
                    <a:pt x="21968" y="59589"/>
                    <a:pt x="18611" y="59589"/>
                  </a:cubicBezTo>
                  <a:cubicBezTo>
                    <a:pt x="16351" y="59589"/>
                    <a:pt x="14424" y="58360"/>
                    <a:pt x="13393" y="56498"/>
                  </a:cubicBezTo>
                  <a:lnTo>
                    <a:pt x="0" y="56764"/>
                  </a:lnTo>
                  <a:lnTo>
                    <a:pt x="0" y="82820"/>
                  </a:lnTo>
                  <a:lnTo>
                    <a:pt x="13393" y="83053"/>
                  </a:lnTo>
                  <a:cubicBezTo>
                    <a:pt x="14424" y="81225"/>
                    <a:pt x="16351" y="79962"/>
                    <a:pt x="18611" y="79962"/>
                  </a:cubicBezTo>
                  <a:cubicBezTo>
                    <a:pt x="21968" y="79962"/>
                    <a:pt x="24660" y="82654"/>
                    <a:pt x="24660" y="85977"/>
                  </a:cubicBezTo>
                  <a:cubicBezTo>
                    <a:pt x="24660" y="89334"/>
                    <a:pt x="21968" y="92026"/>
                    <a:pt x="18611" y="92026"/>
                  </a:cubicBezTo>
                  <a:cubicBezTo>
                    <a:pt x="16351" y="92026"/>
                    <a:pt x="14424" y="90763"/>
                    <a:pt x="13393" y="88935"/>
                  </a:cubicBezTo>
                  <a:lnTo>
                    <a:pt x="0" y="89168"/>
                  </a:lnTo>
                  <a:lnTo>
                    <a:pt x="0" y="112299"/>
                  </a:lnTo>
                  <a:lnTo>
                    <a:pt x="284986" y="112299"/>
                  </a:lnTo>
                  <a:lnTo>
                    <a:pt x="284986"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4204" name="Google Shape;4204;p29"/>
            <p:cNvGrpSpPr/>
            <p:nvPr/>
          </p:nvGrpSpPr>
          <p:grpSpPr>
            <a:xfrm>
              <a:off x="-6219592" y="940873"/>
              <a:ext cx="7527193" cy="2966097"/>
              <a:chOff x="-3636342" y="6207723"/>
              <a:chExt cx="7527193" cy="2966097"/>
            </a:xfrm>
          </p:grpSpPr>
          <p:sp>
            <p:nvSpPr>
              <p:cNvPr id="4205" name="Google Shape;4205;p29"/>
              <p:cNvSpPr/>
              <p:nvPr/>
            </p:nvSpPr>
            <p:spPr>
              <a:xfrm>
                <a:off x="-3532779" y="6848517"/>
                <a:ext cx="5309" cy="273000"/>
              </a:xfrm>
              <a:custGeom>
                <a:avLst/>
                <a:gdLst/>
                <a:ahLst/>
                <a:cxnLst/>
                <a:rect l="l" t="t" r="r" b="b"/>
                <a:pathLst>
                  <a:path w="201" h="10336" extrusionOk="0">
                    <a:moveTo>
                      <a:pt x="1" y="0"/>
                    </a:moveTo>
                    <a:lnTo>
                      <a:pt x="1" y="10336"/>
                    </a:lnTo>
                    <a:lnTo>
                      <a:pt x="200" y="10336"/>
                    </a:lnTo>
                    <a:lnTo>
                      <a:pt x="200"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06" name="Google Shape;4206;p29"/>
              <p:cNvSpPr/>
              <p:nvPr/>
            </p:nvSpPr>
            <p:spPr>
              <a:xfrm>
                <a:off x="-3532779" y="6434184"/>
                <a:ext cx="5309" cy="250206"/>
              </a:xfrm>
              <a:custGeom>
                <a:avLst/>
                <a:gdLst/>
                <a:ahLst/>
                <a:cxnLst/>
                <a:rect l="l" t="t" r="r" b="b"/>
                <a:pathLst>
                  <a:path w="201" h="9473" extrusionOk="0">
                    <a:moveTo>
                      <a:pt x="1" y="0"/>
                    </a:moveTo>
                    <a:lnTo>
                      <a:pt x="1" y="9472"/>
                    </a:lnTo>
                    <a:lnTo>
                      <a:pt x="200" y="9472"/>
                    </a:lnTo>
                    <a:lnTo>
                      <a:pt x="200"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07" name="Google Shape;4207;p29"/>
              <p:cNvSpPr/>
              <p:nvPr/>
            </p:nvSpPr>
            <p:spPr>
              <a:xfrm>
                <a:off x="-3532779" y="9008769"/>
                <a:ext cx="5309" cy="165052"/>
              </a:xfrm>
              <a:custGeom>
                <a:avLst/>
                <a:gdLst/>
                <a:ahLst/>
                <a:cxnLst/>
                <a:rect l="l" t="t" r="r" b="b"/>
                <a:pathLst>
                  <a:path w="201" h="6249" extrusionOk="0">
                    <a:moveTo>
                      <a:pt x="1" y="1"/>
                    </a:moveTo>
                    <a:lnTo>
                      <a:pt x="1" y="6249"/>
                    </a:lnTo>
                    <a:lnTo>
                      <a:pt x="200" y="6249"/>
                    </a:lnTo>
                    <a:lnTo>
                      <a:pt x="200"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08" name="Google Shape;4208;p29"/>
              <p:cNvSpPr/>
              <p:nvPr/>
            </p:nvSpPr>
            <p:spPr>
              <a:xfrm>
                <a:off x="-3532779" y="8257386"/>
                <a:ext cx="5309" cy="139590"/>
              </a:xfrm>
              <a:custGeom>
                <a:avLst/>
                <a:gdLst/>
                <a:ahLst/>
                <a:cxnLst/>
                <a:rect l="l" t="t" r="r" b="b"/>
                <a:pathLst>
                  <a:path w="201" h="5285" extrusionOk="0">
                    <a:moveTo>
                      <a:pt x="1" y="0"/>
                    </a:moveTo>
                    <a:lnTo>
                      <a:pt x="1" y="5284"/>
                    </a:lnTo>
                    <a:lnTo>
                      <a:pt x="200" y="5284"/>
                    </a:lnTo>
                    <a:lnTo>
                      <a:pt x="200"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09" name="Google Shape;4209;p29"/>
              <p:cNvSpPr/>
              <p:nvPr/>
            </p:nvSpPr>
            <p:spPr>
              <a:xfrm>
                <a:off x="-3532779" y="8561103"/>
                <a:ext cx="5309" cy="64103"/>
              </a:xfrm>
              <a:custGeom>
                <a:avLst/>
                <a:gdLst/>
                <a:ahLst/>
                <a:cxnLst/>
                <a:rect l="l" t="t" r="r" b="b"/>
                <a:pathLst>
                  <a:path w="201" h="2427" extrusionOk="0">
                    <a:moveTo>
                      <a:pt x="1" y="0"/>
                    </a:moveTo>
                    <a:lnTo>
                      <a:pt x="1" y="2426"/>
                    </a:lnTo>
                    <a:lnTo>
                      <a:pt x="200" y="2426"/>
                    </a:lnTo>
                    <a:lnTo>
                      <a:pt x="200"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10" name="Google Shape;4210;p29"/>
              <p:cNvSpPr/>
              <p:nvPr/>
            </p:nvSpPr>
            <p:spPr>
              <a:xfrm>
                <a:off x="-3532779" y="7878155"/>
                <a:ext cx="5309" cy="368718"/>
              </a:xfrm>
              <a:custGeom>
                <a:avLst/>
                <a:gdLst/>
                <a:ahLst/>
                <a:cxnLst/>
                <a:rect l="l" t="t" r="r" b="b"/>
                <a:pathLst>
                  <a:path w="201" h="13960" extrusionOk="0">
                    <a:moveTo>
                      <a:pt x="1" y="1"/>
                    </a:moveTo>
                    <a:lnTo>
                      <a:pt x="1" y="13959"/>
                    </a:lnTo>
                    <a:lnTo>
                      <a:pt x="200" y="13959"/>
                    </a:lnTo>
                    <a:lnTo>
                      <a:pt x="200"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11" name="Google Shape;4211;p29"/>
              <p:cNvSpPr/>
              <p:nvPr/>
            </p:nvSpPr>
            <p:spPr>
              <a:xfrm>
                <a:off x="-3532779" y="8630436"/>
                <a:ext cx="5309" cy="367820"/>
              </a:xfrm>
              <a:custGeom>
                <a:avLst/>
                <a:gdLst/>
                <a:ahLst/>
                <a:cxnLst/>
                <a:rect l="l" t="t" r="r" b="b"/>
                <a:pathLst>
                  <a:path w="201" h="13926" extrusionOk="0">
                    <a:moveTo>
                      <a:pt x="1" y="1"/>
                    </a:moveTo>
                    <a:lnTo>
                      <a:pt x="1" y="13926"/>
                    </a:lnTo>
                    <a:lnTo>
                      <a:pt x="200" y="13926"/>
                    </a:lnTo>
                    <a:lnTo>
                      <a:pt x="200"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12" name="Google Shape;4212;p29"/>
              <p:cNvSpPr/>
              <p:nvPr/>
            </p:nvSpPr>
            <p:spPr>
              <a:xfrm>
                <a:off x="-3532779" y="7505105"/>
                <a:ext cx="5309" cy="35129"/>
              </a:xfrm>
              <a:custGeom>
                <a:avLst/>
                <a:gdLst/>
                <a:ahLst/>
                <a:cxnLst/>
                <a:rect l="l" t="t" r="r" b="b"/>
                <a:pathLst>
                  <a:path w="201" h="1330" extrusionOk="0">
                    <a:moveTo>
                      <a:pt x="1" y="0"/>
                    </a:moveTo>
                    <a:lnTo>
                      <a:pt x="1" y="1330"/>
                    </a:lnTo>
                    <a:lnTo>
                      <a:pt x="200" y="1330"/>
                    </a:lnTo>
                    <a:lnTo>
                      <a:pt x="200"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13" name="Google Shape;4213;p29"/>
              <p:cNvSpPr/>
              <p:nvPr/>
            </p:nvSpPr>
            <p:spPr>
              <a:xfrm>
                <a:off x="-3532779" y="7704361"/>
                <a:ext cx="5309" cy="168565"/>
              </a:xfrm>
              <a:custGeom>
                <a:avLst/>
                <a:gdLst/>
                <a:ahLst/>
                <a:cxnLst/>
                <a:rect l="l" t="t" r="r" b="b"/>
                <a:pathLst>
                  <a:path w="201" h="6382" extrusionOk="0">
                    <a:moveTo>
                      <a:pt x="1" y="1"/>
                    </a:moveTo>
                    <a:lnTo>
                      <a:pt x="1" y="6382"/>
                    </a:lnTo>
                    <a:lnTo>
                      <a:pt x="200" y="6382"/>
                    </a:lnTo>
                    <a:lnTo>
                      <a:pt x="200"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14" name="Google Shape;4214;p29"/>
              <p:cNvSpPr/>
              <p:nvPr/>
            </p:nvSpPr>
            <p:spPr>
              <a:xfrm>
                <a:off x="-3532779" y="7125901"/>
                <a:ext cx="5309" cy="368692"/>
              </a:xfrm>
              <a:custGeom>
                <a:avLst/>
                <a:gdLst/>
                <a:ahLst/>
                <a:cxnLst/>
                <a:rect l="l" t="t" r="r" b="b"/>
                <a:pathLst>
                  <a:path w="201" h="13959" extrusionOk="0">
                    <a:moveTo>
                      <a:pt x="1" y="0"/>
                    </a:moveTo>
                    <a:lnTo>
                      <a:pt x="1" y="13959"/>
                    </a:lnTo>
                    <a:lnTo>
                      <a:pt x="200" y="13959"/>
                    </a:lnTo>
                    <a:lnTo>
                      <a:pt x="200"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15" name="Google Shape;4215;p29"/>
              <p:cNvSpPr/>
              <p:nvPr/>
            </p:nvSpPr>
            <p:spPr>
              <a:xfrm>
                <a:off x="-3158830" y="8637462"/>
                <a:ext cx="9693" cy="360795"/>
              </a:xfrm>
              <a:custGeom>
                <a:avLst/>
                <a:gdLst/>
                <a:ahLst/>
                <a:cxnLst/>
                <a:rect l="l" t="t" r="r" b="b"/>
                <a:pathLst>
                  <a:path w="367" h="13660" extrusionOk="0">
                    <a:moveTo>
                      <a:pt x="1" y="1"/>
                    </a:moveTo>
                    <a:lnTo>
                      <a:pt x="1" y="13660"/>
                    </a:lnTo>
                    <a:lnTo>
                      <a:pt x="366" y="13660"/>
                    </a:lnTo>
                    <a:lnTo>
                      <a:pt x="366"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16" name="Google Shape;4216;p29"/>
              <p:cNvSpPr/>
              <p:nvPr/>
            </p:nvSpPr>
            <p:spPr>
              <a:xfrm>
                <a:off x="-3159702" y="7125901"/>
                <a:ext cx="10565" cy="337974"/>
              </a:xfrm>
              <a:custGeom>
                <a:avLst/>
                <a:gdLst/>
                <a:ahLst/>
                <a:cxnLst/>
                <a:rect l="l" t="t" r="r" b="b"/>
                <a:pathLst>
                  <a:path w="400" h="12796" extrusionOk="0">
                    <a:moveTo>
                      <a:pt x="0" y="0"/>
                    </a:moveTo>
                    <a:lnTo>
                      <a:pt x="0" y="12795"/>
                    </a:lnTo>
                    <a:lnTo>
                      <a:pt x="399" y="12795"/>
                    </a:lnTo>
                    <a:lnTo>
                      <a:pt x="399"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17" name="Google Shape;4217;p29"/>
              <p:cNvSpPr/>
              <p:nvPr/>
            </p:nvSpPr>
            <p:spPr>
              <a:xfrm>
                <a:off x="-3159702" y="9008769"/>
                <a:ext cx="10565" cy="165052"/>
              </a:xfrm>
              <a:custGeom>
                <a:avLst/>
                <a:gdLst/>
                <a:ahLst/>
                <a:cxnLst/>
                <a:rect l="l" t="t" r="r" b="b"/>
                <a:pathLst>
                  <a:path w="400" h="6249" extrusionOk="0">
                    <a:moveTo>
                      <a:pt x="0" y="1"/>
                    </a:moveTo>
                    <a:lnTo>
                      <a:pt x="0" y="6249"/>
                    </a:lnTo>
                    <a:lnTo>
                      <a:pt x="399" y="6249"/>
                    </a:lnTo>
                    <a:lnTo>
                      <a:pt x="399"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18" name="Google Shape;4218;p29"/>
              <p:cNvSpPr/>
              <p:nvPr/>
            </p:nvSpPr>
            <p:spPr>
              <a:xfrm>
                <a:off x="-3158830" y="6924875"/>
                <a:ext cx="9693" cy="196641"/>
              </a:xfrm>
              <a:custGeom>
                <a:avLst/>
                <a:gdLst/>
                <a:ahLst/>
                <a:cxnLst/>
                <a:rect l="l" t="t" r="r" b="b"/>
                <a:pathLst>
                  <a:path w="367" h="7445" extrusionOk="0">
                    <a:moveTo>
                      <a:pt x="1" y="0"/>
                    </a:moveTo>
                    <a:lnTo>
                      <a:pt x="1" y="7445"/>
                    </a:lnTo>
                    <a:lnTo>
                      <a:pt x="366" y="7445"/>
                    </a:lnTo>
                    <a:lnTo>
                      <a:pt x="366" y="34"/>
                    </a:lnTo>
                    <a:cubicBezTo>
                      <a:pt x="233" y="34"/>
                      <a:pt x="100" y="0"/>
                      <a:pt x="1" y="0"/>
                    </a:cubicBez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19" name="Google Shape;4219;p29"/>
              <p:cNvSpPr/>
              <p:nvPr/>
            </p:nvSpPr>
            <p:spPr>
              <a:xfrm>
                <a:off x="-3158830" y="7780719"/>
                <a:ext cx="9693" cy="92206"/>
              </a:xfrm>
              <a:custGeom>
                <a:avLst/>
                <a:gdLst/>
                <a:ahLst/>
                <a:cxnLst/>
                <a:rect l="l" t="t" r="r" b="b"/>
                <a:pathLst>
                  <a:path w="367" h="3491" extrusionOk="0">
                    <a:moveTo>
                      <a:pt x="1" y="1"/>
                    </a:moveTo>
                    <a:lnTo>
                      <a:pt x="1" y="3491"/>
                    </a:lnTo>
                    <a:lnTo>
                      <a:pt x="366" y="3491"/>
                    </a:lnTo>
                    <a:lnTo>
                      <a:pt x="366" y="34"/>
                    </a:lnTo>
                    <a:cubicBezTo>
                      <a:pt x="233" y="34"/>
                      <a:pt x="100" y="34"/>
                      <a:pt x="1" y="1"/>
                    </a:cubicBez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20" name="Google Shape;4220;p29"/>
              <p:cNvSpPr/>
              <p:nvPr/>
            </p:nvSpPr>
            <p:spPr>
              <a:xfrm>
                <a:off x="-3159702" y="7878155"/>
                <a:ext cx="10565" cy="368718"/>
              </a:xfrm>
              <a:custGeom>
                <a:avLst/>
                <a:gdLst/>
                <a:ahLst/>
                <a:cxnLst/>
                <a:rect l="l" t="t" r="r" b="b"/>
                <a:pathLst>
                  <a:path w="400" h="13960" extrusionOk="0">
                    <a:moveTo>
                      <a:pt x="0" y="1"/>
                    </a:moveTo>
                    <a:lnTo>
                      <a:pt x="0" y="13959"/>
                    </a:lnTo>
                    <a:lnTo>
                      <a:pt x="399" y="13959"/>
                    </a:lnTo>
                    <a:lnTo>
                      <a:pt x="399"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21" name="Google Shape;4221;p29"/>
              <p:cNvSpPr/>
              <p:nvPr/>
            </p:nvSpPr>
            <p:spPr>
              <a:xfrm>
                <a:off x="-3159702" y="6532491"/>
                <a:ext cx="10565" cy="75513"/>
              </a:xfrm>
              <a:custGeom>
                <a:avLst/>
                <a:gdLst/>
                <a:ahLst/>
                <a:cxnLst/>
                <a:rect l="l" t="t" r="r" b="b"/>
                <a:pathLst>
                  <a:path w="400" h="2859" extrusionOk="0">
                    <a:moveTo>
                      <a:pt x="0" y="1"/>
                    </a:moveTo>
                    <a:lnTo>
                      <a:pt x="0" y="2859"/>
                    </a:lnTo>
                    <a:cubicBezTo>
                      <a:pt x="133" y="2859"/>
                      <a:pt x="266" y="2826"/>
                      <a:pt x="399" y="2826"/>
                    </a:cubicBezTo>
                    <a:lnTo>
                      <a:pt x="399" y="167"/>
                    </a:lnTo>
                    <a:cubicBezTo>
                      <a:pt x="266" y="100"/>
                      <a:pt x="133" y="67"/>
                      <a:pt x="0" y="1"/>
                    </a:cubicBez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22" name="Google Shape;4222;p29"/>
              <p:cNvSpPr/>
              <p:nvPr/>
            </p:nvSpPr>
            <p:spPr>
              <a:xfrm>
                <a:off x="-3159702" y="8257386"/>
                <a:ext cx="10565" cy="63232"/>
              </a:xfrm>
              <a:custGeom>
                <a:avLst/>
                <a:gdLst/>
                <a:ahLst/>
                <a:cxnLst/>
                <a:rect l="l" t="t" r="r" b="b"/>
                <a:pathLst>
                  <a:path w="400" h="2394" extrusionOk="0">
                    <a:moveTo>
                      <a:pt x="0" y="0"/>
                    </a:moveTo>
                    <a:lnTo>
                      <a:pt x="0" y="2393"/>
                    </a:lnTo>
                    <a:cubicBezTo>
                      <a:pt x="133" y="2360"/>
                      <a:pt x="266" y="2360"/>
                      <a:pt x="399" y="2360"/>
                    </a:cubicBezTo>
                    <a:lnTo>
                      <a:pt x="399"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23" name="Google Shape;4223;p29"/>
              <p:cNvSpPr/>
              <p:nvPr/>
            </p:nvSpPr>
            <p:spPr>
              <a:xfrm>
                <a:off x="-2780498" y="8257386"/>
                <a:ext cx="5309" cy="367820"/>
              </a:xfrm>
              <a:custGeom>
                <a:avLst/>
                <a:gdLst/>
                <a:ahLst/>
                <a:cxnLst/>
                <a:rect l="l" t="t" r="r" b="b"/>
                <a:pathLst>
                  <a:path w="201" h="13926" extrusionOk="0">
                    <a:moveTo>
                      <a:pt x="1" y="0"/>
                    </a:moveTo>
                    <a:lnTo>
                      <a:pt x="1" y="13925"/>
                    </a:lnTo>
                    <a:lnTo>
                      <a:pt x="200" y="13925"/>
                    </a:lnTo>
                    <a:lnTo>
                      <a:pt x="200"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24" name="Google Shape;4224;p29"/>
              <p:cNvSpPr/>
              <p:nvPr/>
            </p:nvSpPr>
            <p:spPr>
              <a:xfrm>
                <a:off x="-2780498" y="7125901"/>
                <a:ext cx="5309" cy="368692"/>
              </a:xfrm>
              <a:custGeom>
                <a:avLst/>
                <a:gdLst/>
                <a:ahLst/>
                <a:cxnLst/>
                <a:rect l="l" t="t" r="r" b="b"/>
                <a:pathLst>
                  <a:path w="201" h="13959" extrusionOk="0">
                    <a:moveTo>
                      <a:pt x="1" y="0"/>
                    </a:moveTo>
                    <a:lnTo>
                      <a:pt x="1" y="13959"/>
                    </a:lnTo>
                    <a:lnTo>
                      <a:pt x="200" y="13959"/>
                    </a:lnTo>
                    <a:lnTo>
                      <a:pt x="200"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25" name="Google Shape;4225;p29"/>
              <p:cNvSpPr/>
              <p:nvPr/>
            </p:nvSpPr>
            <p:spPr>
              <a:xfrm>
                <a:off x="-2780498" y="6545671"/>
                <a:ext cx="5309" cy="196641"/>
              </a:xfrm>
              <a:custGeom>
                <a:avLst/>
                <a:gdLst/>
                <a:ahLst/>
                <a:cxnLst/>
                <a:rect l="l" t="t" r="r" b="b"/>
                <a:pathLst>
                  <a:path w="201" h="7445" extrusionOk="0">
                    <a:moveTo>
                      <a:pt x="200" y="0"/>
                    </a:moveTo>
                    <a:cubicBezTo>
                      <a:pt x="134" y="0"/>
                      <a:pt x="67" y="33"/>
                      <a:pt x="1" y="67"/>
                    </a:cubicBezTo>
                    <a:lnTo>
                      <a:pt x="1" y="7445"/>
                    </a:lnTo>
                    <a:lnTo>
                      <a:pt x="200" y="7445"/>
                    </a:lnTo>
                    <a:lnTo>
                      <a:pt x="200"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26" name="Google Shape;4226;p29"/>
              <p:cNvSpPr/>
              <p:nvPr/>
            </p:nvSpPr>
            <p:spPr>
              <a:xfrm>
                <a:off x="-2780498" y="8630436"/>
                <a:ext cx="5309" cy="367820"/>
              </a:xfrm>
              <a:custGeom>
                <a:avLst/>
                <a:gdLst/>
                <a:ahLst/>
                <a:cxnLst/>
                <a:rect l="l" t="t" r="r" b="b"/>
                <a:pathLst>
                  <a:path w="201" h="13926" extrusionOk="0">
                    <a:moveTo>
                      <a:pt x="1" y="1"/>
                    </a:moveTo>
                    <a:lnTo>
                      <a:pt x="1" y="13926"/>
                    </a:lnTo>
                    <a:lnTo>
                      <a:pt x="200" y="13926"/>
                    </a:lnTo>
                    <a:lnTo>
                      <a:pt x="200"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27" name="Google Shape;4227;p29"/>
              <p:cNvSpPr/>
              <p:nvPr/>
            </p:nvSpPr>
            <p:spPr>
              <a:xfrm>
                <a:off x="-2780498" y="7878155"/>
                <a:ext cx="5309" cy="368718"/>
              </a:xfrm>
              <a:custGeom>
                <a:avLst/>
                <a:gdLst/>
                <a:ahLst/>
                <a:cxnLst/>
                <a:rect l="l" t="t" r="r" b="b"/>
                <a:pathLst>
                  <a:path w="201" h="13960" extrusionOk="0">
                    <a:moveTo>
                      <a:pt x="1" y="1"/>
                    </a:moveTo>
                    <a:lnTo>
                      <a:pt x="1" y="13959"/>
                    </a:lnTo>
                    <a:lnTo>
                      <a:pt x="200" y="13959"/>
                    </a:lnTo>
                    <a:lnTo>
                      <a:pt x="200"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28" name="Google Shape;4228;p29"/>
              <p:cNvSpPr/>
              <p:nvPr/>
            </p:nvSpPr>
            <p:spPr>
              <a:xfrm>
                <a:off x="-2780498" y="9008769"/>
                <a:ext cx="5309" cy="165052"/>
              </a:xfrm>
              <a:custGeom>
                <a:avLst/>
                <a:gdLst/>
                <a:ahLst/>
                <a:cxnLst/>
                <a:rect l="l" t="t" r="r" b="b"/>
                <a:pathLst>
                  <a:path w="201" h="6249" extrusionOk="0">
                    <a:moveTo>
                      <a:pt x="1" y="1"/>
                    </a:moveTo>
                    <a:lnTo>
                      <a:pt x="1" y="6249"/>
                    </a:lnTo>
                    <a:lnTo>
                      <a:pt x="200" y="6249"/>
                    </a:lnTo>
                    <a:lnTo>
                      <a:pt x="200"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29" name="Google Shape;4229;p29"/>
              <p:cNvSpPr/>
              <p:nvPr/>
            </p:nvSpPr>
            <p:spPr>
              <a:xfrm>
                <a:off x="-2780498" y="6752824"/>
                <a:ext cx="5309" cy="368692"/>
              </a:xfrm>
              <a:custGeom>
                <a:avLst/>
                <a:gdLst/>
                <a:ahLst/>
                <a:cxnLst/>
                <a:rect l="l" t="t" r="r" b="b"/>
                <a:pathLst>
                  <a:path w="201" h="13959" extrusionOk="0">
                    <a:moveTo>
                      <a:pt x="1" y="1"/>
                    </a:moveTo>
                    <a:lnTo>
                      <a:pt x="1" y="13959"/>
                    </a:lnTo>
                    <a:lnTo>
                      <a:pt x="200" y="13959"/>
                    </a:lnTo>
                    <a:lnTo>
                      <a:pt x="200"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30" name="Google Shape;4230;p29"/>
              <p:cNvSpPr/>
              <p:nvPr/>
            </p:nvSpPr>
            <p:spPr>
              <a:xfrm>
                <a:off x="-2780498" y="7505105"/>
                <a:ext cx="5309" cy="368692"/>
              </a:xfrm>
              <a:custGeom>
                <a:avLst/>
                <a:gdLst/>
                <a:ahLst/>
                <a:cxnLst/>
                <a:rect l="l" t="t" r="r" b="b"/>
                <a:pathLst>
                  <a:path w="201" h="13959" extrusionOk="0">
                    <a:moveTo>
                      <a:pt x="1" y="0"/>
                    </a:moveTo>
                    <a:lnTo>
                      <a:pt x="1" y="13959"/>
                    </a:lnTo>
                    <a:lnTo>
                      <a:pt x="200" y="13959"/>
                    </a:lnTo>
                    <a:lnTo>
                      <a:pt x="200"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31" name="Google Shape;4231;p29"/>
              <p:cNvSpPr/>
              <p:nvPr/>
            </p:nvSpPr>
            <p:spPr>
              <a:xfrm>
                <a:off x="-2407421" y="7125901"/>
                <a:ext cx="10565" cy="368692"/>
              </a:xfrm>
              <a:custGeom>
                <a:avLst/>
                <a:gdLst/>
                <a:ahLst/>
                <a:cxnLst/>
                <a:rect l="l" t="t" r="r" b="b"/>
                <a:pathLst>
                  <a:path w="400" h="13959" extrusionOk="0">
                    <a:moveTo>
                      <a:pt x="0" y="0"/>
                    </a:moveTo>
                    <a:lnTo>
                      <a:pt x="0" y="13959"/>
                    </a:lnTo>
                    <a:lnTo>
                      <a:pt x="399" y="13959"/>
                    </a:lnTo>
                    <a:lnTo>
                      <a:pt x="399"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32" name="Google Shape;4232;p29"/>
              <p:cNvSpPr/>
              <p:nvPr/>
            </p:nvSpPr>
            <p:spPr>
              <a:xfrm>
                <a:off x="-2407421" y="6752824"/>
                <a:ext cx="10565" cy="368692"/>
              </a:xfrm>
              <a:custGeom>
                <a:avLst/>
                <a:gdLst/>
                <a:ahLst/>
                <a:cxnLst/>
                <a:rect l="l" t="t" r="r" b="b"/>
                <a:pathLst>
                  <a:path w="400" h="13959" extrusionOk="0">
                    <a:moveTo>
                      <a:pt x="0" y="1"/>
                    </a:moveTo>
                    <a:lnTo>
                      <a:pt x="0" y="13959"/>
                    </a:lnTo>
                    <a:lnTo>
                      <a:pt x="399" y="13959"/>
                    </a:lnTo>
                    <a:lnTo>
                      <a:pt x="399"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33" name="Google Shape;4233;p29"/>
              <p:cNvSpPr/>
              <p:nvPr/>
            </p:nvSpPr>
            <p:spPr>
              <a:xfrm>
                <a:off x="-2407421" y="9008769"/>
                <a:ext cx="10565" cy="165052"/>
              </a:xfrm>
              <a:custGeom>
                <a:avLst/>
                <a:gdLst/>
                <a:ahLst/>
                <a:cxnLst/>
                <a:rect l="l" t="t" r="r" b="b"/>
                <a:pathLst>
                  <a:path w="400" h="6249" extrusionOk="0">
                    <a:moveTo>
                      <a:pt x="0" y="1"/>
                    </a:moveTo>
                    <a:lnTo>
                      <a:pt x="0" y="6249"/>
                    </a:lnTo>
                    <a:lnTo>
                      <a:pt x="399" y="6249"/>
                    </a:lnTo>
                    <a:lnTo>
                      <a:pt x="399"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34" name="Google Shape;4234;p29"/>
              <p:cNvSpPr/>
              <p:nvPr/>
            </p:nvSpPr>
            <p:spPr>
              <a:xfrm>
                <a:off x="-2407421" y="7505105"/>
                <a:ext cx="10565" cy="368692"/>
              </a:xfrm>
              <a:custGeom>
                <a:avLst/>
                <a:gdLst/>
                <a:ahLst/>
                <a:cxnLst/>
                <a:rect l="l" t="t" r="r" b="b"/>
                <a:pathLst>
                  <a:path w="400" h="13959" extrusionOk="0">
                    <a:moveTo>
                      <a:pt x="0" y="0"/>
                    </a:moveTo>
                    <a:lnTo>
                      <a:pt x="0" y="13959"/>
                    </a:lnTo>
                    <a:lnTo>
                      <a:pt x="399" y="13959"/>
                    </a:lnTo>
                    <a:lnTo>
                      <a:pt x="399"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35" name="Google Shape;4235;p29"/>
              <p:cNvSpPr/>
              <p:nvPr/>
            </p:nvSpPr>
            <p:spPr>
              <a:xfrm>
                <a:off x="-2407421" y="8630436"/>
                <a:ext cx="10565" cy="367820"/>
              </a:xfrm>
              <a:custGeom>
                <a:avLst/>
                <a:gdLst/>
                <a:ahLst/>
                <a:cxnLst/>
                <a:rect l="l" t="t" r="r" b="b"/>
                <a:pathLst>
                  <a:path w="400" h="13926" extrusionOk="0">
                    <a:moveTo>
                      <a:pt x="0" y="1"/>
                    </a:moveTo>
                    <a:lnTo>
                      <a:pt x="0" y="13926"/>
                    </a:lnTo>
                    <a:lnTo>
                      <a:pt x="399" y="13926"/>
                    </a:lnTo>
                    <a:lnTo>
                      <a:pt x="399"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36" name="Google Shape;4236;p29"/>
              <p:cNvSpPr/>
              <p:nvPr/>
            </p:nvSpPr>
            <p:spPr>
              <a:xfrm>
                <a:off x="-2407421" y="6427158"/>
                <a:ext cx="10565" cy="315154"/>
              </a:xfrm>
              <a:custGeom>
                <a:avLst/>
                <a:gdLst/>
                <a:ahLst/>
                <a:cxnLst/>
                <a:rect l="l" t="t" r="r" b="b"/>
                <a:pathLst>
                  <a:path w="400" h="11932" extrusionOk="0">
                    <a:moveTo>
                      <a:pt x="399" y="1"/>
                    </a:moveTo>
                    <a:cubicBezTo>
                      <a:pt x="266" y="100"/>
                      <a:pt x="133" y="233"/>
                      <a:pt x="0" y="333"/>
                    </a:cubicBezTo>
                    <a:lnTo>
                      <a:pt x="0" y="11932"/>
                    </a:lnTo>
                    <a:lnTo>
                      <a:pt x="399" y="11932"/>
                    </a:lnTo>
                    <a:lnTo>
                      <a:pt x="399"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37" name="Google Shape;4237;p29"/>
              <p:cNvSpPr/>
              <p:nvPr/>
            </p:nvSpPr>
            <p:spPr>
              <a:xfrm>
                <a:off x="-2407421" y="7878155"/>
                <a:ext cx="10565" cy="368718"/>
              </a:xfrm>
              <a:custGeom>
                <a:avLst/>
                <a:gdLst/>
                <a:ahLst/>
                <a:cxnLst/>
                <a:rect l="l" t="t" r="r" b="b"/>
                <a:pathLst>
                  <a:path w="400" h="13960" extrusionOk="0">
                    <a:moveTo>
                      <a:pt x="0" y="1"/>
                    </a:moveTo>
                    <a:lnTo>
                      <a:pt x="0" y="13959"/>
                    </a:lnTo>
                    <a:lnTo>
                      <a:pt x="399" y="13959"/>
                    </a:lnTo>
                    <a:lnTo>
                      <a:pt x="399"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38" name="Google Shape;4238;p29"/>
              <p:cNvSpPr/>
              <p:nvPr/>
            </p:nvSpPr>
            <p:spPr>
              <a:xfrm>
                <a:off x="-2407421" y="8257386"/>
                <a:ext cx="10565" cy="367820"/>
              </a:xfrm>
              <a:custGeom>
                <a:avLst/>
                <a:gdLst/>
                <a:ahLst/>
                <a:cxnLst/>
                <a:rect l="l" t="t" r="r" b="b"/>
                <a:pathLst>
                  <a:path w="400" h="13926" extrusionOk="0">
                    <a:moveTo>
                      <a:pt x="0" y="0"/>
                    </a:moveTo>
                    <a:lnTo>
                      <a:pt x="0" y="13925"/>
                    </a:lnTo>
                    <a:lnTo>
                      <a:pt x="399" y="13925"/>
                    </a:lnTo>
                    <a:lnTo>
                      <a:pt x="399"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39" name="Google Shape;4239;p29"/>
              <p:cNvSpPr/>
              <p:nvPr/>
            </p:nvSpPr>
            <p:spPr>
              <a:xfrm>
                <a:off x="-2028217" y="6752824"/>
                <a:ext cx="4411" cy="368692"/>
              </a:xfrm>
              <a:custGeom>
                <a:avLst/>
                <a:gdLst/>
                <a:ahLst/>
                <a:cxnLst/>
                <a:rect l="l" t="t" r="r" b="b"/>
                <a:pathLst>
                  <a:path w="167" h="13959" extrusionOk="0">
                    <a:moveTo>
                      <a:pt x="1" y="1"/>
                    </a:moveTo>
                    <a:lnTo>
                      <a:pt x="1" y="13959"/>
                    </a:lnTo>
                    <a:lnTo>
                      <a:pt x="167" y="13959"/>
                    </a:lnTo>
                    <a:lnTo>
                      <a:pt x="167"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40" name="Google Shape;4240;p29"/>
              <p:cNvSpPr/>
              <p:nvPr/>
            </p:nvSpPr>
            <p:spPr>
              <a:xfrm>
                <a:off x="-2028217" y="8257386"/>
                <a:ext cx="4411" cy="367820"/>
              </a:xfrm>
              <a:custGeom>
                <a:avLst/>
                <a:gdLst/>
                <a:ahLst/>
                <a:cxnLst/>
                <a:rect l="l" t="t" r="r" b="b"/>
                <a:pathLst>
                  <a:path w="167" h="13926" extrusionOk="0">
                    <a:moveTo>
                      <a:pt x="1" y="0"/>
                    </a:moveTo>
                    <a:lnTo>
                      <a:pt x="1" y="13925"/>
                    </a:lnTo>
                    <a:lnTo>
                      <a:pt x="167" y="13925"/>
                    </a:lnTo>
                    <a:lnTo>
                      <a:pt x="167"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41" name="Google Shape;4241;p29"/>
              <p:cNvSpPr/>
              <p:nvPr/>
            </p:nvSpPr>
            <p:spPr>
              <a:xfrm>
                <a:off x="-2028217" y="6392056"/>
                <a:ext cx="4411" cy="350256"/>
              </a:xfrm>
              <a:custGeom>
                <a:avLst/>
                <a:gdLst/>
                <a:ahLst/>
                <a:cxnLst/>
                <a:rect l="l" t="t" r="r" b="b"/>
                <a:pathLst>
                  <a:path w="167" h="13261" extrusionOk="0">
                    <a:moveTo>
                      <a:pt x="1" y="0"/>
                    </a:moveTo>
                    <a:lnTo>
                      <a:pt x="1" y="13261"/>
                    </a:lnTo>
                    <a:lnTo>
                      <a:pt x="167" y="13261"/>
                    </a:lnTo>
                    <a:lnTo>
                      <a:pt x="167" y="33"/>
                    </a:lnTo>
                    <a:lnTo>
                      <a:pt x="1"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42" name="Google Shape;4242;p29"/>
              <p:cNvSpPr/>
              <p:nvPr/>
            </p:nvSpPr>
            <p:spPr>
              <a:xfrm>
                <a:off x="-2028217" y="9008769"/>
                <a:ext cx="4411" cy="165052"/>
              </a:xfrm>
              <a:custGeom>
                <a:avLst/>
                <a:gdLst/>
                <a:ahLst/>
                <a:cxnLst/>
                <a:rect l="l" t="t" r="r" b="b"/>
                <a:pathLst>
                  <a:path w="167" h="6249" extrusionOk="0">
                    <a:moveTo>
                      <a:pt x="1" y="1"/>
                    </a:moveTo>
                    <a:lnTo>
                      <a:pt x="1" y="6249"/>
                    </a:lnTo>
                    <a:lnTo>
                      <a:pt x="167" y="6249"/>
                    </a:lnTo>
                    <a:lnTo>
                      <a:pt x="167"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43" name="Google Shape;4243;p29"/>
              <p:cNvSpPr/>
              <p:nvPr/>
            </p:nvSpPr>
            <p:spPr>
              <a:xfrm>
                <a:off x="-2028217" y="7125901"/>
                <a:ext cx="4411" cy="368692"/>
              </a:xfrm>
              <a:custGeom>
                <a:avLst/>
                <a:gdLst/>
                <a:ahLst/>
                <a:cxnLst/>
                <a:rect l="l" t="t" r="r" b="b"/>
                <a:pathLst>
                  <a:path w="167" h="13959" extrusionOk="0">
                    <a:moveTo>
                      <a:pt x="1" y="0"/>
                    </a:moveTo>
                    <a:lnTo>
                      <a:pt x="1" y="13959"/>
                    </a:lnTo>
                    <a:lnTo>
                      <a:pt x="167" y="13959"/>
                    </a:lnTo>
                    <a:lnTo>
                      <a:pt x="167"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44" name="Google Shape;4244;p29"/>
              <p:cNvSpPr/>
              <p:nvPr/>
            </p:nvSpPr>
            <p:spPr>
              <a:xfrm>
                <a:off x="-2028217" y="7505105"/>
                <a:ext cx="4411" cy="368692"/>
              </a:xfrm>
              <a:custGeom>
                <a:avLst/>
                <a:gdLst/>
                <a:ahLst/>
                <a:cxnLst/>
                <a:rect l="l" t="t" r="r" b="b"/>
                <a:pathLst>
                  <a:path w="167" h="13959" extrusionOk="0">
                    <a:moveTo>
                      <a:pt x="1" y="0"/>
                    </a:moveTo>
                    <a:lnTo>
                      <a:pt x="1" y="13959"/>
                    </a:lnTo>
                    <a:lnTo>
                      <a:pt x="167" y="13959"/>
                    </a:lnTo>
                    <a:lnTo>
                      <a:pt x="167"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45" name="Google Shape;4245;p29"/>
              <p:cNvSpPr/>
              <p:nvPr/>
            </p:nvSpPr>
            <p:spPr>
              <a:xfrm>
                <a:off x="-2028217" y="8630436"/>
                <a:ext cx="4411" cy="367820"/>
              </a:xfrm>
              <a:custGeom>
                <a:avLst/>
                <a:gdLst/>
                <a:ahLst/>
                <a:cxnLst/>
                <a:rect l="l" t="t" r="r" b="b"/>
                <a:pathLst>
                  <a:path w="167" h="13926" extrusionOk="0">
                    <a:moveTo>
                      <a:pt x="1" y="1"/>
                    </a:moveTo>
                    <a:lnTo>
                      <a:pt x="1" y="13926"/>
                    </a:lnTo>
                    <a:lnTo>
                      <a:pt x="167" y="13926"/>
                    </a:lnTo>
                    <a:lnTo>
                      <a:pt x="167"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46" name="Google Shape;4246;p29"/>
              <p:cNvSpPr/>
              <p:nvPr/>
            </p:nvSpPr>
            <p:spPr>
              <a:xfrm>
                <a:off x="-2028217" y="7878155"/>
                <a:ext cx="4411" cy="368718"/>
              </a:xfrm>
              <a:custGeom>
                <a:avLst/>
                <a:gdLst/>
                <a:ahLst/>
                <a:cxnLst/>
                <a:rect l="l" t="t" r="r" b="b"/>
                <a:pathLst>
                  <a:path w="167" h="13960" extrusionOk="0">
                    <a:moveTo>
                      <a:pt x="1" y="1"/>
                    </a:moveTo>
                    <a:lnTo>
                      <a:pt x="1" y="13959"/>
                    </a:lnTo>
                    <a:lnTo>
                      <a:pt x="167" y="13959"/>
                    </a:lnTo>
                    <a:lnTo>
                      <a:pt x="167"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47" name="Google Shape;4247;p29"/>
              <p:cNvSpPr/>
              <p:nvPr/>
            </p:nvSpPr>
            <p:spPr>
              <a:xfrm>
                <a:off x="-1655140" y="7505105"/>
                <a:ext cx="10565" cy="368692"/>
              </a:xfrm>
              <a:custGeom>
                <a:avLst/>
                <a:gdLst/>
                <a:ahLst/>
                <a:cxnLst/>
                <a:rect l="l" t="t" r="r" b="b"/>
                <a:pathLst>
                  <a:path w="400" h="13959" extrusionOk="0">
                    <a:moveTo>
                      <a:pt x="0" y="0"/>
                    </a:moveTo>
                    <a:lnTo>
                      <a:pt x="0" y="13959"/>
                    </a:lnTo>
                    <a:lnTo>
                      <a:pt x="399" y="13959"/>
                    </a:lnTo>
                    <a:lnTo>
                      <a:pt x="399"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48" name="Google Shape;4248;p29"/>
              <p:cNvSpPr/>
              <p:nvPr/>
            </p:nvSpPr>
            <p:spPr>
              <a:xfrm>
                <a:off x="-1655140" y="8630436"/>
                <a:ext cx="10565" cy="367820"/>
              </a:xfrm>
              <a:custGeom>
                <a:avLst/>
                <a:gdLst/>
                <a:ahLst/>
                <a:cxnLst/>
                <a:rect l="l" t="t" r="r" b="b"/>
                <a:pathLst>
                  <a:path w="400" h="13926" extrusionOk="0">
                    <a:moveTo>
                      <a:pt x="0" y="1"/>
                    </a:moveTo>
                    <a:lnTo>
                      <a:pt x="0" y="13926"/>
                    </a:lnTo>
                    <a:lnTo>
                      <a:pt x="399" y="13926"/>
                    </a:lnTo>
                    <a:lnTo>
                      <a:pt x="399"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49" name="Google Shape;4249;p29"/>
              <p:cNvSpPr/>
              <p:nvPr/>
            </p:nvSpPr>
            <p:spPr>
              <a:xfrm>
                <a:off x="-1655140" y="8257386"/>
                <a:ext cx="10565" cy="367820"/>
              </a:xfrm>
              <a:custGeom>
                <a:avLst/>
                <a:gdLst/>
                <a:ahLst/>
                <a:cxnLst/>
                <a:rect l="l" t="t" r="r" b="b"/>
                <a:pathLst>
                  <a:path w="400" h="13926" extrusionOk="0">
                    <a:moveTo>
                      <a:pt x="0" y="0"/>
                    </a:moveTo>
                    <a:lnTo>
                      <a:pt x="0" y="13925"/>
                    </a:lnTo>
                    <a:lnTo>
                      <a:pt x="399" y="13925"/>
                    </a:lnTo>
                    <a:lnTo>
                      <a:pt x="399"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50" name="Google Shape;4250;p29"/>
              <p:cNvSpPr/>
              <p:nvPr/>
            </p:nvSpPr>
            <p:spPr>
              <a:xfrm>
                <a:off x="-1655140" y="7125901"/>
                <a:ext cx="10565" cy="368692"/>
              </a:xfrm>
              <a:custGeom>
                <a:avLst/>
                <a:gdLst/>
                <a:ahLst/>
                <a:cxnLst/>
                <a:rect l="l" t="t" r="r" b="b"/>
                <a:pathLst>
                  <a:path w="400" h="13959" extrusionOk="0">
                    <a:moveTo>
                      <a:pt x="0" y="0"/>
                    </a:moveTo>
                    <a:lnTo>
                      <a:pt x="0" y="13959"/>
                    </a:lnTo>
                    <a:lnTo>
                      <a:pt x="399" y="13959"/>
                    </a:lnTo>
                    <a:lnTo>
                      <a:pt x="399"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51" name="Google Shape;4251;p29"/>
              <p:cNvSpPr/>
              <p:nvPr/>
            </p:nvSpPr>
            <p:spPr>
              <a:xfrm>
                <a:off x="-1655140" y="9008769"/>
                <a:ext cx="10565" cy="165052"/>
              </a:xfrm>
              <a:custGeom>
                <a:avLst/>
                <a:gdLst/>
                <a:ahLst/>
                <a:cxnLst/>
                <a:rect l="l" t="t" r="r" b="b"/>
                <a:pathLst>
                  <a:path w="400" h="6249" extrusionOk="0">
                    <a:moveTo>
                      <a:pt x="0" y="1"/>
                    </a:moveTo>
                    <a:lnTo>
                      <a:pt x="0" y="6249"/>
                    </a:lnTo>
                    <a:lnTo>
                      <a:pt x="399" y="6249"/>
                    </a:lnTo>
                    <a:lnTo>
                      <a:pt x="399"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52" name="Google Shape;4252;p29"/>
              <p:cNvSpPr/>
              <p:nvPr/>
            </p:nvSpPr>
            <p:spPr>
              <a:xfrm>
                <a:off x="-1655140" y="6752824"/>
                <a:ext cx="10565" cy="368692"/>
              </a:xfrm>
              <a:custGeom>
                <a:avLst/>
                <a:gdLst/>
                <a:ahLst/>
                <a:cxnLst/>
                <a:rect l="l" t="t" r="r" b="b"/>
                <a:pathLst>
                  <a:path w="400" h="13959" extrusionOk="0">
                    <a:moveTo>
                      <a:pt x="0" y="1"/>
                    </a:moveTo>
                    <a:lnTo>
                      <a:pt x="0" y="13959"/>
                    </a:lnTo>
                    <a:lnTo>
                      <a:pt x="399" y="13959"/>
                    </a:lnTo>
                    <a:lnTo>
                      <a:pt x="399"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53" name="Google Shape;4253;p29"/>
              <p:cNvSpPr/>
              <p:nvPr/>
            </p:nvSpPr>
            <p:spPr>
              <a:xfrm>
                <a:off x="-1655140" y="6530748"/>
                <a:ext cx="10565" cy="211564"/>
              </a:xfrm>
              <a:custGeom>
                <a:avLst/>
                <a:gdLst/>
                <a:ahLst/>
                <a:cxnLst/>
                <a:rect l="l" t="t" r="r" b="b"/>
                <a:pathLst>
                  <a:path w="400" h="8010" extrusionOk="0">
                    <a:moveTo>
                      <a:pt x="0" y="0"/>
                    </a:moveTo>
                    <a:lnTo>
                      <a:pt x="0" y="8010"/>
                    </a:lnTo>
                    <a:lnTo>
                      <a:pt x="399" y="8010"/>
                    </a:lnTo>
                    <a:lnTo>
                      <a:pt x="399" y="166"/>
                    </a:lnTo>
                    <a:cubicBezTo>
                      <a:pt x="266" y="100"/>
                      <a:pt x="133" y="33"/>
                      <a:pt x="0" y="0"/>
                    </a:cubicBez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54" name="Google Shape;4254;p29"/>
              <p:cNvSpPr/>
              <p:nvPr/>
            </p:nvSpPr>
            <p:spPr>
              <a:xfrm>
                <a:off x="-1655140" y="7878155"/>
                <a:ext cx="10565" cy="368718"/>
              </a:xfrm>
              <a:custGeom>
                <a:avLst/>
                <a:gdLst/>
                <a:ahLst/>
                <a:cxnLst/>
                <a:rect l="l" t="t" r="r" b="b"/>
                <a:pathLst>
                  <a:path w="400" h="13960" extrusionOk="0">
                    <a:moveTo>
                      <a:pt x="0" y="1"/>
                    </a:moveTo>
                    <a:lnTo>
                      <a:pt x="0" y="13959"/>
                    </a:lnTo>
                    <a:lnTo>
                      <a:pt x="399" y="13959"/>
                    </a:lnTo>
                    <a:lnTo>
                      <a:pt x="399"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55" name="Google Shape;4255;p29"/>
              <p:cNvSpPr/>
              <p:nvPr/>
            </p:nvSpPr>
            <p:spPr>
              <a:xfrm>
                <a:off x="-1275936" y="6626414"/>
                <a:ext cx="4411" cy="115898"/>
              </a:xfrm>
              <a:custGeom>
                <a:avLst/>
                <a:gdLst/>
                <a:ahLst/>
                <a:cxnLst/>
                <a:rect l="l" t="t" r="r" b="b"/>
                <a:pathLst>
                  <a:path w="167" h="4388" extrusionOk="0">
                    <a:moveTo>
                      <a:pt x="1" y="1"/>
                    </a:moveTo>
                    <a:lnTo>
                      <a:pt x="1" y="4388"/>
                    </a:lnTo>
                    <a:lnTo>
                      <a:pt x="167" y="4388"/>
                    </a:lnTo>
                    <a:lnTo>
                      <a:pt x="167"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56" name="Google Shape;4256;p29"/>
              <p:cNvSpPr/>
              <p:nvPr/>
            </p:nvSpPr>
            <p:spPr>
              <a:xfrm>
                <a:off x="-1275936" y="9008769"/>
                <a:ext cx="4411" cy="165052"/>
              </a:xfrm>
              <a:custGeom>
                <a:avLst/>
                <a:gdLst/>
                <a:ahLst/>
                <a:cxnLst/>
                <a:rect l="l" t="t" r="r" b="b"/>
                <a:pathLst>
                  <a:path w="167" h="6249" extrusionOk="0">
                    <a:moveTo>
                      <a:pt x="1" y="1"/>
                    </a:moveTo>
                    <a:lnTo>
                      <a:pt x="1" y="6249"/>
                    </a:lnTo>
                    <a:lnTo>
                      <a:pt x="167" y="6249"/>
                    </a:lnTo>
                    <a:lnTo>
                      <a:pt x="167"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57" name="Google Shape;4257;p29"/>
              <p:cNvSpPr/>
              <p:nvPr/>
            </p:nvSpPr>
            <p:spPr>
              <a:xfrm>
                <a:off x="-1275936" y="7505105"/>
                <a:ext cx="4411" cy="368692"/>
              </a:xfrm>
              <a:custGeom>
                <a:avLst/>
                <a:gdLst/>
                <a:ahLst/>
                <a:cxnLst/>
                <a:rect l="l" t="t" r="r" b="b"/>
                <a:pathLst>
                  <a:path w="167" h="13959" extrusionOk="0">
                    <a:moveTo>
                      <a:pt x="1" y="0"/>
                    </a:moveTo>
                    <a:lnTo>
                      <a:pt x="1" y="13959"/>
                    </a:lnTo>
                    <a:lnTo>
                      <a:pt x="167" y="13959"/>
                    </a:lnTo>
                    <a:lnTo>
                      <a:pt x="167"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58" name="Google Shape;4258;p29"/>
              <p:cNvSpPr/>
              <p:nvPr/>
            </p:nvSpPr>
            <p:spPr>
              <a:xfrm>
                <a:off x="-1275936" y="6752824"/>
                <a:ext cx="4411" cy="368692"/>
              </a:xfrm>
              <a:custGeom>
                <a:avLst/>
                <a:gdLst/>
                <a:ahLst/>
                <a:cxnLst/>
                <a:rect l="l" t="t" r="r" b="b"/>
                <a:pathLst>
                  <a:path w="167" h="13959" extrusionOk="0">
                    <a:moveTo>
                      <a:pt x="1" y="1"/>
                    </a:moveTo>
                    <a:lnTo>
                      <a:pt x="1" y="13959"/>
                    </a:lnTo>
                    <a:lnTo>
                      <a:pt x="167" y="13959"/>
                    </a:lnTo>
                    <a:lnTo>
                      <a:pt x="167"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59" name="Google Shape;4259;p29"/>
              <p:cNvSpPr/>
              <p:nvPr/>
            </p:nvSpPr>
            <p:spPr>
              <a:xfrm>
                <a:off x="-1275936" y="7878155"/>
                <a:ext cx="4411" cy="368718"/>
              </a:xfrm>
              <a:custGeom>
                <a:avLst/>
                <a:gdLst/>
                <a:ahLst/>
                <a:cxnLst/>
                <a:rect l="l" t="t" r="r" b="b"/>
                <a:pathLst>
                  <a:path w="167" h="13960" extrusionOk="0">
                    <a:moveTo>
                      <a:pt x="1" y="1"/>
                    </a:moveTo>
                    <a:lnTo>
                      <a:pt x="1" y="13959"/>
                    </a:lnTo>
                    <a:lnTo>
                      <a:pt x="167" y="13959"/>
                    </a:lnTo>
                    <a:lnTo>
                      <a:pt x="167"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60" name="Google Shape;4260;p29"/>
              <p:cNvSpPr/>
              <p:nvPr/>
            </p:nvSpPr>
            <p:spPr>
              <a:xfrm>
                <a:off x="-1275936" y="8257386"/>
                <a:ext cx="4411" cy="367820"/>
              </a:xfrm>
              <a:custGeom>
                <a:avLst/>
                <a:gdLst/>
                <a:ahLst/>
                <a:cxnLst/>
                <a:rect l="l" t="t" r="r" b="b"/>
                <a:pathLst>
                  <a:path w="167" h="13926" extrusionOk="0">
                    <a:moveTo>
                      <a:pt x="1" y="0"/>
                    </a:moveTo>
                    <a:lnTo>
                      <a:pt x="1" y="13925"/>
                    </a:lnTo>
                    <a:lnTo>
                      <a:pt x="167" y="13925"/>
                    </a:lnTo>
                    <a:lnTo>
                      <a:pt x="167"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61" name="Google Shape;4261;p29"/>
              <p:cNvSpPr/>
              <p:nvPr/>
            </p:nvSpPr>
            <p:spPr>
              <a:xfrm>
                <a:off x="-1275936" y="7125901"/>
                <a:ext cx="4411" cy="368692"/>
              </a:xfrm>
              <a:custGeom>
                <a:avLst/>
                <a:gdLst/>
                <a:ahLst/>
                <a:cxnLst/>
                <a:rect l="l" t="t" r="r" b="b"/>
                <a:pathLst>
                  <a:path w="167" h="13959" extrusionOk="0">
                    <a:moveTo>
                      <a:pt x="1" y="0"/>
                    </a:moveTo>
                    <a:lnTo>
                      <a:pt x="1" y="13959"/>
                    </a:lnTo>
                    <a:lnTo>
                      <a:pt x="167" y="13959"/>
                    </a:lnTo>
                    <a:lnTo>
                      <a:pt x="167"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62" name="Google Shape;4262;p29"/>
              <p:cNvSpPr/>
              <p:nvPr/>
            </p:nvSpPr>
            <p:spPr>
              <a:xfrm>
                <a:off x="-1275936" y="8630436"/>
                <a:ext cx="4411" cy="367820"/>
              </a:xfrm>
              <a:custGeom>
                <a:avLst/>
                <a:gdLst/>
                <a:ahLst/>
                <a:cxnLst/>
                <a:rect l="l" t="t" r="r" b="b"/>
                <a:pathLst>
                  <a:path w="167" h="13926" extrusionOk="0">
                    <a:moveTo>
                      <a:pt x="1" y="1"/>
                    </a:moveTo>
                    <a:lnTo>
                      <a:pt x="1" y="13926"/>
                    </a:lnTo>
                    <a:lnTo>
                      <a:pt x="167" y="13926"/>
                    </a:lnTo>
                    <a:lnTo>
                      <a:pt x="167"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63" name="Google Shape;4263;p29"/>
              <p:cNvSpPr/>
              <p:nvPr/>
            </p:nvSpPr>
            <p:spPr>
              <a:xfrm>
                <a:off x="-902860" y="6604465"/>
                <a:ext cx="10539" cy="137847"/>
              </a:xfrm>
              <a:custGeom>
                <a:avLst/>
                <a:gdLst/>
                <a:ahLst/>
                <a:cxnLst/>
                <a:rect l="l" t="t" r="r" b="b"/>
                <a:pathLst>
                  <a:path w="399" h="5219" extrusionOk="0">
                    <a:moveTo>
                      <a:pt x="399" y="1"/>
                    </a:moveTo>
                    <a:cubicBezTo>
                      <a:pt x="266" y="34"/>
                      <a:pt x="133" y="34"/>
                      <a:pt x="0" y="67"/>
                    </a:cubicBezTo>
                    <a:lnTo>
                      <a:pt x="0" y="5219"/>
                    </a:lnTo>
                    <a:lnTo>
                      <a:pt x="399" y="5219"/>
                    </a:lnTo>
                    <a:lnTo>
                      <a:pt x="399"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64" name="Google Shape;4264;p29"/>
              <p:cNvSpPr/>
              <p:nvPr/>
            </p:nvSpPr>
            <p:spPr>
              <a:xfrm>
                <a:off x="-902860" y="9008769"/>
                <a:ext cx="10539" cy="165052"/>
              </a:xfrm>
              <a:custGeom>
                <a:avLst/>
                <a:gdLst/>
                <a:ahLst/>
                <a:cxnLst/>
                <a:rect l="l" t="t" r="r" b="b"/>
                <a:pathLst>
                  <a:path w="399" h="6249" extrusionOk="0">
                    <a:moveTo>
                      <a:pt x="0" y="1"/>
                    </a:moveTo>
                    <a:lnTo>
                      <a:pt x="0" y="6249"/>
                    </a:lnTo>
                    <a:lnTo>
                      <a:pt x="399" y="6249"/>
                    </a:lnTo>
                    <a:lnTo>
                      <a:pt x="399"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65" name="Google Shape;4265;p29"/>
              <p:cNvSpPr/>
              <p:nvPr/>
            </p:nvSpPr>
            <p:spPr>
              <a:xfrm>
                <a:off x="-902860" y="8257386"/>
                <a:ext cx="10539" cy="367820"/>
              </a:xfrm>
              <a:custGeom>
                <a:avLst/>
                <a:gdLst/>
                <a:ahLst/>
                <a:cxnLst/>
                <a:rect l="l" t="t" r="r" b="b"/>
                <a:pathLst>
                  <a:path w="399" h="13926" extrusionOk="0">
                    <a:moveTo>
                      <a:pt x="0" y="0"/>
                    </a:moveTo>
                    <a:lnTo>
                      <a:pt x="0" y="13925"/>
                    </a:lnTo>
                    <a:lnTo>
                      <a:pt x="399" y="13925"/>
                    </a:lnTo>
                    <a:lnTo>
                      <a:pt x="399"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66" name="Google Shape;4266;p29"/>
              <p:cNvSpPr/>
              <p:nvPr/>
            </p:nvSpPr>
            <p:spPr>
              <a:xfrm>
                <a:off x="-902860" y="7505105"/>
                <a:ext cx="10539" cy="368692"/>
              </a:xfrm>
              <a:custGeom>
                <a:avLst/>
                <a:gdLst/>
                <a:ahLst/>
                <a:cxnLst/>
                <a:rect l="l" t="t" r="r" b="b"/>
                <a:pathLst>
                  <a:path w="399" h="13959" extrusionOk="0">
                    <a:moveTo>
                      <a:pt x="0" y="0"/>
                    </a:moveTo>
                    <a:lnTo>
                      <a:pt x="0" y="13959"/>
                    </a:lnTo>
                    <a:lnTo>
                      <a:pt x="399" y="13959"/>
                    </a:lnTo>
                    <a:lnTo>
                      <a:pt x="399"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67" name="Google Shape;4267;p29"/>
              <p:cNvSpPr/>
              <p:nvPr/>
            </p:nvSpPr>
            <p:spPr>
              <a:xfrm>
                <a:off x="-902860" y="6752824"/>
                <a:ext cx="10539" cy="368692"/>
              </a:xfrm>
              <a:custGeom>
                <a:avLst/>
                <a:gdLst/>
                <a:ahLst/>
                <a:cxnLst/>
                <a:rect l="l" t="t" r="r" b="b"/>
                <a:pathLst>
                  <a:path w="399" h="13959" extrusionOk="0">
                    <a:moveTo>
                      <a:pt x="0" y="1"/>
                    </a:moveTo>
                    <a:lnTo>
                      <a:pt x="0" y="13959"/>
                    </a:lnTo>
                    <a:lnTo>
                      <a:pt x="399" y="13959"/>
                    </a:lnTo>
                    <a:lnTo>
                      <a:pt x="399"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68" name="Google Shape;4268;p29"/>
              <p:cNvSpPr/>
              <p:nvPr/>
            </p:nvSpPr>
            <p:spPr>
              <a:xfrm>
                <a:off x="-902860" y="8630436"/>
                <a:ext cx="10539" cy="367820"/>
              </a:xfrm>
              <a:custGeom>
                <a:avLst/>
                <a:gdLst/>
                <a:ahLst/>
                <a:cxnLst/>
                <a:rect l="l" t="t" r="r" b="b"/>
                <a:pathLst>
                  <a:path w="399" h="13926" extrusionOk="0">
                    <a:moveTo>
                      <a:pt x="0" y="1"/>
                    </a:moveTo>
                    <a:lnTo>
                      <a:pt x="0" y="13926"/>
                    </a:lnTo>
                    <a:lnTo>
                      <a:pt x="399" y="13926"/>
                    </a:lnTo>
                    <a:lnTo>
                      <a:pt x="399"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69" name="Google Shape;4269;p29"/>
              <p:cNvSpPr/>
              <p:nvPr/>
            </p:nvSpPr>
            <p:spPr>
              <a:xfrm>
                <a:off x="-902860" y="7125901"/>
                <a:ext cx="10539" cy="368692"/>
              </a:xfrm>
              <a:custGeom>
                <a:avLst/>
                <a:gdLst/>
                <a:ahLst/>
                <a:cxnLst/>
                <a:rect l="l" t="t" r="r" b="b"/>
                <a:pathLst>
                  <a:path w="399" h="13959" extrusionOk="0">
                    <a:moveTo>
                      <a:pt x="0" y="0"/>
                    </a:moveTo>
                    <a:lnTo>
                      <a:pt x="0" y="13959"/>
                    </a:lnTo>
                    <a:lnTo>
                      <a:pt x="399" y="13959"/>
                    </a:lnTo>
                    <a:lnTo>
                      <a:pt x="399"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70" name="Google Shape;4270;p29"/>
              <p:cNvSpPr/>
              <p:nvPr/>
            </p:nvSpPr>
            <p:spPr>
              <a:xfrm>
                <a:off x="-902860" y="7878155"/>
                <a:ext cx="10539" cy="368718"/>
              </a:xfrm>
              <a:custGeom>
                <a:avLst/>
                <a:gdLst/>
                <a:ahLst/>
                <a:cxnLst/>
                <a:rect l="l" t="t" r="r" b="b"/>
                <a:pathLst>
                  <a:path w="399" h="13960" extrusionOk="0">
                    <a:moveTo>
                      <a:pt x="0" y="1"/>
                    </a:moveTo>
                    <a:lnTo>
                      <a:pt x="0" y="13959"/>
                    </a:lnTo>
                    <a:lnTo>
                      <a:pt x="399" y="13959"/>
                    </a:lnTo>
                    <a:lnTo>
                      <a:pt x="399"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71" name="Google Shape;4271;p29"/>
              <p:cNvSpPr/>
              <p:nvPr/>
            </p:nvSpPr>
            <p:spPr>
              <a:xfrm>
                <a:off x="-524527" y="7125901"/>
                <a:ext cx="5282" cy="368692"/>
              </a:xfrm>
              <a:custGeom>
                <a:avLst/>
                <a:gdLst/>
                <a:ahLst/>
                <a:cxnLst/>
                <a:rect l="l" t="t" r="r" b="b"/>
                <a:pathLst>
                  <a:path w="200" h="13959" extrusionOk="0">
                    <a:moveTo>
                      <a:pt x="0" y="0"/>
                    </a:moveTo>
                    <a:lnTo>
                      <a:pt x="0" y="13959"/>
                    </a:lnTo>
                    <a:lnTo>
                      <a:pt x="200" y="13959"/>
                    </a:lnTo>
                    <a:lnTo>
                      <a:pt x="200"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72" name="Google Shape;4272;p29"/>
              <p:cNvSpPr/>
              <p:nvPr/>
            </p:nvSpPr>
            <p:spPr>
              <a:xfrm>
                <a:off x="-524527" y="6752824"/>
                <a:ext cx="5282" cy="368692"/>
              </a:xfrm>
              <a:custGeom>
                <a:avLst/>
                <a:gdLst/>
                <a:ahLst/>
                <a:cxnLst/>
                <a:rect l="l" t="t" r="r" b="b"/>
                <a:pathLst>
                  <a:path w="200" h="13959" extrusionOk="0">
                    <a:moveTo>
                      <a:pt x="0" y="1"/>
                    </a:moveTo>
                    <a:lnTo>
                      <a:pt x="0" y="13959"/>
                    </a:lnTo>
                    <a:lnTo>
                      <a:pt x="200" y="13959"/>
                    </a:lnTo>
                    <a:lnTo>
                      <a:pt x="200"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73" name="Google Shape;4273;p29"/>
              <p:cNvSpPr/>
              <p:nvPr/>
            </p:nvSpPr>
            <p:spPr>
              <a:xfrm>
                <a:off x="-524527" y="8630436"/>
                <a:ext cx="5282" cy="367820"/>
              </a:xfrm>
              <a:custGeom>
                <a:avLst/>
                <a:gdLst/>
                <a:ahLst/>
                <a:cxnLst/>
                <a:rect l="l" t="t" r="r" b="b"/>
                <a:pathLst>
                  <a:path w="200" h="13926" extrusionOk="0">
                    <a:moveTo>
                      <a:pt x="0" y="1"/>
                    </a:moveTo>
                    <a:lnTo>
                      <a:pt x="0" y="13926"/>
                    </a:lnTo>
                    <a:lnTo>
                      <a:pt x="200" y="13926"/>
                    </a:lnTo>
                    <a:lnTo>
                      <a:pt x="200"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74" name="Google Shape;4274;p29"/>
              <p:cNvSpPr/>
              <p:nvPr/>
            </p:nvSpPr>
            <p:spPr>
              <a:xfrm>
                <a:off x="-524527" y="9008769"/>
                <a:ext cx="5282" cy="165052"/>
              </a:xfrm>
              <a:custGeom>
                <a:avLst/>
                <a:gdLst/>
                <a:ahLst/>
                <a:cxnLst/>
                <a:rect l="l" t="t" r="r" b="b"/>
                <a:pathLst>
                  <a:path w="200" h="6249" extrusionOk="0">
                    <a:moveTo>
                      <a:pt x="0" y="1"/>
                    </a:moveTo>
                    <a:lnTo>
                      <a:pt x="0" y="6249"/>
                    </a:lnTo>
                    <a:lnTo>
                      <a:pt x="200" y="6249"/>
                    </a:lnTo>
                    <a:lnTo>
                      <a:pt x="200"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75" name="Google Shape;4275;p29"/>
              <p:cNvSpPr/>
              <p:nvPr/>
            </p:nvSpPr>
            <p:spPr>
              <a:xfrm>
                <a:off x="-524527" y="8257386"/>
                <a:ext cx="5282" cy="367820"/>
              </a:xfrm>
              <a:custGeom>
                <a:avLst/>
                <a:gdLst/>
                <a:ahLst/>
                <a:cxnLst/>
                <a:rect l="l" t="t" r="r" b="b"/>
                <a:pathLst>
                  <a:path w="200" h="13926" extrusionOk="0">
                    <a:moveTo>
                      <a:pt x="0" y="0"/>
                    </a:moveTo>
                    <a:lnTo>
                      <a:pt x="0" y="13925"/>
                    </a:lnTo>
                    <a:lnTo>
                      <a:pt x="200" y="13925"/>
                    </a:lnTo>
                    <a:lnTo>
                      <a:pt x="200"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76" name="Google Shape;4276;p29"/>
              <p:cNvSpPr/>
              <p:nvPr/>
            </p:nvSpPr>
            <p:spPr>
              <a:xfrm>
                <a:off x="-524527" y="6509671"/>
                <a:ext cx="5282" cy="232641"/>
              </a:xfrm>
              <a:custGeom>
                <a:avLst/>
                <a:gdLst/>
                <a:ahLst/>
                <a:cxnLst/>
                <a:rect l="l" t="t" r="r" b="b"/>
                <a:pathLst>
                  <a:path w="200" h="8808" extrusionOk="0">
                    <a:moveTo>
                      <a:pt x="200" y="1"/>
                    </a:moveTo>
                    <a:cubicBezTo>
                      <a:pt x="133" y="1"/>
                      <a:pt x="67" y="34"/>
                      <a:pt x="0" y="67"/>
                    </a:cubicBezTo>
                    <a:lnTo>
                      <a:pt x="0" y="8808"/>
                    </a:lnTo>
                    <a:lnTo>
                      <a:pt x="200" y="8808"/>
                    </a:lnTo>
                    <a:lnTo>
                      <a:pt x="200"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77" name="Google Shape;4277;p29"/>
              <p:cNvSpPr/>
              <p:nvPr/>
            </p:nvSpPr>
            <p:spPr>
              <a:xfrm>
                <a:off x="-524527" y="7878155"/>
                <a:ext cx="5282" cy="368718"/>
              </a:xfrm>
              <a:custGeom>
                <a:avLst/>
                <a:gdLst/>
                <a:ahLst/>
                <a:cxnLst/>
                <a:rect l="l" t="t" r="r" b="b"/>
                <a:pathLst>
                  <a:path w="200" h="13960" extrusionOk="0">
                    <a:moveTo>
                      <a:pt x="0" y="1"/>
                    </a:moveTo>
                    <a:lnTo>
                      <a:pt x="0" y="13959"/>
                    </a:lnTo>
                    <a:lnTo>
                      <a:pt x="200" y="13959"/>
                    </a:lnTo>
                    <a:lnTo>
                      <a:pt x="200"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78" name="Google Shape;4278;p29"/>
              <p:cNvSpPr/>
              <p:nvPr/>
            </p:nvSpPr>
            <p:spPr>
              <a:xfrm>
                <a:off x="-524527" y="7505105"/>
                <a:ext cx="5282" cy="368692"/>
              </a:xfrm>
              <a:custGeom>
                <a:avLst/>
                <a:gdLst/>
                <a:ahLst/>
                <a:cxnLst/>
                <a:rect l="l" t="t" r="r" b="b"/>
                <a:pathLst>
                  <a:path w="200" h="13959" extrusionOk="0">
                    <a:moveTo>
                      <a:pt x="0" y="0"/>
                    </a:moveTo>
                    <a:lnTo>
                      <a:pt x="0" y="13959"/>
                    </a:lnTo>
                    <a:lnTo>
                      <a:pt x="200" y="13959"/>
                    </a:lnTo>
                    <a:lnTo>
                      <a:pt x="200"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79" name="Google Shape;4279;p29"/>
              <p:cNvSpPr/>
              <p:nvPr/>
            </p:nvSpPr>
            <p:spPr>
              <a:xfrm>
                <a:off x="-150579" y="7878155"/>
                <a:ext cx="9667" cy="368718"/>
              </a:xfrm>
              <a:custGeom>
                <a:avLst/>
                <a:gdLst/>
                <a:ahLst/>
                <a:cxnLst/>
                <a:rect l="l" t="t" r="r" b="b"/>
                <a:pathLst>
                  <a:path w="366" h="13960" extrusionOk="0">
                    <a:moveTo>
                      <a:pt x="0" y="1"/>
                    </a:moveTo>
                    <a:lnTo>
                      <a:pt x="0" y="13959"/>
                    </a:lnTo>
                    <a:lnTo>
                      <a:pt x="366" y="13959"/>
                    </a:lnTo>
                    <a:lnTo>
                      <a:pt x="366"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80" name="Google Shape;4280;p29"/>
              <p:cNvSpPr/>
              <p:nvPr/>
            </p:nvSpPr>
            <p:spPr>
              <a:xfrm>
                <a:off x="-150579" y="7505105"/>
                <a:ext cx="9667" cy="368692"/>
              </a:xfrm>
              <a:custGeom>
                <a:avLst/>
                <a:gdLst/>
                <a:ahLst/>
                <a:cxnLst/>
                <a:rect l="l" t="t" r="r" b="b"/>
                <a:pathLst>
                  <a:path w="366" h="13959" extrusionOk="0">
                    <a:moveTo>
                      <a:pt x="0" y="0"/>
                    </a:moveTo>
                    <a:lnTo>
                      <a:pt x="0" y="13959"/>
                    </a:lnTo>
                    <a:lnTo>
                      <a:pt x="366" y="13959"/>
                    </a:lnTo>
                    <a:lnTo>
                      <a:pt x="366"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81" name="Google Shape;4281;p29"/>
              <p:cNvSpPr/>
              <p:nvPr/>
            </p:nvSpPr>
            <p:spPr>
              <a:xfrm>
                <a:off x="-150579" y="6752824"/>
                <a:ext cx="9667" cy="368692"/>
              </a:xfrm>
              <a:custGeom>
                <a:avLst/>
                <a:gdLst/>
                <a:ahLst/>
                <a:cxnLst/>
                <a:rect l="l" t="t" r="r" b="b"/>
                <a:pathLst>
                  <a:path w="366" h="13959" extrusionOk="0">
                    <a:moveTo>
                      <a:pt x="0" y="1"/>
                    </a:moveTo>
                    <a:lnTo>
                      <a:pt x="0" y="13959"/>
                    </a:lnTo>
                    <a:lnTo>
                      <a:pt x="366" y="13959"/>
                    </a:lnTo>
                    <a:lnTo>
                      <a:pt x="366"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82" name="Google Shape;4282;p29"/>
              <p:cNvSpPr/>
              <p:nvPr/>
            </p:nvSpPr>
            <p:spPr>
              <a:xfrm>
                <a:off x="-150579" y="8630436"/>
                <a:ext cx="9667" cy="367820"/>
              </a:xfrm>
              <a:custGeom>
                <a:avLst/>
                <a:gdLst/>
                <a:ahLst/>
                <a:cxnLst/>
                <a:rect l="l" t="t" r="r" b="b"/>
                <a:pathLst>
                  <a:path w="366" h="13926" extrusionOk="0">
                    <a:moveTo>
                      <a:pt x="0" y="1"/>
                    </a:moveTo>
                    <a:lnTo>
                      <a:pt x="0" y="13926"/>
                    </a:lnTo>
                    <a:lnTo>
                      <a:pt x="366" y="13926"/>
                    </a:lnTo>
                    <a:lnTo>
                      <a:pt x="366"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83" name="Google Shape;4283;p29"/>
              <p:cNvSpPr/>
              <p:nvPr/>
            </p:nvSpPr>
            <p:spPr>
              <a:xfrm>
                <a:off x="-150579" y="8257386"/>
                <a:ext cx="9667" cy="367820"/>
              </a:xfrm>
              <a:custGeom>
                <a:avLst/>
                <a:gdLst/>
                <a:ahLst/>
                <a:cxnLst/>
                <a:rect l="l" t="t" r="r" b="b"/>
                <a:pathLst>
                  <a:path w="366" h="13926" extrusionOk="0">
                    <a:moveTo>
                      <a:pt x="0" y="0"/>
                    </a:moveTo>
                    <a:lnTo>
                      <a:pt x="0" y="13925"/>
                    </a:lnTo>
                    <a:lnTo>
                      <a:pt x="366" y="13925"/>
                    </a:lnTo>
                    <a:lnTo>
                      <a:pt x="366"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84" name="Google Shape;4284;p29"/>
              <p:cNvSpPr/>
              <p:nvPr/>
            </p:nvSpPr>
            <p:spPr>
              <a:xfrm>
                <a:off x="-150579" y="7125901"/>
                <a:ext cx="9667" cy="368692"/>
              </a:xfrm>
              <a:custGeom>
                <a:avLst/>
                <a:gdLst/>
                <a:ahLst/>
                <a:cxnLst/>
                <a:rect l="l" t="t" r="r" b="b"/>
                <a:pathLst>
                  <a:path w="366" h="13959" extrusionOk="0">
                    <a:moveTo>
                      <a:pt x="0" y="0"/>
                    </a:moveTo>
                    <a:lnTo>
                      <a:pt x="0" y="13959"/>
                    </a:lnTo>
                    <a:lnTo>
                      <a:pt x="366" y="13959"/>
                    </a:lnTo>
                    <a:lnTo>
                      <a:pt x="366"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85" name="Google Shape;4285;p29"/>
              <p:cNvSpPr/>
              <p:nvPr/>
            </p:nvSpPr>
            <p:spPr>
              <a:xfrm>
                <a:off x="-150579" y="9008769"/>
                <a:ext cx="9667" cy="165052"/>
              </a:xfrm>
              <a:custGeom>
                <a:avLst/>
                <a:gdLst/>
                <a:ahLst/>
                <a:cxnLst/>
                <a:rect l="l" t="t" r="r" b="b"/>
                <a:pathLst>
                  <a:path w="366" h="6249" extrusionOk="0">
                    <a:moveTo>
                      <a:pt x="0" y="1"/>
                    </a:moveTo>
                    <a:lnTo>
                      <a:pt x="0" y="6249"/>
                    </a:lnTo>
                    <a:lnTo>
                      <a:pt x="366" y="6249"/>
                    </a:lnTo>
                    <a:lnTo>
                      <a:pt x="366"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86" name="Google Shape;4286;p29"/>
              <p:cNvSpPr/>
              <p:nvPr/>
            </p:nvSpPr>
            <p:spPr>
              <a:xfrm>
                <a:off x="-150579" y="6514055"/>
                <a:ext cx="9667" cy="228257"/>
              </a:xfrm>
              <a:custGeom>
                <a:avLst/>
                <a:gdLst/>
                <a:ahLst/>
                <a:cxnLst/>
                <a:rect l="l" t="t" r="r" b="b"/>
                <a:pathLst>
                  <a:path w="366" h="8642" extrusionOk="0">
                    <a:moveTo>
                      <a:pt x="0" y="1"/>
                    </a:moveTo>
                    <a:lnTo>
                      <a:pt x="0" y="8642"/>
                    </a:lnTo>
                    <a:lnTo>
                      <a:pt x="366" y="8642"/>
                    </a:lnTo>
                    <a:lnTo>
                      <a:pt x="366" y="167"/>
                    </a:lnTo>
                    <a:cubicBezTo>
                      <a:pt x="233" y="100"/>
                      <a:pt x="100" y="67"/>
                      <a:pt x="0" y="1"/>
                    </a:cubicBez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87" name="Google Shape;4287;p29"/>
              <p:cNvSpPr/>
              <p:nvPr/>
            </p:nvSpPr>
            <p:spPr>
              <a:xfrm>
                <a:off x="227754" y="7505105"/>
                <a:ext cx="5282" cy="368692"/>
              </a:xfrm>
              <a:custGeom>
                <a:avLst/>
                <a:gdLst/>
                <a:ahLst/>
                <a:cxnLst/>
                <a:rect l="l" t="t" r="r" b="b"/>
                <a:pathLst>
                  <a:path w="200" h="13959" extrusionOk="0">
                    <a:moveTo>
                      <a:pt x="0" y="0"/>
                    </a:moveTo>
                    <a:lnTo>
                      <a:pt x="0" y="13959"/>
                    </a:lnTo>
                    <a:lnTo>
                      <a:pt x="200" y="13959"/>
                    </a:lnTo>
                    <a:lnTo>
                      <a:pt x="200"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88" name="Google Shape;4288;p29"/>
              <p:cNvSpPr/>
              <p:nvPr/>
            </p:nvSpPr>
            <p:spPr>
              <a:xfrm>
                <a:off x="227754" y="7125901"/>
                <a:ext cx="5282" cy="368692"/>
              </a:xfrm>
              <a:custGeom>
                <a:avLst/>
                <a:gdLst/>
                <a:ahLst/>
                <a:cxnLst/>
                <a:rect l="l" t="t" r="r" b="b"/>
                <a:pathLst>
                  <a:path w="200" h="13959" extrusionOk="0">
                    <a:moveTo>
                      <a:pt x="0" y="0"/>
                    </a:moveTo>
                    <a:lnTo>
                      <a:pt x="0" y="13959"/>
                    </a:lnTo>
                    <a:lnTo>
                      <a:pt x="200" y="13959"/>
                    </a:lnTo>
                    <a:lnTo>
                      <a:pt x="200"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89" name="Google Shape;4289;p29"/>
              <p:cNvSpPr/>
              <p:nvPr/>
            </p:nvSpPr>
            <p:spPr>
              <a:xfrm>
                <a:off x="227754" y="6752824"/>
                <a:ext cx="5282" cy="368692"/>
              </a:xfrm>
              <a:custGeom>
                <a:avLst/>
                <a:gdLst/>
                <a:ahLst/>
                <a:cxnLst/>
                <a:rect l="l" t="t" r="r" b="b"/>
                <a:pathLst>
                  <a:path w="200" h="13959" extrusionOk="0">
                    <a:moveTo>
                      <a:pt x="0" y="1"/>
                    </a:moveTo>
                    <a:lnTo>
                      <a:pt x="0" y="13959"/>
                    </a:lnTo>
                    <a:lnTo>
                      <a:pt x="200" y="13959"/>
                    </a:lnTo>
                    <a:lnTo>
                      <a:pt x="200"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90" name="Google Shape;4290;p29"/>
              <p:cNvSpPr/>
              <p:nvPr/>
            </p:nvSpPr>
            <p:spPr>
              <a:xfrm>
                <a:off x="227754" y="8257386"/>
                <a:ext cx="5282" cy="367820"/>
              </a:xfrm>
              <a:custGeom>
                <a:avLst/>
                <a:gdLst/>
                <a:ahLst/>
                <a:cxnLst/>
                <a:rect l="l" t="t" r="r" b="b"/>
                <a:pathLst>
                  <a:path w="200" h="13926" extrusionOk="0">
                    <a:moveTo>
                      <a:pt x="0" y="0"/>
                    </a:moveTo>
                    <a:lnTo>
                      <a:pt x="0" y="13925"/>
                    </a:lnTo>
                    <a:lnTo>
                      <a:pt x="200" y="13925"/>
                    </a:lnTo>
                    <a:lnTo>
                      <a:pt x="200"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91" name="Google Shape;4291;p29"/>
              <p:cNvSpPr/>
              <p:nvPr/>
            </p:nvSpPr>
            <p:spPr>
              <a:xfrm>
                <a:off x="227754" y="9008769"/>
                <a:ext cx="5282" cy="165052"/>
              </a:xfrm>
              <a:custGeom>
                <a:avLst/>
                <a:gdLst/>
                <a:ahLst/>
                <a:cxnLst/>
                <a:rect l="l" t="t" r="r" b="b"/>
                <a:pathLst>
                  <a:path w="200" h="6249" extrusionOk="0">
                    <a:moveTo>
                      <a:pt x="0" y="1"/>
                    </a:moveTo>
                    <a:lnTo>
                      <a:pt x="0" y="6249"/>
                    </a:lnTo>
                    <a:lnTo>
                      <a:pt x="200" y="6249"/>
                    </a:lnTo>
                    <a:lnTo>
                      <a:pt x="200"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92" name="Google Shape;4292;p29"/>
              <p:cNvSpPr/>
              <p:nvPr/>
            </p:nvSpPr>
            <p:spPr>
              <a:xfrm>
                <a:off x="227754" y="7878155"/>
                <a:ext cx="5282" cy="368718"/>
              </a:xfrm>
              <a:custGeom>
                <a:avLst/>
                <a:gdLst/>
                <a:ahLst/>
                <a:cxnLst/>
                <a:rect l="l" t="t" r="r" b="b"/>
                <a:pathLst>
                  <a:path w="200" h="13960" extrusionOk="0">
                    <a:moveTo>
                      <a:pt x="0" y="1"/>
                    </a:moveTo>
                    <a:lnTo>
                      <a:pt x="0" y="13959"/>
                    </a:lnTo>
                    <a:lnTo>
                      <a:pt x="200" y="13959"/>
                    </a:lnTo>
                    <a:lnTo>
                      <a:pt x="200"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93" name="Google Shape;4293;p29"/>
              <p:cNvSpPr/>
              <p:nvPr/>
            </p:nvSpPr>
            <p:spPr>
              <a:xfrm>
                <a:off x="227754" y="6568491"/>
                <a:ext cx="5282" cy="173821"/>
              </a:xfrm>
              <a:custGeom>
                <a:avLst/>
                <a:gdLst/>
                <a:ahLst/>
                <a:cxnLst/>
                <a:rect l="l" t="t" r="r" b="b"/>
                <a:pathLst>
                  <a:path w="200" h="6581" extrusionOk="0">
                    <a:moveTo>
                      <a:pt x="0" y="0"/>
                    </a:moveTo>
                    <a:lnTo>
                      <a:pt x="0" y="6581"/>
                    </a:lnTo>
                    <a:lnTo>
                      <a:pt x="200" y="6581"/>
                    </a:lnTo>
                    <a:lnTo>
                      <a:pt x="200"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94" name="Google Shape;4294;p29"/>
              <p:cNvSpPr/>
              <p:nvPr/>
            </p:nvSpPr>
            <p:spPr>
              <a:xfrm>
                <a:off x="227754" y="8630436"/>
                <a:ext cx="5282" cy="367820"/>
              </a:xfrm>
              <a:custGeom>
                <a:avLst/>
                <a:gdLst/>
                <a:ahLst/>
                <a:cxnLst/>
                <a:rect l="l" t="t" r="r" b="b"/>
                <a:pathLst>
                  <a:path w="200" h="13926" extrusionOk="0">
                    <a:moveTo>
                      <a:pt x="0" y="1"/>
                    </a:moveTo>
                    <a:lnTo>
                      <a:pt x="0" y="13926"/>
                    </a:lnTo>
                    <a:lnTo>
                      <a:pt x="200" y="13926"/>
                    </a:lnTo>
                    <a:lnTo>
                      <a:pt x="200"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95" name="Google Shape;4295;p29"/>
              <p:cNvSpPr/>
              <p:nvPr/>
            </p:nvSpPr>
            <p:spPr>
              <a:xfrm>
                <a:off x="600804" y="7878155"/>
                <a:ext cx="10565" cy="368718"/>
              </a:xfrm>
              <a:custGeom>
                <a:avLst/>
                <a:gdLst/>
                <a:ahLst/>
                <a:cxnLst/>
                <a:rect l="l" t="t" r="r" b="b"/>
                <a:pathLst>
                  <a:path w="400" h="13960" extrusionOk="0">
                    <a:moveTo>
                      <a:pt x="1" y="1"/>
                    </a:moveTo>
                    <a:lnTo>
                      <a:pt x="1" y="13959"/>
                    </a:lnTo>
                    <a:lnTo>
                      <a:pt x="400" y="13959"/>
                    </a:lnTo>
                    <a:lnTo>
                      <a:pt x="400"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96" name="Google Shape;4296;p29"/>
              <p:cNvSpPr/>
              <p:nvPr/>
            </p:nvSpPr>
            <p:spPr>
              <a:xfrm>
                <a:off x="600804" y="7505105"/>
                <a:ext cx="10565" cy="368692"/>
              </a:xfrm>
              <a:custGeom>
                <a:avLst/>
                <a:gdLst/>
                <a:ahLst/>
                <a:cxnLst/>
                <a:rect l="l" t="t" r="r" b="b"/>
                <a:pathLst>
                  <a:path w="400" h="13959" extrusionOk="0">
                    <a:moveTo>
                      <a:pt x="1" y="0"/>
                    </a:moveTo>
                    <a:lnTo>
                      <a:pt x="1" y="13959"/>
                    </a:lnTo>
                    <a:lnTo>
                      <a:pt x="400" y="13959"/>
                    </a:lnTo>
                    <a:lnTo>
                      <a:pt x="400"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97" name="Google Shape;4297;p29"/>
              <p:cNvSpPr/>
              <p:nvPr/>
            </p:nvSpPr>
            <p:spPr>
              <a:xfrm>
                <a:off x="600804" y="8630436"/>
                <a:ext cx="10565" cy="367820"/>
              </a:xfrm>
              <a:custGeom>
                <a:avLst/>
                <a:gdLst/>
                <a:ahLst/>
                <a:cxnLst/>
                <a:rect l="l" t="t" r="r" b="b"/>
                <a:pathLst>
                  <a:path w="400" h="13926" extrusionOk="0">
                    <a:moveTo>
                      <a:pt x="1" y="1"/>
                    </a:moveTo>
                    <a:lnTo>
                      <a:pt x="1" y="13926"/>
                    </a:lnTo>
                    <a:lnTo>
                      <a:pt x="400" y="13926"/>
                    </a:lnTo>
                    <a:lnTo>
                      <a:pt x="400"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98" name="Google Shape;4298;p29"/>
              <p:cNvSpPr/>
              <p:nvPr/>
            </p:nvSpPr>
            <p:spPr>
              <a:xfrm>
                <a:off x="600804" y="8257386"/>
                <a:ext cx="10565" cy="367820"/>
              </a:xfrm>
              <a:custGeom>
                <a:avLst/>
                <a:gdLst/>
                <a:ahLst/>
                <a:cxnLst/>
                <a:rect l="l" t="t" r="r" b="b"/>
                <a:pathLst>
                  <a:path w="400" h="13926" extrusionOk="0">
                    <a:moveTo>
                      <a:pt x="1" y="0"/>
                    </a:moveTo>
                    <a:lnTo>
                      <a:pt x="1" y="13925"/>
                    </a:lnTo>
                    <a:lnTo>
                      <a:pt x="400" y="13925"/>
                    </a:lnTo>
                    <a:lnTo>
                      <a:pt x="400"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99" name="Google Shape;4299;p29"/>
              <p:cNvSpPr/>
              <p:nvPr/>
            </p:nvSpPr>
            <p:spPr>
              <a:xfrm>
                <a:off x="600804" y="9008769"/>
                <a:ext cx="10565" cy="165052"/>
              </a:xfrm>
              <a:custGeom>
                <a:avLst/>
                <a:gdLst/>
                <a:ahLst/>
                <a:cxnLst/>
                <a:rect l="l" t="t" r="r" b="b"/>
                <a:pathLst>
                  <a:path w="400" h="6249" extrusionOk="0">
                    <a:moveTo>
                      <a:pt x="1" y="1"/>
                    </a:moveTo>
                    <a:lnTo>
                      <a:pt x="1" y="6249"/>
                    </a:lnTo>
                    <a:lnTo>
                      <a:pt x="400" y="6249"/>
                    </a:lnTo>
                    <a:lnTo>
                      <a:pt x="400"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00" name="Google Shape;4300;p29"/>
              <p:cNvSpPr/>
              <p:nvPr/>
            </p:nvSpPr>
            <p:spPr>
              <a:xfrm>
                <a:off x="600804" y="7125901"/>
                <a:ext cx="10565" cy="368692"/>
              </a:xfrm>
              <a:custGeom>
                <a:avLst/>
                <a:gdLst/>
                <a:ahLst/>
                <a:cxnLst/>
                <a:rect l="l" t="t" r="r" b="b"/>
                <a:pathLst>
                  <a:path w="400" h="13959" extrusionOk="0">
                    <a:moveTo>
                      <a:pt x="1" y="0"/>
                    </a:moveTo>
                    <a:lnTo>
                      <a:pt x="1" y="13959"/>
                    </a:lnTo>
                    <a:lnTo>
                      <a:pt x="400" y="13959"/>
                    </a:lnTo>
                    <a:lnTo>
                      <a:pt x="400"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01" name="Google Shape;4301;p29"/>
              <p:cNvSpPr/>
              <p:nvPr/>
            </p:nvSpPr>
            <p:spPr>
              <a:xfrm>
                <a:off x="600804" y="6459645"/>
                <a:ext cx="10565" cy="282667"/>
              </a:xfrm>
              <a:custGeom>
                <a:avLst/>
                <a:gdLst/>
                <a:ahLst/>
                <a:cxnLst/>
                <a:rect l="l" t="t" r="r" b="b"/>
                <a:pathLst>
                  <a:path w="400" h="10702" extrusionOk="0">
                    <a:moveTo>
                      <a:pt x="1" y="0"/>
                    </a:moveTo>
                    <a:lnTo>
                      <a:pt x="1" y="10702"/>
                    </a:lnTo>
                    <a:lnTo>
                      <a:pt x="400" y="10702"/>
                    </a:lnTo>
                    <a:lnTo>
                      <a:pt x="400" y="100"/>
                    </a:lnTo>
                    <a:cubicBezTo>
                      <a:pt x="300" y="67"/>
                      <a:pt x="167" y="33"/>
                      <a:pt x="67" y="0"/>
                    </a:cubicBez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02" name="Google Shape;4302;p29"/>
              <p:cNvSpPr/>
              <p:nvPr/>
            </p:nvSpPr>
            <p:spPr>
              <a:xfrm>
                <a:off x="600804" y="6752824"/>
                <a:ext cx="10565" cy="368692"/>
              </a:xfrm>
              <a:custGeom>
                <a:avLst/>
                <a:gdLst/>
                <a:ahLst/>
                <a:cxnLst/>
                <a:rect l="l" t="t" r="r" b="b"/>
                <a:pathLst>
                  <a:path w="400" h="13959" extrusionOk="0">
                    <a:moveTo>
                      <a:pt x="1" y="1"/>
                    </a:moveTo>
                    <a:lnTo>
                      <a:pt x="1" y="13959"/>
                    </a:lnTo>
                    <a:lnTo>
                      <a:pt x="400" y="13959"/>
                    </a:lnTo>
                    <a:lnTo>
                      <a:pt x="400"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03" name="Google Shape;4303;p29"/>
              <p:cNvSpPr/>
              <p:nvPr/>
            </p:nvSpPr>
            <p:spPr>
              <a:xfrm>
                <a:off x="980035" y="6632568"/>
                <a:ext cx="4411" cy="109744"/>
              </a:xfrm>
              <a:custGeom>
                <a:avLst/>
                <a:gdLst/>
                <a:ahLst/>
                <a:cxnLst/>
                <a:rect l="l" t="t" r="r" b="b"/>
                <a:pathLst>
                  <a:path w="167" h="4155" extrusionOk="0">
                    <a:moveTo>
                      <a:pt x="0" y="0"/>
                    </a:moveTo>
                    <a:lnTo>
                      <a:pt x="0" y="4155"/>
                    </a:lnTo>
                    <a:lnTo>
                      <a:pt x="166" y="4155"/>
                    </a:lnTo>
                    <a:lnTo>
                      <a:pt x="166" y="100"/>
                    </a:lnTo>
                    <a:cubicBezTo>
                      <a:pt x="133" y="67"/>
                      <a:pt x="67" y="34"/>
                      <a:pt x="0" y="0"/>
                    </a:cubicBez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04" name="Google Shape;4304;p29"/>
              <p:cNvSpPr/>
              <p:nvPr/>
            </p:nvSpPr>
            <p:spPr>
              <a:xfrm>
                <a:off x="980035" y="9008769"/>
                <a:ext cx="4411" cy="165052"/>
              </a:xfrm>
              <a:custGeom>
                <a:avLst/>
                <a:gdLst/>
                <a:ahLst/>
                <a:cxnLst/>
                <a:rect l="l" t="t" r="r" b="b"/>
                <a:pathLst>
                  <a:path w="167" h="6249" extrusionOk="0">
                    <a:moveTo>
                      <a:pt x="0" y="1"/>
                    </a:moveTo>
                    <a:lnTo>
                      <a:pt x="0" y="6249"/>
                    </a:lnTo>
                    <a:lnTo>
                      <a:pt x="166" y="6249"/>
                    </a:lnTo>
                    <a:lnTo>
                      <a:pt x="166"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05" name="Google Shape;4305;p29"/>
              <p:cNvSpPr/>
              <p:nvPr/>
            </p:nvSpPr>
            <p:spPr>
              <a:xfrm>
                <a:off x="980035" y="7505105"/>
                <a:ext cx="4411" cy="368692"/>
              </a:xfrm>
              <a:custGeom>
                <a:avLst/>
                <a:gdLst/>
                <a:ahLst/>
                <a:cxnLst/>
                <a:rect l="l" t="t" r="r" b="b"/>
                <a:pathLst>
                  <a:path w="167" h="13959" extrusionOk="0">
                    <a:moveTo>
                      <a:pt x="0" y="0"/>
                    </a:moveTo>
                    <a:lnTo>
                      <a:pt x="0" y="13959"/>
                    </a:lnTo>
                    <a:lnTo>
                      <a:pt x="166" y="13959"/>
                    </a:lnTo>
                    <a:lnTo>
                      <a:pt x="166"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06" name="Google Shape;4306;p29"/>
              <p:cNvSpPr/>
              <p:nvPr/>
            </p:nvSpPr>
            <p:spPr>
              <a:xfrm>
                <a:off x="980035" y="8630436"/>
                <a:ext cx="4411" cy="367820"/>
              </a:xfrm>
              <a:custGeom>
                <a:avLst/>
                <a:gdLst/>
                <a:ahLst/>
                <a:cxnLst/>
                <a:rect l="l" t="t" r="r" b="b"/>
                <a:pathLst>
                  <a:path w="167" h="13926" extrusionOk="0">
                    <a:moveTo>
                      <a:pt x="0" y="1"/>
                    </a:moveTo>
                    <a:lnTo>
                      <a:pt x="0" y="13926"/>
                    </a:lnTo>
                    <a:lnTo>
                      <a:pt x="166" y="13926"/>
                    </a:lnTo>
                    <a:lnTo>
                      <a:pt x="166"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07" name="Google Shape;4307;p29"/>
              <p:cNvSpPr/>
              <p:nvPr/>
            </p:nvSpPr>
            <p:spPr>
              <a:xfrm>
                <a:off x="980035" y="7125901"/>
                <a:ext cx="4411" cy="368692"/>
              </a:xfrm>
              <a:custGeom>
                <a:avLst/>
                <a:gdLst/>
                <a:ahLst/>
                <a:cxnLst/>
                <a:rect l="l" t="t" r="r" b="b"/>
                <a:pathLst>
                  <a:path w="167" h="13959" extrusionOk="0">
                    <a:moveTo>
                      <a:pt x="0" y="0"/>
                    </a:moveTo>
                    <a:lnTo>
                      <a:pt x="0" y="13959"/>
                    </a:lnTo>
                    <a:lnTo>
                      <a:pt x="166" y="13959"/>
                    </a:lnTo>
                    <a:lnTo>
                      <a:pt x="166"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08" name="Google Shape;4308;p29"/>
              <p:cNvSpPr/>
              <p:nvPr/>
            </p:nvSpPr>
            <p:spPr>
              <a:xfrm>
                <a:off x="980035" y="8257386"/>
                <a:ext cx="4411" cy="367820"/>
              </a:xfrm>
              <a:custGeom>
                <a:avLst/>
                <a:gdLst/>
                <a:ahLst/>
                <a:cxnLst/>
                <a:rect l="l" t="t" r="r" b="b"/>
                <a:pathLst>
                  <a:path w="167" h="13926" extrusionOk="0">
                    <a:moveTo>
                      <a:pt x="0" y="0"/>
                    </a:moveTo>
                    <a:lnTo>
                      <a:pt x="0" y="13925"/>
                    </a:lnTo>
                    <a:lnTo>
                      <a:pt x="166" y="13925"/>
                    </a:lnTo>
                    <a:lnTo>
                      <a:pt x="166"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09" name="Google Shape;4309;p29"/>
              <p:cNvSpPr/>
              <p:nvPr/>
            </p:nvSpPr>
            <p:spPr>
              <a:xfrm>
                <a:off x="980035" y="7878155"/>
                <a:ext cx="4411" cy="368718"/>
              </a:xfrm>
              <a:custGeom>
                <a:avLst/>
                <a:gdLst/>
                <a:ahLst/>
                <a:cxnLst/>
                <a:rect l="l" t="t" r="r" b="b"/>
                <a:pathLst>
                  <a:path w="167" h="13960" extrusionOk="0">
                    <a:moveTo>
                      <a:pt x="0" y="1"/>
                    </a:moveTo>
                    <a:lnTo>
                      <a:pt x="0" y="13959"/>
                    </a:lnTo>
                    <a:lnTo>
                      <a:pt x="166" y="13959"/>
                    </a:lnTo>
                    <a:lnTo>
                      <a:pt x="166"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10" name="Google Shape;4310;p29"/>
              <p:cNvSpPr/>
              <p:nvPr/>
            </p:nvSpPr>
            <p:spPr>
              <a:xfrm>
                <a:off x="980035" y="6752824"/>
                <a:ext cx="4411" cy="368692"/>
              </a:xfrm>
              <a:custGeom>
                <a:avLst/>
                <a:gdLst/>
                <a:ahLst/>
                <a:cxnLst/>
                <a:rect l="l" t="t" r="r" b="b"/>
                <a:pathLst>
                  <a:path w="167" h="13959" extrusionOk="0">
                    <a:moveTo>
                      <a:pt x="0" y="1"/>
                    </a:moveTo>
                    <a:lnTo>
                      <a:pt x="0" y="13959"/>
                    </a:lnTo>
                    <a:lnTo>
                      <a:pt x="166" y="13959"/>
                    </a:lnTo>
                    <a:lnTo>
                      <a:pt x="166"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11" name="Google Shape;4311;p29"/>
              <p:cNvSpPr/>
              <p:nvPr/>
            </p:nvSpPr>
            <p:spPr>
              <a:xfrm>
                <a:off x="1353085" y="9008769"/>
                <a:ext cx="10565" cy="165052"/>
              </a:xfrm>
              <a:custGeom>
                <a:avLst/>
                <a:gdLst/>
                <a:ahLst/>
                <a:cxnLst/>
                <a:rect l="l" t="t" r="r" b="b"/>
                <a:pathLst>
                  <a:path w="400" h="6249" extrusionOk="0">
                    <a:moveTo>
                      <a:pt x="1" y="1"/>
                    </a:moveTo>
                    <a:lnTo>
                      <a:pt x="1" y="6249"/>
                    </a:lnTo>
                    <a:lnTo>
                      <a:pt x="400" y="6249"/>
                    </a:lnTo>
                    <a:lnTo>
                      <a:pt x="400"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12" name="Google Shape;4312;p29"/>
              <p:cNvSpPr/>
              <p:nvPr/>
            </p:nvSpPr>
            <p:spPr>
              <a:xfrm>
                <a:off x="1353085" y="7125901"/>
                <a:ext cx="10565" cy="368692"/>
              </a:xfrm>
              <a:custGeom>
                <a:avLst/>
                <a:gdLst/>
                <a:ahLst/>
                <a:cxnLst/>
                <a:rect l="l" t="t" r="r" b="b"/>
                <a:pathLst>
                  <a:path w="400" h="13959" extrusionOk="0">
                    <a:moveTo>
                      <a:pt x="1" y="0"/>
                    </a:moveTo>
                    <a:lnTo>
                      <a:pt x="1" y="13959"/>
                    </a:lnTo>
                    <a:lnTo>
                      <a:pt x="400" y="13959"/>
                    </a:lnTo>
                    <a:lnTo>
                      <a:pt x="400"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13" name="Google Shape;4313;p29"/>
              <p:cNvSpPr/>
              <p:nvPr/>
            </p:nvSpPr>
            <p:spPr>
              <a:xfrm>
                <a:off x="1353085" y="7878155"/>
                <a:ext cx="10565" cy="368718"/>
              </a:xfrm>
              <a:custGeom>
                <a:avLst/>
                <a:gdLst/>
                <a:ahLst/>
                <a:cxnLst/>
                <a:rect l="l" t="t" r="r" b="b"/>
                <a:pathLst>
                  <a:path w="400" h="13960" extrusionOk="0">
                    <a:moveTo>
                      <a:pt x="1" y="1"/>
                    </a:moveTo>
                    <a:lnTo>
                      <a:pt x="1" y="13959"/>
                    </a:lnTo>
                    <a:lnTo>
                      <a:pt x="400" y="13959"/>
                    </a:lnTo>
                    <a:lnTo>
                      <a:pt x="400"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14" name="Google Shape;4314;p29"/>
              <p:cNvSpPr/>
              <p:nvPr/>
            </p:nvSpPr>
            <p:spPr>
              <a:xfrm>
                <a:off x="1353085" y="7505105"/>
                <a:ext cx="10565" cy="368692"/>
              </a:xfrm>
              <a:custGeom>
                <a:avLst/>
                <a:gdLst/>
                <a:ahLst/>
                <a:cxnLst/>
                <a:rect l="l" t="t" r="r" b="b"/>
                <a:pathLst>
                  <a:path w="400" h="13959" extrusionOk="0">
                    <a:moveTo>
                      <a:pt x="1" y="0"/>
                    </a:moveTo>
                    <a:lnTo>
                      <a:pt x="1" y="13959"/>
                    </a:lnTo>
                    <a:lnTo>
                      <a:pt x="400" y="13959"/>
                    </a:lnTo>
                    <a:lnTo>
                      <a:pt x="400"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15" name="Google Shape;4315;p29"/>
              <p:cNvSpPr/>
              <p:nvPr/>
            </p:nvSpPr>
            <p:spPr>
              <a:xfrm>
                <a:off x="1353085" y="8257386"/>
                <a:ext cx="10565" cy="367820"/>
              </a:xfrm>
              <a:custGeom>
                <a:avLst/>
                <a:gdLst/>
                <a:ahLst/>
                <a:cxnLst/>
                <a:rect l="l" t="t" r="r" b="b"/>
                <a:pathLst>
                  <a:path w="400" h="13926" extrusionOk="0">
                    <a:moveTo>
                      <a:pt x="1" y="0"/>
                    </a:moveTo>
                    <a:lnTo>
                      <a:pt x="1" y="13925"/>
                    </a:lnTo>
                    <a:lnTo>
                      <a:pt x="400" y="13925"/>
                    </a:lnTo>
                    <a:lnTo>
                      <a:pt x="400"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16" name="Google Shape;4316;p29"/>
              <p:cNvSpPr/>
              <p:nvPr/>
            </p:nvSpPr>
            <p:spPr>
              <a:xfrm>
                <a:off x="1353085" y="8630436"/>
                <a:ext cx="10565" cy="367820"/>
              </a:xfrm>
              <a:custGeom>
                <a:avLst/>
                <a:gdLst/>
                <a:ahLst/>
                <a:cxnLst/>
                <a:rect l="l" t="t" r="r" b="b"/>
                <a:pathLst>
                  <a:path w="400" h="13926" extrusionOk="0">
                    <a:moveTo>
                      <a:pt x="1" y="1"/>
                    </a:moveTo>
                    <a:lnTo>
                      <a:pt x="1" y="13926"/>
                    </a:lnTo>
                    <a:lnTo>
                      <a:pt x="400" y="13926"/>
                    </a:lnTo>
                    <a:lnTo>
                      <a:pt x="400"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17" name="Google Shape;4317;p29"/>
              <p:cNvSpPr/>
              <p:nvPr/>
            </p:nvSpPr>
            <p:spPr>
              <a:xfrm>
                <a:off x="1353085" y="6828311"/>
                <a:ext cx="10565" cy="293205"/>
              </a:xfrm>
              <a:custGeom>
                <a:avLst/>
                <a:gdLst/>
                <a:ahLst/>
                <a:cxnLst/>
                <a:rect l="l" t="t" r="r" b="b"/>
                <a:pathLst>
                  <a:path w="400" h="11101" extrusionOk="0">
                    <a:moveTo>
                      <a:pt x="400" y="1"/>
                    </a:moveTo>
                    <a:cubicBezTo>
                      <a:pt x="333" y="34"/>
                      <a:pt x="267" y="34"/>
                      <a:pt x="200" y="67"/>
                    </a:cubicBezTo>
                    <a:lnTo>
                      <a:pt x="1" y="67"/>
                    </a:lnTo>
                    <a:lnTo>
                      <a:pt x="1" y="11101"/>
                    </a:lnTo>
                    <a:lnTo>
                      <a:pt x="400" y="11101"/>
                    </a:lnTo>
                    <a:lnTo>
                      <a:pt x="400"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18" name="Google Shape;4318;p29"/>
              <p:cNvSpPr/>
              <p:nvPr/>
            </p:nvSpPr>
            <p:spPr>
              <a:xfrm>
                <a:off x="1731418" y="7505105"/>
                <a:ext cx="5309" cy="368692"/>
              </a:xfrm>
              <a:custGeom>
                <a:avLst/>
                <a:gdLst/>
                <a:ahLst/>
                <a:cxnLst/>
                <a:rect l="l" t="t" r="r" b="b"/>
                <a:pathLst>
                  <a:path w="201" h="13959" extrusionOk="0">
                    <a:moveTo>
                      <a:pt x="1" y="0"/>
                    </a:moveTo>
                    <a:lnTo>
                      <a:pt x="1" y="13959"/>
                    </a:lnTo>
                    <a:lnTo>
                      <a:pt x="200" y="13959"/>
                    </a:lnTo>
                    <a:lnTo>
                      <a:pt x="200"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19" name="Google Shape;4319;p29"/>
              <p:cNvSpPr/>
              <p:nvPr/>
            </p:nvSpPr>
            <p:spPr>
              <a:xfrm>
                <a:off x="1732316" y="6624671"/>
                <a:ext cx="4411" cy="117641"/>
              </a:xfrm>
              <a:custGeom>
                <a:avLst/>
                <a:gdLst/>
                <a:ahLst/>
                <a:cxnLst/>
                <a:rect l="l" t="t" r="r" b="b"/>
                <a:pathLst>
                  <a:path w="167" h="4454" extrusionOk="0">
                    <a:moveTo>
                      <a:pt x="166" y="0"/>
                    </a:moveTo>
                    <a:lnTo>
                      <a:pt x="0" y="366"/>
                    </a:lnTo>
                    <a:lnTo>
                      <a:pt x="0" y="4454"/>
                    </a:lnTo>
                    <a:lnTo>
                      <a:pt x="166" y="4454"/>
                    </a:lnTo>
                    <a:lnTo>
                      <a:pt x="166"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20" name="Google Shape;4320;p29"/>
              <p:cNvSpPr/>
              <p:nvPr/>
            </p:nvSpPr>
            <p:spPr>
              <a:xfrm>
                <a:off x="1731418" y="8630436"/>
                <a:ext cx="5309" cy="367820"/>
              </a:xfrm>
              <a:custGeom>
                <a:avLst/>
                <a:gdLst/>
                <a:ahLst/>
                <a:cxnLst/>
                <a:rect l="l" t="t" r="r" b="b"/>
                <a:pathLst>
                  <a:path w="201" h="13926" extrusionOk="0">
                    <a:moveTo>
                      <a:pt x="1" y="1"/>
                    </a:moveTo>
                    <a:lnTo>
                      <a:pt x="1" y="13926"/>
                    </a:lnTo>
                    <a:lnTo>
                      <a:pt x="200" y="13926"/>
                    </a:lnTo>
                    <a:lnTo>
                      <a:pt x="200"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21" name="Google Shape;4321;p29"/>
              <p:cNvSpPr/>
              <p:nvPr/>
            </p:nvSpPr>
            <p:spPr>
              <a:xfrm>
                <a:off x="1731418" y="8257386"/>
                <a:ext cx="5309" cy="367820"/>
              </a:xfrm>
              <a:custGeom>
                <a:avLst/>
                <a:gdLst/>
                <a:ahLst/>
                <a:cxnLst/>
                <a:rect l="l" t="t" r="r" b="b"/>
                <a:pathLst>
                  <a:path w="201" h="13926" extrusionOk="0">
                    <a:moveTo>
                      <a:pt x="1" y="0"/>
                    </a:moveTo>
                    <a:lnTo>
                      <a:pt x="1" y="13925"/>
                    </a:lnTo>
                    <a:lnTo>
                      <a:pt x="200" y="13925"/>
                    </a:lnTo>
                    <a:lnTo>
                      <a:pt x="200"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22" name="Google Shape;4322;p29"/>
              <p:cNvSpPr/>
              <p:nvPr/>
            </p:nvSpPr>
            <p:spPr>
              <a:xfrm>
                <a:off x="1731418" y="7125901"/>
                <a:ext cx="5309" cy="368692"/>
              </a:xfrm>
              <a:custGeom>
                <a:avLst/>
                <a:gdLst/>
                <a:ahLst/>
                <a:cxnLst/>
                <a:rect l="l" t="t" r="r" b="b"/>
                <a:pathLst>
                  <a:path w="201" h="13959" extrusionOk="0">
                    <a:moveTo>
                      <a:pt x="1" y="0"/>
                    </a:moveTo>
                    <a:lnTo>
                      <a:pt x="1" y="13959"/>
                    </a:lnTo>
                    <a:lnTo>
                      <a:pt x="200" y="13959"/>
                    </a:lnTo>
                    <a:lnTo>
                      <a:pt x="200"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23" name="Google Shape;4323;p29"/>
              <p:cNvSpPr/>
              <p:nvPr/>
            </p:nvSpPr>
            <p:spPr>
              <a:xfrm>
                <a:off x="1731418" y="6752824"/>
                <a:ext cx="5309" cy="368692"/>
              </a:xfrm>
              <a:custGeom>
                <a:avLst/>
                <a:gdLst/>
                <a:ahLst/>
                <a:cxnLst/>
                <a:rect l="l" t="t" r="r" b="b"/>
                <a:pathLst>
                  <a:path w="201" h="13959" extrusionOk="0">
                    <a:moveTo>
                      <a:pt x="1" y="1"/>
                    </a:moveTo>
                    <a:lnTo>
                      <a:pt x="1" y="13959"/>
                    </a:lnTo>
                    <a:lnTo>
                      <a:pt x="200" y="13959"/>
                    </a:lnTo>
                    <a:lnTo>
                      <a:pt x="200"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24" name="Google Shape;4324;p29"/>
              <p:cNvSpPr/>
              <p:nvPr/>
            </p:nvSpPr>
            <p:spPr>
              <a:xfrm>
                <a:off x="1731418" y="7878155"/>
                <a:ext cx="5309" cy="368718"/>
              </a:xfrm>
              <a:custGeom>
                <a:avLst/>
                <a:gdLst/>
                <a:ahLst/>
                <a:cxnLst/>
                <a:rect l="l" t="t" r="r" b="b"/>
                <a:pathLst>
                  <a:path w="201" h="13960" extrusionOk="0">
                    <a:moveTo>
                      <a:pt x="1" y="1"/>
                    </a:moveTo>
                    <a:lnTo>
                      <a:pt x="1" y="13959"/>
                    </a:lnTo>
                    <a:lnTo>
                      <a:pt x="200" y="13959"/>
                    </a:lnTo>
                    <a:lnTo>
                      <a:pt x="200"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25" name="Google Shape;4325;p29"/>
              <p:cNvSpPr/>
              <p:nvPr/>
            </p:nvSpPr>
            <p:spPr>
              <a:xfrm>
                <a:off x="1731418" y="9008769"/>
                <a:ext cx="5309" cy="165052"/>
              </a:xfrm>
              <a:custGeom>
                <a:avLst/>
                <a:gdLst/>
                <a:ahLst/>
                <a:cxnLst/>
                <a:rect l="l" t="t" r="r" b="b"/>
                <a:pathLst>
                  <a:path w="201" h="6249" extrusionOk="0">
                    <a:moveTo>
                      <a:pt x="1" y="1"/>
                    </a:moveTo>
                    <a:lnTo>
                      <a:pt x="1" y="6249"/>
                    </a:lnTo>
                    <a:lnTo>
                      <a:pt x="200" y="6249"/>
                    </a:lnTo>
                    <a:lnTo>
                      <a:pt x="200"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26" name="Google Shape;4326;p29"/>
              <p:cNvSpPr/>
              <p:nvPr/>
            </p:nvSpPr>
            <p:spPr>
              <a:xfrm>
                <a:off x="2105366" y="9008769"/>
                <a:ext cx="10565" cy="165052"/>
              </a:xfrm>
              <a:custGeom>
                <a:avLst/>
                <a:gdLst/>
                <a:ahLst/>
                <a:cxnLst/>
                <a:rect l="l" t="t" r="r" b="b"/>
                <a:pathLst>
                  <a:path w="400" h="6249" extrusionOk="0">
                    <a:moveTo>
                      <a:pt x="1" y="1"/>
                    </a:moveTo>
                    <a:lnTo>
                      <a:pt x="1" y="6249"/>
                    </a:lnTo>
                    <a:lnTo>
                      <a:pt x="400" y="6249"/>
                    </a:lnTo>
                    <a:lnTo>
                      <a:pt x="400"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27" name="Google Shape;4327;p29"/>
              <p:cNvSpPr/>
              <p:nvPr/>
            </p:nvSpPr>
            <p:spPr>
              <a:xfrm>
                <a:off x="2105366" y="7505105"/>
                <a:ext cx="10565" cy="368692"/>
              </a:xfrm>
              <a:custGeom>
                <a:avLst/>
                <a:gdLst/>
                <a:ahLst/>
                <a:cxnLst/>
                <a:rect l="l" t="t" r="r" b="b"/>
                <a:pathLst>
                  <a:path w="400" h="13959" extrusionOk="0">
                    <a:moveTo>
                      <a:pt x="1" y="0"/>
                    </a:moveTo>
                    <a:lnTo>
                      <a:pt x="1" y="13959"/>
                    </a:lnTo>
                    <a:lnTo>
                      <a:pt x="400" y="13959"/>
                    </a:lnTo>
                    <a:lnTo>
                      <a:pt x="400"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28" name="Google Shape;4328;p29"/>
              <p:cNvSpPr/>
              <p:nvPr/>
            </p:nvSpPr>
            <p:spPr>
              <a:xfrm>
                <a:off x="2105366" y="7125901"/>
                <a:ext cx="10565" cy="368692"/>
              </a:xfrm>
              <a:custGeom>
                <a:avLst/>
                <a:gdLst/>
                <a:ahLst/>
                <a:cxnLst/>
                <a:rect l="l" t="t" r="r" b="b"/>
                <a:pathLst>
                  <a:path w="400" h="13959" extrusionOk="0">
                    <a:moveTo>
                      <a:pt x="1" y="0"/>
                    </a:moveTo>
                    <a:lnTo>
                      <a:pt x="1" y="13959"/>
                    </a:lnTo>
                    <a:lnTo>
                      <a:pt x="400" y="13959"/>
                    </a:lnTo>
                    <a:lnTo>
                      <a:pt x="400"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29" name="Google Shape;4329;p29"/>
              <p:cNvSpPr/>
              <p:nvPr/>
            </p:nvSpPr>
            <p:spPr>
              <a:xfrm>
                <a:off x="2105366" y="7878155"/>
                <a:ext cx="10565" cy="368718"/>
              </a:xfrm>
              <a:custGeom>
                <a:avLst/>
                <a:gdLst/>
                <a:ahLst/>
                <a:cxnLst/>
                <a:rect l="l" t="t" r="r" b="b"/>
                <a:pathLst>
                  <a:path w="400" h="13960" extrusionOk="0">
                    <a:moveTo>
                      <a:pt x="1" y="1"/>
                    </a:moveTo>
                    <a:lnTo>
                      <a:pt x="1" y="13959"/>
                    </a:lnTo>
                    <a:lnTo>
                      <a:pt x="400" y="13959"/>
                    </a:lnTo>
                    <a:lnTo>
                      <a:pt x="400"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30" name="Google Shape;4330;p29"/>
              <p:cNvSpPr/>
              <p:nvPr/>
            </p:nvSpPr>
            <p:spPr>
              <a:xfrm>
                <a:off x="2105366" y="8257386"/>
                <a:ext cx="10565" cy="367820"/>
              </a:xfrm>
              <a:custGeom>
                <a:avLst/>
                <a:gdLst/>
                <a:ahLst/>
                <a:cxnLst/>
                <a:rect l="l" t="t" r="r" b="b"/>
                <a:pathLst>
                  <a:path w="400" h="13926" extrusionOk="0">
                    <a:moveTo>
                      <a:pt x="1" y="0"/>
                    </a:moveTo>
                    <a:lnTo>
                      <a:pt x="1" y="13925"/>
                    </a:lnTo>
                    <a:lnTo>
                      <a:pt x="400" y="13925"/>
                    </a:lnTo>
                    <a:lnTo>
                      <a:pt x="400"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31" name="Google Shape;4331;p29"/>
              <p:cNvSpPr/>
              <p:nvPr/>
            </p:nvSpPr>
            <p:spPr>
              <a:xfrm>
                <a:off x="2105366" y="8630436"/>
                <a:ext cx="10565" cy="367820"/>
              </a:xfrm>
              <a:custGeom>
                <a:avLst/>
                <a:gdLst/>
                <a:ahLst/>
                <a:cxnLst/>
                <a:rect l="l" t="t" r="r" b="b"/>
                <a:pathLst>
                  <a:path w="400" h="13926" extrusionOk="0">
                    <a:moveTo>
                      <a:pt x="1" y="1"/>
                    </a:moveTo>
                    <a:lnTo>
                      <a:pt x="1" y="13926"/>
                    </a:lnTo>
                    <a:lnTo>
                      <a:pt x="400" y="13926"/>
                    </a:lnTo>
                    <a:lnTo>
                      <a:pt x="400"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32" name="Google Shape;4332;p29"/>
              <p:cNvSpPr/>
              <p:nvPr/>
            </p:nvSpPr>
            <p:spPr>
              <a:xfrm>
                <a:off x="2105366" y="6500902"/>
                <a:ext cx="10565" cy="241410"/>
              </a:xfrm>
              <a:custGeom>
                <a:avLst/>
                <a:gdLst/>
                <a:ahLst/>
                <a:cxnLst/>
                <a:rect l="l" t="t" r="r" b="b"/>
                <a:pathLst>
                  <a:path w="400" h="9140" extrusionOk="0">
                    <a:moveTo>
                      <a:pt x="1" y="0"/>
                    </a:moveTo>
                    <a:lnTo>
                      <a:pt x="1" y="9140"/>
                    </a:lnTo>
                    <a:lnTo>
                      <a:pt x="400" y="9140"/>
                    </a:lnTo>
                    <a:lnTo>
                      <a:pt x="400"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33" name="Google Shape;4333;p29"/>
              <p:cNvSpPr/>
              <p:nvPr/>
            </p:nvSpPr>
            <p:spPr>
              <a:xfrm>
                <a:off x="2105366" y="6752824"/>
                <a:ext cx="10565" cy="368692"/>
              </a:xfrm>
              <a:custGeom>
                <a:avLst/>
                <a:gdLst/>
                <a:ahLst/>
                <a:cxnLst/>
                <a:rect l="l" t="t" r="r" b="b"/>
                <a:pathLst>
                  <a:path w="400" h="13959" extrusionOk="0">
                    <a:moveTo>
                      <a:pt x="1" y="1"/>
                    </a:moveTo>
                    <a:lnTo>
                      <a:pt x="1" y="13959"/>
                    </a:lnTo>
                    <a:lnTo>
                      <a:pt x="400" y="13959"/>
                    </a:lnTo>
                    <a:lnTo>
                      <a:pt x="400"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34" name="Google Shape;4334;p29"/>
              <p:cNvSpPr/>
              <p:nvPr/>
            </p:nvSpPr>
            <p:spPr>
              <a:xfrm>
                <a:off x="2483698" y="7878155"/>
                <a:ext cx="5309" cy="368718"/>
              </a:xfrm>
              <a:custGeom>
                <a:avLst/>
                <a:gdLst/>
                <a:ahLst/>
                <a:cxnLst/>
                <a:rect l="l" t="t" r="r" b="b"/>
                <a:pathLst>
                  <a:path w="201" h="13960" extrusionOk="0">
                    <a:moveTo>
                      <a:pt x="1" y="1"/>
                    </a:moveTo>
                    <a:lnTo>
                      <a:pt x="1" y="13959"/>
                    </a:lnTo>
                    <a:lnTo>
                      <a:pt x="200" y="13959"/>
                    </a:lnTo>
                    <a:lnTo>
                      <a:pt x="200"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35" name="Google Shape;4335;p29"/>
              <p:cNvSpPr/>
              <p:nvPr/>
            </p:nvSpPr>
            <p:spPr>
              <a:xfrm>
                <a:off x="2483698" y="7125901"/>
                <a:ext cx="5309" cy="368692"/>
              </a:xfrm>
              <a:custGeom>
                <a:avLst/>
                <a:gdLst/>
                <a:ahLst/>
                <a:cxnLst/>
                <a:rect l="l" t="t" r="r" b="b"/>
                <a:pathLst>
                  <a:path w="201" h="13959" extrusionOk="0">
                    <a:moveTo>
                      <a:pt x="1" y="0"/>
                    </a:moveTo>
                    <a:lnTo>
                      <a:pt x="1" y="13959"/>
                    </a:lnTo>
                    <a:lnTo>
                      <a:pt x="200" y="13959"/>
                    </a:lnTo>
                    <a:lnTo>
                      <a:pt x="200"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36" name="Google Shape;4336;p29"/>
              <p:cNvSpPr/>
              <p:nvPr/>
            </p:nvSpPr>
            <p:spPr>
              <a:xfrm>
                <a:off x="2483698" y="8630436"/>
                <a:ext cx="5309" cy="367820"/>
              </a:xfrm>
              <a:custGeom>
                <a:avLst/>
                <a:gdLst/>
                <a:ahLst/>
                <a:cxnLst/>
                <a:rect l="l" t="t" r="r" b="b"/>
                <a:pathLst>
                  <a:path w="201" h="13926" extrusionOk="0">
                    <a:moveTo>
                      <a:pt x="1" y="1"/>
                    </a:moveTo>
                    <a:lnTo>
                      <a:pt x="1" y="13926"/>
                    </a:lnTo>
                    <a:lnTo>
                      <a:pt x="200" y="13926"/>
                    </a:lnTo>
                    <a:lnTo>
                      <a:pt x="200"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37" name="Google Shape;4337;p29"/>
              <p:cNvSpPr/>
              <p:nvPr/>
            </p:nvSpPr>
            <p:spPr>
              <a:xfrm>
                <a:off x="2483698" y="8257386"/>
                <a:ext cx="5309" cy="367820"/>
              </a:xfrm>
              <a:custGeom>
                <a:avLst/>
                <a:gdLst/>
                <a:ahLst/>
                <a:cxnLst/>
                <a:rect l="l" t="t" r="r" b="b"/>
                <a:pathLst>
                  <a:path w="201" h="13926" extrusionOk="0">
                    <a:moveTo>
                      <a:pt x="1" y="0"/>
                    </a:moveTo>
                    <a:lnTo>
                      <a:pt x="1" y="13925"/>
                    </a:lnTo>
                    <a:lnTo>
                      <a:pt x="200" y="13925"/>
                    </a:lnTo>
                    <a:lnTo>
                      <a:pt x="200"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38" name="Google Shape;4338;p29"/>
              <p:cNvSpPr/>
              <p:nvPr/>
            </p:nvSpPr>
            <p:spPr>
              <a:xfrm>
                <a:off x="2483698" y="9008769"/>
                <a:ext cx="5309" cy="165052"/>
              </a:xfrm>
              <a:custGeom>
                <a:avLst/>
                <a:gdLst/>
                <a:ahLst/>
                <a:cxnLst/>
                <a:rect l="l" t="t" r="r" b="b"/>
                <a:pathLst>
                  <a:path w="201" h="6249" extrusionOk="0">
                    <a:moveTo>
                      <a:pt x="1" y="1"/>
                    </a:moveTo>
                    <a:lnTo>
                      <a:pt x="1" y="6249"/>
                    </a:lnTo>
                    <a:lnTo>
                      <a:pt x="200" y="6249"/>
                    </a:lnTo>
                    <a:lnTo>
                      <a:pt x="200"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39" name="Google Shape;4339;p29"/>
              <p:cNvSpPr/>
              <p:nvPr/>
            </p:nvSpPr>
            <p:spPr>
              <a:xfrm>
                <a:off x="2483698" y="6752824"/>
                <a:ext cx="5309" cy="368692"/>
              </a:xfrm>
              <a:custGeom>
                <a:avLst/>
                <a:gdLst/>
                <a:ahLst/>
                <a:cxnLst/>
                <a:rect l="l" t="t" r="r" b="b"/>
                <a:pathLst>
                  <a:path w="201" h="13959" extrusionOk="0">
                    <a:moveTo>
                      <a:pt x="1" y="1"/>
                    </a:moveTo>
                    <a:lnTo>
                      <a:pt x="1" y="13959"/>
                    </a:lnTo>
                    <a:lnTo>
                      <a:pt x="200" y="13959"/>
                    </a:lnTo>
                    <a:lnTo>
                      <a:pt x="200"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40" name="Google Shape;4340;p29"/>
              <p:cNvSpPr/>
              <p:nvPr/>
            </p:nvSpPr>
            <p:spPr>
              <a:xfrm>
                <a:off x="2483698" y="6402594"/>
                <a:ext cx="5309" cy="339718"/>
              </a:xfrm>
              <a:custGeom>
                <a:avLst/>
                <a:gdLst/>
                <a:ahLst/>
                <a:cxnLst/>
                <a:rect l="l" t="t" r="r" b="b"/>
                <a:pathLst>
                  <a:path w="201" h="12862" extrusionOk="0">
                    <a:moveTo>
                      <a:pt x="1" y="0"/>
                    </a:moveTo>
                    <a:lnTo>
                      <a:pt x="1" y="12862"/>
                    </a:lnTo>
                    <a:lnTo>
                      <a:pt x="200" y="12862"/>
                    </a:lnTo>
                    <a:lnTo>
                      <a:pt x="200"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41" name="Google Shape;4341;p29"/>
              <p:cNvSpPr/>
              <p:nvPr/>
            </p:nvSpPr>
            <p:spPr>
              <a:xfrm>
                <a:off x="2483698" y="7505105"/>
                <a:ext cx="5309" cy="368692"/>
              </a:xfrm>
              <a:custGeom>
                <a:avLst/>
                <a:gdLst/>
                <a:ahLst/>
                <a:cxnLst/>
                <a:rect l="l" t="t" r="r" b="b"/>
                <a:pathLst>
                  <a:path w="201" h="13959" extrusionOk="0">
                    <a:moveTo>
                      <a:pt x="1" y="0"/>
                    </a:moveTo>
                    <a:lnTo>
                      <a:pt x="1" y="13959"/>
                    </a:lnTo>
                    <a:lnTo>
                      <a:pt x="200" y="13959"/>
                    </a:lnTo>
                    <a:lnTo>
                      <a:pt x="200"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42" name="Google Shape;4342;p29"/>
              <p:cNvSpPr/>
              <p:nvPr/>
            </p:nvSpPr>
            <p:spPr>
              <a:xfrm>
                <a:off x="2856775" y="6373620"/>
                <a:ext cx="10565" cy="368692"/>
              </a:xfrm>
              <a:custGeom>
                <a:avLst/>
                <a:gdLst/>
                <a:ahLst/>
                <a:cxnLst/>
                <a:rect l="l" t="t" r="r" b="b"/>
                <a:pathLst>
                  <a:path w="400" h="13959" extrusionOk="0">
                    <a:moveTo>
                      <a:pt x="0" y="0"/>
                    </a:moveTo>
                    <a:lnTo>
                      <a:pt x="0" y="13959"/>
                    </a:lnTo>
                    <a:lnTo>
                      <a:pt x="399" y="13959"/>
                    </a:lnTo>
                    <a:lnTo>
                      <a:pt x="399"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43" name="Google Shape;4343;p29"/>
              <p:cNvSpPr/>
              <p:nvPr/>
            </p:nvSpPr>
            <p:spPr>
              <a:xfrm>
                <a:off x="2856775" y="8630436"/>
                <a:ext cx="10565" cy="367820"/>
              </a:xfrm>
              <a:custGeom>
                <a:avLst/>
                <a:gdLst/>
                <a:ahLst/>
                <a:cxnLst/>
                <a:rect l="l" t="t" r="r" b="b"/>
                <a:pathLst>
                  <a:path w="400" h="13926" extrusionOk="0">
                    <a:moveTo>
                      <a:pt x="0" y="1"/>
                    </a:moveTo>
                    <a:lnTo>
                      <a:pt x="0" y="13926"/>
                    </a:lnTo>
                    <a:lnTo>
                      <a:pt x="399" y="13926"/>
                    </a:lnTo>
                    <a:lnTo>
                      <a:pt x="399"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44" name="Google Shape;4344;p29"/>
              <p:cNvSpPr/>
              <p:nvPr/>
            </p:nvSpPr>
            <p:spPr>
              <a:xfrm>
                <a:off x="2856775" y="7125901"/>
                <a:ext cx="10565" cy="368692"/>
              </a:xfrm>
              <a:custGeom>
                <a:avLst/>
                <a:gdLst/>
                <a:ahLst/>
                <a:cxnLst/>
                <a:rect l="l" t="t" r="r" b="b"/>
                <a:pathLst>
                  <a:path w="400" h="13959" extrusionOk="0">
                    <a:moveTo>
                      <a:pt x="0" y="0"/>
                    </a:moveTo>
                    <a:lnTo>
                      <a:pt x="0" y="13959"/>
                    </a:lnTo>
                    <a:lnTo>
                      <a:pt x="399" y="13959"/>
                    </a:lnTo>
                    <a:lnTo>
                      <a:pt x="399"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45" name="Google Shape;4345;p29"/>
              <p:cNvSpPr/>
              <p:nvPr/>
            </p:nvSpPr>
            <p:spPr>
              <a:xfrm>
                <a:off x="2856775" y="6752824"/>
                <a:ext cx="10565" cy="368692"/>
              </a:xfrm>
              <a:custGeom>
                <a:avLst/>
                <a:gdLst/>
                <a:ahLst/>
                <a:cxnLst/>
                <a:rect l="l" t="t" r="r" b="b"/>
                <a:pathLst>
                  <a:path w="400" h="13959" extrusionOk="0">
                    <a:moveTo>
                      <a:pt x="0" y="1"/>
                    </a:moveTo>
                    <a:lnTo>
                      <a:pt x="0" y="13959"/>
                    </a:lnTo>
                    <a:lnTo>
                      <a:pt x="399" y="13959"/>
                    </a:lnTo>
                    <a:lnTo>
                      <a:pt x="399"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46" name="Google Shape;4346;p29"/>
              <p:cNvSpPr/>
              <p:nvPr/>
            </p:nvSpPr>
            <p:spPr>
              <a:xfrm>
                <a:off x="2856775" y="9008769"/>
                <a:ext cx="10565" cy="165052"/>
              </a:xfrm>
              <a:custGeom>
                <a:avLst/>
                <a:gdLst/>
                <a:ahLst/>
                <a:cxnLst/>
                <a:rect l="l" t="t" r="r" b="b"/>
                <a:pathLst>
                  <a:path w="400" h="6249" extrusionOk="0">
                    <a:moveTo>
                      <a:pt x="0" y="1"/>
                    </a:moveTo>
                    <a:lnTo>
                      <a:pt x="0" y="6249"/>
                    </a:lnTo>
                    <a:lnTo>
                      <a:pt x="399" y="6249"/>
                    </a:lnTo>
                    <a:lnTo>
                      <a:pt x="399"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47" name="Google Shape;4347;p29"/>
              <p:cNvSpPr/>
              <p:nvPr/>
            </p:nvSpPr>
            <p:spPr>
              <a:xfrm>
                <a:off x="2856775" y="7505105"/>
                <a:ext cx="10565" cy="368692"/>
              </a:xfrm>
              <a:custGeom>
                <a:avLst/>
                <a:gdLst/>
                <a:ahLst/>
                <a:cxnLst/>
                <a:rect l="l" t="t" r="r" b="b"/>
                <a:pathLst>
                  <a:path w="400" h="13959" extrusionOk="0">
                    <a:moveTo>
                      <a:pt x="0" y="0"/>
                    </a:moveTo>
                    <a:lnTo>
                      <a:pt x="0" y="13959"/>
                    </a:lnTo>
                    <a:lnTo>
                      <a:pt x="399" y="13959"/>
                    </a:lnTo>
                    <a:lnTo>
                      <a:pt x="399"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48" name="Google Shape;4348;p29"/>
              <p:cNvSpPr/>
              <p:nvPr/>
            </p:nvSpPr>
            <p:spPr>
              <a:xfrm>
                <a:off x="2856775" y="6323568"/>
                <a:ext cx="10565" cy="45694"/>
              </a:xfrm>
              <a:custGeom>
                <a:avLst/>
                <a:gdLst/>
                <a:ahLst/>
                <a:cxnLst/>
                <a:rect l="l" t="t" r="r" b="b"/>
                <a:pathLst>
                  <a:path w="400" h="1730" extrusionOk="0">
                    <a:moveTo>
                      <a:pt x="399" y="1"/>
                    </a:moveTo>
                    <a:cubicBezTo>
                      <a:pt x="266" y="1"/>
                      <a:pt x="167" y="34"/>
                      <a:pt x="0" y="67"/>
                    </a:cubicBezTo>
                    <a:lnTo>
                      <a:pt x="0" y="1729"/>
                    </a:lnTo>
                    <a:lnTo>
                      <a:pt x="399" y="1729"/>
                    </a:lnTo>
                    <a:lnTo>
                      <a:pt x="399"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49" name="Google Shape;4349;p29"/>
              <p:cNvSpPr/>
              <p:nvPr/>
            </p:nvSpPr>
            <p:spPr>
              <a:xfrm>
                <a:off x="2856775" y="8257386"/>
                <a:ext cx="10565" cy="367820"/>
              </a:xfrm>
              <a:custGeom>
                <a:avLst/>
                <a:gdLst/>
                <a:ahLst/>
                <a:cxnLst/>
                <a:rect l="l" t="t" r="r" b="b"/>
                <a:pathLst>
                  <a:path w="400" h="13926" extrusionOk="0">
                    <a:moveTo>
                      <a:pt x="0" y="0"/>
                    </a:moveTo>
                    <a:lnTo>
                      <a:pt x="0" y="13925"/>
                    </a:lnTo>
                    <a:lnTo>
                      <a:pt x="399" y="13925"/>
                    </a:lnTo>
                    <a:lnTo>
                      <a:pt x="399"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50" name="Google Shape;4350;p29"/>
              <p:cNvSpPr/>
              <p:nvPr/>
            </p:nvSpPr>
            <p:spPr>
              <a:xfrm>
                <a:off x="2856775" y="7878155"/>
                <a:ext cx="10565" cy="368718"/>
              </a:xfrm>
              <a:custGeom>
                <a:avLst/>
                <a:gdLst/>
                <a:ahLst/>
                <a:cxnLst/>
                <a:rect l="l" t="t" r="r" b="b"/>
                <a:pathLst>
                  <a:path w="400" h="13960" extrusionOk="0">
                    <a:moveTo>
                      <a:pt x="0" y="1"/>
                    </a:moveTo>
                    <a:lnTo>
                      <a:pt x="0" y="13959"/>
                    </a:lnTo>
                    <a:lnTo>
                      <a:pt x="399" y="13959"/>
                    </a:lnTo>
                    <a:lnTo>
                      <a:pt x="399"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51" name="Google Shape;4351;p29"/>
              <p:cNvSpPr/>
              <p:nvPr/>
            </p:nvSpPr>
            <p:spPr>
              <a:xfrm>
                <a:off x="3235979" y="7505105"/>
                <a:ext cx="5309" cy="368692"/>
              </a:xfrm>
              <a:custGeom>
                <a:avLst/>
                <a:gdLst/>
                <a:ahLst/>
                <a:cxnLst/>
                <a:rect l="l" t="t" r="r" b="b"/>
                <a:pathLst>
                  <a:path w="201" h="13959" extrusionOk="0">
                    <a:moveTo>
                      <a:pt x="1" y="0"/>
                    </a:moveTo>
                    <a:lnTo>
                      <a:pt x="1" y="13959"/>
                    </a:lnTo>
                    <a:lnTo>
                      <a:pt x="200" y="13959"/>
                    </a:lnTo>
                    <a:lnTo>
                      <a:pt x="200"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52" name="Google Shape;4352;p29"/>
              <p:cNvSpPr/>
              <p:nvPr/>
            </p:nvSpPr>
            <p:spPr>
              <a:xfrm>
                <a:off x="3235979" y="6283210"/>
                <a:ext cx="5309" cy="86052"/>
              </a:xfrm>
              <a:custGeom>
                <a:avLst/>
                <a:gdLst/>
                <a:ahLst/>
                <a:cxnLst/>
                <a:rect l="l" t="t" r="r" b="b"/>
                <a:pathLst>
                  <a:path w="201" h="3258" extrusionOk="0">
                    <a:moveTo>
                      <a:pt x="200" y="0"/>
                    </a:moveTo>
                    <a:lnTo>
                      <a:pt x="1" y="67"/>
                    </a:lnTo>
                    <a:lnTo>
                      <a:pt x="1" y="3257"/>
                    </a:lnTo>
                    <a:lnTo>
                      <a:pt x="200" y="3257"/>
                    </a:lnTo>
                    <a:lnTo>
                      <a:pt x="200"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53" name="Google Shape;4353;p29"/>
              <p:cNvSpPr/>
              <p:nvPr/>
            </p:nvSpPr>
            <p:spPr>
              <a:xfrm>
                <a:off x="3235979" y="8630436"/>
                <a:ext cx="5309" cy="367820"/>
              </a:xfrm>
              <a:custGeom>
                <a:avLst/>
                <a:gdLst/>
                <a:ahLst/>
                <a:cxnLst/>
                <a:rect l="l" t="t" r="r" b="b"/>
                <a:pathLst>
                  <a:path w="201" h="13926" extrusionOk="0">
                    <a:moveTo>
                      <a:pt x="1" y="1"/>
                    </a:moveTo>
                    <a:lnTo>
                      <a:pt x="1" y="13926"/>
                    </a:lnTo>
                    <a:lnTo>
                      <a:pt x="200" y="13926"/>
                    </a:lnTo>
                    <a:lnTo>
                      <a:pt x="200"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54" name="Google Shape;4354;p29"/>
              <p:cNvSpPr/>
              <p:nvPr/>
            </p:nvSpPr>
            <p:spPr>
              <a:xfrm>
                <a:off x="3235979" y="8257386"/>
                <a:ext cx="5309" cy="367820"/>
              </a:xfrm>
              <a:custGeom>
                <a:avLst/>
                <a:gdLst/>
                <a:ahLst/>
                <a:cxnLst/>
                <a:rect l="l" t="t" r="r" b="b"/>
                <a:pathLst>
                  <a:path w="201" h="13926" extrusionOk="0">
                    <a:moveTo>
                      <a:pt x="1" y="0"/>
                    </a:moveTo>
                    <a:lnTo>
                      <a:pt x="1" y="13925"/>
                    </a:lnTo>
                    <a:lnTo>
                      <a:pt x="200" y="13925"/>
                    </a:lnTo>
                    <a:lnTo>
                      <a:pt x="200"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55" name="Google Shape;4355;p29"/>
              <p:cNvSpPr/>
              <p:nvPr/>
            </p:nvSpPr>
            <p:spPr>
              <a:xfrm>
                <a:off x="3235979" y="7125901"/>
                <a:ext cx="5309" cy="368692"/>
              </a:xfrm>
              <a:custGeom>
                <a:avLst/>
                <a:gdLst/>
                <a:ahLst/>
                <a:cxnLst/>
                <a:rect l="l" t="t" r="r" b="b"/>
                <a:pathLst>
                  <a:path w="201" h="13959" extrusionOk="0">
                    <a:moveTo>
                      <a:pt x="1" y="0"/>
                    </a:moveTo>
                    <a:lnTo>
                      <a:pt x="1" y="13959"/>
                    </a:lnTo>
                    <a:lnTo>
                      <a:pt x="200" y="13959"/>
                    </a:lnTo>
                    <a:lnTo>
                      <a:pt x="200"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56" name="Google Shape;4356;p29"/>
              <p:cNvSpPr/>
              <p:nvPr/>
            </p:nvSpPr>
            <p:spPr>
              <a:xfrm>
                <a:off x="3235979" y="9008769"/>
                <a:ext cx="5309" cy="165052"/>
              </a:xfrm>
              <a:custGeom>
                <a:avLst/>
                <a:gdLst/>
                <a:ahLst/>
                <a:cxnLst/>
                <a:rect l="l" t="t" r="r" b="b"/>
                <a:pathLst>
                  <a:path w="201" h="6249" extrusionOk="0">
                    <a:moveTo>
                      <a:pt x="1" y="1"/>
                    </a:moveTo>
                    <a:lnTo>
                      <a:pt x="1" y="6249"/>
                    </a:lnTo>
                    <a:lnTo>
                      <a:pt x="200" y="6249"/>
                    </a:lnTo>
                    <a:lnTo>
                      <a:pt x="200"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57" name="Google Shape;4357;p29"/>
              <p:cNvSpPr/>
              <p:nvPr/>
            </p:nvSpPr>
            <p:spPr>
              <a:xfrm>
                <a:off x="3235979" y="6752824"/>
                <a:ext cx="5309" cy="368692"/>
              </a:xfrm>
              <a:custGeom>
                <a:avLst/>
                <a:gdLst/>
                <a:ahLst/>
                <a:cxnLst/>
                <a:rect l="l" t="t" r="r" b="b"/>
                <a:pathLst>
                  <a:path w="201" h="13959" extrusionOk="0">
                    <a:moveTo>
                      <a:pt x="1" y="1"/>
                    </a:moveTo>
                    <a:lnTo>
                      <a:pt x="1" y="13959"/>
                    </a:lnTo>
                    <a:lnTo>
                      <a:pt x="200" y="13959"/>
                    </a:lnTo>
                    <a:lnTo>
                      <a:pt x="200"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58" name="Google Shape;4358;p29"/>
              <p:cNvSpPr/>
              <p:nvPr/>
            </p:nvSpPr>
            <p:spPr>
              <a:xfrm>
                <a:off x="3235979" y="6373620"/>
                <a:ext cx="5309" cy="368692"/>
              </a:xfrm>
              <a:custGeom>
                <a:avLst/>
                <a:gdLst/>
                <a:ahLst/>
                <a:cxnLst/>
                <a:rect l="l" t="t" r="r" b="b"/>
                <a:pathLst>
                  <a:path w="201" h="13959" extrusionOk="0">
                    <a:moveTo>
                      <a:pt x="1" y="0"/>
                    </a:moveTo>
                    <a:lnTo>
                      <a:pt x="1" y="13959"/>
                    </a:lnTo>
                    <a:lnTo>
                      <a:pt x="200" y="13959"/>
                    </a:lnTo>
                    <a:lnTo>
                      <a:pt x="200"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59" name="Google Shape;4359;p29"/>
              <p:cNvSpPr/>
              <p:nvPr/>
            </p:nvSpPr>
            <p:spPr>
              <a:xfrm>
                <a:off x="3235979" y="7878155"/>
                <a:ext cx="5309" cy="368718"/>
              </a:xfrm>
              <a:custGeom>
                <a:avLst/>
                <a:gdLst/>
                <a:ahLst/>
                <a:cxnLst/>
                <a:rect l="l" t="t" r="r" b="b"/>
                <a:pathLst>
                  <a:path w="201" h="13960" extrusionOk="0">
                    <a:moveTo>
                      <a:pt x="1" y="1"/>
                    </a:moveTo>
                    <a:lnTo>
                      <a:pt x="1" y="13959"/>
                    </a:lnTo>
                    <a:lnTo>
                      <a:pt x="200" y="13959"/>
                    </a:lnTo>
                    <a:lnTo>
                      <a:pt x="200"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60" name="Google Shape;4360;p29"/>
              <p:cNvSpPr/>
              <p:nvPr/>
            </p:nvSpPr>
            <p:spPr>
              <a:xfrm>
                <a:off x="3609056" y="6373620"/>
                <a:ext cx="10565" cy="368692"/>
              </a:xfrm>
              <a:custGeom>
                <a:avLst/>
                <a:gdLst/>
                <a:ahLst/>
                <a:cxnLst/>
                <a:rect l="l" t="t" r="r" b="b"/>
                <a:pathLst>
                  <a:path w="400" h="13959" extrusionOk="0">
                    <a:moveTo>
                      <a:pt x="0" y="0"/>
                    </a:moveTo>
                    <a:lnTo>
                      <a:pt x="0" y="13959"/>
                    </a:lnTo>
                    <a:lnTo>
                      <a:pt x="399" y="13959"/>
                    </a:lnTo>
                    <a:lnTo>
                      <a:pt x="399"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61" name="Google Shape;4361;p29"/>
              <p:cNvSpPr/>
              <p:nvPr/>
            </p:nvSpPr>
            <p:spPr>
              <a:xfrm>
                <a:off x="3609056" y="6752824"/>
                <a:ext cx="10565" cy="368692"/>
              </a:xfrm>
              <a:custGeom>
                <a:avLst/>
                <a:gdLst/>
                <a:ahLst/>
                <a:cxnLst/>
                <a:rect l="l" t="t" r="r" b="b"/>
                <a:pathLst>
                  <a:path w="400" h="13959" extrusionOk="0">
                    <a:moveTo>
                      <a:pt x="0" y="1"/>
                    </a:moveTo>
                    <a:lnTo>
                      <a:pt x="0" y="13959"/>
                    </a:lnTo>
                    <a:lnTo>
                      <a:pt x="399" y="13959"/>
                    </a:lnTo>
                    <a:lnTo>
                      <a:pt x="399"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62" name="Google Shape;4362;p29"/>
              <p:cNvSpPr/>
              <p:nvPr/>
            </p:nvSpPr>
            <p:spPr>
              <a:xfrm>
                <a:off x="3609056" y="7878155"/>
                <a:ext cx="10565" cy="368718"/>
              </a:xfrm>
              <a:custGeom>
                <a:avLst/>
                <a:gdLst/>
                <a:ahLst/>
                <a:cxnLst/>
                <a:rect l="l" t="t" r="r" b="b"/>
                <a:pathLst>
                  <a:path w="400" h="13960" extrusionOk="0">
                    <a:moveTo>
                      <a:pt x="0" y="1"/>
                    </a:moveTo>
                    <a:lnTo>
                      <a:pt x="0" y="13959"/>
                    </a:lnTo>
                    <a:lnTo>
                      <a:pt x="399" y="13959"/>
                    </a:lnTo>
                    <a:lnTo>
                      <a:pt x="399"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63" name="Google Shape;4363;p29"/>
              <p:cNvSpPr/>
              <p:nvPr/>
            </p:nvSpPr>
            <p:spPr>
              <a:xfrm>
                <a:off x="3609056" y="7125901"/>
                <a:ext cx="10565" cy="368692"/>
              </a:xfrm>
              <a:custGeom>
                <a:avLst/>
                <a:gdLst/>
                <a:ahLst/>
                <a:cxnLst/>
                <a:rect l="l" t="t" r="r" b="b"/>
                <a:pathLst>
                  <a:path w="400" h="13959" extrusionOk="0">
                    <a:moveTo>
                      <a:pt x="0" y="0"/>
                    </a:moveTo>
                    <a:lnTo>
                      <a:pt x="0" y="13959"/>
                    </a:lnTo>
                    <a:lnTo>
                      <a:pt x="399" y="13959"/>
                    </a:lnTo>
                    <a:lnTo>
                      <a:pt x="399"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64" name="Google Shape;4364;p29"/>
              <p:cNvSpPr/>
              <p:nvPr/>
            </p:nvSpPr>
            <p:spPr>
              <a:xfrm>
                <a:off x="3609056" y="8630436"/>
                <a:ext cx="10565" cy="367820"/>
              </a:xfrm>
              <a:custGeom>
                <a:avLst/>
                <a:gdLst/>
                <a:ahLst/>
                <a:cxnLst/>
                <a:rect l="l" t="t" r="r" b="b"/>
                <a:pathLst>
                  <a:path w="400" h="13926" extrusionOk="0">
                    <a:moveTo>
                      <a:pt x="0" y="1"/>
                    </a:moveTo>
                    <a:lnTo>
                      <a:pt x="0" y="13926"/>
                    </a:lnTo>
                    <a:lnTo>
                      <a:pt x="399" y="13926"/>
                    </a:lnTo>
                    <a:lnTo>
                      <a:pt x="399"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65" name="Google Shape;4365;p29"/>
              <p:cNvSpPr/>
              <p:nvPr/>
            </p:nvSpPr>
            <p:spPr>
              <a:xfrm>
                <a:off x="3609056" y="7505105"/>
                <a:ext cx="10565" cy="368692"/>
              </a:xfrm>
              <a:custGeom>
                <a:avLst/>
                <a:gdLst/>
                <a:ahLst/>
                <a:cxnLst/>
                <a:rect l="l" t="t" r="r" b="b"/>
                <a:pathLst>
                  <a:path w="400" h="13959" extrusionOk="0">
                    <a:moveTo>
                      <a:pt x="0" y="0"/>
                    </a:moveTo>
                    <a:lnTo>
                      <a:pt x="0" y="13959"/>
                    </a:lnTo>
                    <a:lnTo>
                      <a:pt x="399" y="13959"/>
                    </a:lnTo>
                    <a:lnTo>
                      <a:pt x="399"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66" name="Google Shape;4366;p29"/>
              <p:cNvSpPr/>
              <p:nvPr/>
            </p:nvSpPr>
            <p:spPr>
              <a:xfrm>
                <a:off x="3609056" y="8257386"/>
                <a:ext cx="10565" cy="367820"/>
              </a:xfrm>
              <a:custGeom>
                <a:avLst/>
                <a:gdLst/>
                <a:ahLst/>
                <a:cxnLst/>
                <a:rect l="l" t="t" r="r" b="b"/>
                <a:pathLst>
                  <a:path w="400" h="13926" extrusionOk="0">
                    <a:moveTo>
                      <a:pt x="0" y="0"/>
                    </a:moveTo>
                    <a:lnTo>
                      <a:pt x="0" y="13925"/>
                    </a:lnTo>
                    <a:lnTo>
                      <a:pt x="399" y="13925"/>
                    </a:lnTo>
                    <a:lnTo>
                      <a:pt x="399"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67" name="Google Shape;4367;p29"/>
              <p:cNvSpPr/>
              <p:nvPr/>
            </p:nvSpPr>
            <p:spPr>
              <a:xfrm>
                <a:off x="3609056" y="9008769"/>
                <a:ext cx="10565" cy="165052"/>
              </a:xfrm>
              <a:custGeom>
                <a:avLst/>
                <a:gdLst/>
                <a:ahLst/>
                <a:cxnLst/>
                <a:rect l="l" t="t" r="r" b="b"/>
                <a:pathLst>
                  <a:path w="400" h="6249" extrusionOk="0">
                    <a:moveTo>
                      <a:pt x="0" y="1"/>
                    </a:moveTo>
                    <a:lnTo>
                      <a:pt x="0" y="6249"/>
                    </a:lnTo>
                    <a:lnTo>
                      <a:pt x="399" y="6249"/>
                    </a:lnTo>
                    <a:lnTo>
                      <a:pt x="399"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68" name="Google Shape;4368;p29"/>
              <p:cNvSpPr/>
              <p:nvPr/>
            </p:nvSpPr>
            <p:spPr>
              <a:xfrm>
                <a:off x="3609056" y="6207723"/>
                <a:ext cx="10565" cy="161539"/>
              </a:xfrm>
              <a:custGeom>
                <a:avLst/>
                <a:gdLst/>
                <a:ahLst/>
                <a:cxnLst/>
                <a:rect l="l" t="t" r="r" b="b"/>
                <a:pathLst>
                  <a:path w="400" h="6116" extrusionOk="0">
                    <a:moveTo>
                      <a:pt x="0" y="0"/>
                    </a:moveTo>
                    <a:lnTo>
                      <a:pt x="0" y="6115"/>
                    </a:lnTo>
                    <a:lnTo>
                      <a:pt x="399" y="6115"/>
                    </a:lnTo>
                    <a:lnTo>
                      <a:pt x="399"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69" name="Google Shape;4369;p29"/>
              <p:cNvSpPr/>
              <p:nvPr/>
            </p:nvSpPr>
            <p:spPr>
              <a:xfrm>
                <a:off x="-3636342" y="8998230"/>
                <a:ext cx="7527193" cy="10565"/>
              </a:xfrm>
              <a:custGeom>
                <a:avLst/>
                <a:gdLst/>
                <a:ahLst/>
                <a:cxnLst/>
                <a:rect l="l" t="t" r="r" b="b"/>
                <a:pathLst>
                  <a:path w="284986" h="400" extrusionOk="0">
                    <a:moveTo>
                      <a:pt x="0" y="1"/>
                    </a:moveTo>
                    <a:lnTo>
                      <a:pt x="0" y="400"/>
                    </a:lnTo>
                    <a:lnTo>
                      <a:pt x="284986" y="400"/>
                    </a:lnTo>
                    <a:lnTo>
                      <a:pt x="284986"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70" name="Google Shape;4370;p29"/>
              <p:cNvSpPr/>
              <p:nvPr/>
            </p:nvSpPr>
            <p:spPr>
              <a:xfrm>
                <a:off x="-3636342" y="8625180"/>
                <a:ext cx="444179" cy="5282"/>
              </a:xfrm>
              <a:custGeom>
                <a:avLst/>
                <a:gdLst/>
                <a:ahLst/>
                <a:cxnLst/>
                <a:rect l="l" t="t" r="r" b="b"/>
                <a:pathLst>
                  <a:path w="16817" h="200" extrusionOk="0">
                    <a:moveTo>
                      <a:pt x="0" y="0"/>
                    </a:moveTo>
                    <a:lnTo>
                      <a:pt x="0" y="200"/>
                    </a:lnTo>
                    <a:lnTo>
                      <a:pt x="16817" y="200"/>
                    </a:lnTo>
                    <a:cubicBezTo>
                      <a:pt x="16617" y="133"/>
                      <a:pt x="16451" y="67"/>
                      <a:pt x="16285" y="0"/>
                    </a:cubicBez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71" name="Google Shape;4371;p29"/>
              <p:cNvSpPr/>
              <p:nvPr/>
            </p:nvSpPr>
            <p:spPr>
              <a:xfrm>
                <a:off x="-3095625" y="8625180"/>
                <a:ext cx="6986476" cy="5282"/>
              </a:xfrm>
              <a:custGeom>
                <a:avLst/>
                <a:gdLst/>
                <a:ahLst/>
                <a:cxnLst/>
                <a:rect l="l" t="t" r="r" b="b"/>
                <a:pathLst>
                  <a:path w="264514" h="200" extrusionOk="0">
                    <a:moveTo>
                      <a:pt x="499" y="0"/>
                    </a:moveTo>
                    <a:cubicBezTo>
                      <a:pt x="333" y="67"/>
                      <a:pt x="167" y="133"/>
                      <a:pt x="0" y="200"/>
                    </a:cubicBezTo>
                    <a:lnTo>
                      <a:pt x="264514" y="200"/>
                    </a:lnTo>
                    <a:lnTo>
                      <a:pt x="26451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72" name="Google Shape;4372;p29"/>
              <p:cNvSpPr/>
              <p:nvPr/>
            </p:nvSpPr>
            <p:spPr>
              <a:xfrm>
                <a:off x="-3636342" y="8246847"/>
                <a:ext cx="7527193" cy="10565"/>
              </a:xfrm>
              <a:custGeom>
                <a:avLst/>
                <a:gdLst/>
                <a:ahLst/>
                <a:cxnLst/>
                <a:rect l="l" t="t" r="r" b="b"/>
                <a:pathLst>
                  <a:path w="284986" h="400" extrusionOk="0">
                    <a:moveTo>
                      <a:pt x="0" y="0"/>
                    </a:moveTo>
                    <a:lnTo>
                      <a:pt x="0" y="399"/>
                    </a:lnTo>
                    <a:lnTo>
                      <a:pt x="284986" y="399"/>
                    </a:lnTo>
                    <a:lnTo>
                      <a:pt x="284986"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73" name="Google Shape;4373;p29"/>
              <p:cNvSpPr/>
              <p:nvPr/>
            </p:nvSpPr>
            <p:spPr>
              <a:xfrm>
                <a:off x="-3636342" y="7872899"/>
                <a:ext cx="7527193" cy="5282"/>
              </a:xfrm>
              <a:custGeom>
                <a:avLst/>
                <a:gdLst/>
                <a:ahLst/>
                <a:cxnLst/>
                <a:rect l="l" t="t" r="r" b="b"/>
                <a:pathLst>
                  <a:path w="284986" h="200" extrusionOk="0">
                    <a:moveTo>
                      <a:pt x="0" y="1"/>
                    </a:moveTo>
                    <a:lnTo>
                      <a:pt x="0" y="200"/>
                    </a:lnTo>
                    <a:lnTo>
                      <a:pt x="284986" y="200"/>
                    </a:lnTo>
                    <a:lnTo>
                      <a:pt x="284986"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74" name="Google Shape;4374;p29"/>
              <p:cNvSpPr/>
              <p:nvPr/>
            </p:nvSpPr>
            <p:spPr>
              <a:xfrm>
                <a:off x="-3636342" y="7494566"/>
                <a:ext cx="398538" cy="10565"/>
              </a:xfrm>
              <a:custGeom>
                <a:avLst/>
                <a:gdLst/>
                <a:ahLst/>
                <a:cxnLst/>
                <a:rect l="l" t="t" r="r" b="b"/>
                <a:pathLst>
                  <a:path w="15089" h="400" extrusionOk="0">
                    <a:moveTo>
                      <a:pt x="0" y="1"/>
                    </a:moveTo>
                    <a:lnTo>
                      <a:pt x="0" y="399"/>
                    </a:lnTo>
                    <a:lnTo>
                      <a:pt x="14590" y="399"/>
                    </a:lnTo>
                    <a:cubicBezTo>
                      <a:pt x="14756" y="266"/>
                      <a:pt x="14922" y="133"/>
                      <a:pt x="15088" y="1"/>
                    </a:cubicBez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75" name="Google Shape;4375;p29"/>
              <p:cNvSpPr/>
              <p:nvPr/>
            </p:nvSpPr>
            <p:spPr>
              <a:xfrm>
                <a:off x="-3049984" y="7494566"/>
                <a:ext cx="6940835" cy="10565"/>
              </a:xfrm>
              <a:custGeom>
                <a:avLst/>
                <a:gdLst/>
                <a:ahLst/>
                <a:cxnLst/>
                <a:rect l="l" t="t" r="r" b="b"/>
                <a:pathLst>
                  <a:path w="262786" h="400" extrusionOk="0">
                    <a:moveTo>
                      <a:pt x="1" y="1"/>
                    </a:moveTo>
                    <a:cubicBezTo>
                      <a:pt x="167" y="133"/>
                      <a:pt x="333" y="266"/>
                      <a:pt x="499" y="399"/>
                    </a:cubicBezTo>
                    <a:lnTo>
                      <a:pt x="262786" y="399"/>
                    </a:lnTo>
                    <a:lnTo>
                      <a:pt x="262786"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76" name="Google Shape;4376;p29"/>
              <p:cNvSpPr/>
              <p:nvPr/>
            </p:nvSpPr>
            <p:spPr>
              <a:xfrm>
                <a:off x="-3636342" y="7121490"/>
                <a:ext cx="7527193" cy="4437"/>
              </a:xfrm>
              <a:custGeom>
                <a:avLst/>
                <a:gdLst/>
                <a:ahLst/>
                <a:cxnLst/>
                <a:rect l="l" t="t" r="r" b="b"/>
                <a:pathLst>
                  <a:path w="284986" h="168" extrusionOk="0">
                    <a:moveTo>
                      <a:pt x="0" y="1"/>
                    </a:moveTo>
                    <a:lnTo>
                      <a:pt x="0" y="167"/>
                    </a:lnTo>
                    <a:lnTo>
                      <a:pt x="284986" y="167"/>
                    </a:lnTo>
                    <a:lnTo>
                      <a:pt x="284986"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77" name="Google Shape;4377;p29"/>
              <p:cNvSpPr/>
              <p:nvPr/>
            </p:nvSpPr>
            <p:spPr>
              <a:xfrm>
                <a:off x="-2986779" y="6742285"/>
                <a:ext cx="4207353" cy="10565"/>
              </a:xfrm>
              <a:custGeom>
                <a:avLst/>
                <a:gdLst/>
                <a:ahLst/>
                <a:cxnLst/>
                <a:rect l="l" t="t" r="r" b="b"/>
                <a:pathLst>
                  <a:path w="159294" h="400" extrusionOk="0">
                    <a:moveTo>
                      <a:pt x="1" y="1"/>
                    </a:moveTo>
                    <a:cubicBezTo>
                      <a:pt x="1" y="134"/>
                      <a:pt x="34" y="267"/>
                      <a:pt x="34" y="400"/>
                    </a:cubicBezTo>
                    <a:lnTo>
                      <a:pt x="159293" y="400"/>
                    </a:lnTo>
                    <a:cubicBezTo>
                      <a:pt x="159160" y="267"/>
                      <a:pt x="159027" y="134"/>
                      <a:pt x="158895" y="1"/>
                    </a:cubicBez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78" name="Google Shape;4378;p29"/>
              <p:cNvSpPr/>
              <p:nvPr/>
            </p:nvSpPr>
            <p:spPr>
              <a:xfrm>
                <a:off x="1660315" y="6742285"/>
                <a:ext cx="2230536" cy="10565"/>
              </a:xfrm>
              <a:custGeom>
                <a:avLst/>
                <a:gdLst/>
                <a:ahLst/>
                <a:cxnLst/>
                <a:rect l="l" t="t" r="r" b="b"/>
                <a:pathLst>
                  <a:path w="84450" h="400" extrusionOk="0">
                    <a:moveTo>
                      <a:pt x="333" y="1"/>
                    </a:moveTo>
                    <a:cubicBezTo>
                      <a:pt x="233" y="134"/>
                      <a:pt x="134" y="267"/>
                      <a:pt x="34" y="366"/>
                    </a:cubicBezTo>
                    <a:lnTo>
                      <a:pt x="1" y="400"/>
                    </a:lnTo>
                    <a:lnTo>
                      <a:pt x="84450" y="400"/>
                    </a:lnTo>
                    <a:lnTo>
                      <a:pt x="84450"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79" name="Google Shape;4379;p29"/>
              <p:cNvSpPr/>
              <p:nvPr/>
            </p:nvSpPr>
            <p:spPr>
              <a:xfrm>
                <a:off x="-2309114" y="6369235"/>
                <a:ext cx="199282" cy="5282"/>
              </a:xfrm>
              <a:custGeom>
                <a:avLst/>
                <a:gdLst/>
                <a:ahLst/>
                <a:cxnLst/>
                <a:rect l="l" t="t" r="r" b="b"/>
                <a:pathLst>
                  <a:path w="7545" h="200" extrusionOk="0">
                    <a:moveTo>
                      <a:pt x="399" y="0"/>
                    </a:moveTo>
                    <a:cubicBezTo>
                      <a:pt x="266" y="67"/>
                      <a:pt x="133" y="133"/>
                      <a:pt x="1" y="200"/>
                    </a:cubicBezTo>
                    <a:lnTo>
                      <a:pt x="7545" y="200"/>
                    </a:lnTo>
                    <a:cubicBezTo>
                      <a:pt x="7312" y="133"/>
                      <a:pt x="7079" y="67"/>
                      <a:pt x="6847" y="0"/>
                    </a:cubicBez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80" name="Google Shape;4380;p29"/>
              <p:cNvSpPr/>
              <p:nvPr/>
            </p:nvSpPr>
            <p:spPr>
              <a:xfrm>
                <a:off x="2680339" y="6369235"/>
                <a:ext cx="1210511" cy="5282"/>
              </a:xfrm>
              <a:custGeom>
                <a:avLst/>
                <a:gdLst/>
                <a:ahLst/>
                <a:cxnLst/>
                <a:rect l="l" t="t" r="r" b="b"/>
                <a:pathLst>
                  <a:path w="45831" h="200" extrusionOk="0">
                    <a:moveTo>
                      <a:pt x="632" y="0"/>
                    </a:moveTo>
                    <a:cubicBezTo>
                      <a:pt x="432" y="67"/>
                      <a:pt x="233" y="133"/>
                      <a:pt x="0" y="200"/>
                    </a:cubicBezTo>
                    <a:lnTo>
                      <a:pt x="45831" y="200"/>
                    </a:lnTo>
                    <a:lnTo>
                      <a:pt x="45831"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sp>
        <p:nvSpPr>
          <p:cNvPr id="4381" name="Google Shape;4381;p29"/>
          <p:cNvSpPr/>
          <p:nvPr/>
        </p:nvSpPr>
        <p:spPr>
          <a:xfrm rot="-4574166">
            <a:off x="7662207" y="3904718"/>
            <a:ext cx="765378" cy="241788"/>
          </a:xfrm>
          <a:prstGeom prst="rect">
            <a:avLst/>
          </a:pr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82" name="Google Shape;4382;p29"/>
          <p:cNvSpPr txBox="1">
            <a:spLocks noGrp="1"/>
          </p:cNvSpPr>
          <p:nvPr>
            <p:ph type="ctrTitle"/>
          </p:nvPr>
        </p:nvSpPr>
        <p:spPr>
          <a:xfrm>
            <a:off x="1940992" y="1464334"/>
            <a:ext cx="5261700" cy="1542900"/>
          </a:xfrm>
          <a:prstGeom prst="rect">
            <a:avLst/>
          </a:prstGeom>
        </p:spPr>
        <p:txBody>
          <a:bodyPr spcFirstLastPara="1" wrap="square" lIns="91425" tIns="91425" rIns="91425" bIns="91425" anchor="b" anchorCtr="0">
            <a:noAutofit/>
          </a:bodyPr>
          <a:lstStyle/>
          <a:p>
            <a:pPr marL="0" lvl="0" indent="0" algn="ctr" rtl="0">
              <a:spcBef>
                <a:spcPts val="0"/>
              </a:spcBef>
              <a:spcAft>
                <a:spcPts val="0"/>
              </a:spcAft>
              <a:buNone/>
            </a:pPr>
            <a:r>
              <a:rPr lang="en" sz="4400" dirty="0"/>
              <a:t>Risiko dan Tingkat Pengembalian</a:t>
            </a:r>
            <a:endParaRPr sz="4400" dirty="0"/>
          </a:p>
        </p:txBody>
      </p:sp>
      <p:sp>
        <p:nvSpPr>
          <p:cNvPr id="4383" name="Google Shape;4383;p29"/>
          <p:cNvSpPr txBox="1">
            <a:spLocks noGrp="1"/>
          </p:cNvSpPr>
          <p:nvPr>
            <p:ph type="subTitle" idx="1"/>
          </p:nvPr>
        </p:nvSpPr>
        <p:spPr>
          <a:xfrm>
            <a:off x="2149135" y="3171699"/>
            <a:ext cx="4786500" cy="1553581"/>
          </a:xfrm>
          <a:prstGeom prst="rect">
            <a:avLst/>
          </a:prstGeom>
        </p:spPr>
        <p:txBody>
          <a:bodyPr spcFirstLastPara="1" wrap="square" lIns="91425" tIns="91425" rIns="91425" bIns="91425" anchor="t" anchorCtr="0">
            <a:noAutofit/>
          </a:bodyPr>
          <a:lstStyle/>
          <a:p>
            <a:pPr marL="0" lvl="0" indent="0"/>
            <a:r>
              <a:rPr lang="en-ID" dirty="0" err="1"/>
              <a:t>Justicia</a:t>
            </a:r>
            <a:r>
              <a:rPr lang="en-ID" dirty="0"/>
              <a:t> </a:t>
            </a:r>
            <a:r>
              <a:rPr lang="en-ID" dirty="0" err="1"/>
              <a:t>sukma</a:t>
            </a:r>
            <a:r>
              <a:rPr lang="en-ID" dirty="0"/>
              <a:t> (2112120036)</a:t>
            </a:r>
          </a:p>
          <a:p>
            <a:pPr marL="0" lvl="0" indent="0"/>
            <a:r>
              <a:rPr lang="en-ID" dirty="0"/>
              <a:t>Alvina </a:t>
            </a:r>
            <a:r>
              <a:rPr lang="en-ID" dirty="0" err="1"/>
              <a:t>Gustiyanti</a:t>
            </a:r>
            <a:r>
              <a:rPr lang="en-ID" dirty="0"/>
              <a:t> (2112120054)</a:t>
            </a:r>
          </a:p>
          <a:p>
            <a:pPr marL="0" lvl="0" indent="0"/>
            <a:r>
              <a:rPr lang="en-ID" dirty="0" err="1"/>
              <a:t>Elvina</a:t>
            </a:r>
            <a:r>
              <a:rPr lang="en-ID" dirty="0"/>
              <a:t> </a:t>
            </a:r>
            <a:r>
              <a:rPr lang="en-ID" dirty="0" err="1"/>
              <a:t>nadia</a:t>
            </a:r>
            <a:r>
              <a:rPr lang="en-ID" dirty="0"/>
              <a:t> </a:t>
            </a:r>
            <a:r>
              <a:rPr lang="en-ID" dirty="0" err="1"/>
              <a:t>simanjuntak</a:t>
            </a:r>
            <a:r>
              <a:rPr lang="en-ID" dirty="0"/>
              <a:t> (2112120055)</a:t>
            </a:r>
          </a:p>
          <a:p>
            <a:pPr marL="0" lvl="0" indent="0"/>
            <a:r>
              <a:rPr lang="en-ID" dirty="0"/>
              <a:t>Janus </a:t>
            </a:r>
            <a:r>
              <a:rPr lang="en-ID" dirty="0" err="1"/>
              <a:t>sebastian</a:t>
            </a:r>
            <a:r>
              <a:rPr lang="en-ID" dirty="0"/>
              <a:t> (2112120078)</a:t>
            </a:r>
          </a:p>
          <a:p>
            <a:pPr marL="0" lvl="0" indent="0"/>
            <a:r>
              <a:rPr lang="en-ID" dirty="0"/>
              <a:t>Jessica </a:t>
            </a:r>
            <a:r>
              <a:rPr lang="en-ID" dirty="0" err="1"/>
              <a:t>cornellya</a:t>
            </a:r>
            <a:r>
              <a:rPr lang="en-ID" dirty="0"/>
              <a:t> (2112120079)</a:t>
            </a:r>
            <a:endParaRPr dirty="0"/>
          </a:p>
        </p:txBody>
      </p:sp>
      <p:pic>
        <p:nvPicPr>
          <p:cNvPr id="4384" name="Google Shape;4384;p29"/>
          <p:cNvPicPr preferRelativeResize="0"/>
          <p:nvPr/>
        </p:nvPicPr>
        <p:blipFill rotWithShape="1">
          <a:blip r:embed="rId3">
            <a:alphaModFix/>
          </a:blip>
          <a:srcRect t="79" b="89"/>
          <a:stretch/>
        </p:blipFill>
        <p:spPr>
          <a:xfrm>
            <a:off x="283325" y="253925"/>
            <a:ext cx="792775" cy="735700"/>
          </a:xfrm>
          <a:prstGeom prst="rect">
            <a:avLst/>
          </a:prstGeom>
          <a:noFill/>
          <a:ln>
            <a:noFill/>
          </a:ln>
        </p:spPr>
      </p:pic>
      <p:grpSp>
        <p:nvGrpSpPr>
          <p:cNvPr id="4385" name="Google Shape;4385;p29"/>
          <p:cNvGrpSpPr/>
          <p:nvPr/>
        </p:nvGrpSpPr>
        <p:grpSpPr>
          <a:xfrm>
            <a:off x="6824050" y="72314"/>
            <a:ext cx="1898252" cy="1238844"/>
            <a:chOff x="7662600" y="-1843499"/>
            <a:chExt cx="1898252" cy="1238844"/>
          </a:xfrm>
        </p:grpSpPr>
        <p:sp>
          <p:nvSpPr>
            <p:cNvPr id="4386" name="Google Shape;4386;p29"/>
            <p:cNvSpPr/>
            <p:nvPr/>
          </p:nvSpPr>
          <p:spPr>
            <a:xfrm>
              <a:off x="7662600" y="-1843499"/>
              <a:ext cx="1898252" cy="1238844"/>
            </a:xfrm>
            <a:custGeom>
              <a:avLst/>
              <a:gdLst/>
              <a:ahLst/>
              <a:cxnLst/>
              <a:rect l="l" t="t" r="r" b="b"/>
              <a:pathLst>
                <a:path w="284809" h="185873" extrusionOk="0">
                  <a:moveTo>
                    <a:pt x="256265" y="0"/>
                  </a:moveTo>
                  <a:lnTo>
                    <a:pt x="9993" y="37998"/>
                  </a:lnTo>
                  <a:lnTo>
                    <a:pt x="0" y="39567"/>
                  </a:lnTo>
                  <a:cubicBezTo>
                    <a:pt x="1792" y="42793"/>
                    <a:pt x="3181" y="42703"/>
                    <a:pt x="4167" y="44630"/>
                  </a:cubicBezTo>
                  <a:cubicBezTo>
                    <a:pt x="5556" y="47453"/>
                    <a:pt x="7662" y="48887"/>
                    <a:pt x="9052" y="51710"/>
                  </a:cubicBezTo>
                  <a:cubicBezTo>
                    <a:pt x="10037" y="53682"/>
                    <a:pt x="11202" y="56012"/>
                    <a:pt x="12950" y="59283"/>
                  </a:cubicBezTo>
                  <a:cubicBezTo>
                    <a:pt x="14742" y="62509"/>
                    <a:pt x="15639" y="65018"/>
                    <a:pt x="16804" y="66856"/>
                  </a:cubicBezTo>
                  <a:cubicBezTo>
                    <a:pt x="18506" y="69499"/>
                    <a:pt x="20030" y="71202"/>
                    <a:pt x="21733" y="73846"/>
                  </a:cubicBezTo>
                  <a:cubicBezTo>
                    <a:pt x="22898" y="75683"/>
                    <a:pt x="24063" y="78103"/>
                    <a:pt x="25855" y="81329"/>
                  </a:cubicBezTo>
                  <a:cubicBezTo>
                    <a:pt x="27647" y="84645"/>
                    <a:pt x="28409" y="87244"/>
                    <a:pt x="28947" y="89440"/>
                  </a:cubicBezTo>
                  <a:cubicBezTo>
                    <a:pt x="29753" y="92487"/>
                    <a:pt x="29216" y="95086"/>
                    <a:pt x="29978" y="98133"/>
                  </a:cubicBezTo>
                  <a:cubicBezTo>
                    <a:pt x="30515" y="100328"/>
                    <a:pt x="32397" y="102524"/>
                    <a:pt x="34234" y="105840"/>
                  </a:cubicBezTo>
                  <a:cubicBezTo>
                    <a:pt x="35489" y="108170"/>
                    <a:pt x="37461" y="109649"/>
                    <a:pt x="39477" y="111396"/>
                  </a:cubicBezTo>
                  <a:cubicBezTo>
                    <a:pt x="41359" y="113099"/>
                    <a:pt x="43152" y="114981"/>
                    <a:pt x="45347" y="116415"/>
                  </a:cubicBezTo>
                  <a:cubicBezTo>
                    <a:pt x="47543" y="117894"/>
                    <a:pt x="49022" y="120313"/>
                    <a:pt x="51128" y="121837"/>
                  </a:cubicBezTo>
                  <a:cubicBezTo>
                    <a:pt x="53278" y="123405"/>
                    <a:pt x="56594" y="123674"/>
                    <a:pt x="58252" y="125601"/>
                  </a:cubicBezTo>
                  <a:cubicBezTo>
                    <a:pt x="59910" y="127528"/>
                    <a:pt x="61434" y="129903"/>
                    <a:pt x="62688" y="132277"/>
                  </a:cubicBezTo>
                  <a:cubicBezTo>
                    <a:pt x="63854" y="134563"/>
                    <a:pt x="63898" y="137520"/>
                    <a:pt x="65019" y="139850"/>
                  </a:cubicBezTo>
                  <a:cubicBezTo>
                    <a:pt x="66139" y="142270"/>
                    <a:pt x="67035" y="144824"/>
                    <a:pt x="68379" y="146930"/>
                  </a:cubicBezTo>
                  <a:cubicBezTo>
                    <a:pt x="69813" y="149171"/>
                    <a:pt x="72412" y="150291"/>
                    <a:pt x="74473" y="151859"/>
                  </a:cubicBezTo>
                  <a:cubicBezTo>
                    <a:pt x="76490" y="153383"/>
                    <a:pt x="77834" y="155937"/>
                    <a:pt x="79895" y="157505"/>
                  </a:cubicBezTo>
                  <a:cubicBezTo>
                    <a:pt x="82001" y="159029"/>
                    <a:pt x="84152" y="160463"/>
                    <a:pt x="86303" y="161941"/>
                  </a:cubicBezTo>
                  <a:cubicBezTo>
                    <a:pt x="88409" y="163375"/>
                    <a:pt x="90336" y="165257"/>
                    <a:pt x="92576" y="166557"/>
                  </a:cubicBezTo>
                  <a:cubicBezTo>
                    <a:pt x="94817" y="167901"/>
                    <a:pt x="97057" y="169380"/>
                    <a:pt x="99343" y="170500"/>
                  </a:cubicBezTo>
                  <a:cubicBezTo>
                    <a:pt x="100042" y="170830"/>
                    <a:pt x="100803" y="170942"/>
                    <a:pt x="101598" y="170942"/>
                  </a:cubicBezTo>
                  <a:cubicBezTo>
                    <a:pt x="103295" y="170942"/>
                    <a:pt x="105145" y="170430"/>
                    <a:pt x="106870" y="170430"/>
                  </a:cubicBezTo>
                  <a:cubicBezTo>
                    <a:pt x="107081" y="170430"/>
                    <a:pt x="107291" y="170438"/>
                    <a:pt x="107498" y="170455"/>
                  </a:cubicBezTo>
                  <a:cubicBezTo>
                    <a:pt x="109966" y="170672"/>
                    <a:pt x="112476" y="172478"/>
                    <a:pt x="115069" y="172478"/>
                  </a:cubicBezTo>
                  <a:cubicBezTo>
                    <a:pt x="115159" y="172478"/>
                    <a:pt x="115249" y="172476"/>
                    <a:pt x="115340" y="172472"/>
                  </a:cubicBezTo>
                  <a:cubicBezTo>
                    <a:pt x="117983" y="172337"/>
                    <a:pt x="120582" y="170948"/>
                    <a:pt x="123181" y="170903"/>
                  </a:cubicBezTo>
                  <a:cubicBezTo>
                    <a:pt x="123540" y="170903"/>
                    <a:pt x="123899" y="170902"/>
                    <a:pt x="124258" y="170902"/>
                  </a:cubicBezTo>
                  <a:cubicBezTo>
                    <a:pt x="126595" y="170902"/>
                    <a:pt x="128938" y="170936"/>
                    <a:pt x="131113" y="171441"/>
                  </a:cubicBezTo>
                  <a:cubicBezTo>
                    <a:pt x="133577" y="172023"/>
                    <a:pt x="136266" y="172561"/>
                    <a:pt x="138641" y="173681"/>
                  </a:cubicBezTo>
                  <a:cubicBezTo>
                    <a:pt x="140971" y="174802"/>
                    <a:pt x="142405" y="177804"/>
                    <a:pt x="144735" y="178969"/>
                  </a:cubicBezTo>
                  <a:cubicBezTo>
                    <a:pt x="147065" y="180134"/>
                    <a:pt x="149708" y="180851"/>
                    <a:pt x="152128" y="181702"/>
                  </a:cubicBezTo>
                  <a:cubicBezTo>
                    <a:pt x="152858" y="181954"/>
                    <a:pt x="153611" y="182041"/>
                    <a:pt x="154378" y="182041"/>
                  </a:cubicBezTo>
                  <a:cubicBezTo>
                    <a:pt x="156090" y="182041"/>
                    <a:pt x="157868" y="181607"/>
                    <a:pt x="159594" y="181607"/>
                  </a:cubicBezTo>
                  <a:cubicBezTo>
                    <a:pt x="159704" y="181607"/>
                    <a:pt x="159815" y="181609"/>
                    <a:pt x="159925" y="181613"/>
                  </a:cubicBezTo>
                  <a:cubicBezTo>
                    <a:pt x="162818" y="181653"/>
                    <a:pt x="165192" y="182583"/>
                    <a:pt x="167216" y="182583"/>
                  </a:cubicBezTo>
                  <a:cubicBezTo>
                    <a:pt x="167418" y="182583"/>
                    <a:pt x="167616" y="182574"/>
                    <a:pt x="167811" y="182554"/>
                  </a:cubicBezTo>
                  <a:cubicBezTo>
                    <a:pt x="170948" y="182240"/>
                    <a:pt x="173009" y="180582"/>
                    <a:pt x="175339" y="180044"/>
                  </a:cubicBezTo>
                  <a:cubicBezTo>
                    <a:pt x="175704" y="179960"/>
                    <a:pt x="176076" y="179925"/>
                    <a:pt x="176457" y="179925"/>
                  </a:cubicBezTo>
                  <a:cubicBezTo>
                    <a:pt x="178270" y="179925"/>
                    <a:pt x="180270" y="180716"/>
                    <a:pt x="182512" y="180716"/>
                  </a:cubicBezTo>
                  <a:cubicBezTo>
                    <a:pt x="182806" y="180716"/>
                    <a:pt x="183103" y="180702"/>
                    <a:pt x="183405" y="180672"/>
                  </a:cubicBezTo>
                  <a:cubicBezTo>
                    <a:pt x="184875" y="180519"/>
                    <a:pt x="186470" y="180449"/>
                    <a:pt x="188363" y="180449"/>
                  </a:cubicBezTo>
                  <a:cubicBezTo>
                    <a:pt x="189240" y="180449"/>
                    <a:pt x="190181" y="180464"/>
                    <a:pt x="191202" y="180492"/>
                  </a:cubicBezTo>
                  <a:cubicBezTo>
                    <a:pt x="191372" y="180497"/>
                    <a:pt x="191540" y="180499"/>
                    <a:pt x="191706" y="180499"/>
                  </a:cubicBezTo>
                  <a:cubicBezTo>
                    <a:pt x="194028" y="180499"/>
                    <a:pt x="196032" y="180065"/>
                    <a:pt x="197772" y="180065"/>
                  </a:cubicBezTo>
                  <a:cubicBezTo>
                    <a:pt x="198245" y="180065"/>
                    <a:pt x="198698" y="180097"/>
                    <a:pt x="199133" y="180179"/>
                  </a:cubicBezTo>
                  <a:cubicBezTo>
                    <a:pt x="202180" y="180761"/>
                    <a:pt x="204376" y="181881"/>
                    <a:pt x="206661" y="182688"/>
                  </a:cubicBezTo>
                  <a:cubicBezTo>
                    <a:pt x="208902" y="183539"/>
                    <a:pt x="211097" y="185063"/>
                    <a:pt x="214189" y="185645"/>
                  </a:cubicBezTo>
                  <a:cubicBezTo>
                    <a:pt x="214624" y="185727"/>
                    <a:pt x="215083" y="185759"/>
                    <a:pt x="215565" y="185759"/>
                  </a:cubicBezTo>
                  <a:cubicBezTo>
                    <a:pt x="217339" y="185759"/>
                    <a:pt x="219425" y="185325"/>
                    <a:pt x="221788" y="185325"/>
                  </a:cubicBezTo>
                  <a:cubicBezTo>
                    <a:pt x="221957" y="185325"/>
                    <a:pt x="222128" y="185327"/>
                    <a:pt x="222300" y="185332"/>
                  </a:cubicBezTo>
                  <a:cubicBezTo>
                    <a:pt x="225301" y="185418"/>
                    <a:pt x="227768" y="185872"/>
                    <a:pt x="229820" y="185872"/>
                  </a:cubicBezTo>
                  <a:cubicBezTo>
                    <a:pt x="229913" y="185872"/>
                    <a:pt x="230005" y="185871"/>
                    <a:pt x="230097" y="185870"/>
                  </a:cubicBezTo>
                  <a:cubicBezTo>
                    <a:pt x="233278" y="185780"/>
                    <a:pt x="235519" y="184480"/>
                    <a:pt x="237849" y="184301"/>
                  </a:cubicBezTo>
                  <a:cubicBezTo>
                    <a:pt x="238166" y="184271"/>
                    <a:pt x="238485" y="184258"/>
                    <a:pt x="238806" y="184258"/>
                  </a:cubicBezTo>
                  <a:cubicBezTo>
                    <a:pt x="240700" y="184258"/>
                    <a:pt x="242687" y="184712"/>
                    <a:pt x="245140" y="184712"/>
                  </a:cubicBezTo>
                  <a:cubicBezTo>
                    <a:pt x="245321" y="184712"/>
                    <a:pt x="245504" y="184710"/>
                    <a:pt x="245690" y="184704"/>
                  </a:cubicBezTo>
                  <a:cubicBezTo>
                    <a:pt x="245809" y="184700"/>
                    <a:pt x="245930" y="184697"/>
                    <a:pt x="246051" y="184697"/>
                  </a:cubicBezTo>
                  <a:cubicBezTo>
                    <a:pt x="248121" y="184697"/>
                    <a:pt x="250524" y="185382"/>
                    <a:pt x="253487" y="185466"/>
                  </a:cubicBezTo>
                  <a:cubicBezTo>
                    <a:pt x="253674" y="185472"/>
                    <a:pt x="253859" y="185474"/>
                    <a:pt x="254042" y="185474"/>
                  </a:cubicBezTo>
                  <a:cubicBezTo>
                    <a:pt x="256963" y="185474"/>
                    <a:pt x="259305" y="184839"/>
                    <a:pt x="261329" y="184839"/>
                  </a:cubicBezTo>
                  <a:cubicBezTo>
                    <a:pt x="261622" y="184835"/>
                    <a:pt x="261909" y="184833"/>
                    <a:pt x="262190" y="184833"/>
                  </a:cubicBezTo>
                  <a:cubicBezTo>
                    <a:pt x="264200" y="184833"/>
                    <a:pt x="265899" y="184927"/>
                    <a:pt x="267501" y="184927"/>
                  </a:cubicBezTo>
                  <a:cubicBezTo>
                    <a:pt x="268066" y="184927"/>
                    <a:pt x="268620" y="184916"/>
                    <a:pt x="269171" y="184884"/>
                  </a:cubicBezTo>
                  <a:cubicBezTo>
                    <a:pt x="271501" y="184749"/>
                    <a:pt x="273786" y="183584"/>
                    <a:pt x="276923" y="183539"/>
                  </a:cubicBezTo>
                  <a:cubicBezTo>
                    <a:pt x="276952" y="183539"/>
                    <a:pt x="276982" y="183539"/>
                    <a:pt x="277011" y="183539"/>
                  </a:cubicBezTo>
                  <a:cubicBezTo>
                    <a:pt x="279145" y="183539"/>
                    <a:pt x="281715" y="185109"/>
                    <a:pt x="284809" y="185197"/>
                  </a:cubicBezTo>
                  <a:lnTo>
                    <a:pt x="283913" y="179372"/>
                  </a:lnTo>
                  <a:lnTo>
                    <a:pt x="284182" y="179372"/>
                  </a:lnTo>
                  <a:lnTo>
                    <a:pt x="256265" y="0"/>
                  </a:lnTo>
                  <a:close/>
                </a:path>
              </a:pathLst>
            </a:custGeom>
            <a:solidFill>
              <a:schemeClr val="accent3"/>
            </a:solidFill>
            <a:ln>
              <a:noFill/>
            </a:ln>
            <a:effectLst>
              <a:outerShdw blurRad="57150" dist="19050" dir="5400000" algn="bl" rotWithShape="0">
                <a:srgbClr val="000000">
                  <a:alpha val="2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87" name="Google Shape;4387;p29"/>
            <p:cNvSpPr/>
            <p:nvPr/>
          </p:nvSpPr>
          <p:spPr>
            <a:xfrm>
              <a:off x="7662600" y="-1843499"/>
              <a:ext cx="1898252" cy="1238844"/>
            </a:xfrm>
            <a:custGeom>
              <a:avLst/>
              <a:gdLst/>
              <a:ahLst/>
              <a:cxnLst/>
              <a:rect l="l" t="t" r="r" b="b"/>
              <a:pathLst>
                <a:path w="284809" h="185873" extrusionOk="0">
                  <a:moveTo>
                    <a:pt x="256265" y="0"/>
                  </a:moveTo>
                  <a:lnTo>
                    <a:pt x="9993" y="37998"/>
                  </a:lnTo>
                  <a:lnTo>
                    <a:pt x="0" y="39567"/>
                  </a:lnTo>
                  <a:cubicBezTo>
                    <a:pt x="1792" y="42793"/>
                    <a:pt x="3181" y="42703"/>
                    <a:pt x="4167" y="44630"/>
                  </a:cubicBezTo>
                  <a:cubicBezTo>
                    <a:pt x="5556" y="47453"/>
                    <a:pt x="7662" y="48887"/>
                    <a:pt x="9052" y="51710"/>
                  </a:cubicBezTo>
                  <a:cubicBezTo>
                    <a:pt x="10037" y="53682"/>
                    <a:pt x="11202" y="56012"/>
                    <a:pt x="12950" y="59283"/>
                  </a:cubicBezTo>
                  <a:cubicBezTo>
                    <a:pt x="14742" y="62509"/>
                    <a:pt x="15639" y="65018"/>
                    <a:pt x="16804" y="66856"/>
                  </a:cubicBezTo>
                  <a:cubicBezTo>
                    <a:pt x="18506" y="69499"/>
                    <a:pt x="20030" y="71202"/>
                    <a:pt x="21733" y="73846"/>
                  </a:cubicBezTo>
                  <a:cubicBezTo>
                    <a:pt x="22898" y="75683"/>
                    <a:pt x="24063" y="78103"/>
                    <a:pt x="25855" y="81329"/>
                  </a:cubicBezTo>
                  <a:cubicBezTo>
                    <a:pt x="27647" y="84645"/>
                    <a:pt x="28409" y="87244"/>
                    <a:pt x="28947" y="89440"/>
                  </a:cubicBezTo>
                  <a:cubicBezTo>
                    <a:pt x="29753" y="92487"/>
                    <a:pt x="29216" y="95086"/>
                    <a:pt x="29978" y="98133"/>
                  </a:cubicBezTo>
                  <a:cubicBezTo>
                    <a:pt x="30515" y="100328"/>
                    <a:pt x="32397" y="102524"/>
                    <a:pt x="34234" y="105840"/>
                  </a:cubicBezTo>
                  <a:cubicBezTo>
                    <a:pt x="35489" y="108170"/>
                    <a:pt x="37461" y="109649"/>
                    <a:pt x="39477" y="111396"/>
                  </a:cubicBezTo>
                  <a:cubicBezTo>
                    <a:pt x="41359" y="113099"/>
                    <a:pt x="43152" y="114981"/>
                    <a:pt x="45347" y="116415"/>
                  </a:cubicBezTo>
                  <a:cubicBezTo>
                    <a:pt x="47543" y="117894"/>
                    <a:pt x="49022" y="120313"/>
                    <a:pt x="51128" y="121837"/>
                  </a:cubicBezTo>
                  <a:cubicBezTo>
                    <a:pt x="53278" y="123405"/>
                    <a:pt x="56594" y="123674"/>
                    <a:pt x="58252" y="125601"/>
                  </a:cubicBezTo>
                  <a:cubicBezTo>
                    <a:pt x="59910" y="127528"/>
                    <a:pt x="61434" y="129903"/>
                    <a:pt x="62688" y="132277"/>
                  </a:cubicBezTo>
                  <a:cubicBezTo>
                    <a:pt x="63854" y="134563"/>
                    <a:pt x="63898" y="137520"/>
                    <a:pt x="65019" y="139850"/>
                  </a:cubicBezTo>
                  <a:cubicBezTo>
                    <a:pt x="66139" y="142270"/>
                    <a:pt x="67035" y="144824"/>
                    <a:pt x="68379" y="146930"/>
                  </a:cubicBezTo>
                  <a:cubicBezTo>
                    <a:pt x="69813" y="149171"/>
                    <a:pt x="72412" y="150291"/>
                    <a:pt x="74473" y="151859"/>
                  </a:cubicBezTo>
                  <a:cubicBezTo>
                    <a:pt x="76490" y="153383"/>
                    <a:pt x="77834" y="155937"/>
                    <a:pt x="79895" y="157505"/>
                  </a:cubicBezTo>
                  <a:cubicBezTo>
                    <a:pt x="82001" y="159029"/>
                    <a:pt x="84152" y="160463"/>
                    <a:pt x="86303" y="161941"/>
                  </a:cubicBezTo>
                  <a:cubicBezTo>
                    <a:pt x="88409" y="163375"/>
                    <a:pt x="90336" y="165257"/>
                    <a:pt x="92576" y="166557"/>
                  </a:cubicBezTo>
                  <a:cubicBezTo>
                    <a:pt x="94817" y="167901"/>
                    <a:pt x="97057" y="169380"/>
                    <a:pt x="99343" y="170500"/>
                  </a:cubicBezTo>
                  <a:cubicBezTo>
                    <a:pt x="100042" y="170830"/>
                    <a:pt x="100803" y="170942"/>
                    <a:pt x="101598" y="170942"/>
                  </a:cubicBezTo>
                  <a:cubicBezTo>
                    <a:pt x="103295" y="170942"/>
                    <a:pt x="105145" y="170430"/>
                    <a:pt x="106870" y="170430"/>
                  </a:cubicBezTo>
                  <a:cubicBezTo>
                    <a:pt x="107081" y="170430"/>
                    <a:pt x="107291" y="170438"/>
                    <a:pt x="107498" y="170455"/>
                  </a:cubicBezTo>
                  <a:cubicBezTo>
                    <a:pt x="109966" y="170672"/>
                    <a:pt x="112476" y="172478"/>
                    <a:pt x="115069" y="172478"/>
                  </a:cubicBezTo>
                  <a:cubicBezTo>
                    <a:pt x="115159" y="172478"/>
                    <a:pt x="115249" y="172476"/>
                    <a:pt x="115340" y="172472"/>
                  </a:cubicBezTo>
                  <a:cubicBezTo>
                    <a:pt x="117983" y="172337"/>
                    <a:pt x="120582" y="170948"/>
                    <a:pt x="123181" y="170903"/>
                  </a:cubicBezTo>
                  <a:cubicBezTo>
                    <a:pt x="123540" y="170903"/>
                    <a:pt x="123899" y="170902"/>
                    <a:pt x="124258" y="170902"/>
                  </a:cubicBezTo>
                  <a:cubicBezTo>
                    <a:pt x="126595" y="170902"/>
                    <a:pt x="128938" y="170936"/>
                    <a:pt x="131113" y="171441"/>
                  </a:cubicBezTo>
                  <a:cubicBezTo>
                    <a:pt x="133577" y="172023"/>
                    <a:pt x="136266" y="172561"/>
                    <a:pt x="138641" y="173681"/>
                  </a:cubicBezTo>
                  <a:cubicBezTo>
                    <a:pt x="140971" y="174802"/>
                    <a:pt x="142405" y="177804"/>
                    <a:pt x="144735" y="178969"/>
                  </a:cubicBezTo>
                  <a:cubicBezTo>
                    <a:pt x="147065" y="180134"/>
                    <a:pt x="149708" y="180851"/>
                    <a:pt x="152128" y="181702"/>
                  </a:cubicBezTo>
                  <a:cubicBezTo>
                    <a:pt x="152858" y="181954"/>
                    <a:pt x="153611" y="182041"/>
                    <a:pt x="154378" y="182041"/>
                  </a:cubicBezTo>
                  <a:cubicBezTo>
                    <a:pt x="156090" y="182041"/>
                    <a:pt x="157868" y="181607"/>
                    <a:pt x="159594" y="181607"/>
                  </a:cubicBezTo>
                  <a:cubicBezTo>
                    <a:pt x="159704" y="181607"/>
                    <a:pt x="159815" y="181609"/>
                    <a:pt x="159925" y="181613"/>
                  </a:cubicBezTo>
                  <a:cubicBezTo>
                    <a:pt x="162818" y="181653"/>
                    <a:pt x="165192" y="182583"/>
                    <a:pt x="167216" y="182583"/>
                  </a:cubicBezTo>
                  <a:cubicBezTo>
                    <a:pt x="167418" y="182583"/>
                    <a:pt x="167616" y="182574"/>
                    <a:pt x="167811" y="182554"/>
                  </a:cubicBezTo>
                  <a:cubicBezTo>
                    <a:pt x="170948" y="182240"/>
                    <a:pt x="173009" y="180582"/>
                    <a:pt x="175339" y="180044"/>
                  </a:cubicBezTo>
                  <a:cubicBezTo>
                    <a:pt x="175704" y="179960"/>
                    <a:pt x="176076" y="179925"/>
                    <a:pt x="176457" y="179925"/>
                  </a:cubicBezTo>
                  <a:cubicBezTo>
                    <a:pt x="178270" y="179925"/>
                    <a:pt x="180270" y="180716"/>
                    <a:pt x="182512" y="180716"/>
                  </a:cubicBezTo>
                  <a:cubicBezTo>
                    <a:pt x="182806" y="180716"/>
                    <a:pt x="183103" y="180702"/>
                    <a:pt x="183405" y="180672"/>
                  </a:cubicBezTo>
                  <a:cubicBezTo>
                    <a:pt x="184875" y="180519"/>
                    <a:pt x="186470" y="180449"/>
                    <a:pt x="188363" y="180449"/>
                  </a:cubicBezTo>
                  <a:cubicBezTo>
                    <a:pt x="189240" y="180449"/>
                    <a:pt x="190181" y="180464"/>
                    <a:pt x="191202" y="180492"/>
                  </a:cubicBezTo>
                  <a:cubicBezTo>
                    <a:pt x="191372" y="180497"/>
                    <a:pt x="191540" y="180499"/>
                    <a:pt x="191706" y="180499"/>
                  </a:cubicBezTo>
                  <a:cubicBezTo>
                    <a:pt x="194028" y="180499"/>
                    <a:pt x="196032" y="180065"/>
                    <a:pt x="197772" y="180065"/>
                  </a:cubicBezTo>
                  <a:cubicBezTo>
                    <a:pt x="198245" y="180065"/>
                    <a:pt x="198698" y="180097"/>
                    <a:pt x="199133" y="180179"/>
                  </a:cubicBezTo>
                  <a:cubicBezTo>
                    <a:pt x="202180" y="180761"/>
                    <a:pt x="204376" y="181881"/>
                    <a:pt x="206661" y="182688"/>
                  </a:cubicBezTo>
                  <a:cubicBezTo>
                    <a:pt x="208902" y="183539"/>
                    <a:pt x="211097" y="185063"/>
                    <a:pt x="214189" y="185645"/>
                  </a:cubicBezTo>
                  <a:cubicBezTo>
                    <a:pt x="214624" y="185727"/>
                    <a:pt x="215083" y="185759"/>
                    <a:pt x="215565" y="185759"/>
                  </a:cubicBezTo>
                  <a:cubicBezTo>
                    <a:pt x="217339" y="185759"/>
                    <a:pt x="219425" y="185325"/>
                    <a:pt x="221788" y="185325"/>
                  </a:cubicBezTo>
                  <a:cubicBezTo>
                    <a:pt x="221957" y="185325"/>
                    <a:pt x="222128" y="185327"/>
                    <a:pt x="222300" y="185332"/>
                  </a:cubicBezTo>
                  <a:cubicBezTo>
                    <a:pt x="225301" y="185418"/>
                    <a:pt x="227768" y="185872"/>
                    <a:pt x="229820" y="185872"/>
                  </a:cubicBezTo>
                  <a:cubicBezTo>
                    <a:pt x="229913" y="185872"/>
                    <a:pt x="230005" y="185871"/>
                    <a:pt x="230097" y="185870"/>
                  </a:cubicBezTo>
                  <a:cubicBezTo>
                    <a:pt x="233278" y="185780"/>
                    <a:pt x="235519" y="184480"/>
                    <a:pt x="237849" y="184301"/>
                  </a:cubicBezTo>
                  <a:cubicBezTo>
                    <a:pt x="238166" y="184271"/>
                    <a:pt x="238485" y="184258"/>
                    <a:pt x="238806" y="184258"/>
                  </a:cubicBezTo>
                  <a:cubicBezTo>
                    <a:pt x="240700" y="184258"/>
                    <a:pt x="242687" y="184712"/>
                    <a:pt x="245140" y="184712"/>
                  </a:cubicBezTo>
                  <a:cubicBezTo>
                    <a:pt x="245321" y="184712"/>
                    <a:pt x="245504" y="184710"/>
                    <a:pt x="245690" y="184704"/>
                  </a:cubicBezTo>
                  <a:cubicBezTo>
                    <a:pt x="245809" y="184700"/>
                    <a:pt x="245930" y="184697"/>
                    <a:pt x="246051" y="184697"/>
                  </a:cubicBezTo>
                  <a:cubicBezTo>
                    <a:pt x="248121" y="184697"/>
                    <a:pt x="250524" y="185382"/>
                    <a:pt x="253487" y="185466"/>
                  </a:cubicBezTo>
                  <a:cubicBezTo>
                    <a:pt x="253674" y="185472"/>
                    <a:pt x="253859" y="185474"/>
                    <a:pt x="254042" y="185474"/>
                  </a:cubicBezTo>
                  <a:cubicBezTo>
                    <a:pt x="256963" y="185474"/>
                    <a:pt x="259305" y="184839"/>
                    <a:pt x="261329" y="184839"/>
                  </a:cubicBezTo>
                  <a:cubicBezTo>
                    <a:pt x="261622" y="184835"/>
                    <a:pt x="261909" y="184833"/>
                    <a:pt x="262190" y="184833"/>
                  </a:cubicBezTo>
                  <a:cubicBezTo>
                    <a:pt x="264200" y="184833"/>
                    <a:pt x="265899" y="184927"/>
                    <a:pt x="267501" y="184927"/>
                  </a:cubicBezTo>
                  <a:cubicBezTo>
                    <a:pt x="268066" y="184927"/>
                    <a:pt x="268620" y="184916"/>
                    <a:pt x="269171" y="184884"/>
                  </a:cubicBezTo>
                  <a:cubicBezTo>
                    <a:pt x="271501" y="184749"/>
                    <a:pt x="273786" y="183584"/>
                    <a:pt x="276923" y="183539"/>
                  </a:cubicBezTo>
                  <a:cubicBezTo>
                    <a:pt x="276952" y="183539"/>
                    <a:pt x="276982" y="183539"/>
                    <a:pt x="277011" y="183539"/>
                  </a:cubicBezTo>
                  <a:cubicBezTo>
                    <a:pt x="279145" y="183539"/>
                    <a:pt x="281715" y="185109"/>
                    <a:pt x="284809" y="185197"/>
                  </a:cubicBezTo>
                  <a:lnTo>
                    <a:pt x="283913" y="179372"/>
                  </a:lnTo>
                  <a:lnTo>
                    <a:pt x="284182" y="179372"/>
                  </a:lnTo>
                  <a:lnTo>
                    <a:pt x="256265" y="0"/>
                  </a:lnTo>
                  <a:close/>
                </a:path>
              </a:pathLst>
            </a:custGeom>
            <a:solidFill>
              <a:srgbClr val="F0EBA7">
                <a:alpha val="424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4388" name="Google Shape;4388;p29"/>
          <p:cNvSpPr/>
          <p:nvPr/>
        </p:nvSpPr>
        <p:spPr>
          <a:xfrm rot="-6047940">
            <a:off x="7288929" y="47273"/>
            <a:ext cx="765354" cy="241642"/>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89" name="Google Shape;4389;p29"/>
          <p:cNvSpPr txBox="1">
            <a:spLocks noGrp="1"/>
          </p:cNvSpPr>
          <p:nvPr>
            <p:ph type="title" idx="2"/>
          </p:nvPr>
        </p:nvSpPr>
        <p:spPr>
          <a:xfrm>
            <a:off x="7124725" y="545025"/>
            <a:ext cx="1296900" cy="4446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a:t>2XXX</a:t>
            </a:r>
            <a:endParaRPr/>
          </a:p>
        </p:txBody>
      </p:sp>
      <p:grpSp>
        <p:nvGrpSpPr>
          <p:cNvPr id="4390" name="Google Shape;4390;p29"/>
          <p:cNvGrpSpPr/>
          <p:nvPr/>
        </p:nvGrpSpPr>
        <p:grpSpPr>
          <a:xfrm>
            <a:off x="-989700" y="3180791"/>
            <a:ext cx="2528195" cy="1883519"/>
            <a:chOff x="-2639312" y="-402259"/>
            <a:chExt cx="2528195" cy="1883519"/>
          </a:xfrm>
        </p:grpSpPr>
        <p:sp>
          <p:nvSpPr>
            <p:cNvPr id="4391" name="Google Shape;4391;p29"/>
            <p:cNvSpPr/>
            <p:nvPr/>
          </p:nvSpPr>
          <p:spPr>
            <a:xfrm>
              <a:off x="-2639312" y="-402259"/>
              <a:ext cx="2528195" cy="1883519"/>
            </a:xfrm>
            <a:custGeom>
              <a:avLst/>
              <a:gdLst/>
              <a:ahLst/>
              <a:cxnLst/>
              <a:rect l="l" t="t" r="r" b="b"/>
              <a:pathLst>
                <a:path w="280210" h="208758" extrusionOk="0">
                  <a:moveTo>
                    <a:pt x="21547" y="0"/>
                  </a:moveTo>
                  <a:lnTo>
                    <a:pt x="0" y="177494"/>
                  </a:lnTo>
                  <a:cubicBezTo>
                    <a:pt x="1532" y="177283"/>
                    <a:pt x="2746" y="176016"/>
                    <a:pt x="4225" y="175224"/>
                  </a:cubicBezTo>
                  <a:cubicBezTo>
                    <a:pt x="5545" y="174484"/>
                    <a:pt x="7446" y="174537"/>
                    <a:pt x="8767" y="173692"/>
                  </a:cubicBezTo>
                  <a:cubicBezTo>
                    <a:pt x="10087" y="172794"/>
                    <a:pt x="11407" y="172002"/>
                    <a:pt x="12780" y="171263"/>
                  </a:cubicBezTo>
                  <a:cubicBezTo>
                    <a:pt x="14206" y="170523"/>
                    <a:pt x="15421" y="168569"/>
                    <a:pt x="16899" y="168411"/>
                  </a:cubicBezTo>
                  <a:cubicBezTo>
                    <a:pt x="16970" y="168404"/>
                    <a:pt x="17040" y="168401"/>
                    <a:pt x="17110" y="168401"/>
                  </a:cubicBezTo>
                  <a:cubicBezTo>
                    <a:pt x="18629" y="168401"/>
                    <a:pt x="20191" y="169975"/>
                    <a:pt x="21705" y="170682"/>
                  </a:cubicBezTo>
                  <a:cubicBezTo>
                    <a:pt x="23131" y="171316"/>
                    <a:pt x="25085" y="171368"/>
                    <a:pt x="26511" y="172266"/>
                  </a:cubicBezTo>
                  <a:cubicBezTo>
                    <a:pt x="27989" y="173164"/>
                    <a:pt x="28887" y="174959"/>
                    <a:pt x="30313" y="175646"/>
                  </a:cubicBezTo>
                  <a:cubicBezTo>
                    <a:pt x="31721" y="176282"/>
                    <a:pt x="33168" y="176566"/>
                    <a:pt x="34519" y="176566"/>
                  </a:cubicBezTo>
                  <a:cubicBezTo>
                    <a:pt x="34739" y="176566"/>
                    <a:pt x="34957" y="176559"/>
                    <a:pt x="35172" y="176544"/>
                  </a:cubicBezTo>
                  <a:cubicBezTo>
                    <a:pt x="36756" y="176491"/>
                    <a:pt x="38604" y="176333"/>
                    <a:pt x="40083" y="175382"/>
                  </a:cubicBezTo>
                  <a:cubicBezTo>
                    <a:pt x="41403" y="174537"/>
                    <a:pt x="42354" y="172847"/>
                    <a:pt x="43674" y="171844"/>
                  </a:cubicBezTo>
                  <a:cubicBezTo>
                    <a:pt x="44994" y="170787"/>
                    <a:pt x="46737" y="170312"/>
                    <a:pt x="48057" y="169467"/>
                  </a:cubicBezTo>
                  <a:cubicBezTo>
                    <a:pt x="49589" y="168569"/>
                    <a:pt x="50803" y="167883"/>
                    <a:pt x="52335" y="167830"/>
                  </a:cubicBezTo>
                  <a:cubicBezTo>
                    <a:pt x="53736" y="167780"/>
                    <a:pt x="55137" y="167351"/>
                    <a:pt x="56538" y="167351"/>
                  </a:cubicBezTo>
                  <a:cubicBezTo>
                    <a:pt x="56616" y="167351"/>
                    <a:pt x="56693" y="167352"/>
                    <a:pt x="56771" y="167355"/>
                  </a:cubicBezTo>
                  <a:cubicBezTo>
                    <a:pt x="58249" y="167408"/>
                    <a:pt x="59728" y="167672"/>
                    <a:pt x="61207" y="167777"/>
                  </a:cubicBezTo>
                  <a:cubicBezTo>
                    <a:pt x="62685" y="167883"/>
                    <a:pt x="64111" y="168517"/>
                    <a:pt x="65590" y="168622"/>
                  </a:cubicBezTo>
                  <a:cubicBezTo>
                    <a:pt x="66329" y="168675"/>
                    <a:pt x="67082" y="168688"/>
                    <a:pt x="67828" y="168688"/>
                  </a:cubicBezTo>
                  <a:cubicBezTo>
                    <a:pt x="68574" y="168688"/>
                    <a:pt x="69313" y="168675"/>
                    <a:pt x="70026" y="168675"/>
                  </a:cubicBezTo>
                  <a:cubicBezTo>
                    <a:pt x="71610" y="168675"/>
                    <a:pt x="73195" y="168781"/>
                    <a:pt x="74726" y="169678"/>
                  </a:cubicBezTo>
                  <a:cubicBezTo>
                    <a:pt x="76099" y="170523"/>
                    <a:pt x="77631" y="171316"/>
                    <a:pt x="78951" y="172319"/>
                  </a:cubicBezTo>
                  <a:cubicBezTo>
                    <a:pt x="80324" y="173375"/>
                    <a:pt x="81380" y="174748"/>
                    <a:pt x="82753" y="175593"/>
                  </a:cubicBezTo>
                  <a:cubicBezTo>
                    <a:pt x="84285" y="176491"/>
                    <a:pt x="85816" y="177970"/>
                    <a:pt x="87401" y="178022"/>
                  </a:cubicBezTo>
                  <a:cubicBezTo>
                    <a:pt x="87419" y="178023"/>
                    <a:pt x="87437" y="178024"/>
                    <a:pt x="87455" y="178024"/>
                  </a:cubicBezTo>
                  <a:cubicBezTo>
                    <a:pt x="88700" y="178024"/>
                    <a:pt x="89796" y="176270"/>
                    <a:pt x="91097" y="175593"/>
                  </a:cubicBezTo>
                  <a:cubicBezTo>
                    <a:pt x="92259" y="175012"/>
                    <a:pt x="93315" y="174273"/>
                    <a:pt x="94477" y="173428"/>
                  </a:cubicBezTo>
                  <a:cubicBezTo>
                    <a:pt x="95586" y="172583"/>
                    <a:pt x="97487" y="172847"/>
                    <a:pt x="98596" y="172055"/>
                  </a:cubicBezTo>
                  <a:cubicBezTo>
                    <a:pt x="99758" y="171210"/>
                    <a:pt x="100233" y="169362"/>
                    <a:pt x="101342" y="168781"/>
                  </a:cubicBezTo>
                  <a:cubicBezTo>
                    <a:pt x="102682" y="168111"/>
                    <a:pt x="104173" y="167089"/>
                    <a:pt x="105422" y="167089"/>
                  </a:cubicBezTo>
                  <a:cubicBezTo>
                    <a:pt x="105453" y="167089"/>
                    <a:pt x="105484" y="167090"/>
                    <a:pt x="105514" y="167091"/>
                  </a:cubicBezTo>
                  <a:cubicBezTo>
                    <a:pt x="106993" y="167196"/>
                    <a:pt x="108366" y="168569"/>
                    <a:pt x="109845" y="168992"/>
                  </a:cubicBezTo>
                  <a:cubicBezTo>
                    <a:pt x="111271" y="169362"/>
                    <a:pt x="112432" y="170576"/>
                    <a:pt x="113858" y="171052"/>
                  </a:cubicBezTo>
                  <a:cubicBezTo>
                    <a:pt x="115284" y="171527"/>
                    <a:pt x="116974" y="171263"/>
                    <a:pt x="118400" y="171685"/>
                  </a:cubicBezTo>
                  <a:cubicBezTo>
                    <a:pt x="119879" y="172108"/>
                    <a:pt x="121252" y="173481"/>
                    <a:pt x="122677" y="173639"/>
                  </a:cubicBezTo>
                  <a:cubicBezTo>
                    <a:pt x="122773" y="173649"/>
                    <a:pt x="122869" y="173654"/>
                    <a:pt x="122965" y="173654"/>
                  </a:cubicBezTo>
                  <a:cubicBezTo>
                    <a:pt x="124185" y="173654"/>
                    <a:pt x="125497" y="172898"/>
                    <a:pt x="126729" y="172898"/>
                  </a:cubicBezTo>
                  <a:cubicBezTo>
                    <a:pt x="126912" y="172898"/>
                    <a:pt x="127093" y="172914"/>
                    <a:pt x="127272" y="172953"/>
                  </a:cubicBezTo>
                  <a:cubicBezTo>
                    <a:pt x="128698" y="173270"/>
                    <a:pt x="129860" y="174537"/>
                    <a:pt x="131285" y="174959"/>
                  </a:cubicBezTo>
                  <a:cubicBezTo>
                    <a:pt x="132711" y="175329"/>
                    <a:pt x="134296" y="175224"/>
                    <a:pt x="135722" y="175593"/>
                  </a:cubicBezTo>
                  <a:cubicBezTo>
                    <a:pt x="137147" y="175963"/>
                    <a:pt x="138520" y="176966"/>
                    <a:pt x="139946" y="177177"/>
                  </a:cubicBezTo>
                  <a:cubicBezTo>
                    <a:pt x="141425" y="177336"/>
                    <a:pt x="142904" y="177283"/>
                    <a:pt x="144330" y="177494"/>
                  </a:cubicBezTo>
                  <a:cubicBezTo>
                    <a:pt x="144708" y="177564"/>
                    <a:pt x="145098" y="177586"/>
                    <a:pt x="145493" y="177586"/>
                  </a:cubicBezTo>
                  <a:cubicBezTo>
                    <a:pt x="146135" y="177586"/>
                    <a:pt x="146792" y="177529"/>
                    <a:pt x="147437" y="177529"/>
                  </a:cubicBezTo>
                  <a:cubicBezTo>
                    <a:pt x="147888" y="177529"/>
                    <a:pt x="148334" y="177557"/>
                    <a:pt x="148766" y="177653"/>
                  </a:cubicBezTo>
                  <a:cubicBezTo>
                    <a:pt x="150191" y="177917"/>
                    <a:pt x="151406" y="179290"/>
                    <a:pt x="152885" y="179554"/>
                  </a:cubicBezTo>
                  <a:cubicBezTo>
                    <a:pt x="154311" y="179818"/>
                    <a:pt x="155842" y="179660"/>
                    <a:pt x="157268" y="179871"/>
                  </a:cubicBezTo>
                  <a:cubicBezTo>
                    <a:pt x="158747" y="180135"/>
                    <a:pt x="160014" y="180980"/>
                    <a:pt x="161440" y="181297"/>
                  </a:cubicBezTo>
                  <a:cubicBezTo>
                    <a:pt x="161630" y="181339"/>
                    <a:pt x="161825" y="181357"/>
                    <a:pt x="162025" y="181357"/>
                  </a:cubicBezTo>
                  <a:cubicBezTo>
                    <a:pt x="163125" y="181357"/>
                    <a:pt x="164350" y="180814"/>
                    <a:pt x="165450" y="180814"/>
                  </a:cubicBezTo>
                  <a:cubicBezTo>
                    <a:pt x="165649" y="180814"/>
                    <a:pt x="165845" y="180832"/>
                    <a:pt x="166034" y="180874"/>
                  </a:cubicBezTo>
                  <a:cubicBezTo>
                    <a:pt x="167460" y="181244"/>
                    <a:pt x="168939" y="181191"/>
                    <a:pt x="170365" y="181561"/>
                  </a:cubicBezTo>
                  <a:cubicBezTo>
                    <a:pt x="171843" y="181878"/>
                    <a:pt x="173005" y="183092"/>
                    <a:pt x="174484" y="183409"/>
                  </a:cubicBezTo>
                  <a:cubicBezTo>
                    <a:pt x="175771" y="183647"/>
                    <a:pt x="177144" y="184058"/>
                    <a:pt x="178564" y="184058"/>
                  </a:cubicBezTo>
                  <a:cubicBezTo>
                    <a:pt x="178718" y="184058"/>
                    <a:pt x="178871" y="184053"/>
                    <a:pt x="179026" y="184043"/>
                  </a:cubicBezTo>
                  <a:cubicBezTo>
                    <a:pt x="180504" y="183990"/>
                    <a:pt x="181983" y="183409"/>
                    <a:pt x="183514" y="183198"/>
                  </a:cubicBezTo>
                  <a:cubicBezTo>
                    <a:pt x="185046" y="183039"/>
                    <a:pt x="186525" y="182617"/>
                    <a:pt x="188056" y="182564"/>
                  </a:cubicBezTo>
                  <a:cubicBezTo>
                    <a:pt x="189210" y="182524"/>
                    <a:pt x="190454" y="182245"/>
                    <a:pt x="191629" y="182245"/>
                  </a:cubicBezTo>
                  <a:cubicBezTo>
                    <a:pt x="192014" y="182245"/>
                    <a:pt x="192391" y="182275"/>
                    <a:pt x="192756" y="182353"/>
                  </a:cubicBezTo>
                  <a:cubicBezTo>
                    <a:pt x="194182" y="182723"/>
                    <a:pt x="195449" y="183990"/>
                    <a:pt x="196770" y="184729"/>
                  </a:cubicBezTo>
                  <a:cubicBezTo>
                    <a:pt x="198090" y="185469"/>
                    <a:pt x="199146" y="186578"/>
                    <a:pt x="200466" y="187423"/>
                  </a:cubicBezTo>
                  <a:cubicBezTo>
                    <a:pt x="201734" y="188268"/>
                    <a:pt x="203213" y="188796"/>
                    <a:pt x="204480" y="189535"/>
                  </a:cubicBezTo>
                  <a:cubicBezTo>
                    <a:pt x="205853" y="190274"/>
                    <a:pt x="207173" y="191014"/>
                    <a:pt x="208599" y="191436"/>
                  </a:cubicBezTo>
                  <a:cubicBezTo>
                    <a:pt x="209972" y="191806"/>
                    <a:pt x="211451" y="192070"/>
                    <a:pt x="212824" y="192545"/>
                  </a:cubicBezTo>
                  <a:cubicBezTo>
                    <a:pt x="214197" y="193020"/>
                    <a:pt x="215253" y="194446"/>
                    <a:pt x="216626" y="194974"/>
                  </a:cubicBezTo>
                  <a:cubicBezTo>
                    <a:pt x="217999" y="195503"/>
                    <a:pt x="219689" y="195133"/>
                    <a:pt x="221062" y="195608"/>
                  </a:cubicBezTo>
                  <a:cubicBezTo>
                    <a:pt x="222435" y="196136"/>
                    <a:pt x="223544" y="197351"/>
                    <a:pt x="224970" y="197826"/>
                  </a:cubicBezTo>
                  <a:cubicBezTo>
                    <a:pt x="226343" y="198249"/>
                    <a:pt x="227875" y="198301"/>
                    <a:pt x="229195" y="199041"/>
                  </a:cubicBezTo>
                  <a:cubicBezTo>
                    <a:pt x="230462" y="199727"/>
                    <a:pt x="231255" y="201206"/>
                    <a:pt x="232469" y="202051"/>
                  </a:cubicBezTo>
                  <a:cubicBezTo>
                    <a:pt x="233737" y="202896"/>
                    <a:pt x="235057" y="203688"/>
                    <a:pt x="236324" y="204427"/>
                  </a:cubicBezTo>
                  <a:cubicBezTo>
                    <a:pt x="237592" y="205167"/>
                    <a:pt x="239546" y="204586"/>
                    <a:pt x="240919" y="205114"/>
                  </a:cubicBezTo>
                  <a:cubicBezTo>
                    <a:pt x="242299" y="205574"/>
                    <a:pt x="243630" y="206331"/>
                    <a:pt x="245199" y="206331"/>
                  </a:cubicBezTo>
                  <a:cubicBezTo>
                    <a:pt x="245250" y="206331"/>
                    <a:pt x="245302" y="206330"/>
                    <a:pt x="245355" y="206329"/>
                  </a:cubicBezTo>
                  <a:cubicBezTo>
                    <a:pt x="246886" y="206276"/>
                    <a:pt x="248471" y="206065"/>
                    <a:pt x="250055" y="205853"/>
                  </a:cubicBezTo>
                  <a:cubicBezTo>
                    <a:pt x="250300" y="205821"/>
                    <a:pt x="250545" y="205807"/>
                    <a:pt x="250788" y="205807"/>
                  </a:cubicBezTo>
                  <a:cubicBezTo>
                    <a:pt x="252045" y="205807"/>
                    <a:pt x="253274" y="206174"/>
                    <a:pt x="254501" y="206174"/>
                  </a:cubicBezTo>
                  <a:cubicBezTo>
                    <a:pt x="254568" y="206174"/>
                    <a:pt x="254635" y="206172"/>
                    <a:pt x="254702" y="206170"/>
                  </a:cubicBezTo>
                  <a:cubicBezTo>
                    <a:pt x="254722" y="206170"/>
                    <a:pt x="254742" y="206169"/>
                    <a:pt x="254762" y="206169"/>
                  </a:cubicBezTo>
                  <a:cubicBezTo>
                    <a:pt x="256364" y="206169"/>
                    <a:pt x="257360" y="208236"/>
                    <a:pt x="258768" y="208758"/>
                  </a:cubicBezTo>
                  <a:lnTo>
                    <a:pt x="280209" y="31316"/>
                  </a:lnTo>
                  <a:lnTo>
                    <a:pt x="21547" y="0"/>
                  </a:lnTo>
                  <a:close/>
                </a:path>
              </a:pathLst>
            </a:custGeom>
            <a:solidFill>
              <a:schemeClr val="accent2"/>
            </a:solidFill>
            <a:ln>
              <a:noFill/>
            </a:ln>
            <a:effectLst>
              <a:outerShdw blurRad="57150" dist="19050" dir="5400000" algn="bl" rotWithShape="0">
                <a:srgbClr val="000000">
                  <a:alpha val="23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92" name="Google Shape;4392;p29"/>
            <p:cNvSpPr/>
            <p:nvPr/>
          </p:nvSpPr>
          <p:spPr>
            <a:xfrm>
              <a:off x="-2631219" y="-402259"/>
              <a:ext cx="2520102" cy="1822536"/>
            </a:xfrm>
            <a:custGeom>
              <a:avLst/>
              <a:gdLst/>
              <a:ahLst/>
              <a:cxnLst/>
              <a:rect l="l" t="t" r="r" b="b"/>
              <a:pathLst>
                <a:path w="279313" h="201999" extrusionOk="0">
                  <a:moveTo>
                    <a:pt x="258664" y="201945"/>
                  </a:moveTo>
                  <a:cubicBezTo>
                    <a:pt x="257291" y="201417"/>
                    <a:pt x="251429" y="201945"/>
                    <a:pt x="249844" y="201945"/>
                  </a:cubicBezTo>
                  <a:cubicBezTo>
                    <a:pt x="248419" y="201998"/>
                    <a:pt x="245672" y="199939"/>
                    <a:pt x="244194" y="200150"/>
                  </a:cubicBezTo>
                  <a:cubicBezTo>
                    <a:pt x="242662" y="200361"/>
                    <a:pt x="241712" y="197985"/>
                    <a:pt x="240233" y="198037"/>
                  </a:cubicBezTo>
                  <a:cubicBezTo>
                    <a:pt x="238649" y="198090"/>
                    <a:pt x="237328" y="200044"/>
                    <a:pt x="235955" y="199569"/>
                  </a:cubicBezTo>
                  <a:cubicBezTo>
                    <a:pt x="234635" y="199094"/>
                    <a:pt x="232787" y="196928"/>
                    <a:pt x="231519" y="196242"/>
                  </a:cubicBezTo>
                  <a:cubicBezTo>
                    <a:pt x="230305" y="195503"/>
                    <a:pt x="229090" y="194710"/>
                    <a:pt x="227875" y="193918"/>
                  </a:cubicBezTo>
                  <a:cubicBezTo>
                    <a:pt x="226661" y="193126"/>
                    <a:pt x="225922" y="193126"/>
                    <a:pt x="224707" y="192440"/>
                  </a:cubicBezTo>
                  <a:cubicBezTo>
                    <a:pt x="223439" y="191700"/>
                    <a:pt x="222014" y="192704"/>
                    <a:pt x="220641" y="192281"/>
                  </a:cubicBezTo>
                  <a:cubicBezTo>
                    <a:pt x="219320" y="191859"/>
                    <a:pt x="218211" y="192651"/>
                    <a:pt x="216891" y="192176"/>
                  </a:cubicBezTo>
                  <a:cubicBezTo>
                    <a:pt x="215571" y="191700"/>
                    <a:pt x="213934" y="187634"/>
                    <a:pt x="212613" y="187159"/>
                  </a:cubicBezTo>
                  <a:cubicBezTo>
                    <a:pt x="211346" y="186683"/>
                    <a:pt x="210343" y="188373"/>
                    <a:pt x="209022" y="187951"/>
                  </a:cubicBezTo>
                  <a:cubicBezTo>
                    <a:pt x="207702" y="187475"/>
                    <a:pt x="206276" y="187528"/>
                    <a:pt x="204956" y="187159"/>
                  </a:cubicBezTo>
                  <a:cubicBezTo>
                    <a:pt x="203583" y="186789"/>
                    <a:pt x="202844" y="183937"/>
                    <a:pt x="201523" y="183198"/>
                  </a:cubicBezTo>
                  <a:cubicBezTo>
                    <a:pt x="200309" y="182511"/>
                    <a:pt x="200098" y="183462"/>
                    <a:pt x="198883" y="182670"/>
                  </a:cubicBezTo>
                  <a:cubicBezTo>
                    <a:pt x="197668" y="181878"/>
                    <a:pt x="195503" y="181772"/>
                    <a:pt x="194236" y="181085"/>
                  </a:cubicBezTo>
                  <a:cubicBezTo>
                    <a:pt x="192915" y="180399"/>
                    <a:pt x="191120" y="180346"/>
                    <a:pt x="189747" y="179976"/>
                  </a:cubicBezTo>
                  <a:cubicBezTo>
                    <a:pt x="188321" y="179660"/>
                    <a:pt x="186737" y="181138"/>
                    <a:pt x="185205" y="181191"/>
                  </a:cubicBezTo>
                  <a:cubicBezTo>
                    <a:pt x="183779" y="181244"/>
                    <a:pt x="182353" y="177125"/>
                    <a:pt x="180875" y="177336"/>
                  </a:cubicBezTo>
                  <a:cubicBezTo>
                    <a:pt x="179449" y="177494"/>
                    <a:pt x="177970" y="178656"/>
                    <a:pt x="176544" y="178762"/>
                  </a:cubicBezTo>
                  <a:cubicBezTo>
                    <a:pt x="175066" y="178815"/>
                    <a:pt x="173587" y="176333"/>
                    <a:pt x="172214" y="176016"/>
                  </a:cubicBezTo>
                  <a:cubicBezTo>
                    <a:pt x="170841" y="175752"/>
                    <a:pt x="169679" y="174590"/>
                    <a:pt x="168306" y="174273"/>
                  </a:cubicBezTo>
                  <a:cubicBezTo>
                    <a:pt x="166933" y="173956"/>
                    <a:pt x="165454" y="176333"/>
                    <a:pt x="164134" y="176016"/>
                  </a:cubicBezTo>
                  <a:cubicBezTo>
                    <a:pt x="162761" y="175646"/>
                    <a:pt x="161071" y="177072"/>
                    <a:pt x="159698" y="176755"/>
                  </a:cubicBezTo>
                  <a:cubicBezTo>
                    <a:pt x="158325" y="176491"/>
                    <a:pt x="156582" y="175699"/>
                    <a:pt x="155209" y="175435"/>
                  </a:cubicBezTo>
                  <a:cubicBezTo>
                    <a:pt x="153836" y="175224"/>
                    <a:pt x="152833" y="172636"/>
                    <a:pt x="151460" y="172372"/>
                  </a:cubicBezTo>
                  <a:cubicBezTo>
                    <a:pt x="150087" y="172108"/>
                    <a:pt x="148925" y="173903"/>
                    <a:pt x="147552" y="173639"/>
                  </a:cubicBezTo>
                  <a:cubicBezTo>
                    <a:pt x="146179" y="173375"/>
                    <a:pt x="144647" y="173481"/>
                    <a:pt x="143274" y="173217"/>
                  </a:cubicBezTo>
                  <a:cubicBezTo>
                    <a:pt x="141901" y="173006"/>
                    <a:pt x="139683" y="171052"/>
                    <a:pt x="138257" y="170840"/>
                  </a:cubicBezTo>
                  <a:cubicBezTo>
                    <a:pt x="136884" y="170682"/>
                    <a:pt x="136409" y="168886"/>
                    <a:pt x="135036" y="168517"/>
                  </a:cubicBezTo>
                  <a:cubicBezTo>
                    <a:pt x="133663" y="168200"/>
                    <a:pt x="132131" y="170471"/>
                    <a:pt x="130811" y="170101"/>
                  </a:cubicBezTo>
                  <a:cubicBezTo>
                    <a:pt x="129438" y="169731"/>
                    <a:pt x="127801" y="170946"/>
                    <a:pt x="126428" y="170629"/>
                  </a:cubicBezTo>
                  <a:cubicBezTo>
                    <a:pt x="125002" y="170312"/>
                    <a:pt x="123312" y="168728"/>
                    <a:pt x="121939" y="168569"/>
                  </a:cubicBezTo>
                  <a:cubicBezTo>
                    <a:pt x="120513" y="168464"/>
                    <a:pt x="119087" y="168622"/>
                    <a:pt x="117661" y="168200"/>
                  </a:cubicBezTo>
                  <a:cubicBezTo>
                    <a:pt x="116288" y="167777"/>
                    <a:pt x="115443" y="164662"/>
                    <a:pt x="114070" y="164186"/>
                  </a:cubicBezTo>
                  <a:cubicBezTo>
                    <a:pt x="112697" y="163711"/>
                    <a:pt x="111535" y="166615"/>
                    <a:pt x="110215" y="166246"/>
                  </a:cubicBezTo>
                  <a:cubicBezTo>
                    <a:pt x="108789" y="165823"/>
                    <a:pt x="107469" y="163500"/>
                    <a:pt x="106043" y="163394"/>
                  </a:cubicBezTo>
                  <a:cubicBezTo>
                    <a:pt x="104776" y="163288"/>
                    <a:pt x="103297" y="164556"/>
                    <a:pt x="102030" y="165190"/>
                  </a:cubicBezTo>
                  <a:cubicBezTo>
                    <a:pt x="100973" y="165771"/>
                    <a:pt x="100498" y="164345"/>
                    <a:pt x="99389" y="165137"/>
                  </a:cubicBezTo>
                  <a:cubicBezTo>
                    <a:pt x="98333" y="165929"/>
                    <a:pt x="96485" y="167936"/>
                    <a:pt x="95428" y="168728"/>
                  </a:cubicBezTo>
                  <a:cubicBezTo>
                    <a:pt x="94319" y="169573"/>
                    <a:pt x="93316" y="167989"/>
                    <a:pt x="92207" y="168517"/>
                  </a:cubicBezTo>
                  <a:cubicBezTo>
                    <a:pt x="90940" y="169203"/>
                    <a:pt x="89883" y="172108"/>
                    <a:pt x="88616" y="172055"/>
                  </a:cubicBezTo>
                  <a:cubicBezTo>
                    <a:pt x="87137" y="172002"/>
                    <a:pt x="85659" y="169414"/>
                    <a:pt x="84180" y="168517"/>
                  </a:cubicBezTo>
                  <a:cubicBezTo>
                    <a:pt x="82860" y="167725"/>
                    <a:pt x="81223" y="168675"/>
                    <a:pt x="79902" y="167725"/>
                  </a:cubicBezTo>
                  <a:cubicBezTo>
                    <a:pt x="78635" y="166721"/>
                    <a:pt x="77790" y="169098"/>
                    <a:pt x="76470" y="168358"/>
                  </a:cubicBezTo>
                  <a:cubicBezTo>
                    <a:pt x="74991" y="167460"/>
                    <a:pt x="73512" y="166035"/>
                    <a:pt x="71981" y="166035"/>
                  </a:cubicBezTo>
                  <a:cubicBezTo>
                    <a:pt x="70608" y="166035"/>
                    <a:pt x="69129" y="163764"/>
                    <a:pt x="67703" y="163658"/>
                  </a:cubicBezTo>
                  <a:cubicBezTo>
                    <a:pt x="66277" y="163605"/>
                    <a:pt x="64904" y="165454"/>
                    <a:pt x="63478" y="165348"/>
                  </a:cubicBezTo>
                  <a:cubicBezTo>
                    <a:pt x="62105" y="165190"/>
                    <a:pt x="60679" y="162074"/>
                    <a:pt x="59254" y="162021"/>
                  </a:cubicBezTo>
                  <a:cubicBezTo>
                    <a:pt x="57828" y="161968"/>
                    <a:pt x="56455" y="163711"/>
                    <a:pt x="55029" y="163764"/>
                  </a:cubicBezTo>
                  <a:cubicBezTo>
                    <a:pt x="53550" y="163817"/>
                    <a:pt x="52336" y="161757"/>
                    <a:pt x="50910" y="162655"/>
                  </a:cubicBezTo>
                  <a:cubicBezTo>
                    <a:pt x="49589" y="163447"/>
                    <a:pt x="47952" y="165876"/>
                    <a:pt x="46685" y="166932"/>
                  </a:cubicBezTo>
                  <a:cubicBezTo>
                    <a:pt x="45417" y="167936"/>
                    <a:pt x="44520" y="166563"/>
                    <a:pt x="43252" y="167408"/>
                  </a:cubicBezTo>
                  <a:cubicBezTo>
                    <a:pt x="41774" y="168305"/>
                    <a:pt x="40031" y="170048"/>
                    <a:pt x="38552" y="170154"/>
                  </a:cubicBezTo>
                  <a:cubicBezTo>
                    <a:pt x="37073" y="170207"/>
                    <a:pt x="34750" y="171844"/>
                    <a:pt x="33166" y="171104"/>
                  </a:cubicBezTo>
                  <a:cubicBezTo>
                    <a:pt x="31792" y="170418"/>
                    <a:pt x="31634" y="166193"/>
                    <a:pt x="30208" y="165348"/>
                  </a:cubicBezTo>
                  <a:cubicBezTo>
                    <a:pt x="28835" y="164503"/>
                    <a:pt x="26987" y="168041"/>
                    <a:pt x="25614" y="167408"/>
                  </a:cubicBezTo>
                  <a:cubicBezTo>
                    <a:pt x="24082" y="166668"/>
                    <a:pt x="22498" y="166932"/>
                    <a:pt x="21019" y="167091"/>
                  </a:cubicBezTo>
                  <a:cubicBezTo>
                    <a:pt x="19541" y="167196"/>
                    <a:pt x="18432" y="165084"/>
                    <a:pt x="17006" y="165823"/>
                  </a:cubicBezTo>
                  <a:cubicBezTo>
                    <a:pt x="15738" y="166510"/>
                    <a:pt x="14418" y="165823"/>
                    <a:pt x="13151" y="166668"/>
                  </a:cubicBezTo>
                  <a:cubicBezTo>
                    <a:pt x="11883" y="167513"/>
                    <a:pt x="6813" y="170735"/>
                    <a:pt x="5546" y="171421"/>
                  </a:cubicBezTo>
                  <a:cubicBezTo>
                    <a:pt x="4120" y="172161"/>
                    <a:pt x="1480" y="170154"/>
                    <a:pt x="1" y="170312"/>
                  </a:cubicBezTo>
                  <a:lnTo>
                    <a:pt x="20650" y="0"/>
                  </a:lnTo>
                  <a:lnTo>
                    <a:pt x="279312" y="31316"/>
                  </a:lnTo>
                  <a:lnTo>
                    <a:pt x="258664" y="201945"/>
                  </a:lnTo>
                  <a:close/>
                </a:path>
              </a:pathLst>
            </a:custGeom>
            <a:solidFill>
              <a:srgbClr val="FABC93">
                <a:alpha val="379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4393" name="Google Shape;4393;p29"/>
          <p:cNvSpPr/>
          <p:nvPr/>
        </p:nvSpPr>
        <p:spPr>
          <a:xfrm rot="-2497900">
            <a:off x="789638" y="4747510"/>
            <a:ext cx="765422" cy="241613"/>
          </a:xfrm>
          <a:prstGeom prst="rect">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94" name="Google Shape;4394;p29"/>
          <p:cNvSpPr/>
          <p:nvPr/>
        </p:nvSpPr>
        <p:spPr>
          <a:xfrm rot="-2497900">
            <a:off x="-346037" y="3159885"/>
            <a:ext cx="765422" cy="241613"/>
          </a:xfrm>
          <a:prstGeom prst="rect">
            <a:avLst/>
          </a:prstGeom>
          <a:solidFill>
            <a:srgbClr val="D36055">
              <a:alpha val="6266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000" dirty="0"/>
              <a:t>C. </a:t>
            </a:r>
            <a:r>
              <a:rPr lang="en-US" sz="2000" dirty="0" err="1"/>
              <a:t>Menggunakan</a:t>
            </a:r>
            <a:r>
              <a:rPr lang="en-US" sz="2000" dirty="0"/>
              <a:t> Data </a:t>
            </a:r>
            <a:r>
              <a:rPr lang="en-US" sz="2000" dirty="0" err="1"/>
              <a:t>Historis</a:t>
            </a:r>
            <a:r>
              <a:rPr lang="en-US" sz="2000" dirty="0"/>
              <a:t> </a:t>
            </a:r>
            <a:r>
              <a:rPr lang="en-US" sz="2000" dirty="0" err="1"/>
              <a:t>untuk</a:t>
            </a:r>
            <a:r>
              <a:rPr lang="en-US" sz="2000" dirty="0"/>
              <a:t> </a:t>
            </a:r>
            <a:r>
              <a:rPr lang="en-US" sz="2000" dirty="0" err="1"/>
              <a:t>Mengukur</a:t>
            </a:r>
            <a:r>
              <a:rPr lang="en-US" sz="2000" dirty="0"/>
              <a:t> </a:t>
            </a:r>
            <a:r>
              <a:rPr lang="en-US" sz="2000" dirty="0" err="1"/>
              <a:t>Risiko</a:t>
            </a:r>
            <a:endParaRPr lang="ar-SA" sz="2000" dirty="0"/>
          </a:p>
        </p:txBody>
      </p:sp>
      <p:sp>
        <p:nvSpPr>
          <p:cNvPr id="9" name="Google Shape;4439;p32"/>
          <p:cNvSpPr txBox="1">
            <a:spLocks/>
          </p:cNvSpPr>
          <p:nvPr/>
        </p:nvSpPr>
        <p:spPr>
          <a:xfrm>
            <a:off x="722375" y="1395697"/>
            <a:ext cx="7699200" cy="1844214"/>
          </a:xfrm>
          <a:prstGeom prst="rect">
            <a:avLst/>
          </a:prstGeom>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just">
              <a:buClr>
                <a:schemeClr val="dk1"/>
              </a:buClr>
              <a:buSzPts val="1100"/>
            </a:pPr>
            <a:r>
              <a:rPr lang="en-US" sz="2400" dirty="0" err="1"/>
              <a:t>Semua</a:t>
            </a:r>
            <a:r>
              <a:rPr lang="en-US" sz="2400" dirty="0"/>
              <a:t> </a:t>
            </a:r>
            <a:r>
              <a:rPr lang="en-US" sz="2400" dirty="0" err="1"/>
              <a:t>kalkulator</a:t>
            </a:r>
            <a:r>
              <a:rPr lang="en-US" sz="2400" dirty="0"/>
              <a:t> </a:t>
            </a:r>
            <a:r>
              <a:rPr lang="en-US" sz="2400" dirty="0" err="1"/>
              <a:t>finansial</a:t>
            </a:r>
            <a:r>
              <a:rPr lang="en-US" sz="2400" dirty="0"/>
              <a:t> (</a:t>
            </a:r>
            <a:r>
              <a:rPr lang="en-US" sz="2400" dirty="0" err="1"/>
              <a:t>dan</a:t>
            </a:r>
            <a:r>
              <a:rPr lang="en-US" sz="2400" dirty="0"/>
              <a:t> Excel) </a:t>
            </a:r>
            <a:r>
              <a:rPr lang="en-US" sz="2400" dirty="0" err="1"/>
              <a:t>memiliki</a:t>
            </a:r>
            <a:r>
              <a:rPr lang="en-US" sz="2400" dirty="0"/>
              <a:t> </a:t>
            </a:r>
            <a:r>
              <a:rPr lang="en-US" sz="2400" dirty="0" err="1"/>
              <a:t>fungsi</a:t>
            </a:r>
            <a:r>
              <a:rPr lang="en-US" sz="2400" dirty="0"/>
              <a:t> yang </a:t>
            </a:r>
            <a:r>
              <a:rPr lang="en-US" sz="2400" dirty="0" err="1"/>
              <a:t>mudah</a:t>
            </a:r>
            <a:r>
              <a:rPr lang="en-US" sz="2400" dirty="0"/>
              <a:t> </a:t>
            </a:r>
            <a:r>
              <a:rPr lang="en-US" sz="2400" dirty="0" err="1"/>
              <a:t>digunakan</a:t>
            </a:r>
            <a:r>
              <a:rPr lang="en-US" sz="2400" dirty="0"/>
              <a:t> </a:t>
            </a:r>
            <a:r>
              <a:rPr lang="en-US" sz="2400" dirty="0" err="1"/>
              <a:t>untuk</a:t>
            </a:r>
            <a:r>
              <a:rPr lang="en-US" sz="2400" dirty="0"/>
              <a:t> </a:t>
            </a:r>
            <a:r>
              <a:rPr lang="en-US" sz="2400" dirty="0" err="1"/>
              <a:t>menemukan</a:t>
            </a:r>
            <a:r>
              <a:rPr lang="en-US" sz="2400" dirty="0"/>
              <a:t> sigma </a:t>
            </a:r>
            <a:r>
              <a:rPr lang="en-US" sz="2400" dirty="0" err="1"/>
              <a:t>berdasarkan</a:t>
            </a:r>
            <a:r>
              <a:rPr lang="en-US" sz="2400" dirty="0"/>
              <a:t> data </a:t>
            </a:r>
            <a:r>
              <a:rPr lang="en-US" sz="2400" dirty="0" err="1"/>
              <a:t>historis</a:t>
            </a:r>
            <a:r>
              <a:rPr lang="en-US" sz="2400" dirty="0"/>
              <a:t>. </a:t>
            </a:r>
            <a:r>
              <a:rPr lang="en-US" sz="2400" dirty="0" err="1"/>
              <a:t>Masukkan</a:t>
            </a:r>
            <a:r>
              <a:rPr lang="en-US" sz="2400" dirty="0"/>
              <a:t> </a:t>
            </a:r>
            <a:r>
              <a:rPr lang="en-US" sz="2400" dirty="0" err="1"/>
              <a:t>nilai</a:t>
            </a:r>
            <a:r>
              <a:rPr lang="en-US" sz="2400" dirty="0"/>
              <a:t> </a:t>
            </a:r>
            <a:r>
              <a:rPr lang="en-US" sz="2400" dirty="0" err="1"/>
              <a:t>tingkat</a:t>
            </a:r>
            <a:r>
              <a:rPr lang="en-US" sz="2400" dirty="0"/>
              <a:t> </a:t>
            </a:r>
            <a:r>
              <a:rPr lang="en-US" sz="2400" dirty="0" err="1"/>
              <a:t>pengembalian</a:t>
            </a:r>
            <a:r>
              <a:rPr lang="en-US" sz="2400" dirty="0"/>
              <a:t> </a:t>
            </a:r>
            <a:r>
              <a:rPr lang="en-US" sz="2400" dirty="0" err="1"/>
              <a:t>dan</a:t>
            </a:r>
            <a:r>
              <a:rPr lang="en-US" sz="2400" dirty="0"/>
              <a:t> </a:t>
            </a:r>
            <a:r>
              <a:rPr lang="en-US" sz="2400" dirty="0" err="1"/>
              <a:t>tekan</a:t>
            </a:r>
            <a:r>
              <a:rPr lang="en-US" sz="2400" dirty="0"/>
              <a:t> </a:t>
            </a:r>
            <a:r>
              <a:rPr lang="en-US" sz="2400" dirty="0" err="1"/>
              <a:t>tombol</a:t>
            </a:r>
            <a:r>
              <a:rPr lang="en-US" sz="2400" dirty="0"/>
              <a:t> S, </a:t>
            </a:r>
            <a:r>
              <a:rPr lang="en-US" sz="2400" dirty="0" err="1"/>
              <a:t>untuk</a:t>
            </a:r>
            <a:r>
              <a:rPr lang="en-US" sz="2400" dirty="0"/>
              <a:t> </a:t>
            </a:r>
            <a:r>
              <a:rPr lang="en-US" sz="2400" dirty="0" err="1"/>
              <a:t>memeroleh</a:t>
            </a:r>
            <a:r>
              <a:rPr lang="en-US" sz="2400" dirty="0"/>
              <a:t> </a:t>
            </a:r>
            <a:r>
              <a:rPr lang="en-US" sz="2400" dirty="0" err="1"/>
              <a:t>standar</a:t>
            </a:r>
            <a:r>
              <a:rPr lang="en-US" sz="2400" dirty="0"/>
              <a:t> </a:t>
            </a:r>
            <a:r>
              <a:rPr lang="en-US" sz="2400" dirty="0" err="1"/>
              <a:t>deviasi</a:t>
            </a:r>
            <a:r>
              <a:rPr lang="en-US" sz="2400" dirty="0"/>
              <a:t>. </a:t>
            </a:r>
            <a:r>
              <a:rPr lang="en-US" sz="2400" dirty="0" err="1"/>
              <a:t>Namun</a:t>
            </a:r>
            <a:r>
              <a:rPr lang="en-US" sz="2400" dirty="0"/>
              <a:t> </a:t>
            </a:r>
            <a:r>
              <a:rPr lang="en-US" sz="2400" dirty="0" err="1"/>
              <a:t>demikian</a:t>
            </a:r>
            <a:r>
              <a:rPr lang="en-US" sz="2400" dirty="0"/>
              <a:t>, </a:t>
            </a:r>
            <a:r>
              <a:rPr lang="en-US" sz="2400" dirty="0" err="1"/>
              <a:t>kalkulator</a:t>
            </a:r>
            <a:r>
              <a:rPr lang="en-US" sz="2400" dirty="0"/>
              <a:t> </a:t>
            </a:r>
            <a:r>
              <a:rPr lang="en-US" sz="2400" dirty="0" err="1"/>
              <a:t>dan</a:t>
            </a:r>
            <a:r>
              <a:rPr lang="en-US" sz="2400" dirty="0"/>
              <a:t> Excel </a:t>
            </a:r>
            <a:r>
              <a:rPr lang="en-US" sz="2400" dirty="0" err="1"/>
              <a:t>tidak</a:t>
            </a:r>
            <a:r>
              <a:rPr lang="en-US" sz="2400" dirty="0"/>
              <a:t> </a:t>
            </a:r>
            <a:r>
              <a:rPr lang="en-US" sz="2400" dirty="0" err="1"/>
              <a:t>memiliki</a:t>
            </a:r>
            <a:r>
              <a:rPr lang="en-US" sz="2400" dirty="0"/>
              <a:t> </a:t>
            </a:r>
            <a:r>
              <a:rPr lang="en-US" sz="2400" dirty="0" err="1"/>
              <a:t>rumus</a:t>
            </a:r>
            <a:r>
              <a:rPr lang="en-US" sz="2400" dirty="0"/>
              <a:t> yang </a:t>
            </a:r>
            <a:r>
              <a:rPr lang="en-US" sz="2400" dirty="0" err="1"/>
              <a:t>terprogram</a:t>
            </a:r>
            <a:r>
              <a:rPr lang="en-US" sz="2400" dirty="0"/>
              <a:t> </a:t>
            </a:r>
            <a:r>
              <a:rPr lang="en-US" sz="2400" dirty="0" err="1"/>
              <a:t>dalam</a:t>
            </a:r>
            <a:r>
              <a:rPr lang="en-US" sz="2400" dirty="0"/>
              <a:t> </a:t>
            </a:r>
            <a:r>
              <a:rPr lang="en-US" sz="2400" dirty="0" err="1"/>
              <a:t>menemukan</a:t>
            </a:r>
            <a:r>
              <a:rPr lang="en-US" sz="2400" dirty="0"/>
              <a:t> </a:t>
            </a:r>
            <a:r>
              <a:rPr lang="en-US" sz="2400" dirty="0" err="1"/>
              <a:t>nilai</a:t>
            </a:r>
            <a:r>
              <a:rPr lang="en-US" sz="2400" dirty="0"/>
              <a:t> sigma yang </a:t>
            </a:r>
            <a:r>
              <a:rPr lang="en-US" sz="2400" dirty="0" err="1"/>
              <a:t>melibatkan</a:t>
            </a:r>
            <a:r>
              <a:rPr lang="en-US" sz="2400" dirty="0"/>
              <a:t> data </a:t>
            </a:r>
            <a:r>
              <a:rPr lang="en-US" sz="2400" dirty="0" err="1"/>
              <a:t>probabilistik</a:t>
            </a:r>
            <a:r>
              <a:rPr lang="en-US" sz="2400" dirty="0"/>
              <a:t>.</a:t>
            </a:r>
          </a:p>
          <a:p>
            <a:pPr algn="just">
              <a:buClr>
                <a:schemeClr val="dk1"/>
              </a:buClr>
              <a:buSzPts val="1100"/>
            </a:pPr>
            <a:endParaRPr lang="en-US" sz="2400" b="1" dirty="0"/>
          </a:p>
        </p:txBody>
      </p:sp>
    </p:spTree>
    <p:extLst>
      <p:ext uri="{BB962C8B-B14F-4D97-AF65-F5344CB8AC3E}">
        <p14:creationId xmlns:p14="http://schemas.microsoft.com/office/powerpoint/2010/main" val="2263664149"/>
      </p:ext>
    </p:extLst>
  </p:cSld>
  <p:clrMapOvr>
    <a:masterClrMapping/>
  </p:clrMapOvr>
  <p:transition spd="slow">
    <p:push dir="u"/>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000" dirty="0"/>
              <a:t>D. </a:t>
            </a:r>
            <a:r>
              <a:rPr lang="en-US" sz="2000" dirty="0" err="1"/>
              <a:t>Mengukur</a:t>
            </a:r>
            <a:r>
              <a:rPr lang="en-US" sz="2000" dirty="0"/>
              <a:t> </a:t>
            </a:r>
            <a:r>
              <a:rPr lang="en-US" sz="2000" dirty="0" err="1"/>
              <a:t>Risiko</a:t>
            </a:r>
            <a:r>
              <a:rPr lang="en-US" sz="2000" dirty="0"/>
              <a:t> </a:t>
            </a:r>
            <a:r>
              <a:rPr lang="en-US" sz="2000" dirty="0" err="1"/>
              <a:t>Berdiri</a:t>
            </a:r>
            <a:r>
              <a:rPr lang="en-US" sz="2000" dirty="0"/>
              <a:t> </a:t>
            </a:r>
            <a:r>
              <a:rPr lang="en-US" sz="2000" dirty="0" err="1"/>
              <a:t>Sendiri</a:t>
            </a:r>
            <a:r>
              <a:rPr lang="en-US" sz="2000" dirty="0"/>
              <a:t>: </a:t>
            </a:r>
            <a:r>
              <a:rPr lang="en-US" sz="2000" dirty="0" err="1"/>
              <a:t>Koefesien</a:t>
            </a:r>
            <a:r>
              <a:rPr lang="en-US" sz="2000" dirty="0"/>
              <a:t> </a:t>
            </a:r>
            <a:r>
              <a:rPr lang="en-US" sz="2000" dirty="0" err="1"/>
              <a:t>Variasi</a:t>
            </a:r>
            <a:endParaRPr lang="ar-SA" sz="2000" dirty="0"/>
          </a:p>
        </p:txBody>
      </p:sp>
      <p:sp>
        <p:nvSpPr>
          <p:cNvPr id="9" name="Google Shape;4439;p32"/>
          <p:cNvSpPr txBox="1">
            <a:spLocks/>
          </p:cNvSpPr>
          <p:nvPr/>
        </p:nvSpPr>
        <p:spPr>
          <a:xfrm>
            <a:off x="722374" y="2953564"/>
            <a:ext cx="5780025" cy="1467590"/>
          </a:xfrm>
          <a:prstGeom prst="rect">
            <a:avLst/>
          </a:prstGeom>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just">
              <a:buClr>
                <a:schemeClr val="dk1"/>
              </a:buClr>
              <a:buSzPts val="1100"/>
            </a:pPr>
            <a:r>
              <a:rPr lang="en-US" i="1" dirty="0"/>
              <a:t>“</a:t>
            </a:r>
            <a:r>
              <a:rPr lang="en-US" i="1" dirty="0" err="1"/>
              <a:t>Koefesien</a:t>
            </a:r>
            <a:r>
              <a:rPr lang="en-US" i="1" dirty="0"/>
              <a:t> </a:t>
            </a:r>
            <a:r>
              <a:rPr lang="en-US" i="1" dirty="0" err="1"/>
              <a:t>variasi</a:t>
            </a:r>
            <a:r>
              <a:rPr lang="en-US" i="1" dirty="0"/>
              <a:t> </a:t>
            </a:r>
            <a:r>
              <a:rPr lang="en-US" i="1" dirty="0" err="1"/>
              <a:t>menunjukkan</a:t>
            </a:r>
            <a:r>
              <a:rPr lang="en-US" i="1" dirty="0"/>
              <a:t> </a:t>
            </a:r>
            <a:r>
              <a:rPr lang="en-US" i="1" dirty="0" err="1"/>
              <a:t>risiko</a:t>
            </a:r>
            <a:r>
              <a:rPr lang="en-US" i="1" dirty="0"/>
              <a:t> per unit </a:t>
            </a:r>
            <a:r>
              <a:rPr lang="en-US" i="1" dirty="0" err="1"/>
              <a:t>pengembalian</a:t>
            </a:r>
            <a:r>
              <a:rPr lang="en-US" i="1" dirty="0"/>
              <a:t>, </a:t>
            </a:r>
            <a:r>
              <a:rPr lang="en-US" i="1" dirty="0" err="1"/>
              <a:t>dan</a:t>
            </a:r>
            <a:r>
              <a:rPr lang="en-US" i="1" dirty="0"/>
              <a:t> </a:t>
            </a:r>
            <a:r>
              <a:rPr lang="en-US" i="1" dirty="0" err="1"/>
              <a:t>nilai</a:t>
            </a:r>
            <a:r>
              <a:rPr lang="en-US" i="1" dirty="0"/>
              <a:t> </a:t>
            </a:r>
            <a:r>
              <a:rPr lang="en-US" i="1" dirty="0" err="1"/>
              <a:t>ini</a:t>
            </a:r>
            <a:r>
              <a:rPr lang="en-US" i="1" dirty="0"/>
              <a:t> </a:t>
            </a:r>
            <a:r>
              <a:rPr lang="en-US" i="1" dirty="0" err="1"/>
              <a:t>memberikan</a:t>
            </a:r>
            <a:r>
              <a:rPr lang="en-US" i="1" dirty="0"/>
              <a:t> </a:t>
            </a:r>
            <a:r>
              <a:rPr lang="en-US" i="1" dirty="0" err="1"/>
              <a:t>ukuran</a:t>
            </a:r>
            <a:r>
              <a:rPr lang="en-US" i="1" dirty="0"/>
              <a:t> </a:t>
            </a:r>
            <a:r>
              <a:rPr lang="en-US" i="1" dirty="0" err="1"/>
              <a:t>risiko</a:t>
            </a:r>
            <a:r>
              <a:rPr lang="en-US" i="1" dirty="0"/>
              <a:t> yang </a:t>
            </a:r>
            <a:r>
              <a:rPr lang="en-US" i="1" dirty="0" err="1"/>
              <a:t>lebih</a:t>
            </a:r>
            <a:r>
              <a:rPr lang="en-US" i="1" dirty="0"/>
              <a:t> </a:t>
            </a:r>
            <a:r>
              <a:rPr lang="en-US" i="1" dirty="0" err="1"/>
              <a:t>bermakna</a:t>
            </a:r>
            <a:r>
              <a:rPr lang="en-US" i="1" dirty="0"/>
              <a:t> </a:t>
            </a:r>
            <a:r>
              <a:rPr lang="en-US" i="1" dirty="0" err="1"/>
              <a:t>ketika</a:t>
            </a:r>
            <a:r>
              <a:rPr lang="en-US" i="1" dirty="0"/>
              <a:t> </a:t>
            </a:r>
            <a:r>
              <a:rPr lang="en-US" i="1" dirty="0" err="1"/>
              <a:t>dua</a:t>
            </a:r>
            <a:r>
              <a:rPr lang="en-US" i="1" dirty="0"/>
              <a:t> alternative </a:t>
            </a:r>
            <a:r>
              <a:rPr lang="en-US" i="1" dirty="0" err="1"/>
              <a:t>memiliki</a:t>
            </a:r>
            <a:r>
              <a:rPr lang="en-US" i="1" dirty="0"/>
              <a:t> </a:t>
            </a:r>
            <a:r>
              <a:rPr lang="en-US" i="1" dirty="0" err="1"/>
              <a:t>ekspektasi</a:t>
            </a:r>
            <a:r>
              <a:rPr lang="en-US" i="1" dirty="0"/>
              <a:t> </a:t>
            </a:r>
            <a:r>
              <a:rPr lang="en-US" i="1" dirty="0" err="1"/>
              <a:t>pengembalian</a:t>
            </a:r>
            <a:r>
              <a:rPr lang="en-US" i="1" dirty="0"/>
              <a:t> yang </a:t>
            </a:r>
            <a:r>
              <a:rPr lang="en-US" i="1" dirty="0" err="1"/>
              <a:t>tidak</a:t>
            </a:r>
            <a:r>
              <a:rPr lang="en-US" i="1" dirty="0"/>
              <a:t> </a:t>
            </a:r>
            <a:r>
              <a:rPr lang="en-US" i="1" dirty="0" err="1"/>
              <a:t>sama</a:t>
            </a:r>
            <a:r>
              <a:rPr lang="en-US" i="1" dirty="0"/>
              <a:t>”. </a:t>
            </a:r>
          </a:p>
          <a:p>
            <a:pPr marL="285750" indent="-285750" algn="just">
              <a:buClr>
                <a:schemeClr val="dk1"/>
              </a:buClr>
              <a:buSzPts val="1100"/>
              <a:buFontTx/>
              <a:buChar char="-"/>
            </a:pPr>
            <a:r>
              <a:rPr lang="en-US" dirty="0" err="1"/>
              <a:t>Koefesien</a:t>
            </a:r>
            <a:r>
              <a:rPr lang="en-US" dirty="0"/>
              <a:t> </a:t>
            </a:r>
            <a:r>
              <a:rPr lang="en-US" dirty="0" err="1"/>
              <a:t>variasi</a:t>
            </a:r>
            <a:r>
              <a:rPr lang="en-US" dirty="0"/>
              <a:t> Martin </a:t>
            </a:r>
            <a:r>
              <a:rPr lang="en-US" dirty="0" err="1"/>
              <a:t>adalah</a:t>
            </a:r>
            <a:r>
              <a:rPr lang="en-US" dirty="0"/>
              <a:t> 54,22/10 = 5,42</a:t>
            </a:r>
          </a:p>
          <a:p>
            <a:pPr marL="285750" indent="-285750" algn="just">
              <a:buClr>
                <a:schemeClr val="dk1"/>
              </a:buClr>
              <a:buSzPts val="1100"/>
              <a:buFontTx/>
              <a:buChar char="-"/>
            </a:pPr>
            <a:r>
              <a:rPr lang="en-US" dirty="0" err="1"/>
              <a:t>Koefesien</a:t>
            </a:r>
            <a:r>
              <a:rPr lang="en-US" dirty="0"/>
              <a:t> </a:t>
            </a:r>
            <a:r>
              <a:rPr lang="en-US" dirty="0" err="1"/>
              <a:t>variasi</a:t>
            </a:r>
            <a:r>
              <a:rPr lang="en-US" dirty="0"/>
              <a:t> Water </a:t>
            </a:r>
            <a:r>
              <a:rPr lang="en-US" dirty="0" err="1"/>
              <a:t>adalah</a:t>
            </a:r>
            <a:r>
              <a:rPr lang="en-US" dirty="0"/>
              <a:t> 3,87/10 = 0,39</a:t>
            </a:r>
          </a:p>
          <a:p>
            <a:pPr algn="just">
              <a:buClr>
                <a:schemeClr val="dk1"/>
              </a:buClr>
              <a:buSzPts val="1100"/>
            </a:pPr>
            <a:r>
              <a:rPr lang="en-US" dirty="0"/>
              <a:t>Martin </a:t>
            </a:r>
            <a:r>
              <a:rPr lang="en-US" dirty="0" err="1"/>
              <a:t>hampir</a:t>
            </a:r>
            <a:r>
              <a:rPr lang="en-US" dirty="0"/>
              <a:t> 14 kali </a:t>
            </a:r>
            <a:r>
              <a:rPr lang="en-US" dirty="0" err="1"/>
              <a:t>lebih</a:t>
            </a:r>
            <a:r>
              <a:rPr lang="en-US" dirty="0"/>
              <a:t> </a:t>
            </a:r>
            <a:r>
              <a:rPr lang="en-US" dirty="0" err="1"/>
              <a:t>berisiko</a:t>
            </a:r>
            <a:r>
              <a:rPr lang="en-US" dirty="0"/>
              <a:t> </a:t>
            </a:r>
            <a:r>
              <a:rPr lang="en-US" dirty="0" err="1"/>
              <a:t>dibandingkan</a:t>
            </a:r>
            <a:r>
              <a:rPr lang="en-US" dirty="0"/>
              <a:t> Water </a:t>
            </a:r>
            <a:r>
              <a:rPr lang="en-US" dirty="0" err="1"/>
              <a:t>jika</a:t>
            </a:r>
            <a:r>
              <a:rPr lang="en-US" dirty="0"/>
              <a:t> </a:t>
            </a:r>
            <a:r>
              <a:rPr lang="en-US" dirty="0" err="1"/>
              <a:t>dilihat</a:t>
            </a:r>
            <a:r>
              <a:rPr lang="en-US" dirty="0"/>
              <a:t> </a:t>
            </a:r>
            <a:r>
              <a:rPr lang="en-US" dirty="0" err="1"/>
              <a:t>dari</a:t>
            </a:r>
            <a:r>
              <a:rPr lang="en-US" dirty="0"/>
              <a:t> </a:t>
            </a:r>
            <a:r>
              <a:rPr lang="en-US" dirty="0" err="1"/>
              <a:t>kriteria</a:t>
            </a:r>
            <a:r>
              <a:rPr lang="en-US" dirty="0"/>
              <a:t> </a:t>
            </a:r>
            <a:r>
              <a:rPr lang="en-US" dirty="0" err="1"/>
              <a:t>ini</a:t>
            </a:r>
            <a:endParaRPr lang="en-US" dirty="0"/>
          </a:p>
        </p:txBody>
      </p:sp>
      <p:sp>
        <p:nvSpPr>
          <p:cNvPr id="10" name="Google Shape;4439;p32"/>
          <p:cNvSpPr txBox="1">
            <a:spLocks/>
          </p:cNvSpPr>
          <p:nvPr/>
        </p:nvSpPr>
        <p:spPr>
          <a:xfrm>
            <a:off x="5500530" y="1714147"/>
            <a:ext cx="3270936" cy="1108075"/>
          </a:xfrm>
          <a:prstGeom prst="rect">
            <a:avLst/>
          </a:prstGeom>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just">
              <a:buClr>
                <a:schemeClr val="dk1"/>
              </a:buClr>
              <a:buSzPts val="1100"/>
            </a:pPr>
            <a:r>
              <a:rPr lang="en-US" dirty="0" err="1"/>
              <a:t>Koefesien</a:t>
            </a:r>
            <a:r>
              <a:rPr lang="en-US" dirty="0"/>
              <a:t> </a:t>
            </a:r>
            <a:r>
              <a:rPr lang="en-US" dirty="0" err="1"/>
              <a:t>variasi</a:t>
            </a:r>
            <a:r>
              <a:rPr lang="en-US" dirty="0"/>
              <a:t> </a:t>
            </a:r>
            <a:r>
              <a:rPr lang="en-US" dirty="0" err="1"/>
              <a:t>merupakan</a:t>
            </a:r>
            <a:r>
              <a:rPr lang="en-US" dirty="0"/>
              <a:t> </a:t>
            </a:r>
            <a:r>
              <a:rPr lang="en-US" dirty="0" err="1"/>
              <a:t>standar</a:t>
            </a:r>
            <a:r>
              <a:rPr lang="en-US" dirty="0"/>
              <a:t> </a:t>
            </a:r>
            <a:r>
              <a:rPr lang="en-US" dirty="0" err="1"/>
              <a:t>deviasi</a:t>
            </a:r>
            <a:r>
              <a:rPr lang="en-US" dirty="0"/>
              <a:t> </a:t>
            </a:r>
            <a:r>
              <a:rPr lang="en-US" dirty="0" err="1"/>
              <a:t>dibagi</a:t>
            </a:r>
            <a:r>
              <a:rPr lang="en-US" dirty="0"/>
              <a:t> </a:t>
            </a:r>
            <a:r>
              <a:rPr lang="en-US" dirty="0" err="1"/>
              <a:t>dengan</a:t>
            </a:r>
            <a:r>
              <a:rPr lang="en-US" dirty="0"/>
              <a:t> </a:t>
            </a:r>
            <a:r>
              <a:rPr lang="en-US" dirty="0" err="1"/>
              <a:t>pengembalian</a:t>
            </a:r>
            <a:r>
              <a:rPr lang="en-US" dirty="0"/>
              <a:t> yang </a:t>
            </a:r>
            <a:r>
              <a:rPr lang="en-US" dirty="0" err="1"/>
              <a:t>diharapkan</a:t>
            </a:r>
            <a:r>
              <a:rPr lang="en-US" dirty="0"/>
              <a:t>.</a:t>
            </a:r>
          </a:p>
        </p:txBody>
      </p:sp>
      <p:cxnSp>
        <p:nvCxnSpPr>
          <p:cNvPr id="11" name="Curved Connector 10"/>
          <p:cNvCxnSpPr/>
          <p:nvPr/>
        </p:nvCxnSpPr>
        <p:spPr>
          <a:xfrm rot="10800000" flipV="1">
            <a:off x="4571975" y="2268184"/>
            <a:ext cx="688624" cy="514161"/>
          </a:xfrm>
          <a:prstGeom prst="curvedConnector3">
            <a:avLst>
              <a:gd name="adj1" fmla="val 100819"/>
            </a:avLst>
          </a:prstGeom>
          <a:ln>
            <a:solidFill>
              <a:schemeClr val="tx1"/>
            </a:solidFill>
            <a:tailEnd type="triangle"/>
          </a:ln>
        </p:spPr>
        <p:style>
          <a:lnRef idx="3">
            <a:schemeClr val="accent6"/>
          </a:lnRef>
          <a:fillRef idx="0">
            <a:schemeClr val="accent6"/>
          </a:fillRef>
          <a:effectRef idx="2">
            <a:schemeClr val="accent6"/>
          </a:effectRef>
          <a:fontRef idx="minor">
            <a:schemeClr val="tx1"/>
          </a:fontRef>
        </p:style>
      </p:cxnSp>
    </p:spTree>
    <p:extLst>
      <p:ext uri="{BB962C8B-B14F-4D97-AF65-F5344CB8AC3E}">
        <p14:creationId xmlns:p14="http://schemas.microsoft.com/office/powerpoint/2010/main" val="42740211"/>
      </p:ext>
    </p:extLst>
  </p:cSld>
  <p:clrMapOvr>
    <a:masterClrMapping/>
  </p:clrMapOvr>
  <p:transition spd="slow">
    <p:push dir="u"/>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000" dirty="0"/>
              <a:t>E. </a:t>
            </a:r>
            <a:r>
              <a:rPr lang="en-US" sz="2000" dirty="0" err="1"/>
              <a:t>Penghindaran</a:t>
            </a:r>
            <a:r>
              <a:rPr lang="en-US" sz="2000" dirty="0"/>
              <a:t> </a:t>
            </a:r>
            <a:r>
              <a:rPr lang="en-US" sz="2000" dirty="0" err="1"/>
              <a:t>Risiko</a:t>
            </a:r>
            <a:r>
              <a:rPr lang="en-US" sz="2000" dirty="0"/>
              <a:t> </a:t>
            </a:r>
            <a:r>
              <a:rPr lang="en-US" sz="2000" dirty="0" err="1"/>
              <a:t>dan</a:t>
            </a:r>
            <a:r>
              <a:rPr lang="en-US" sz="2000" dirty="0"/>
              <a:t> </a:t>
            </a:r>
            <a:r>
              <a:rPr lang="en-US" sz="2000" dirty="0" err="1"/>
              <a:t>Pengembalian</a:t>
            </a:r>
            <a:r>
              <a:rPr lang="en-US" sz="2000" dirty="0"/>
              <a:t> yang </a:t>
            </a:r>
            <a:r>
              <a:rPr lang="en-US" sz="2000" dirty="0" err="1"/>
              <a:t>Diminta</a:t>
            </a:r>
            <a:endParaRPr lang="ar-SA" sz="2000" dirty="0"/>
          </a:p>
        </p:txBody>
      </p:sp>
      <p:sp>
        <p:nvSpPr>
          <p:cNvPr id="9" name="Google Shape;4439;p32"/>
          <p:cNvSpPr txBox="1">
            <a:spLocks/>
          </p:cNvSpPr>
          <p:nvPr/>
        </p:nvSpPr>
        <p:spPr>
          <a:xfrm>
            <a:off x="722375" y="1395697"/>
            <a:ext cx="7699200" cy="1844214"/>
          </a:xfrm>
          <a:prstGeom prst="rect">
            <a:avLst/>
          </a:prstGeom>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just">
              <a:buClr>
                <a:schemeClr val="dk1"/>
              </a:buClr>
              <a:buSzPts val="1100"/>
            </a:pPr>
            <a:r>
              <a:rPr lang="en-US" sz="2000" i="1" dirty="0"/>
              <a:t>“</a:t>
            </a:r>
            <a:r>
              <a:rPr lang="en-US" sz="2000" i="1" dirty="0" err="1"/>
              <a:t>Jika</a:t>
            </a:r>
            <a:r>
              <a:rPr lang="en-US" sz="2000" i="1" dirty="0"/>
              <a:t> </a:t>
            </a:r>
            <a:r>
              <a:rPr lang="en-US" sz="2000" i="1" dirty="0" err="1"/>
              <a:t>hal</a:t>
            </a:r>
            <a:r>
              <a:rPr lang="en-US" sz="2000" i="1" dirty="0"/>
              <a:t> lain </a:t>
            </a:r>
            <a:r>
              <a:rPr lang="en-US" sz="2000" i="1" dirty="0" err="1"/>
              <a:t>dianggap</a:t>
            </a:r>
            <a:r>
              <a:rPr lang="en-US" sz="2000" i="1" dirty="0"/>
              <a:t> </a:t>
            </a:r>
            <a:r>
              <a:rPr lang="en-US" sz="2000" i="1" dirty="0" err="1"/>
              <a:t>konstan</a:t>
            </a:r>
            <a:r>
              <a:rPr lang="en-US" sz="2000" i="1" dirty="0"/>
              <a:t>, </a:t>
            </a:r>
            <a:r>
              <a:rPr lang="en-US" sz="2000" i="1" dirty="0" err="1"/>
              <a:t>makin</a:t>
            </a:r>
            <a:r>
              <a:rPr lang="en-US" sz="2000" i="1" dirty="0"/>
              <a:t> </a:t>
            </a:r>
            <a:r>
              <a:rPr lang="en-US" sz="2000" i="1" dirty="0" err="1"/>
              <a:t>tinggi</a:t>
            </a:r>
            <a:r>
              <a:rPr lang="en-US" sz="2000" i="1" dirty="0"/>
              <a:t> </a:t>
            </a:r>
            <a:r>
              <a:rPr lang="en-US" sz="2000" i="1" dirty="0" err="1"/>
              <a:t>risiko</a:t>
            </a:r>
            <a:r>
              <a:rPr lang="en-US" sz="2000" i="1" dirty="0"/>
              <a:t> </a:t>
            </a:r>
            <a:r>
              <a:rPr lang="en-US" sz="2000" i="1" dirty="0" err="1"/>
              <a:t>suatu</a:t>
            </a:r>
            <a:r>
              <a:rPr lang="en-US" sz="2000" i="1" dirty="0"/>
              <a:t> </a:t>
            </a:r>
            <a:r>
              <a:rPr lang="en-US" sz="2000" i="1" dirty="0" err="1"/>
              <a:t>efek</a:t>
            </a:r>
            <a:r>
              <a:rPr lang="en-US" sz="2000" i="1" dirty="0"/>
              <a:t>, </a:t>
            </a:r>
            <a:r>
              <a:rPr lang="en-US" sz="2000" i="1" dirty="0" err="1"/>
              <a:t>makin</a:t>
            </a:r>
            <a:r>
              <a:rPr lang="en-US" sz="2000" i="1" dirty="0"/>
              <a:t> </a:t>
            </a:r>
            <a:r>
              <a:rPr lang="en-US" sz="2000" i="1" dirty="0" err="1"/>
              <a:t>tinggi</a:t>
            </a:r>
            <a:r>
              <a:rPr lang="en-US" sz="2000" i="1" dirty="0"/>
              <a:t> </a:t>
            </a:r>
            <a:r>
              <a:rPr lang="en-US" sz="2000" i="1" dirty="0" err="1"/>
              <a:t>tingkat</a:t>
            </a:r>
            <a:r>
              <a:rPr lang="en-US" sz="2000" i="1" dirty="0"/>
              <a:t> </a:t>
            </a:r>
            <a:r>
              <a:rPr lang="en-US" sz="2000" i="1" dirty="0" err="1"/>
              <a:t>pengembalian</a:t>
            </a:r>
            <a:r>
              <a:rPr lang="en-US" sz="2000" i="1" dirty="0"/>
              <a:t> yang </a:t>
            </a:r>
            <a:r>
              <a:rPr lang="en-US" sz="2000" i="1" dirty="0" err="1"/>
              <a:t>diminta</a:t>
            </a:r>
            <a:r>
              <a:rPr lang="en-US" sz="2000" i="1" dirty="0"/>
              <a:t>; </a:t>
            </a:r>
            <a:r>
              <a:rPr lang="en-US" sz="2000" i="1" dirty="0" err="1"/>
              <a:t>dan</a:t>
            </a:r>
            <a:r>
              <a:rPr lang="en-US" sz="2000" i="1" dirty="0"/>
              <a:t> </a:t>
            </a:r>
            <a:r>
              <a:rPr lang="en-US" sz="2000" i="1" dirty="0" err="1"/>
              <a:t>jika</a:t>
            </a:r>
            <a:r>
              <a:rPr lang="en-US" sz="2000" i="1" dirty="0"/>
              <a:t> </a:t>
            </a:r>
            <a:r>
              <a:rPr lang="en-US" sz="2000" i="1" dirty="0" err="1"/>
              <a:t>situasi</a:t>
            </a:r>
            <a:r>
              <a:rPr lang="en-US" sz="2000" i="1" dirty="0"/>
              <a:t> </a:t>
            </a:r>
            <a:r>
              <a:rPr lang="en-US" sz="2000" i="1" dirty="0" err="1"/>
              <a:t>ini</a:t>
            </a:r>
            <a:r>
              <a:rPr lang="en-US" sz="2000" i="1" dirty="0"/>
              <a:t> </a:t>
            </a:r>
            <a:r>
              <a:rPr lang="en-US" sz="2000" i="1" dirty="0" err="1"/>
              <a:t>tidak</a:t>
            </a:r>
            <a:r>
              <a:rPr lang="en-US" sz="2000" i="1" dirty="0"/>
              <a:t> </a:t>
            </a:r>
            <a:r>
              <a:rPr lang="en-US" sz="2000" i="1" dirty="0" err="1"/>
              <a:t>terjadi</a:t>
            </a:r>
            <a:r>
              <a:rPr lang="en-US" sz="2000" i="1" dirty="0"/>
              <a:t>, </a:t>
            </a:r>
            <a:r>
              <a:rPr lang="en-US" sz="2000" i="1" dirty="0" err="1"/>
              <a:t>harga</a:t>
            </a:r>
            <a:r>
              <a:rPr lang="en-US" sz="2000" i="1" dirty="0"/>
              <a:t> </a:t>
            </a:r>
            <a:r>
              <a:rPr lang="en-US" sz="2000" i="1" dirty="0" err="1"/>
              <a:t>akan</a:t>
            </a:r>
            <a:r>
              <a:rPr lang="en-US" sz="2000" i="1" dirty="0"/>
              <a:t> </a:t>
            </a:r>
            <a:r>
              <a:rPr lang="en-US" sz="2000" i="1" dirty="0" err="1"/>
              <a:t>berubah</a:t>
            </a:r>
            <a:r>
              <a:rPr lang="en-US" sz="2000" i="1" dirty="0"/>
              <a:t> </a:t>
            </a:r>
            <a:r>
              <a:rPr lang="en-US" sz="2000" i="1" dirty="0" err="1"/>
              <a:t>untuk</a:t>
            </a:r>
            <a:r>
              <a:rPr lang="en-US" sz="2000" i="1" dirty="0"/>
              <a:t> </a:t>
            </a:r>
            <a:r>
              <a:rPr lang="en-US" sz="2000" i="1" dirty="0" err="1"/>
              <a:t>menciptakan</a:t>
            </a:r>
            <a:r>
              <a:rPr lang="en-US" sz="2000" i="1" dirty="0"/>
              <a:t> </a:t>
            </a:r>
            <a:r>
              <a:rPr lang="en-US" sz="2000" i="1" dirty="0" err="1"/>
              <a:t>kondisi</a:t>
            </a:r>
            <a:r>
              <a:rPr lang="en-US" sz="2000" i="1" dirty="0"/>
              <a:t> yang </a:t>
            </a:r>
            <a:r>
              <a:rPr lang="en-US" sz="2000" i="1" dirty="0" err="1"/>
              <a:t>diinginkan</a:t>
            </a:r>
            <a:r>
              <a:rPr lang="en-US" sz="2000" i="1" dirty="0"/>
              <a:t>. </a:t>
            </a:r>
          </a:p>
          <a:p>
            <a:pPr algn="just">
              <a:buClr>
                <a:schemeClr val="dk1"/>
              </a:buClr>
              <a:buSzPts val="1100"/>
            </a:pPr>
            <a:endParaRPr lang="en-US" sz="2000" dirty="0"/>
          </a:p>
          <a:p>
            <a:pPr algn="just">
              <a:buClr>
                <a:schemeClr val="dk1"/>
              </a:buClr>
              <a:buSzPts val="1100"/>
            </a:pPr>
            <a:r>
              <a:rPr lang="en-US" sz="2000" dirty="0"/>
              <a:t>Para </a:t>
            </a:r>
            <a:r>
              <a:rPr lang="en-US" sz="2000" dirty="0" err="1"/>
              <a:t>pemegang</a:t>
            </a:r>
            <a:r>
              <a:rPr lang="en-US" sz="2000" dirty="0"/>
              <a:t> </a:t>
            </a:r>
            <a:r>
              <a:rPr lang="en-US" sz="2000" dirty="0" err="1"/>
              <a:t>saham</a:t>
            </a:r>
            <a:r>
              <a:rPr lang="en-US" sz="2000" dirty="0"/>
              <a:t> Martin </a:t>
            </a:r>
            <a:r>
              <a:rPr lang="en-US" sz="2000" dirty="0" err="1"/>
              <a:t>akan</a:t>
            </a:r>
            <a:r>
              <a:rPr lang="en-US" sz="2000" dirty="0"/>
              <a:t> </a:t>
            </a:r>
            <a:r>
              <a:rPr lang="en-US" sz="2000" dirty="0" err="1"/>
              <a:t>mulai</a:t>
            </a:r>
            <a:r>
              <a:rPr lang="en-US" sz="2000" dirty="0"/>
              <a:t> </a:t>
            </a:r>
            <a:r>
              <a:rPr lang="en-US" sz="2000" dirty="0" err="1"/>
              <a:t>menjual</a:t>
            </a:r>
            <a:r>
              <a:rPr lang="en-US" sz="2000" dirty="0"/>
              <a:t> </a:t>
            </a:r>
            <a:r>
              <a:rPr lang="en-US" sz="2000" dirty="0" err="1"/>
              <a:t>saham</a:t>
            </a:r>
            <a:r>
              <a:rPr lang="en-US" sz="2000" dirty="0"/>
              <a:t> yang </a:t>
            </a:r>
            <a:r>
              <a:rPr lang="en-US" sz="2000" dirty="0" err="1"/>
              <a:t>mereka</a:t>
            </a:r>
            <a:r>
              <a:rPr lang="en-US" sz="2000" dirty="0"/>
              <a:t> </a:t>
            </a:r>
            <a:r>
              <a:rPr lang="en-US" sz="2000" dirty="0" err="1"/>
              <a:t>miliki</a:t>
            </a:r>
            <a:r>
              <a:rPr lang="en-US" sz="2000" dirty="0"/>
              <a:t> </a:t>
            </a:r>
            <a:r>
              <a:rPr lang="en-US" sz="2000" dirty="0" err="1"/>
              <a:t>dan</a:t>
            </a:r>
            <a:r>
              <a:rPr lang="en-US" sz="2000" dirty="0"/>
              <a:t> </a:t>
            </a:r>
            <a:r>
              <a:rPr lang="en-US" sz="2000" dirty="0" err="1"/>
              <a:t>menggunakan</a:t>
            </a:r>
            <a:r>
              <a:rPr lang="en-US" sz="2000" dirty="0"/>
              <a:t> </a:t>
            </a:r>
            <a:r>
              <a:rPr lang="en-US" sz="2000" dirty="0" err="1"/>
              <a:t>uangnya</a:t>
            </a:r>
            <a:r>
              <a:rPr lang="en-US" sz="2000" dirty="0"/>
              <a:t> </a:t>
            </a:r>
            <a:r>
              <a:rPr lang="en-US" sz="2000" dirty="0" err="1"/>
              <a:t>untuk</a:t>
            </a:r>
            <a:r>
              <a:rPr lang="en-US" sz="2000" dirty="0"/>
              <a:t> </a:t>
            </a:r>
            <a:r>
              <a:rPr lang="en-US" sz="2000" dirty="0" err="1"/>
              <a:t>membeli</a:t>
            </a:r>
            <a:r>
              <a:rPr lang="en-US" sz="2000" dirty="0"/>
              <a:t> </a:t>
            </a:r>
            <a:r>
              <a:rPr lang="en-US" sz="2000" dirty="0" err="1"/>
              <a:t>saham</a:t>
            </a:r>
            <a:r>
              <a:rPr lang="en-US" sz="2000" dirty="0"/>
              <a:t> Water. </a:t>
            </a:r>
            <a:r>
              <a:rPr lang="en-US" sz="2000" dirty="0" err="1"/>
              <a:t>Tekanan</a:t>
            </a:r>
            <a:r>
              <a:rPr lang="en-US" sz="2000" dirty="0"/>
              <a:t> </a:t>
            </a:r>
            <a:r>
              <a:rPr lang="en-US" sz="2000" dirty="0" err="1"/>
              <a:t>beli</a:t>
            </a:r>
            <a:r>
              <a:rPr lang="en-US" sz="2000" dirty="0"/>
              <a:t> </a:t>
            </a:r>
            <a:r>
              <a:rPr lang="en-US" sz="2000" dirty="0" err="1"/>
              <a:t>akan</a:t>
            </a:r>
            <a:r>
              <a:rPr lang="en-US" sz="2000" dirty="0"/>
              <a:t> </a:t>
            </a:r>
            <a:r>
              <a:rPr lang="en-US" sz="2000" dirty="0" err="1"/>
              <a:t>mendorong</a:t>
            </a:r>
            <a:r>
              <a:rPr lang="en-US" sz="2000" dirty="0"/>
              <a:t> </a:t>
            </a:r>
            <a:r>
              <a:rPr lang="en-US" sz="2000" dirty="0" err="1"/>
              <a:t>saham</a:t>
            </a:r>
            <a:r>
              <a:rPr lang="en-US" sz="2000" dirty="0"/>
              <a:t> Water, </a:t>
            </a:r>
            <a:r>
              <a:rPr lang="en-US" sz="2000" dirty="0" err="1"/>
              <a:t>sedangkan</a:t>
            </a:r>
            <a:r>
              <a:rPr lang="en-US" sz="2000" dirty="0"/>
              <a:t> </a:t>
            </a:r>
            <a:r>
              <a:rPr lang="en-US" sz="2000" dirty="0" err="1"/>
              <a:t>tekanan</a:t>
            </a:r>
            <a:r>
              <a:rPr lang="en-US" sz="2000" dirty="0"/>
              <a:t> </a:t>
            </a:r>
            <a:r>
              <a:rPr lang="en-US" sz="2000" dirty="0" err="1"/>
              <a:t>jual</a:t>
            </a:r>
            <a:r>
              <a:rPr lang="en-US" sz="2000" dirty="0"/>
              <a:t> </a:t>
            </a:r>
            <a:r>
              <a:rPr lang="en-US" sz="2000" dirty="0" err="1"/>
              <a:t>secara</a:t>
            </a:r>
            <a:r>
              <a:rPr lang="en-US" sz="2000" dirty="0"/>
              <a:t> </a:t>
            </a:r>
            <a:r>
              <a:rPr lang="en-US" sz="2000" dirty="0" err="1"/>
              <a:t>bersamaan</a:t>
            </a:r>
            <a:r>
              <a:rPr lang="en-US" sz="2000" dirty="0"/>
              <a:t> </a:t>
            </a:r>
            <a:r>
              <a:rPr lang="en-US" sz="2000" dirty="0" err="1"/>
              <a:t>menyebabkan</a:t>
            </a:r>
            <a:r>
              <a:rPr lang="en-US" sz="2000" dirty="0"/>
              <a:t> </a:t>
            </a:r>
            <a:r>
              <a:rPr lang="en-US" sz="2000" dirty="0" err="1"/>
              <a:t>harag</a:t>
            </a:r>
            <a:r>
              <a:rPr lang="en-US" sz="2000" dirty="0"/>
              <a:t> </a:t>
            </a:r>
            <a:r>
              <a:rPr lang="en-US" sz="2000" dirty="0" err="1"/>
              <a:t>saham</a:t>
            </a:r>
            <a:r>
              <a:rPr lang="en-US" sz="2000" dirty="0"/>
              <a:t> Martin </a:t>
            </a:r>
            <a:r>
              <a:rPr lang="en-US" sz="2000" dirty="0" err="1"/>
              <a:t>menurun</a:t>
            </a:r>
            <a:r>
              <a:rPr lang="en-US" sz="2000" dirty="0"/>
              <a:t>.</a:t>
            </a:r>
          </a:p>
          <a:p>
            <a:pPr algn="just">
              <a:buClr>
                <a:schemeClr val="dk1"/>
              </a:buClr>
              <a:buSzPts val="1100"/>
            </a:pPr>
            <a:endParaRPr lang="en-US" sz="2000" b="1" dirty="0"/>
          </a:p>
        </p:txBody>
      </p:sp>
    </p:spTree>
    <p:extLst>
      <p:ext uri="{BB962C8B-B14F-4D97-AF65-F5344CB8AC3E}">
        <p14:creationId xmlns:p14="http://schemas.microsoft.com/office/powerpoint/2010/main" val="4161813691"/>
      </p:ext>
    </p:extLst>
  </p:cSld>
  <p:clrMapOvr>
    <a:masterClrMapping/>
  </p:clrMapOvr>
  <p:transition spd="slow">
    <p:push dir="u"/>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5765"/>
        <p:cNvGrpSpPr/>
        <p:nvPr/>
      </p:nvGrpSpPr>
      <p:grpSpPr>
        <a:xfrm>
          <a:off x="0" y="0"/>
          <a:ext cx="0" cy="0"/>
          <a:chOff x="0" y="0"/>
          <a:chExt cx="0" cy="0"/>
        </a:xfrm>
      </p:grpSpPr>
      <p:pic>
        <p:nvPicPr>
          <p:cNvPr id="5766" name="Google Shape;5766;p38"/>
          <p:cNvPicPr preferRelativeResize="0"/>
          <p:nvPr/>
        </p:nvPicPr>
        <p:blipFill>
          <a:blip r:embed="rId3">
            <a:alphaModFix/>
          </a:blip>
          <a:stretch>
            <a:fillRect/>
          </a:stretch>
        </p:blipFill>
        <p:spPr>
          <a:xfrm rot="-173092">
            <a:off x="1292367" y="-92574"/>
            <a:ext cx="6745716" cy="5328648"/>
          </a:xfrm>
          <a:prstGeom prst="rect">
            <a:avLst/>
          </a:prstGeom>
          <a:noFill/>
          <a:ln>
            <a:noFill/>
          </a:ln>
          <a:effectLst>
            <a:outerShdw blurRad="57150" dist="19050" dir="5400000" algn="bl" rotWithShape="0">
              <a:srgbClr val="000000">
                <a:alpha val="18000"/>
              </a:srgbClr>
            </a:outerShdw>
          </a:effectLst>
        </p:spPr>
      </p:pic>
      <p:sp>
        <p:nvSpPr>
          <p:cNvPr id="5768" name="Google Shape;5768;p38"/>
          <p:cNvSpPr txBox="1">
            <a:spLocks noGrp="1"/>
          </p:cNvSpPr>
          <p:nvPr>
            <p:ph type="subTitle" idx="1"/>
          </p:nvPr>
        </p:nvSpPr>
        <p:spPr>
          <a:xfrm>
            <a:off x="1996678" y="2506876"/>
            <a:ext cx="5371800" cy="1244700"/>
          </a:xfrm>
          <a:prstGeom prst="rect">
            <a:avLst/>
          </a:prstGeom>
        </p:spPr>
        <p:txBody>
          <a:bodyPr spcFirstLastPara="1" wrap="square" lIns="91425" tIns="91425" rIns="91425" bIns="91425" anchor="b" anchorCtr="0">
            <a:noAutofit/>
          </a:bodyPr>
          <a:lstStyle/>
          <a:p>
            <a:pPr marL="0" lvl="0" indent="0" algn="just" rtl="0">
              <a:spcBef>
                <a:spcPts val="0"/>
              </a:spcBef>
              <a:spcAft>
                <a:spcPts val="0"/>
              </a:spcAft>
              <a:buNone/>
            </a:pPr>
            <a:r>
              <a:rPr lang="en" sz="1600" i="1" dirty="0"/>
              <a:t>Dalam suatu pasar yang didominasi oleh investor yang menghindari risiko, efek yang lebih berisiko harus memiliki pengembalian yang diharapkan lebih tinggi seperti diestimasukan oleh rata-rata investor. Jika situasi ini tidak terjadi, tidak akan terjadi jual beli di pasar sampai situasi ini terjadi.</a:t>
            </a:r>
            <a:endParaRPr sz="1600" i="1" dirty="0"/>
          </a:p>
        </p:txBody>
      </p:sp>
      <p:sp>
        <p:nvSpPr>
          <p:cNvPr id="5769" name="Google Shape;5769;p38"/>
          <p:cNvSpPr/>
          <p:nvPr/>
        </p:nvSpPr>
        <p:spPr>
          <a:xfrm rot="-2697215">
            <a:off x="732451" y="40204"/>
            <a:ext cx="1309491" cy="413657"/>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 name="Title 1"/>
          <p:cNvSpPr>
            <a:spLocks noGrp="1"/>
          </p:cNvSpPr>
          <p:nvPr>
            <p:ph type="title"/>
          </p:nvPr>
        </p:nvSpPr>
        <p:spPr>
          <a:xfrm>
            <a:off x="1515625" y="569651"/>
            <a:ext cx="6299200" cy="572700"/>
          </a:xfrm>
        </p:spPr>
        <p:txBody>
          <a:bodyPr/>
          <a:lstStyle/>
          <a:p>
            <a:pPr algn="ctr"/>
            <a:r>
              <a:rPr lang="en-US" sz="3600" dirty="0"/>
              <a:t>Trade-Off </a:t>
            </a:r>
            <a:r>
              <a:rPr lang="en-US" sz="3600" dirty="0" err="1"/>
              <a:t>Historis</a:t>
            </a:r>
            <a:r>
              <a:rPr lang="en-US" sz="3600" dirty="0"/>
              <a:t> Antara </a:t>
            </a:r>
            <a:r>
              <a:rPr lang="en-US" sz="3600" dirty="0" err="1"/>
              <a:t>Risiko</a:t>
            </a:r>
            <a:r>
              <a:rPr lang="en-US" sz="3600" dirty="0"/>
              <a:t> </a:t>
            </a:r>
            <a:r>
              <a:rPr lang="en-US" sz="3600" dirty="0" err="1"/>
              <a:t>dan</a:t>
            </a:r>
            <a:r>
              <a:rPr lang="en-US" sz="3600" dirty="0"/>
              <a:t> </a:t>
            </a:r>
            <a:r>
              <a:rPr lang="en-US" sz="3600" dirty="0" err="1"/>
              <a:t>Pengembalian</a:t>
            </a:r>
            <a:endParaRPr lang="ar-SA" sz="3600" dirty="0"/>
          </a:p>
        </p:txBody>
      </p:sp>
    </p:spTree>
    <p:extLst>
      <p:ext uri="{BB962C8B-B14F-4D97-AF65-F5344CB8AC3E}">
        <p14:creationId xmlns:p14="http://schemas.microsoft.com/office/powerpoint/2010/main" val="3447279163"/>
      </p:ext>
    </p:extLst>
  </p:cSld>
  <p:clrMapOvr>
    <a:masterClrMapping/>
  </p:clrMapOvr>
  <p:transition spd="slow">
    <p:push dir="u"/>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5592"/>
        <p:cNvGrpSpPr/>
        <p:nvPr/>
      </p:nvGrpSpPr>
      <p:grpSpPr>
        <a:xfrm>
          <a:off x="0" y="0"/>
          <a:ext cx="0" cy="0"/>
          <a:chOff x="0" y="0"/>
          <a:chExt cx="0" cy="0"/>
        </a:xfrm>
      </p:grpSpPr>
      <p:sp>
        <p:nvSpPr>
          <p:cNvPr id="5595" name="Google Shape;5595;p34"/>
          <p:cNvSpPr txBox="1">
            <a:spLocks noGrp="1"/>
          </p:cNvSpPr>
          <p:nvPr>
            <p:ph type="title"/>
          </p:nvPr>
        </p:nvSpPr>
        <p:spPr>
          <a:xfrm>
            <a:off x="722375" y="539500"/>
            <a:ext cx="7699200" cy="5727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en" sz="2800" dirty="0"/>
              <a:t>Risiko dalam Konteks Portofolio CAPM</a:t>
            </a:r>
            <a:endParaRPr sz="2800" dirty="0"/>
          </a:p>
        </p:txBody>
      </p:sp>
      <p:sp>
        <p:nvSpPr>
          <p:cNvPr id="5596" name="Google Shape;5596;p34"/>
          <p:cNvSpPr txBox="1">
            <a:spLocks noGrp="1"/>
          </p:cNvSpPr>
          <p:nvPr>
            <p:ph type="subTitle" idx="1"/>
          </p:nvPr>
        </p:nvSpPr>
        <p:spPr>
          <a:xfrm>
            <a:off x="929960" y="2475453"/>
            <a:ext cx="3205800" cy="12390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en" dirty="0"/>
              <a:t>Suatu model yang didasarkan atas usulan bahwa setiap saham meminta tingkat pengembalian yang sama dengan tingkat pengembalian bebas risiko ditambah premi risiko yang hanya mencerminkan risiko yang tersisa setelah diverifikasi. </a:t>
            </a:r>
            <a:endParaRPr dirty="0"/>
          </a:p>
        </p:txBody>
      </p:sp>
      <p:sp>
        <p:nvSpPr>
          <p:cNvPr id="5597" name="Google Shape;5597;p34"/>
          <p:cNvSpPr txBox="1">
            <a:spLocks noGrp="1"/>
          </p:cNvSpPr>
          <p:nvPr>
            <p:ph type="subTitle" idx="2"/>
          </p:nvPr>
        </p:nvSpPr>
        <p:spPr>
          <a:xfrm>
            <a:off x="4838920" y="2098803"/>
            <a:ext cx="3205800" cy="1239000"/>
          </a:xfrm>
          <a:prstGeom prst="rect">
            <a:avLst/>
          </a:prstGeom>
        </p:spPr>
        <p:txBody>
          <a:bodyPr spcFirstLastPara="1" wrap="square" lIns="91425" tIns="91425" rIns="91425" bIns="91425" anchor="t" anchorCtr="0">
            <a:noAutofit/>
          </a:bodyPr>
          <a:lstStyle/>
          <a:p>
            <a:pPr marL="0" lvl="0" indent="0" algn="just" rtl="0">
              <a:spcBef>
                <a:spcPts val="0"/>
              </a:spcBef>
              <a:spcAft>
                <a:spcPts val="0"/>
              </a:spcAft>
              <a:buNone/>
            </a:pPr>
            <a:r>
              <a:rPr lang="en" dirty="0"/>
              <a:t>Investor tidak menyukai risiko dan karena risiko dapat dikurangi dengan portofolio maka sebagai besar saham dimiliki dalam bentuk portofolio. </a:t>
            </a:r>
          </a:p>
          <a:p>
            <a:pPr marL="0" lvl="0" indent="0" algn="just" rtl="0">
              <a:spcBef>
                <a:spcPts val="0"/>
              </a:spcBef>
              <a:spcAft>
                <a:spcPts val="0"/>
              </a:spcAft>
              <a:buNone/>
            </a:pPr>
            <a:r>
              <a:rPr lang="en" i="1" dirty="0"/>
              <a:t>“Saham akan naik atau turun menjadi tidak penting-yang penting adalah pengembalian portofolio dan risiko potofolio. Oleh karena itu, secara logis, risiko dan pengembalian dari efek tertentu dianalisis dari sisi bagaimana efek tersebut memengaruhi risiko dan pengembalian portofolio di mana efek tersebut menjadi bagian di dalamnya</a:t>
            </a:r>
            <a:endParaRPr i="1" dirty="0"/>
          </a:p>
        </p:txBody>
      </p:sp>
      <p:sp>
        <p:nvSpPr>
          <p:cNvPr id="5598" name="Google Shape;5598;p34"/>
          <p:cNvSpPr txBox="1">
            <a:spLocks noGrp="1"/>
          </p:cNvSpPr>
          <p:nvPr>
            <p:ph type="subTitle" idx="3"/>
          </p:nvPr>
        </p:nvSpPr>
        <p:spPr>
          <a:xfrm>
            <a:off x="929947" y="2050349"/>
            <a:ext cx="3205800" cy="465900"/>
          </a:xfrm>
          <a:prstGeom prst="rect">
            <a:avLst/>
          </a:prstGeom>
        </p:spPr>
        <p:txBody>
          <a:bodyPr spcFirstLastPara="1" wrap="square" lIns="91425" tIns="91425" rIns="91425" bIns="91425" anchor="b" anchorCtr="0">
            <a:noAutofit/>
          </a:bodyPr>
          <a:lstStyle/>
          <a:p>
            <a:pPr marL="0" lvl="0" indent="0" algn="ctr" rtl="0">
              <a:spcBef>
                <a:spcPts val="0"/>
              </a:spcBef>
              <a:spcAft>
                <a:spcPts val="0"/>
              </a:spcAft>
              <a:buNone/>
            </a:pPr>
            <a:r>
              <a:rPr lang="en" dirty="0"/>
              <a:t>Model Penetapan Harga Aset Model</a:t>
            </a:r>
            <a:endParaRPr dirty="0"/>
          </a:p>
        </p:txBody>
      </p:sp>
      <p:sp>
        <p:nvSpPr>
          <p:cNvPr id="5599" name="Google Shape;5599;p34"/>
          <p:cNvSpPr txBox="1">
            <a:spLocks noGrp="1"/>
          </p:cNvSpPr>
          <p:nvPr>
            <p:ph type="subTitle" idx="4"/>
          </p:nvPr>
        </p:nvSpPr>
        <p:spPr>
          <a:xfrm>
            <a:off x="4838909" y="1673699"/>
            <a:ext cx="3205800" cy="465900"/>
          </a:xfrm>
          <a:prstGeom prst="rect">
            <a:avLst/>
          </a:prstGeom>
        </p:spPr>
        <p:txBody>
          <a:bodyPr spcFirstLastPara="1" wrap="square" lIns="91425" tIns="91425" rIns="91425" bIns="91425" anchor="b" anchorCtr="0">
            <a:noAutofit/>
          </a:bodyPr>
          <a:lstStyle/>
          <a:p>
            <a:pPr marL="0" lvl="0" indent="0" algn="ctr" rtl="0">
              <a:spcBef>
                <a:spcPts val="0"/>
              </a:spcBef>
              <a:spcAft>
                <a:spcPts val="0"/>
              </a:spcAft>
              <a:buNone/>
            </a:pPr>
            <a:r>
              <a:rPr lang="en" dirty="0"/>
              <a:t>Investor</a:t>
            </a:r>
            <a:endParaRPr dirty="0"/>
          </a:p>
        </p:txBody>
      </p:sp>
    </p:spTree>
  </p:cSld>
  <p:clrMapOvr>
    <a:masterClrMapping/>
  </p:clrMapOvr>
  <p:transition spd="slow">
    <p:push dir="u"/>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5592"/>
        <p:cNvGrpSpPr/>
        <p:nvPr/>
      </p:nvGrpSpPr>
      <p:grpSpPr>
        <a:xfrm>
          <a:off x="0" y="0"/>
          <a:ext cx="0" cy="0"/>
          <a:chOff x="0" y="0"/>
          <a:chExt cx="0" cy="0"/>
        </a:xfrm>
      </p:grpSpPr>
      <p:sp>
        <p:nvSpPr>
          <p:cNvPr id="5595" name="Google Shape;5595;p34"/>
          <p:cNvSpPr txBox="1">
            <a:spLocks noGrp="1"/>
          </p:cNvSpPr>
          <p:nvPr>
            <p:ph type="title"/>
          </p:nvPr>
        </p:nvSpPr>
        <p:spPr>
          <a:xfrm>
            <a:off x="722375" y="539500"/>
            <a:ext cx="7699200" cy="5727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en" sz="2400" dirty="0"/>
              <a:t>A. Pengembalian Portofolio yang Diharapkan</a:t>
            </a:r>
            <a:endParaRPr sz="2400" dirty="0"/>
          </a:p>
        </p:txBody>
      </p:sp>
      <p:sp>
        <p:nvSpPr>
          <p:cNvPr id="5596" name="Google Shape;5596;p34"/>
          <p:cNvSpPr txBox="1">
            <a:spLocks noGrp="1"/>
          </p:cNvSpPr>
          <p:nvPr>
            <p:ph type="subTitle" idx="1"/>
          </p:nvPr>
        </p:nvSpPr>
        <p:spPr>
          <a:xfrm>
            <a:off x="918671" y="2441586"/>
            <a:ext cx="3205800" cy="1239000"/>
          </a:xfrm>
          <a:prstGeom prst="rect">
            <a:avLst/>
          </a:prstGeom>
        </p:spPr>
        <p:txBody>
          <a:bodyPr spcFirstLastPara="1" wrap="square" lIns="91425" tIns="91425" rIns="91425" bIns="91425" anchor="t" anchorCtr="0">
            <a:noAutofit/>
          </a:bodyPr>
          <a:lstStyle/>
          <a:p>
            <a:pPr marL="0" lvl="0" indent="0" algn="just" rtl="0">
              <a:spcBef>
                <a:spcPts val="0"/>
              </a:spcBef>
              <a:spcAft>
                <a:spcPts val="0"/>
              </a:spcAft>
              <a:buNone/>
            </a:pPr>
            <a:r>
              <a:rPr lang="en" sz="1400" dirty="0"/>
              <a:t>Tingkat pengembalian portofolio yang diharapkan sederhananya adalah rata-rata tertimbang dari tingkat pengembalian yang diharapkan dari setiap aset dalam portofolio dengan pembobotan berdasarkan persentase setiap aset dari total portofolio.</a:t>
            </a:r>
            <a:endParaRPr sz="1400" dirty="0"/>
          </a:p>
        </p:txBody>
      </p:sp>
      <p:sp>
        <p:nvSpPr>
          <p:cNvPr id="5597" name="Google Shape;5597;p34"/>
          <p:cNvSpPr txBox="1">
            <a:spLocks noGrp="1"/>
          </p:cNvSpPr>
          <p:nvPr>
            <p:ph type="subTitle" idx="2"/>
          </p:nvPr>
        </p:nvSpPr>
        <p:spPr>
          <a:xfrm>
            <a:off x="4838920" y="2098803"/>
            <a:ext cx="3205800" cy="1239000"/>
          </a:xfrm>
          <a:prstGeom prst="rect">
            <a:avLst/>
          </a:prstGeom>
        </p:spPr>
        <p:txBody>
          <a:bodyPr spcFirstLastPara="1" wrap="square" lIns="91425" tIns="91425" rIns="91425" bIns="91425" anchor="t" anchorCtr="0">
            <a:noAutofit/>
          </a:bodyPr>
          <a:lstStyle/>
          <a:p>
            <a:pPr marL="228600" lvl="0" indent="-228600" algn="just" rtl="0">
              <a:spcBef>
                <a:spcPts val="0"/>
              </a:spcBef>
              <a:spcAft>
                <a:spcPts val="0"/>
              </a:spcAft>
              <a:buAutoNum type="arabicPeriod"/>
            </a:pPr>
            <a:r>
              <a:rPr lang="en" dirty="0"/>
              <a:t>Anlisis ini harus dipandang dengan kritis. </a:t>
            </a:r>
            <a:r>
              <a:rPr lang="en-ID" dirty="0"/>
              <a:t>N</a:t>
            </a:r>
            <a:r>
              <a:rPr lang="en" dirty="0"/>
              <a:t>amun,hal itu penting dan diperlukan dalam pengambilan keputusan investasi yang cerdas.</a:t>
            </a:r>
          </a:p>
          <a:p>
            <a:pPr marL="228600" lvl="0" indent="-228600" algn="just" rtl="0">
              <a:spcBef>
                <a:spcPts val="0"/>
              </a:spcBef>
              <a:spcAft>
                <a:spcPts val="0"/>
              </a:spcAft>
              <a:buAutoNum type="arabicPeriod"/>
            </a:pPr>
            <a:r>
              <a:rPr lang="en" dirty="0"/>
              <a:t>Menambah perusahaan yang dianggap berelatif berisiko, tingkat pengembalian seperti yang diperkirakan oleh rata-rata investor akan cukup tinggi.</a:t>
            </a:r>
          </a:p>
          <a:p>
            <a:pPr marL="228600" lvl="0" indent="-228600" algn="just" rtl="0">
              <a:spcBef>
                <a:spcPts val="0"/>
              </a:spcBef>
              <a:spcAft>
                <a:spcPts val="0"/>
              </a:spcAft>
              <a:buAutoNum type="arabicPeriod"/>
            </a:pPr>
            <a:r>
              <a:rPr lang="en" dirty="0"/>
              <a:t>Pengembalian portofolio mungkin masih mendekati pengembalian yang diharapkan meskipun pengembalian setiap saham berbeda jauh dari nilai yang diharapkan.</a:t>
            </a:r>
            <a:endParaRPr dirty="0"/>
          </a:p>
        </p:txBody>
      </p:sp>
      <p:sp>
        <p:nvSpPr>
          <p:cNvPr id="5599" name="Google Shape;5599;p34"/>
          <p:cNvSpPr txBox="1">
            <a:spLocks noGrp="1"/>
          </p:cNvSpPr>
          <p:nvPr>
            <p:ph type="subTitle" idx="4"/>
          </p:nvPr>
        </p:nvSpPr>
        <p:spPr>
          <a:xfrm>
            <a:off x="4838909" y="1673699"/>
            <a:ext cx="3205800" cy="465900"/>
          </a:xfrm>
          <a:prstGeom prst="rect">
            <a:avLst/>
          </a:prstGeom>
        </p:spPr>
        <p:txBody>
          <a:bodyPr spcFirstLastPara="1" wrap="square" lIns="91425" tIns="91425" rIns="91425" bIns="91425" anchor="b" anchorCtr="0">
            <a:noAutofit/>
          </a:bodyPr>
          <a:lstStyle/>
          <a:p>
            <a:pPr marL="0" lvl="0" indent="0" algn="ctr" rtl="0">
              <a:spcBef>
                <a:spcPts val="0"/>
              </a:spcBef>
              <a:spcAft>
                <a:spcPts val="0"/>
              </a:spcAft>
              <a:buNone/>
            </a:pPr>
            <a:r>
              <a:rPr lang="en" sz="1200" dirty="0"/>
              <a:t>Poin tambahan yang harus dilakukan</a:t>
            </a:r>
            <a:endParaRPr sz="1200" dirty="0"/>
          </a:p>
        </p:txBody>
      </p:sp>
    </p:spTree>
    <p:extLst>
      <p:ext uri="{BB962C8B-B14F-4D97-AF65-F5344CB8AC3E}">
        <p14:creationId xmlns:p14="http://schemas.microsoft.com/office/powerpoint/2010/main" val="3777348652"/>
      </p:ext>
    </p:extLst>
  </p:cSld>
  <p:clrMapOvr>
    <a:masterClrMapping/>
  </p:clrMapOvr>
  <p:transition spd="slow">
    <p:push dir="u"/>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5592"/>
        <p:cNvGrpSpPr/>
        <p:nvPr/>
      </p:nvGrpSpPr>
      <p:grpSpPr>
        <a:xfrm>
          <a:off x="0" y="0"/>
          <a:ext cx="0" cy="0"/>
          <a:chOff x="0" y="0"/>
          <a:chExt cx="0" cy="0"/>
        </a:xfrm>
      </p:grpSpPr>
      <p:sp>
        <p:nvSpPr>
          <p:cNvPr id="5595" name="Google Shape;5595;p34"/>
          <p:cNvSpPr txBox="1">
            <a:spLocks noGrp="1"/>
          </p:cNvSpPr>
          <p:nvPr>
            <p:ph type="title"/>
          </p:nvPr>
        </p:nvSpPr>
        <p:spPr>
          <a:xfrm>
            <a:off x="722375" y="539500"/>
            <a:ext cx="7699200" cy="5727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en" sz="2400" dirty="0"/>
              <a:t>B. Risiko Portofolio</a:t>
            </a:r>
            <a:endParaRPr sz="2400" dirty="0"/>
          </a:p>
        </p:txBody>
      </p:sp>
      <p:sp>
        <p:nvSpPr>
          <p:cNvPr id="5596" name="Google Shape;5596;p34"/>
          <p:cNvSpPr txBox="1">
            <a:spLocks noGrp="1"/>
          </p:cNvSpPr>
          <p:nvPr>
            <p:ph type="subTitle" idx="1"/>
          </p:nvPr>
        </p:nvSpPr>
        <p:spPr>
          <a:xfrm>
            <a:off x="896093" y="2317407"/>
            <a:ext cx="3205800" cy="1239000"/>
          </a:xfrm>
          <a:prstGeom prst="rect">
            <a:avLst/>
          </a:prstGeom>
        </p:spPr>
        <p:txBody>
          <a:bodyPr spcFirstLastPara="1" wrap="square" lIns="91425" tIns="91425" rIns="91425" bIns="91425" anchor="t" anchorCtr="0">
            <a:noAutofit/>
          </a:bodyPr>
          <a:lstStyle/>
          <a:p>
            <a:pPr marL="0" lvl="0" indent="0" algn="just"/>
            <a:r>
              <a:rPr lang="en-ID" sz="1400" dirty="0" err="1"/>
              <a:t>Ketika</a:t>
            </a:r>
            <a:r>
              <a:rPr lang="en-ID" sz="1400" dirty="0"/>
              <a:t> </a:t>
            </a:r>
            <a:r>
              <a:rPr lang="en-ID" sz="1400" dirty="0" err="1"/>
              <a:t>saham</a:t>
            </a:r>
            <a:r>
              <a:rPr lang="en-ID" sz="1400" dirty="0"/>
              <a:t> </a:t>
            </a:r>
            <a:r>
              <a:rPr lang="en-ID" sz="1400" dirty="0" err="1"/>
              <a:t>memiliki</a:t>
            </a:r>
            <a:r>
              <a:rPr lang="en-ID" sz="1400" dirty="0"/>
              <a:t> </a:t>
            </a:r>
            <a:r>
              <a:rPr lang="en-ID" sz="1400" dirty="0" err="1"/>
              <a:t>korelasi</a:t>
            </a:r>
            <a:r>
              <a:rPr lang="en-ID" sz="1400" dirty="0"/>
              <a:t> </a:t>
            </a:r>
            <a:r>
              <a:rPr lang="en-ID" sz="1400" dirty="0" err="1"/>
              <a:t>negatif</a:t>
            </a:r>
            <a:r>
              <a:rPr lang="en-ID" sz="1400" dirty="0"/>
              <a:t> </a:t>
            </a:r>
            <a:r>
              <a:rPr lang="en-ID" sz="1400" dirty="0" err="1"/>
              <a:t>sempurna</a:t>
            </a:r>
            <a:r>
              <a:rPr lang="en-ID" sz="1400" dirty="0"/>
              <a:t> (p = - 1), </a:t>
            </a:r>
            <a:r>
              <a:rPr lang="en-ID" sz="1400" dirty="0" err="1"/>
              <a:t>semua</a:t>
            </a:r>
            <a:r>
              <a:rPr lang="en-ID" sz="1400" dirty="0"/>
              <a:t> </a:t>
            </a:r>
            <a:r>
              <a:rPr lang="en-ID" sz="1400" dirty="0" err="1"/>
              <a:t>risiko</a:t>
            </a:r>
            <a:r>
              <a:rPr lang="en-ID" sz="1400" dirty="0"/>
              <a:t> </a:t>
            </a:r>
            <a:r>
              <a:rPr lang="en-ID" sz="1400" dirty="0" err="1"/>
              <a:t>akan</a:t>
            </a:r>
            <a:r>
              <a:rPr lang="en-ID" sz="1400" dirty="0"/>
              <a:t> </a:t>
            </a:r>
            <a:r>
              <a:rPr lang="en-ID" sz="1400" dirty="0" err="1"/>
              <a:t>dapatdihilangkan</a:t>
            </a:r>
            <a:r>
              <a:rPr lang="en-ID" sz="1400" dirty="0"/>
              <a:t> </a:t>
            </a:r>
            <a:r>
              <a:rPr lang="en-ID" sz="1400" dirty="0" err="1"/>
              <a:t>melalui</a:t>
            </a:r>
            <a:r>
              <a:rPr lang="en-ID" sz="1400" dirty="0"/>
              <a:t> </a:t>
            </a:r>
            <a:r>
              <a:rPr lang="en-ID" sz="1400" dirty="0" err="1"/>
              <a:t>diversifikasi</a:t>
            </a:r>
            <a:r>
              <a:rPr lang="en-ID" sz="1400" dirty="0"/>
              <a:t>. </a:t>
            </a:r>
            <a:r>
              <a:rPr lang="en-ID" sz="1400" dirty="0" err="1"/>
              <a:t>Namun</a:t>
            </a:r>
            <a:r>
              <a:rPr lang="en-ID" sz="1400" dirty="0"/>
              <a:t>, </a:t>
            </a:r>
            <a:r>
              <a:rPr lang="en-ID" sz="1400" dirty="0" err="1"/>
              <a:t>ketika</a:t>
            </a:r>
            <a:r>
              <a:rPr lang="en-ID" sz="1400" dirty="0"/>
              <a:t> </a:t>
            </a:r>
            <a:r>
              <a:rPr lang="en-ID" sz="1400" dirty="0" err="1"/>
              <a:t>saham</a:t>
            </a:r>
            <a:r>
              <a:rPr lang="en-ID" sz="1400" dirty="0"/>
              <a:t> </a:t>
            </a:r>
            <a:r>
              <a:rPr lang="en-ID" sz="1400" dirty="0" err="1"/>
              <a:t>memiliki</a:t>
            </a:r>
            <a:r>
              <a:rPr lang="en-ID" sz="1400" dirty="0"/>
              <a:t> </a:t>
            </a:r>
            <a:r>
              <a:rPr lang="en-ID" sz="1400" dirty="0" err="1"/>
              <a:t>korelasi</a:t>
            </a:r>
            <a:r>
              <a:rPr lang="en-ID" sz="1400" dirty="0"/>
              <a:t> </a:t>
            </a:r>
            <a:r>
              <a:rPr lang="en-ID" sz="1400" dirty="0" err="1"/>
              <a:t>positif</a:t>
            </a:r>
            <a:r>
              <a:rPr lang="en-ID" sz="1400" dirty="0"/>
              <a:t> </a:t>
            </a:r>
            <a:r>
              <a:rPr lang="en-ID" sz="1400" dirty="0" err="1"/>
              <a:t>sempurna</a:t>
            </a:r>
            <a:r>
              <a:rPr lang="en-ID" sz="1400" dirty="0"/>
              <a:t>(p = +1,0), </a:t>
            </a:r>
            <a:r>
              <a:rPr lang="en-ID" sz="1400" dirty="0" err="1"/>
              <a:t>diversifikasi</a:t>
            </a:r>
            <a:r>
              <a:rPr lang="en-ID" sz="1400" dirty="0"/>
              <a:t> </a:t>
            </a:r>
            <a:r>
              <a:rPr lang="en-ID" sz="1400" dirty="0" err="1"/>
              <a:t>akan</a:t>
            </a:r>
            <a:r>
              <a:rPr lang="en-ID" sz="1400" dirty="0"/>
              <a:t> </a:t>
            </a:r>
            <a:r>
              <a:rPr lang="en-ID" sz="1400" dirty="0" err="1"/>
              <a:t>sia-sia</a:t>
            </a:r>
            <a:r>
              <a:rPr lang="en-ID" sz="1400" dirty="0"/>
              <a:t> </a:t>
            </a:r>
            <a:r>
              <a:rPr lang="en-ID" sz="1400" dirty="0" err="1"/>
              <a:t>belaka</a:t>
            </a:r>
            <a:r>
              <a:rPr lang="en-ID" sz="1400" dirty="0"/>
              <a:t>. </a:t>
            </a:r>
            <a:r>
              <a:rPr lang="en-ID" sz="1400" dirty="0" err="1"/>
              <a:t>Dalam</a:t>
            </a:r>
            <a:r>
              <a:rPr lang="en-ID" sz="1400" dirty="0"/>
              <a:t> </a:t>
            </a:r>
            <a:r>
              <a:rPr lang="en-ID" sz="1400" dirty="0" err="1"/>
              <a:t>kenyatannya</a:t>
            </a:r>
            <a:r>
              <a:rPr lang="en-ID" sz="1400" dirty="0"/>
              <a:t>, </a:t>
            </a:r>
            <a:r>
              <a:rPr lang="en-ID" sz="1400" dirty="0" err="1"/>
              <a:t>sebagian</a:t>
            </a:r>
            <a:r>
              <a:rPr lang="en-ID" sz="1400" dirty="0"/>
              <a:t> </a:t>
            </a:r>
            <a:r>
              <a:rPr lang="en-ID" sz="1400" dirty="0" err="1"/>
              <a:t>besar</a:t>
            </a:r>
            <a:r>
              <a:rPr lang="en-ID" sz="1400" dirty="0"/>
              <a:t> </a:t>
            </a:r>
            <a:r>
              <a:rPr lang="en-ID" sz="1400" dirty="0" err="1"/>
              <a:t>sahamberkorelasi</a:t>
            </a:r>
            <a:r>
              <a:rPr lang="en-ID" sz="1400" dirty="0"/>
              <a:t> </a:t>
            </a:r>
            <a:r>
              <a:rPr lang="en-ID" sz="1400" dirty="0" err="1"/>
              <a:t>positif</a:t>
            </a:r>
            <a:r>
              <a:rPr lang="en-ID" sz="1400" dirty="0"/>
              <a:t>, </a:t>
            </a:r>
            <a:r>
              <a:rPr lang="en-ID" sz="1400" dirty="0" err="1"/>
              <a:t>tetapi</a:t>
            </a:r>
            <a:r>
              <a:rPr lang="en-ID" sz="1400" dirty="0"/>
              <a:t> </a:t>
            </a:r>
            <a:r>
              <a:rPr lang="en-ID" sz="1400" dirty="0" err="1"/>
              <a:t>tidak</a:t>
            </a:r>
            <a:r>
              <a:rPr lang="en-ID" sz="1400" dirty="0"/>
              <a:t> </a:t>
            </a:r>
            <a:r>
              <a:rPr lang="en-ID" sz="1400" dirty="0" err="1"/>
              <a:t>secara</a:t>
            </a:r>
            <a:r>
              <a:rPr lang="en-ID" sz="1400" dirty="0"/>
              <a:t> </a:t>
            </a:r>
            <a:r>
              <a:rPr lang="en-ID" sz="1400" dirty="0" err="1"/>
              <a:t>sempurna</a:t>
            </a:r>
            <a:r>
              <a:rPr lang="en-ID" sz="1400" dirty="0"/>
              <a:t>.</a:t>
            </a:r>
            <a:endParaRPr sz="1400" dirty="0"/>
          </a:p>
        </p:txBody>
      </p:sp>
      <p:sp>
        <p:nvSpPr>
          <p:cNvPr id="5597" name="Google Shape;5597;p34"/>
          <p:cNvSpPr txBox="1">
            <a:spLocks noGrp="1"/>
          </p:cNvSpPr>
          <p:nvPr>
            <p:ph type="subTitle" idx="2"/>
          </p:nvPr>
        </p:nvSpPr>
        <p:spPr>
          <a:xfrm>
            <a:off x="4357510" y="1850447"/>
            <a:ext cx="4255911" cy="1239000"/>
          </a:xfrm>
          <a:prstGeom prst="rect">
            <a:avLst/>
          </a:prstGeom>
        </p:spPr>
        <p:txBody>
          <a:bodyPr spcFirstLastPara="1" wrap="square" lIns="91425" tIns="91425" rIns="91425" bIns="91425" anchor="t" anchorCtr="0">
            <a:noAutofit/>
          </a:bodyPr>
          <a:lstStyle/>
          <a:p>
            <a:pPr marL="228600" lvl="0" indent="-228600" algn="just" rtl="0">
              <a:spcBef>
                <a:spcPts val="0"/>
              </a:spcBef>
              <a:spcAft>
                <a:spcPts val="0"/>
              </a:spcAft>
              <a:buAutoNum type="arabicPeriod"/>
            </a:pPr>
            <a:r>
              <a:rPr lang="en-US" dirty="0" err="1"/>
              <a:t>Risiko</a:t>
            </a:r>
            <a:r>
              <a:rPr lang="en-US" dirty="0"/>
              <a:t> </a:t>
            </a:r>
            <a:r>
              <a:rPr lang="en-US" dirty="0" err="1"/>
              <a:t>portofolio</a:t>
            </a:r>
            <a:r>
              <a:rPr lang="en-US" dirty="0"/>
              <a:t> </a:t>
            </a:r>
            <a:r>
              <a:rPr lang="en-US" dirty="0" err="1"/>
              <a:t>menurun</a:t>
            </a:r>
            <a:r>
              <a:rPr lang="en-US" dirty="0"/>
              <a:t> </a:t>
            </a:r>
            <a:r>
              <a:rPr lang="en-US" dirty="0" err="1"/>
              <a:t>etika</a:t>
            </a:r>
            <a:r>
              <a:rPr lang="en-US" dirty="0"/>
              <a:t> </a:t>
            </a:r>
            <a:r>
              <a:rPr lang="en-US" dirty="0" err="1"/>
              <a:t>saham</a:t>
            </a:r>
            <a:r>
              <a:rPr lang="en-US" dirty="0"/>
              <a:t> </a:t>
            </a:r>
            <a:r>
              <a:rPr lang="en-US" dirty="0" err="1"/>
              <a:t>ditambahkan</a:t>
            </a:r>
            <a:endParaRPr lang="en-US" dirty="0"/>
          </a:p>
          <a:p>
            <a:pPr marL="228600" lvl="0" indent="-228600" algn="just" rtl="0">
              <a:spcBef>
                <a:spcPts val="0"/>
              </a:spcBef>
              <a:spcAft>
                <a:spcPts val="0"/>
              </a:spcAft>
              <a:buAutoNum type="arabicPeriod"/>
            </a:pPr>
            <a:r>
              <a:rPr lang="en-US" dirty="0" err="1"/>
              <a:t>Risiko</a:t>
            </a:r>
            <a:r>
              <a:rPr lang="en-US" dirty="0"/>
              <a:t> </a:t>
            </a:r>
            <a:r>
              <a:rPr lang="en-US" dirty="0" err="1"/>
              <a:t>potofolio</a:t>
            </a:r>
            <a:r>
              <a:rPr lang="en-US" dirty="0"/>
              <a:t> </a:t>
            </a:r>
            <a:r>
              <a:rPr lang="en-US" dirty="0" err="1"/>
              <a:t>dapat</a:t>
            </a:r>
            <a:r>
              <a:rPr lang="en-US" dirty="0"/>
              <a:t> </a:t>
            </a:r>
            <a:r>
              <a:rPr lang="en-US" dirty="0" err="1"/>
              <a:t>dibagi</a:t>
            </a:r>
            <a:r>
              <a:rPr lang="en-US" dirty="0"/>
              <a:t> </a:t>
            </a:r>
            <a:r>
              <a:rPr lang="en-US" dirty="0" err="1"/>
              <a:t>menjadi</a:t>
            </a:r>
            <a:r>
              <a:rPr lang="en-US" dirty="0"/>
              <a:t> </a:t>
            </a:r>
            <a:r>
              <a:rPr lang="en-US" dirty="0" err="1"/>
              <a:t>dua</a:t>
            </a:r>
            <a:r>
              <a:rPr lang="en-US" dirty="0"/>
              <a:t> </a:t>
            </a:r>
            <a:r>
              <a:rPr lang="en-US" dirty="0" err="1"/>
              <a:t>bagian</a:t>
            </a:r>
            <a:r>
              <a:rPr lang="en-US" dirty="0"/>
              <a:t>, </a:t>
            </a:r>
            <a:r>
              <a:rPr lang="en-US" dirty="0" err="1"/>
              <a:t>risiko</a:t>
            </a:r>
            <a:r>
              <a:rPr lang="en-US" dirty="0"/>
              <a:t> yang </a:t>
            </a:r>
            <a:r>
              <a:rPr lang="en-US" dirty="0" err="1"/>
              <a:t>dapat</a:t>
            </a:r>
            <a:r>
              <a:rPr lang="en-US" dirty="0"/>
              <a:t> </a:t>
            </a:r>
            <a:r>
              <a:rPr lang="en-US" dirty="0" err="1"/>
              <a:t>diverifikasi</a:t>
            </a:r>
            <a:r>
              <a:rPr lang="en-US" dirty="0"/>
              <a:t> </a:t>
            </a:r>
            <a:r>
              <a:rPr lang="en-US" dirty="0" err="1"/>
              <a:t>dan</a:t>
            </a:r>
            <a:r>
              <a:rPr lang="en-US" dirty="0"/>
              <a:t> </a:t>
            </a:r>
            <a:r>
              <a:rPr lang="en-US" dirty="0" err="1"/>
              <a:t>risiko</a:t>
            </a:r>
            <a:r>
              <a:rPr lang="en-US" dirty="0"/>
              <a:t> </a:t>
            </a:r>
            <a:r>
              <a:rPr lang="en-US" dirty="0" err="1"/>
              <a:t>pasar</a:t>
            </a:r>
            <a:endParaRPr lang="en-US" dirty="0"/>
          </a:p>
          <a:p>
            <a:pPr marL="228600" lvl="0" indent="-228600" algn="just" rtl="0">
              <a:spcBef>
                <a:spcPts val="0"/>
              </a:spcBef>
              <a:spcAft>
                <a:spcPts val="0"/>
              </a:spcAft>
              <a:buAutoNum type="arabicPeriod"/>
            </a:pPr>
            <a:r>
              <a:rPr lang="en-US" dirty="0" err="1"/>
              <a:t>Risiko</a:t>
            </a:r>
            <a:r>
              <a:rPr lang="en-US" dirty="0"/>
              <a:t> yang </a:t>
            </a:r>
            <a:r>
              <a:rPr lang="en-US" dirty="0" err="1"/>
              <a:t>dapat</a:t>
            </a:r>
            <a:r>
              <a:rPr lang="en-US" dirty="0"/>
              <a:t> </a:t>
            </a:r>
            <a:r>
              <a:rPr lang="en-US" dirty="0" err="1"/>
              <a:t>diverifikasi</a:t>
            </a:r>
            <a:r>
              <a:rPr lang="en-US" dirty="0"/>
              <a:t> </a:t>
            </a:r>
            <a:r>
              <a:rPr lang="en-US" dirty="0" err="1"/>
              <a:t>disebabkan</a:t>
            </a:r>
            <a:r>
              <a:rPr lang="en-US" dirty="0"/>
              <a:t> </a:t>
            </a:r>
            <a:r>
              <a:rPr lang="en-US" dirty="0" err="1"/>
              <a:t>oleh</a:t>
            </a:r>
            <a:r>
              <a:rPr lang="en-US" dirty="0"/>
              <a:t> </a:t>
            </a:r>
            <a:r>
              <a:rPr lang="en-US" dirty="0" err="1"/>
              <a:t>kejadian</a:t>
            </a:r>
            <a:r>
              <a:rPr lang="en-US" dirty="0"/>
              <a:t> </a:t>
            </a:r>
            <a:r>
              <a:rPr lang="en-US" dirty="0" err="1"/>
              <a:t>acak</a:t>
            </a:r>
            <a:r>
              <a:rPr lang="en-US" dirty="0"/>
              <a:t> </a:t>
            </a:r>
            <a:r>
              <a:rPr lang="en-US" dirty="0" err="1"/>
              <a:t>dan</a:t>
            </a:r>
            <a:r>
              <a:rPr lang="en-US" dirty="0"/>
              <a:t> </a:t>
            </a:r>
            <a:r>
              <a:rPr lang="en-US" dirty="0" err="1"/>
              <a:t>tidak</a:t>
            </a:r>
            <a:r>
              <a:rPr lang="en-US" dirty="0"/>
              <a:t> </a:t>
            </a:r>
            <a:r>
              <a:rPr lang="en-US" dirty="0" err="1"/>
              <a:t>terencana</a:t>
            </a:r>
            <a:r>
              <a:rPr lang="en-US" dirty="0"/>
              <a:t>. </a:t>
            </a:r>
          </a:p>
          <a:p>
            <a:pPr marL="228600" lvl="0" indent="-228600" algn="just" rtl="0">
              <a:spcBef>
                <a:spcPts val="0"/>
              </a:spcBef>
              <a:spcAft>
                <a:spcPts val="0"/>
              </a:spcAft>
              <a:buAutoNum type="arabicPeriod"/>
            </a:pPr>
            <a:r>
              <a:rPr lang="en-US" dirty="0" err="1"/>
              <a:t>Apabila</a:t>
            </a:r>
            <a:r>
              <a:rPr lang="en-US" dirty="0"/>
              <a:t> </a:t>
            </a:r>
            <a:r>
              <a:rPr lang="en-US" dirty="0" err="1"/>
              <a:t>kita</a:t>
            </a:r>
            <a:r>
              <a:rPr lang="en-US" dirty="0"/>
              <a:t> </a:t>
            </a:r>
            <a:r>
              <a:rPr lang="en-US" dirty="0" err="1"/>
              <a:t>secara</a:t>
            </a:r>
            <a:r>
              <a:rPr lang="en-US" dirty="0"/>
              <a:t> </a:t>
            </a:r>
            <a:r>
              <a:rPr lang="en-US" dirty="0" err="1"/>
              <a:t>hari-hati</a:t>
            </a:r>
            <a:r>
              <a:rPr lang="en-US" dirty="0"/>
              <a:t> </a:t>
            </a:r>
            <a:r>
              <a:rPr lang="en-US" dirty="0" err="1"/>
              <a:t>memilih</a:t>
            </a:r>
            <a:r>
              <a:rPr lang="en-US" dirty="0"/>
              <a:t> </a:t>
            </a:r>
            <a:r>
              <a:rPr lang="en-US" dirty="0" err="1"/>
              <a:t>saham</a:t>
            </a:r>
            <a:r>
              <a:rPr lang="en-US" dirty="0"/>
              <a:t> di </a:t>
            </a:r>
            <a:r>
              <a:rPr lang="en-US" dirty="0" err="1"/>
              <a:t>dalam</a:t>
            </a:r>
            <a:r>
              <a:rPr lang="en-US" dirty="0"/>
              <a:t> </a:t>
            </a:r>
            <a:r>
              <a:rPr lang="en-US" dirty="0" err="1"/>
              <a:t>portofolio</a:t>
            </a:r>
            <a:r>
              <a:rPr lang="en-US" dirty="0"/>
              <a:t> </a:t>
            </a:r>
            <a:r>
              <a:rPr lang="en-US" dirty="0" err="1"/>
              <a:t>dan</a:t>
            </a:r>
            <a:r>
              <a:rPr lang="en-US" dirty="0"/>
              <a:t> </a:t>
            </a:r>
            <a:r>
              <a:rPr lang="en-US" dirty="0" err="1"/>
              <a:t>tidak</a:t>
            </a:r>
            <a:r>
              <a:rPr lang="en-US" dirty="0"/>
              <a:t> </a:t>
            </a:r>
            <a:r>
              <a:rPr lang="en-US" dirty="0" err="1"/>
              <a:t>menambah</a:t>
            </a:r>
            <a:r>
              <a:rPr lang="en-US" dirty="0"/>
              <a:t> </a:t>
            </a:r>
            <a:r>
              <a:rPr lang="en-US" dirty="0" err="1"/>
              <a:t>saham</a:t>
            </a:r>
            <a:r>
              <a:rPr lang="en-US" dirty="0"/>
              <a:t> </a:t>
            </a:r>
            <a:r>
              <a:rPr lang="en-US" dirty="0" err="1"/>
              <a:t>secara</a:t>
            </a:r>
            <a:r>
              <a:rPr lang="en-US" dirty="0"/>
              <a:t> </a:t>
            </a:r>
            <a:r>
              <a:rPr lang="en-US" dirty="0" err="1"/>
              <a:t>acak</a:t>
            </a:r>
            <a:r>
              <a:rPr lang="en-US" dirty="0"/>
              <a:t>, </a:t>
            </a:r>
            <a:r>
              <a:rPr lang="en-US" dirty="0" err="1"/>
              <a:t>grafik</a:t>
            </a:r>
            <a:r>
              <a:rPr lang="en-US" dirty="0"/>
              <a:t> </a:t>
            </a:r>
            <a:r>
              <a:rPr lang="en-US" dirty="0" err="1"/>
              <a:t>akan</a:t>
            </a:r>
            <a:r>
              <a:rPr lang="en-US" dirty="0"/>
              <a:t> </a:t>
            </a:r>
            <a:r>
              <a:rPr lang="en-US" dirty="0" err="1"/>
              <a:t>berubah</a:t>
            </a:r>
            <a:endParaRPr lang="en-US" dirty="0"/>
          </a:p>
          <a:p>
            <a:pPr marL="228600" lvl="0" indent="-228600" algn="just" rtl="0">
              <a:spcBef>
                <a:spcPts val="0"/>
              </a:spcBef>
              <a:spcAft>
                <a:spcPts val="0"/>
              </a:spcAft>
              <a:buAutoNum type="arabicPeriod"/>
            </a:pPr>
            <a:r>
              <a:rPr lang="en-US" dirty="0" err="1"/>
              <a:t>Sebagian</a:t>
            </a:r>
            <a:r>
              <a:rPr lang="en-US" dirty="0"/>
              <a:t> </a:t>
            </a:r>
            <a:r>
              <a:rPr lang="en-US" dirty="0" err="1"/>
              <a:t>besar</a:t>
            </a:r>
            <a:r>
              <a:rPr lang="en-US" dirty="0"/>
              <a:t> investor </a:t>
            </a:r>
            <a:r>
              <a:rPr lang="en-US" dirty="0" err="1"/>
              <a:t>bersifat</a:t>
            </a:r>
            <a:r>
              <a:rPr lang="en-US" dirty="0"/>
              <a:t> </a:t>
            </a:r>
            <a:r>
              <a:rPr lang="en-US" dirty="0" err="1"/>
              <a:t>rasional</a:t>
            </a:r>
            <a:r>
              <a:rPr lang="en-US" dirty="0"/>
              <a:t> </a:t>
            </a:r>
            <a:r>
              <a:rPr lang="en-US" dirty="0" err="1"/>
              <a:t>dalam</a:t>
            </a:r>
            <a:r>
              <a:rPr lang="en-US" dirty="0"/>
              <a:t> </a:t>
            </a:r>
            <a:r>
              <a:rPr lang="en-US" dirty="0" err="1"/>
              <a:t>arti</a:t>
            </a:r>
            <a:r>
              <a:rPr lang="en-US" dirty="0"/>
              <a:t> </a:t>
            </a:r>
            <a:r>
              <a:rPr lang="en-US" dirty="0" err="1"/>
              <a:t>bahwa</a:t>
            </a:r>
            <a:r>
              <a:rPr lang="en-US" dirty="0"/>
              <a:t> </a:t>
            </a:r>
            <a:r>
              <a:rPr lang="en-US" dirty="0" err="1"/>
              <a:t>mereka</a:t>
            </a:r>
            <a:r>
              <a:rPr lang="en-US" dirty="0"/>
              <a:t> </a:t>
            </a:r>
            <a:r>
              <a:rPr lang="en-US" dirty="0" err="1"/>
              <a:t>tidak</a:t>
            </a:r>
            <a:r>
              <a:rPr lang="en-US" dirty="0"/>
              <a:t> </a:t>
            </a:r>
            <a:r>
              <a:rPr lang="en-US" dirty="0" err="1"/>
              <a:t>menyukai</a:t>
            </a:r>
            <a:r>
              <a:rPr lang="en-US" dirty="0"/>
              <a:t> </a:t>
            </a:r>
            <a:r>
              <a:rPr lang="en-US" dirty="0" err="1"/>
              <a:t>risiko</a:t>
            </a:r>
            <a:r>
              <a:rPr lang="en-US" dirty="0"/>
              <a:t>, </a:t>
            </a:r>
            <a:r>
              <a:rPr lang="en-US" dirty="0" err="1"/>
              <a:t>hal</a:t>
            </a:r>
            <a:r>
              <a:rPr lang="en-US" dirty="0"/>
              <a:t> </a:t>
            </a:r>
            <a:r>
              <a:rPr lang="en-US" dirty="0" err="1"/>
              <a:t>lainnya</a:t>
            </a:r>
            <a:r>
              <a:rPr lang="en-US" dirty="0"/>
              <a:t> </a:t>
            </a:r>
            <a:r>
              <a:rPr lang="en-US" dirty="0" err="1"/>
              <a:t>tetap</a:t>
            </a:r>
            <a:r>
              <a:rPr lang="en-US" dirty="0"/>
              <a:t> </a:t>
            </a:r>
            <a:r>
              <a:rPr lang="en-US" dirty="0" err="1"/>
              <a:t>sama</a:t>
            </a:r>
            <a:r>
              <a:rPr lang="en-US" dirty="0"/>
              <a:t>.</a:t>
            </a:r>
          </a:p>
          <a:p>
            <a:pPr marL="228600" lvl="0" indent="-228600" algn="just" rtl="0">
              <a:spcBef>
                <a:spcPts val="0"/>
              </a:spcBef>
              <a:spcAft>
                <a:spcPts val="0"/>
              </a:spcAft>
              <a:buAutoNum type="arabicPeriod"/>
            </a:pPr>
            <a:r>
              <a:rPr lang="en-US" dirty="0" err="1"/>
              <a:t>Standar</a:t>
            </a:r>
            <a:r>
              <a:rPr lang="en-US" dirty="0"/>
              <a:t> </a:t>
            </a:r>
            <a:r>
              <a:rPr lang="en-US" dirty="0" err="1"/>
              <a:t>deviaso</a:t>
            </a:r>
            <a:r>
              <a:rPr lang="en-US" dirty="0"/>
              <a:t> </a:t>
            </a:r>
            <a:r>
              <a:rPr lang="en-US" dirty="0" err="1"/>
              <a:t>pengembalian</a:t>
            </a:r>
            <a:r>
              <a:rPr lang="en-US" dirty="0"/>
              <a:t> yang </a:t>
            </a:r>
            <a:r>
              <a:rPr lang="en-US" dirty="0" err="1"/>
              <a:t>diharapkan</a:t>
            </a:r>
            <a:r>
              <a:rPr lang="en-US" dirty="0"/>
              <a:t>, sigma, </a:t>
            </a:r>
            <a:r>
              <a:rPr lang="en-US" dirty="0" err="1"/>
              <a:t>tidak</a:t>
            </a:r>
            <a:r>
              <a:rPr lang="en-US" dirty="0"/>
              <a:t> </a:t>
            </a:r>
            <a:r>
              <a:rPr lang="en-US" dirty="0" err="1"/>
              <a:t>tepat</a:t>
            </a:r>
            <a:r>
              <a:rPr lang="en-US" dirty="0"/>
              <a:t> </a:t>
            </a:r>
            <a:r>
              <a:rPr lang="en-US" dirty="0" err="1"/>
              <a:t>digunakan</a:t>
            </a:r>
            <a:r>
              <a:rPr lang="en-US" dirty="0"/>
              <a:t> </a:t>
            </a:r>
            <a:r>
              <a:rPr lang="en-US" dirty="0" err="1"/>
              <a:t>karena</a:t>
            </a:r>
            <a:r>
              <a:rPr lang="en-US" dirty="0"/>
              <a:t> </a:t>
            </a:r>
            <a:r>
              <a:rPr lang="en-US" dirty="0" err="1"/>
              <a:t>mencakup</a:t>
            </a:r>
            <a:r>
              <a:rPr lang="en-US" dirty="0"/>
              <a:t> </a:t>
            </a:r>
            <a:r>
              <a:rPr lang="en-US" dirty="0" err="1"/>
              <a:t>risiko</a:t>
            </a:r>
            <a:r>
              <a:rPr lang="en-US" dirty="0"/>
              <a:t> yang </a:t>
            </a:r>
            <a:r>
              <a:rPr lang="en-US" dirty="0" err="1"/>
              <a:t>dapat</a:t>
            </a:r>
            <a:r>
              <a:rPr lang="en-US" dirty="0"/>
              <a:t> </a:t>
            </a:r>
            <a:r>
              <a:rPr lang="en-US" dirty="0" err="1"/>
              <a:t>dihilangkan</a:t>
            </a:r>
            <a:r>
              <a:rPr lang="en-US" dirty="0"/>
              <a:t> </a:t>
            </a:r>
            <a:r>
              <a:rPr lang="en-US" dirty="0" err="1"/>
              <a:t>dengan</a:t>
            </a:r>
            <a:r>
              <a:rPr lang="en-US" dirty="0"/>
              <a:t> </a:t>
            </a:r>
            <a:r>
              <a:rPr lang="en-US" dirty="0" err="1"/>
              <a:t>memiliki</a:t>
            </a:r>
            <a:r>
              <a:rPr lang="en-US" dirty="0"/>
              <a:t> </a:t>
            </a:r>
            <a:r>
              <a:rPr lang="en-US" dirty="0" err="1"/>
              <a:t>saham</a:t>
            </a:r>
            <a:r>
              <a:rPr lang="en-US" dirty="0"/>
              <a:t> </a:t>
            </a:r>
            <a:r>
              <a:rPr lang="en-US" dirty="0" err="1"/>
              <a:t>itu</a:t>
            </a:r>
            <a:r>
              <a:rPr lang="en-US" dirty="0"/>
              <a:t> </a:t>
            </a:r>
            <a:r>
              <a:rPr lang="en-US" dirty="0" err="1"/>
              <a:t>dalam</a:t>
            </a:r>
            <a:r>
              <a:rPr lang="en-US" dirty="0"/>
              <a:t> </a:t>
            </a:r>
            <a:r>
              <a:rPr lang="en-US" dirty="0" err="1"/>
              <a:t>portofolio</a:t>
            </a:r>
            <a:r>
              <a:rPr lang="en-US" dirty="0"/>
              <a:t> </a:t>
            </a:r>
          </a:p>
        </p:txBody>
      </p:sp>
      <p:sp>
        <p:nvSpPr>
          <p:cNvPr id="5599" name="Google Shape;5599;p34"/>
          <p:cNvSpPr txBox="1">
            <a:spLocks noGrp="1"/>
          </p:cNvSpPr>
          <p:nvPr>
            <p:ph type="subTitle" idx="4"/>
          </p:nvPr>
        </p:nvSpPr>
        <p:spPr>
          <a:xfrm>
            <a:off x="4466375" y="1384547"/>
            <a:ext cx="3205800" cy="465900"/>
          </a:xfrm>
          <a:prstGeom prst="rect">
            <a:avLst/>
          </a:prstGeom>
        </p:spPr>
        <p:txBody>
          <a:bodyPr spcFirstLastPara="1" wrap="square" lIns="91425" tIns="91425" rIns="91425" bIns="91425" anchor="b" anchorCtr="0">
            <a:noAutofit/>
          </a:bodyPr>
          <a:lstStyle/>
          <a:p>
            <a:pPr marL="0" lvl="0" indent="0" algn="ctr" rtl="0">
              <a:spcBef>
                <a:spcPts val="0"/>
              </a:spcBef>
              <a:spcAft>
                <a:spcPts val="0"/>
              </a:spcAft>
              <a:buNone/>
            </a:pPr>
            <a:r>
              <a:rPr lang="en" sz="1200" dirty="0"/>
              <a:t>Poin tambahan yang harus dilakukan</a:t>
            </a:r>
            <a:endParaRPr sz="1200" dirty="0"/>
          </a:p>
        </p:txBody>
      </p:sp>
    </p:spTree>
    <p:extLst>
      <p:ext uri="{BB962C8B-B14F-4D97-AF65-F5344CB8AC3E}">
        <p14:creationId xmlns:p14="http://schemas.microsoft.com/office/powerpoint/2010/main" val="1120788723"/>
      </p:ext>
    </p:extLst>
  </p:cSld>
  <p:clrMapOvr>
    <a:masterClrMapping/>
  </p:clrMapOvr>
  <p:transition spd="slow">
    <p:push dir="u"/>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5592"/>
        <p:cNvGrpSpPr/>
        <p:nvPr/>
      </p:nvGrpSpPr>
      <p:grpSpPr>
        <a:xfrm>
          <a:off x="0" y="0"/>
          <a:ext cx="0" cy="0"/>
          <a:chOff x="0" y="0"/>
          <a:chExt cx="0" cy="0"/>
        </a:xfrm>
      </p:grpSpPr>
      <p:sp>
        <p:nvSpPr>
          <p:cNvPr id="5595" name="Google Shape;5595;p34"/>
          <p:cNvSpPr txBox="1">
            <a:spLocks noGrp="1"/>
          </p:cNvSpPr>
          <p:nvPr>
            <p:ph type="title"/>
          </p:nvPr>
        </p:nvSpPr>
        <p:spPr>
          <a:xfrm>
            <a:off x="722375" y="539500"/>
            <a:ext cx="7699200" cy="5727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en" sz="2400" dirty="0"/>
              <a:t>C. Risiko Dalam Konteks Portofolio: Koefesien Beta</a:t>
            </a:r>
            <a:endParaRPr sz="2400" dirty="0"/>
          </a:p>
        </p:txBody>
      </p:sp>
      <p:sp>
        <p:nvSpPr>
          <p:cNvPr id="2" name="Subtitle 1"/>
          <p:cNvSpPr>
            <a:spLocks noGrp="1"/>
          </p:cNvSpPr>
          <p:nvPr>
            <p:ph type="subTitle" idx="1"/>
          </p:nvPr>
        </p:nvSpPr>
        <p:spPr>
          <a:xfrm>
            <a:off x="722375" y="1263425"/>
            <a:ext cx="7699200" cy="2461907"/>
          </a:xfrm>
        </p:spPr>
        <p:txBody>
          <a:bodyPr/>
          <a:lstStyle/>
          <a:p>
            <a:pPr marL="180975" indent="0" algn="just"/>
            <a:r>
              <a:rPr lang="en-ID" sz="1400" dirty="0" err="1"/>
              <a:t>Pertama</a:t>
            </a:r>
            <a:r>
              <a:rPr lang="en-ID" sz="1400" dirty="0"/>
              <a:t>, </a:t>
            </a:r>
            <a:r>
              <a:rPr lang="en-ID" sz="1400" dirty="0" err="1"/>
              <a:t>perhatikan</a:t>
            </a:r>
            <a:r>
              <a:rPr lang="en-ID" sz="1400" dirty="0"/>
              <a:t> </a:t>
            </a:r>
            <a:r>
              <a:rPr lang="en-ID" sz="1400" dirty="0" err="1"/>
              <a:t>bahwa</a:t>
            </a:r>
            <a:r>
              <a:rPr lang="en-ID" sz="1400" dirty="0"/>
              <a:t> </a:t>
            </a:r>
            <a:r>
              <a:rPr lang="en-ID" sz="1400" dirty="0" err="1"/>
              <a:t>semua</a:t>
            </a:r>
            <a:r>
              <a:rPr lang="en-ID" sz="1400" dirty="0"/>
              <a:t> </a:t>
            </a:r>
            <a:r>
              <a:rPr lang="en-ID" sz="1400" dirty="0" err="1"/>
              <a:t>risiko</a:t>
            </a:r>
            <a:r>
              <a:rPr lang="en-ID" sz="1400" dirty="0"/>
              <a:t>, </a:t>
            </a:r>
            <a:r>
              <a:rPr lang="en-ID" sz="1400" dirty="0" err="1"/>
              <a:t>kecuali</a:t>
            </a:r>
            <a:r>
              <a:rPr lang="en-ID" sz="1400" dirty="0"/>
              <a:t> yang </a:t>
            </a:r>
            <a:r>
              <a:rPr lang="en-ID" sz="1400" dirty="0" err="1"/>
              <a:t>terkait</a:t>
            </a:r>
            <a:r>
              <a:rPr lang="en-ID" sz="1400" dirty="0"/>
              <a:t> </a:t>
            </a:r>
            <a:r>
              <a:rPr lang="en-ID" sz="1400" dirty="0" err="1"/>
              <a:t>dengan</a:t>
            </a:r>
            <a:r>
              <a:rPr lang="en-ID" sz="1400" dirty="0"/>
              <a:t> </a:t>
            </a:r>
            <a:r>
              <a:rPr lang="en-ID" sz="1400" dirty="0" err="1"/>
              <a:t>pergerakan</a:t>
            </a:r>
            <a:r>
              <a:rPr lang="en-ID" sz="1400" dirty="0"/>
              <a:t> </a:t>
            </a:r>
            <a:r>
              <a:rPr lang="en-ID" sz="1400" dirty="0" err="1"/>
              <a:t>pasar</a:t>
            </a:r>
            <a:r>
              <a:rPr lang="en-ID" sz="1400" dirty="0"/>
              <a:t> </a:t>
            </a:r>
            <a:r>
              <a:rPr lang="en-ID" sz="1400" dirty="0" err="1"/>
              <a:t>secara</a:t>
            </a:r>
            <a:r>
              <a:rPr lang="en-ID" sz="1400" dirty="0"/>
              <a:t> </a:t>
            </a:r>
            <a:r>
              <a:rPr lang="en-ID" sz="1400" dirty="0" err="1"/>
              <a:t>luas</a:t>
            </a:r>
            <a:r>
              <a:rPr lang="en-ID" sz="1400" dirty="0"/>
              <a:t>, </a:t>
            </a:r>
            <a:r>
              <a:rPr lang="en-ID" sz="1400" dirty="0" err="1"/>
              <a:t>dapat</a:t>
            </a:r>
            <a:r>
              <a:rPr lang="en-ID" sz="1400" dirty="0"/>
              <a:t> </a:t>
            </a:r>
            <a:r>
              <a:rPr lang="en-ID" sz="1400" dirty="0" err="1"/>
              <a:t>dan</a:t>
            </a:r>
            <a:r>
              <a:rPr lang="en-ID" sz="1400" dirty="0"/>
              <a:t> </a:t>
            </a:r>
            <a:r>
              <a:rPr lang="en-ID" sz="1400" dirty="0" err="1"/>
              <a:t>akan</a:t>
            </a:r>
            <a:r>
              <a:rPr lang="en-ID" sz="1400" dirty="0"/>
              <a:t> </a:t>
            </a:r>
            <a:r>
              <a:rPr lang="en-ID" sz="1400" dirty="0" err="1"/>
              <a:t>didiversifikasi</a:t>
            </a:r>
            <a:r>
              <a:rPr lang="en-ID" sz="1400" dirty="0"/>
              <a:t> ole para investor- investor yang </a:t>
            </a:r>
            <a:r>
              <a:rPr lang="en-ID" sz="1400" dirty="0" err="1"/>
              <a:t>rasional</a:t>
            </a:r>
            <a:r>
              <a:rPr lang="en-ID" sz="1400" dirty="0"/>
              <a:t> </a:t>
            </a:r>
            <a:r>
              <a:rPr lang="en-ID" sz="1400" dirty="0" err="1"/>
              <a:t>akan</a:t>
            </a:r>
            <a:r>
              <a:rPr lang="en-ID" sz="1400" dirty="0"/>
              <a:t> </a:t>
            </a:r>
            <a:r>
              <a:rPr lang="en-ID" sz="1400" dirty="0" err="1"/>
              <a:t>memiliki</a:t>
            </a:r>
            <a:r>
              <a:rPr lang="en-ID" sz="1400" dirty="0"/>
              <a:t> </a:t>
            </a:r>
            <a:r>
              <a:rPr lang="en-ID" sz="1400" dirty="0" err="1"/>
              <a:t>saham</a:t>
            </a:r>
            <a:r>
              <a:rPr lang="en-ID" sz="1400" dirty="0"/>
              <a:t> yang </a:t>
            </a:r>
            <a:r>
              <a:rPr lang="en-ID" sz="1400" dirty="0" err="1"/>
              <a:t>cukup</a:t>
            </a:r>
            <a:r>
              <a:rPr lang="en-ID" sz="1400" dirty="0"/>
              <a:t> </a:t>
            </a:r>
            <a:r>
              <a:rPr lang="en-ID" sz="1400" dirty="0" err="1"/>
              <a:t>untuk</a:t>
            </a:r>
            <a:r>
              <a:rPr lang="en-ID" sz="1400" dirty="0"/>
              <a:t> </a:t>
            </a:r>
            <a:r>
              <a:rPr lang="en-ID" sz="1400" dirty="0" err="1"/>
              <a:t>menurunkan</a:t>
            </a:r>
            <a:r>
              <a:rPr lang="en-ID" sz="1400" dirty="0"/>
              <a:t> </a:t>
            </a:r>
            <a:r>
              <a:rPr lang="en-ID" sz="1400" dirty="0" err="1"/>
              <a:t>kurva</a:t>
            </a:r>
            <a:r>
              <a:rPr lang="en-ID" sz="1400" dirty="0"/>
              <a:t> </a:t>
            </a:r>
            <a:r>
              <a:rPr lang="en-ID" sz="1400" dirty="0" err="1"/>
              <a:t>risiko</a:t>
            </a:r>
            <a:r>
              <a:rPr lang="en-ID" sz="1400" dirty="0"/>
              <a:t>. </a:t>
            </a:r>
          </a:p>
          <a:p>
            <a:pPr marL="180975" indent="0" algn="just"/>
            <a:r>
              <a:rPr lang="en-ID" sz="1400" dirty="0" err="1"/>
              <a:t>Risiko</a:t>
            </a:r>
            <a:r>
              <a:rPr lang="en-ID" sz="1400" dirty="0"/>
              <a:t> yang </a:t>
            </a:r>
            <a:r>
              <a:rPr lang="en-ID" sz="1400" dirty="0" err="1"/>
              <a:t>tersisa</a:t>
            </a:r>
            <a:r>
              <a:rPr lang="en-ID" sz="1400" dirty="0"/>
              <a:t> </a:t>
            </a:r>
            <a:r>
              <a:rPr lang="en-ID" sz="1400" dirty="0" err="1"/>
              <a:t>setelah</a:t>
            </a:r>
            <a:r>
              <a:rPr lang="en-ID" sz="1400" dirty="0"/>
              <a:t> </a:t>
            </a:r>
            <a:r>
              <a:rPr lang="en-ID" sz="1400" dirty="0" err="1"/>
              <a:t>suatu</a:t>
            </a:r>
            <a:r>
              <a:rPr lang="en-ID" sz="1400" dirty="0"/>
              <a:t> </a:t>
            </a:r>
            <a:r>
              <a:rPr lang="en-ID" sz="1400" dirty="0" err="1"/>
              <a:t>saham</a:t>
            </a:r>
            <a:r>
              <a:rPr lang="en-ID" sz="1400" dirty="0"/>
              <a:t> </a:t>
            </a:r>
            <a:r>
              <a:rPr lang="en-ID" sz="1400" dirty="0" err="1"/>
              <a:t>berada</a:t>
            </a:r>
            <a:r>
              <a:rPr lang="en-ID" sz="1400" dirty="0"/>
              <a:t> di </a:t>
            </a:r>
            <a:r>
              <a:rPr lang="en-ID" sz="1400" dirty="0" err="1"/>
              <a:t>portofolio</a:t>
            </a:r>
            <a:r>
              <a:rPr lang="en-ID" sz="1400" dirty="0"/>
              <a:t> yang </a:t>
            </a:r>
            <a:r>
              <a:rPr lang="en-ID" sz="1400" dirty="0" err="1"/>
              <a:t>didiversifikasi</a:t>
            </a:r>
            <a:r>
              <a:rPr lang="en-ID" sz="1400" dirty="0"/>
              <a:t> </a:t>
            </a:r>
            <a:r>
              <a:rPr lang="en-ID" sz="1400" dirty="0" err="1"/>
              <a:t>adalah</a:t>
            </a:r>
            <a:r>
              <a:rPr lang="en-ID" sz="1400" dirty="0"/>
              <a:t> </a:t>
            </a:r>
            <a:r>
              <a:rPr lang="en-ID" sz="1400" dirty="0" err="1"/>
              <a:t>kontribusinga</a:t>
            </a:r>
            <a:r>
              <a:rPr lang="en-ID" sz="1400" dirty="0"/>
              <a:t> </a:t>
            </a:r>
            <a:r>
              <a:rPr lang="en-ID" sz="1400" dirty="0" err="1"/>
              <a:t>terhadap</a:t>
            </a:r>
            <a:r>
              <a:rPr lang="en-ID" sz="1400" dirty="0"/>
              <a:t> </a:t>
            </a:r>
            <a:r>
              <a:rPr lang="en-ID" sz="1400" dirty="0" err="1"/>
              <a:t>risiko</a:t>
            </a:r>
            <a:r>
              <a:rPr lang="en-ID" sz="1400" dirty="0"/>
              <a:t> </a:t>
            </a:r>
            <a:r>
              <a:rPr lang="en-ID" sz="1400" dirty="0" err="1"/>
              <a:t>pasar</a:t>
            </a:r>
            <a:r>
              <a:rPr lang="en-ID" sz="1400" dirty="0"/>
              <a:t>, </a:t>
            </a:r>
            <a:r>
              <a:rPr lang="en-ID" sz="1400" dirty="0" err="1"/>
              <a:t>dan</a:t>
            </a:r>
            <a:r>
              <a:rPr lang="en-ID" sz="1400" dirty="0"/>
              <a:t> </a:t>
            </a:r>
            <a:r>
              <a:rPr lang="en-ID" sz="1400" dirty="0" err="1"/>
              <a:t>risko</a:t>
            </a:r>
            <a:r>
              <a:rPr lang="en-ID" sz="1400" dirty="0"/>
              <a:t> mi </a:t>
            </a:r>
            <a:r>
              <a:rPr lang="en-ID" sz="1400" dirty="0" err="1"/>
              <a:t>dapat</a:t>
            </a:r>
            <a:r>
              <a:rPr lang="en-ID" sz="1400" dirty="0"/>
              <a:t> </a:t>
            </a:r>
            <a:r>
              <a:rPr lang="en-ID" sz="1400" dirty="0" err="1"/>
              <a:t>diukur</a:t>
            </a:r>
            <a:r>
              <a:rPr lang="en-ID" sz="1400" dirty="0"/>
              <a:t> </a:t>
            </a:r>
            <a:r>
              <a:rPr lang="en-ID" sz="1400" dirty="0" err="1"/>
              <a:t>dari</a:t>
            </a:r>
            <a:r>
              <a:rPr lang="en-ID" sz="1400" dirty="0"/>
              <a:t> </a:t>
            </a:r>
            <a:r>
              <a:rPr lang="en-ID" sz="1400" dirty="0" err="1"/>
              <a:t>sejauh</a:t>
            </a:r>
            <a:r>
              <a:rPr lang="en-ID" sz="1400" dirty="0"/>
              <a:t> mana </a:t>
            </a:r>
            <a:r>
              <a:rPr lang="en-ID" sz="1400" dirty="0" err="1"/>
              <a:t>salam</a:t>
            </a:r>
            <a:r>
              <a:rPr lang="en-ID" sz="1400" dirty="0"/>
              <a:t> </a:t>
            </a:r>
            <a:r>
              <a:rPr lang="en-ID" sz="1400" dirty="0" err="1"/>
              <a:t>tenchat</a:t>
            </a:r>
            <a:r>
              <a:rPr lang="en-ID" sz="1400" dirty="0"/>
              <a:t> </a:t>
            </a:r>
            <a:r>
              <a:rPr lang="en-ID" sz="1400" dirty="0" err="1"/>
              <a:t>bergenak</a:t>
            </a:r>
            <a:r>
              <a:rPr lang="en-ID" sz="1400" dirty="0"/>
              <a:t> </a:t>
            </a:r>
            <a:r>
              <a:rPr lang="en-ID" sz="1400" dirty="0" err="1"/>
              <a:t>naik</a:t>
            </a:r>
            <a:r>
              <a:rPr lang="en-ID" sz="1400" dirty="0"/>
              <a:t> </a:t>
            </a:r>
            <a:r>
              <a:rPr lang="en-ID" sz="1400" dirty="0" err="1"/>
              <a:t>stau</a:t>
            </a:r>
            <a:r>
              <a:rPr lang="en-ID" sz="1400" dirty="0"/>
              <a:t> </a:t>
            </a:r>
            <a:r>
              <a:rPr lang="en-ID" sz="1400" dirty="0" err="1"/>
              <a:t>turan</a:t>
            </a:r>
            <a:r>
              <a:rPr lang="en-ID" sz="1400" dirty="0"/>
              <a:t> </a:t>
            </a:r>
            <a:r>
              <a:rPr lang="en-ID" sz="1400" dirty="0" err="1"/>
              <a:t>mengikust</a:t>
            </a:r>
            <a:r>
              <a:rPr lang="en-ID" sz="1400" dirty="0"/>
              <a:t> </a:t>
            </a:r>
            <a:r>
              <a:rPr lang="en-ID" sz="1400" dirty="0" err="1"/>
              <a:t>pasar.Kecenderungan</a:t>
            </a:r>
            <a:r>
              <a:rPr lang="en-ID" sz="1400" dirty="0"/>
              <a:t> </a:t>
            </a:r>
            <a:r>
              <a:rPr lang="en-ID" sz="1400" dirty="0" err="1"/>
              <a:t>saham</a:t>
            </a:r>
            <a:r>
              <a:rPr lang="en-ID" sz="1400" dirty="0"/>
              <a:t> </a:t>
            </a:r>
            <a:r>
              <a:rPr lang="en-ID" sz="1400" dirty="0" err="1"/>
              <a:t>untuk</a:t>
            </a:r>
            <a:r>
              <a:rPr lang="en-ID" sz="1400" dirty="0"/>
              <a:t> </a:t>
            </a:r>
            <a:r>
              <a:rPr lang="en-ID" sz="1400" dirty="0" err="1"/>
              <a:t>bergerak</a:t>
            </a:r>
            <a:r>
              <a:rPr lang="en-ID" sz="1400" dirty="0"/>
              <a:t> </a:t>
            </a:r>
            <a:r>
              <a:rPr lang="en-ID" sz="1400" dirty="0" err="1"/>
              <a:t>naik</a:t>
            </a:r>
            <a:r>
              <a:rPr lang="en-ID" sz="1400" dirty="0"/>
              <a:t> </a:t>
            </a:r>
            <a:r>
              <a:rPr lang="en-ID" sz="1400" dirty="0" err="1"/>
              <a:t>dan</a:t>
            </a:r>
            <a:r>
              <a:rPr lang="en-ID" sz="1400" dirty="0"/>
              <a:t> </a:t>
            </a:r>
            <a:r>
              <a:rPr lang="en-ID" sz="1400" dirty="0" err="1"/>
              <a:t>curun</a:t>
            </a:r>
            <a:r>
              <a:rPr lang="en-ID" sz="1400" dirty="0"/>
              <a:t> </a:t>
            </a:r>
            <a:r>
              <a:rPr lang="en-ID" sz="1400" dirty="0" err="1"/>
              <a:t>mengikuti</a:t>
            </a:r>
            <a:r>
              <a:rPr lang="en-ID" sz="1400" dirty="0"/>
              <a:t> </a:t>
            </a:r>
            <a:r>
              <a:rPr lang="en-ID" sz="1400" dirty="0" err="1"/>
              <a:t>pasar</a:t>
            </a:r>
            <a:r>
              <a:rPr lang="en-ID" sz="1400" dirty="0"/>
              <a:t> </a:t>
            </a:r>
            <a:r>
              <a:rPr lang="en-ID" sz="1400" dirty="0" err="1"/>
              <a:t>diukur</a:t>
            </a:r>
            <a:r>
              <a:rPr lang="en-ID" sz="1400" dirty="0"/>
              <a:t> </a:t>
            </a:r>
            <a:r>
              <a:rPr lang="en-ID" sz="1400" dirty="0" err="1"/>
              <a:t>oleh</a:t>
            </a:r>
            <a:r>
              <a:rPr lang="en-ID" sz="1400" dirty="0"/>
              <a:t> </a:t>
            </a:r>
            <a:r>
              <a:rPr lang="en-ID" sz="1400" dirty="0" err="1"/>
              <a:t>koefisien</a:t>
            </a:r>
            <a:r>
              <a:rPr lang="en-ID" sz="1400" dirty="0"/>
              <a:t> beta (beta coefficient). b. </a:t>
            </a:r>
            <a:r>
              <a:rPr lang="en-ID" sz="1400" dirty="0" err="1"/>
              <a:t>Idealnya</a:t>
            </a:r>
            <a:r>
              <a:rPr lang="en-ID" sz="1400" dirty="0"/>
              <a:t>, </a:t>
            </a:r>
            <a:r>
              <a:rPr lang="en-ID" sz="1400" dirty="0" err="1"/>
              <a:t>kerika</a:t>
            </a:r>
            <a:r>
              <a:rPr lang="en-ID" sz="1400" dirty="0"/>
              <a:t> </a:t>
            </a:r>
            <a:r>
              <a:rPr lang="en-ID" sz="1400" dirty="0" err="1"/>
              <a:t>memperkirakan</a:t>
            </a:r>
            <a:r>
              <a:rPr lang="en-ID" sz="1400" dirty="0"/>
              <a:t> beta </a:t>
            </a:r>
            <a:r>
              <a:rPr lang="en-ID" sz="1400" dirty="0" err="1"/>
              <a:t>saham</a:t>
            </a:r>
            <a:r>
              <a:rPr lang="en-ID" sz="1400" dirty="0"/>
              <a:t>. </a:t>
            </a:r>
            <a:r>
              <a:rPr lang="en-ID" sz="1400" dirty="0" err="1"/>
              <a:t>kita</a:t>
            </a:r>
            <a:r>
              <a:rPr lang="en-ID" sz="1400" dirty="0"/>
              <a:t> </a:t>
            </a:r>
            <a:r>
              <a:rPr lang="en-ID" sz="1400" dirty="0" err="1"/>
              <a:t>memiliki</a:t>
            </a:r>
            <a:r>
              <a:rPr lang="en-ID" sz="1400" dirty="0"/>
              <a:t> bola </a:t>
            </a:r>
            <a:r>
              <a:rPr lang="en-ID" sz="1400" dirty="0" err="1"/>
              <a:t>kristal</a:t>
            </a:r>
            <a:r>
              <a:rPr lang="en-ID" sz="1400" dirty="0"/>
              <a:t> yang </a:t>
            </a:r>
            <a:r>
              <a:rPr lang="en-ID" sz="1400" dirty="0" err="1"/>
              <a:t>dapat</a:t>
            </a:r>
            <a:r>
              <a:rPr lang="en-ID" sz="1400" dirty="0"/>
              <a:t> </a:t>
            </a:r>
            <a:r>
              <a:rPr lang="en-ID" sz="1400" dirty="0" err="1"/>
              <a:t>menginformasikan</a:t>
            </a:r>
            <a:r>
              <a:rPr lang="en-ID" sz="1400" dirty="0"/>
              <a:t> </a:t>
            </a:r>
            <a:r>
              <a:rPr lang="en-ID" sz="1400" dirty="0" err="1"/>
              <a:t>bagaimana</a:t>
            </a:r>
            <a:r>
              <a:rPr lang="en-ID" sz="1400" dirty="0"/>
              <a:t> </a:t>
            </a:r>
            <a:r>
              <a:rPr lang="en-ID" sz="1400" dirty="0" err="1"/>
              <a:t>pergerakan</a:t>
            </a:r>
            <a:r>
              <a:rPr lang="en-ID" sz="1400" dirty="0"/>
              <a:t> </a:t>
            </a:r>
            <a:r>
              <a:rPr lang="en-ID" sz="1400" dirty="0" err="1"/>
              <a:t>saham</a:t>
            </a:r>
            <a:r>
              <a:rPr lang="en-ID" sz="1400" dirty="0"/>
              <a:t> </a:t>
            </a:r>
            <a:r>
              <a:rPr lang="en-ID" sz="1400" dirty="0" err="1"/>
              <a:t>tersebut</a:t>
            </a:r>
            <a:r>
              <a:rPr lang="en-ID" sz="1400" dirty="0"/>
              <a:t> </a:t>
            </a:r>
            <a:r>
              <a:rPr lang="en-ID" sz="1400" dirty="0" err="1"/>
              <a:t>terhadap</a:t>
            </a:r>
            <a:r>
              <a:rPr lang="en-ID" sz="1400" dirty="0"/>
              <a:t> </a:t>
            </a:r>
            <a:r>
              <a:rPr lang="en-ID" sz="1400" dirty="0" err="1"/>
              <a:t>keseluruhan</a:t>
            </a:r>
            <a:r>
              <a:rPr lang="en-ID" sz="1400" dirty="0"/>
              <a:t> </a:t>
            </a:r>
            <a:r>
              <a:rPr lang="en-ID" sz="1400" dirty="0" err="1"/>
              <a:t>pasar</a:t>
            </a:r>
            <a:r>
              <a:rPr lang="en-ID" sz="1400" dirty="0"/>
              <a:t> </a:t>
            </a:r>
            <a:r>
              <a:rPr lang="en-ID" sz="1400" dirty="0" err="1"/>
              <a:t>saham</a:t>
            </a:r>
            <a:r>
              <a:rPr lang="en-ID" sz="1400" dirty="0"/>
              <a:t> di masa </a:t>
            </a:r>
            <a:r>
              <a:rPr lang="en-ID" sz="1400" dirty="0" err="1"/>
              <a:t>depan</a:t>
            </a:r>
            <a:r>
              <a:rPr lang="en-ID" sz="1400" dirty="0"/>
              <a:t>. </a:t>
            </a:r>
            <a:r>
              <a:rPr lang="en-ID" sz="1400" dirty="0" err="1"/>
              <a:t>Namun</a:t>
            </a:r>
            <a:r>
              <a:rPr lang="en-ID" sz="1400" dirty="0"/>
              <a:t>. </a:t>
            </a:r>
            <a:r>
              <a:rPr lang="en-ID" sz="1400" dirty="0" err="1"/>
              <a:t>karena</a:t>
            </a:r>
            <a:r>
              <a:rPr lang="en-ID" sz="1400" dirty="0"/>
              <a:t> </a:t>
            </a:r>
            <a:r>
              <a:rPr lang="en-ID" sz="1400" dirty="0" err="1"/>
              <a:t>kita</a:t>
            </a:r>
            <a:r>
              <a:rPr lang="en-ID" sz="1400" dirty="0"/>
              <a:t> </a:t>
            </a:r>
            <a:r>
              <a:rPr lang="en-ID" sz="1400" dirty="0" err="1"/>
              <a:t>cidak</a:t>
            </a:r>
            <a:r>
              <a:rPr lang="en-ID" sz="1400" dirty="0"/>
              <a:t> </a:t>
            </a:r>
            <a:r>
              <a:rPr lang="en-ID" sz="1400" dirty="0" err="1"/>
              <a:t>dapat</a:t>
            </a:r>
            <a:r>
              <a:rPr lang="en-ID" sz="1400" dirty="0"/>
              <a:t> </a:t>
            </a:r>
            <a:r>
              <a:rPr lang="en-ID" sz="1400" dirty="0" err="1"/>
              <a:t>melihat</a:t>
            </a:r>
            <a:r>
              <a:rPr lang="en-ID" sz="1400" dirty="0"/>
              <a:t> masa </a:t>
            </a:r>
            <a:r>
              <a:rPr lang="en-ID" sz="1400" dirty="0" err="1"/>
              <a:t>depan</a:t>
            </a:r>
            <a:r>
              <a:rPr lang="en-ID" sz="1400" dirty="0"/>
              <a:t>, </a:t>
            </a:r>
            <a:r>
              <a:rPr lang="en-ID" sz="1400" dirty="0" err="1"/>
              <a:t>kita</a:t>
            </a:r>
            <a:r>
              <a:rPr lang="en-ID" sz="1400" dirty="0"/>
              <a:t> </a:t>
            </a:r>
            <a:r>
              <a:rPr lang="en-ID" sz="1400" dirty="0" err="1"/>
              <a:t>sering</a:t>
            </a:r>
            <a:r>
              <a:rPr lang="en-ID" sz="1400" dirty="0"/>
              <a:t> kali </a:t>
            </a:r>
            <a:r>
              <a:rPr lang="en-ID" sz="1400" dirty="0" err="1"/>
              <a:t>menggunakan</a:t>
            </a:r>
            <a:r>
              <a:rPr lang="en-ID" sz="1400" dirty="0"/>
              <a:t> data </a:t>
            </a:r>
            <a:r>
              <a:rPr lang="en-ID" sz="1400" dirty="0" err="1"/>
              <a:t>historis</a:t>
            </a:r>
            <a:r>
              <a:rPr lang="en-ID" sz="1400" dirty="0"/>
              <a:t> </a:t>
            </a:r>
            <a:r>
              <a:rPr lang="en-ID" sz="1400" dirty="0" err="1"/>
              <a:t>dan</a:t>
            </a:r>
            <a:r>
              <a:rPr lang="en-ID" sz="1400" dirty="0"/>
              <a:t> </a:t>
            </a:r>
            <a:r>
              <a:rPr lang="en-ID" sz="1400" dirty="0" err="1"/>
              <a:t>berasumsi</a:t>
            </a:r>
            <a:r>
              <a:rPr lang="en-ID" sz="1400" dirty="0"/>
              <a:t> </a:t>
            </a:r>
            <a:r>
              <a:rPr lang="en-ID" sz="1400" dirty="0" err="1"/>
              <a:t>bahwa</a:t>
            </a:r>
            <a:r>
              <a:rPr lang="en-ID" sz="1400" dirty="0"/>
              <a:t> beta </a:t>
            </a:r>
            <a:r>
              <a:rPr lang="en-ID" sz="1400" dirty="0" err="1"/>
              <a:t>historis</a:t>
            </a:r>
            <a:r>
              <a:rPr lang="en-ID" sz="1400" dirty="0"/>
              <a:t> </a:t>
            </a:r>
            <a:r>
              <a:rPr lang="en-ID" sz="1400" dirty="0" err="1"/>
              <a:t>saham</a:t>
            </a:r>
            <a:r>
              <a:rPr lang="en-ID" sz="1400" dirty="0"/>
              <a:t> </a:t>
            </a:r>
            <a:r>
              <a:rPr lang="en-ID" sz="1400" dirty="0" err="1"/>
              <a:t>akan</a:t>
            </a:r>
            <a:r>
              <a:rPr lang="en-ID" sz="1400" dirty="0"/>
              <a:t> </a:t>
            </a:r>
            <a:r>
              <a:rPr lang="en-ID" sz="1400" dirty="0" err="1"/>
              <a:t>memberikan</a:t>
            </a:r>
            <a:r>
              <a:rPr lang="en-ID" sz="1400" dirty="0"/>
              <a:t> </a:t>
            </a:r>
            <a:r>
              <a:rPr lang="en-ID" sz="1400" dirty="0" err="1"/>
              <a:t>perkiraan</a:t>
            </a:r>
            <a:r>
              <a:rPr lang="en-ID" sz="1400" dirty="0"/>
              <a:t> yang </a:t>
            </a:r>
            <a:r>
              <a:rPr lang="en-ID" sz="1400" dirty="0" err="1"/>
              <a:t>beralasan</a:t>
            </a:r>
            <a:r>
              <a:rPr lang="en-ID" sz="1400" dirty="0"/>
              <a:t> </a:t>
            </a:r>
            <a:r>
              <a:rPr lang="en-ID" sz="1400" dirty="0" err="1"/>
              <a:t>tentang</a:t>
            </a:r>
            <a:r>
              <a:rPr lang="en-ID" sz="1400" dirty="0"/>
              <a:t> </a:t>
            </a:r>
            <a:r>
              <a:rPr lang="en-ID" sz="1400" dirty="0" err="1"/>
              <a:t>pergerakan</a:t>
            </a:r>
            <a:r>
              <a:rPr lang="en-ID" sz="1400" dirty="0"/>
              <a:t> </a:t>
            </a:r>
            <a:r>
              <a:rPr lang="en-ID" sz="1400" dirty="0" err="1"/>
              <a:t>saham</a:t>
            </a:r>
            <a:r>
              <a:rPr lang="en-ID" sz="1400" dirty="0"/>
              <a:t> relative </a:t>
            </a:r>
            <a:r>
              <a:rPr lang="en-ID" sz="1400" dirty="0" err="1"/>
              <a:t>terhadap</a:t>
            </a:r>
            <a:r>
              <a:rPr lang="en-ID" sz="1400" dirty="0"/>
              <a:t> </a:t>
            </a:r>
            <a:r>
              <a:rPr lang="en-ID" sz="1400" dirty="0" err="1"/>
              <a:t>pasar</a:t>
            </a:r>
            <a:r>
              <a:rPr lang="en-ID" sz="1400" dirty="0"/>
              <a:t> di masa </a:t>
            </a:r>
            <a:r>
              <a:rPr lang="en-ID" sz="1400" dirty="0" err="1"/>
              <a:t>depan</a:t>
            </a:r>
            <a:r>
              <a:rPr lang="en-ID" sz="1400" dirty="0"/>
              <a:t>. </a:t>
            </a:r>
          </a:p>
          <a:p>
            <a:pPr marL="180975" indent="0" algn="just"/>
            <a:endParaRPr lang="en-ID" sz="1400" dirty="0"/>
          </a:p>
          <a:p>
            <a:pPr marL="180975" indent="0" algn="just"/>
            <a:r>
              <a:rPr lang="en-ID" sz="1400" i="1" dirty="0"/>
              <a:t>“</a:t>
            </a:r>
            <a:r>
              <a:rPr lang="en-ID" sz="1400" i="1" dirty="0" err="1"/>
              <a:t>Karena</a:t>
            </a:r>
            <a:r>
              <a:rPr lang="en-ID" sz="1400" i="1" dirty="0"/>
              <a:t> beta </a:t>
            </a:r>
            <a:r>
              <a:rPr lang="en-ID" sz="1400" i="1" dirty="0" err="1"/>
              <a:t>suatu</a:t>
            </a:r>
            <a:r>
              <a:rPr lang="en-ID" sz="1400" i="1" dirty="0"/>
              <a:t> </a:t>
            </a:r>
            <a:r>
              <a:rPr lang="en-ID" sz="1400" i="1" dirty="0" err="1"/>
              <a:t>saham</a:t>
            </a:r>
            <a:r>
              <a:rPr lang="en-ID" sz="1400" i="1" dirty="0"/>
              <a:t> </a:t>
            </a:r>
            <a:r>
              <a:rPr lang="en-ID" sz="1400" i="1" dirty="0" err="1"/>
              <a:t>mengukur</a:t>
            </a:r>
            <a:r>
              <a:rPr lang="en-ID" sz="1400" i="1" dirty="0"/>
              <a:t> </a:t>
            </a:r>
            <a:r>
              <a:rPr lang="en-ID" sz="1400" i="1" dirty="0" err="1"/>
              <a:t>kontribusi</a:t>
            </a:r>
            <a:r>
              <a:rPr lang="en-ID" sz="1400" i="1" dirty="0"/>
              <a:t> </a:t>
            </a:r>
            <a:r>
              <a:rPr lang="en-ID" sz="1400" i="1" dirty="0" err="1"/>
              <a:t>saham</a:t>
            </a:r>
            <a:r>
              <a:rPr lang="en-ID" sz="1400" i="1" dirty="0"/>
              <a:t> </a:t>
            </a:r>
            <a:r>
              <a:rPr lang="en-ID" sz="1400" i="1" dirty="0" err="1"/>
              <a:t>tersebut</a:t>
            </a:r>
            <a:r>
              <a:rPr lang="en-ID" sz="1400" i="1" dirty="0"/>
              <a:t> </a:t>
            </a:r>
            <a:r>
              <a:rPr lang="en-ID" sz="1400" i="1" dirty="0" err="1"/>
              <a:t>terhadap</a:t>
            </a:r>
            <a:r>
              <a:rPr lang="en-ID" sz="1400" i="1" dirty="0"/>
              <a:t> </a:t>
            </a:r>
            <a:r>
              <a:rPr lang="en-ID" sz="1400" i="1" dirty="0" err="1"/>
              <a:t>risiko</a:t>
            </a:r>
            <a:r>
              <a:rPr lang="en-ID" sz="1400" i="1" dirty="0"/>
              <a:t> </a:t>
            </a:r>
            <a:r>
              <a:rPr lang="en-ID" sz="1400" i="1" dirty="0" err="1"/>
              <a:t>portofolio</a:t>
            </a:r>
            <a:r>
              <a:rPr lang="en-ID" sz="1400" i="1" dirty="0"/>
              <a:t>, beta </a:t>
            </a:r>
            <a:r>
              <a:rPr lang="en-ID" sz="1400" i="1" dirty="0" err="1"/>
              <a:t>secara</a:t>
            </a:r>
            <a:r>
              <a:rPr lang="en-ID" sz="1400" i="1" dirty="0"/>
              <a:t> </a:t>
            </a:r>
            <a:r>
              <a:rPr lang="en-ID" sz="1400" i="1" dirty="0" err="1"/>
              <a:t>teoritis</a:t>
            </a:r>
            <a:r>
              <a:rPr lang="en-ID" sz="1400" i="1" dirty="0"/>
              <a:t> </a:t>
            </a:r>
            <a:r>
              <a:rPr lang="en-ID" sz="1400" i="1" dirty="0" err="1"/>
              <a:t>merupakan</a:t>
            </a:r>
            <a:r>
              <a:rPr lang="en-ID" sz="1400" i="1" dirty="0"/>
              <a:t> </a:t>
            </a:r>
            <a:r>
              <a:rPr lang="en-ID" sz="1400" i="1" dirty="0" err="1"/>
              <a:t>ukuran</a:t>
            </a:r>
            <a:r>
              <a:rPr lang="en-ID" sz="1400" i="1" dirty="0"/>
              <a:t> </a:t>
            </a:r>
            <a:r>
              <a:rPr lang="en-ID" sz="1400" i="1" dirty="0" err="1"/>
              <a:t>risiko</a:t>
            </a:r>
            <a:r>
              <a:rPr lang="en-ID" sz="1400" i="1" dirty="0"/>
              <a:t> </a:t>
            </a:r>
            <a:r>
              <a:rPr lang="en-ID" sz="1400" i="1" dirty="0" err="1"/>
              <a:t>saham</a:t>
            </a:r>
            <a:r>
              <a:rPr lang="en-ID" sz="1400" i="1" dirty="0"/>
              <a:t> yang </a:t>
            </a:r>
            <a:r>
              <a:rPr lang="en-ID" sz="1400" i="1" dirty="0" err="1"/>
              <a:t>tepat</a:t>
            </a:r>
            <a:r>
              <a:rPr lang="en-ID" sz="1400" i="1" dirty="0"/>
              <a:t>”.</a:t>
            </a:r>
            <a:endParaRPr lang="ar-SA" sz="1400" i="1" dirty="0"/>
          </a:p>
        </p:txBody>
      </p:sp>
    </p:spTree>
    <p:extLst>
      <p:ext uri="{BB962C8B-B14F-4D97-AF65-F5344CB8AC3E}">
        <p14:creationId xmlns:p14="http://schemas.microsoft.com/office/powerpoint/2010/main" val="2869906124"/>
      </p:ext>
    </p:extLst>
  </p:cSld>
  <p:clrMapOvr>
    <a:masterClrMapping/>
  </p:clrMapOvr>
  <p:transition spd="slow">
    <p:push dir="u"/>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5649"/>
        <p:cNvGrpSpPr/>
        <p:nvPr/>
      </p:nvGrpSpPr>
      <p:grpSpPr>
        <a:xfrm>
          <a:off x="0" y="0"/>
          <a:ext cx="0" cy="0"/>
          <a:chOff x="0" y="0"/>
          <a:chExt cx="0" cy="0"/>
        </a:xfrm>
      </p:grpSpPr>
      <p:sp>
        <p:nvSpPr>
          <p:cNvPr id="5650" name="Google Shape;5650;p35"/>
          <p:cNvSpPr txBox="1">
            <a:spLocks noGrp="1"/>
          </p:cNvSpPr>
          <p:nvPr>
            <p:ph type="title"/>
          </p:nvPr>
        </p:nvSpPr>
        <p:spPr>
          <a:xfrm>
            <a:off x="722375" y="990503"/>
            <a:ext cx="7699200" cy="5727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en" dirty="0"/>
              <a:t>Rangkuman</a:t>
            </a:r>
            <a:endParaRPr dirty="0"/>
          </a:p>
        </p:txBody>
      </p:sp>
      <p:sp>
        <p:nvSpPr>
          <p:cNvPr id="5651" name="Google Shape;5651;p35"/>
          <p:cNvSpPr txBox="1">
            <a:spLocks noGrp="1"/>
          </p:cNvSpPr>
          <p:nvPr>
            <p:ph type="subTitle" idx="1"/>
          </p:nvPr>
        </p:nvSpPr>
        <p:spPr>
          <a:xfrm>
            <a:off x="722375" y="2570565"/>
            <a:ext cx="2377200" cy="11964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en" dirty="0"/>
              <a:t>Risiko saham terdiri atas dua komponen, risiko pasar dan risiko yang dapat diverifikasi.</a:t>
            </a:r>
            <a:endParaRPr dirty="0"/>
          </a:p>
        </p:txBody>
      </p:sp>
      <p:sp>
        <p:nvSpPr>
          <p:cNvPr id="5652" name="Google Shape;5652;p35"/>
          <p:cNvSpPr txBox="1">
            <a:spLocks noGrp="1"/>
          </p:cNvSpPr>
          <p:nvPr>
            <p:ph type="subTitle" idx="2"/>
          </p:nvPr>
        </p:nvSpPr>
        <p:spPr>
          <a:xfrm>
            <a:off x="3383368" y="2570565"/>
            <a:ext cx="2377200" cy="1196400"/>
          </a:xfrm>
          <a:prstGeom prst="rect">
            <a:avLst/>
          </a:prstGeom>
        </p:spPr>
        <p:txBody>
          <a:bodyPr spcFirstLastPara="1" wrap="square" lIns="91425" tIns="91425" rIns="91425" bIns="91425" anchor="t" anchorCtr="0">
            <a:noAutofit/>
          </a:bodyPr>
          <a:lstStyle/>
          <a:p>
            <a:pPr marL="0" lvl="0" indent="0" algn="just" rtl="0">
              <a:spcBef>
                <a:spcPts val="0"/>
              </a:spcBef>
              <a:spcAft>
                <a:spcPts val="0"/>
              </a:spcAft>
              <a:buNone/>
            </a:pPr>
            <a:r>
              <a:rPr lang="en" dirty="0"/>
              <a:t>Risiko yang dapat diverifikasi dapat dihilangkan dengan verifikasi dan sebagian besar investor memang melalukan diversifikasi. Sisanya, risiko pasar yang disebabkan oleh pergerakan pasar saham secara umum</a:t>
            </a:r>
            <a:endParaRPr dirty="0"/>
          </a:p>
        </p:txBody>
      </p:sp>
      <p:sp>
        <p:nvSpPr>
          <p:cNvPr id="5653" name="Google Shape;5653;p35"/>
          <p:cNvSpPr txBox="1">
            <a:spLocks noGrp="1"/>
          </p:cNvSpPr>
          <p:nvPr>
            <p:ph type="subTitle" idx="3"/>
          </p:nvPr>
        </p:nvSpPr>
        <p:spPr>
          <a:xfrm>
            <a:off x="6044411" y="2570565"/>
            <a:ext cx="2377200" cy="1196400"/>
          </a:xfrm>
          <a:prstGeom prst="rect">
            <a:avLst/>
          </a:prstGeom>
        </p:spPr>
        <p:txBody>
          <a:bodyPr spcFirstLastPara="1" wrap="square" lIns="91425" tIns="91425" rIns="91425" bIns="91425" anchor="t" anchorCtr="0">
            <a:noAutofit/>
          </a:bodyPr>
          <a:lstStyle/>
          <a:p>
            <a:pPr marL="0" lvl="0" indent="0" algn="just" rtl="0">
              <a:spcBef>
                <a:spcPts val="0"/>
              </a:spcBef>
              <a:spcAft>
                <a:spcPts val="0"/>
              </a:spcAft>
              <a:buNone/>
            </a:pPr>
            <a:r>
              <a:rPr lang="en" dirty="0"/>
              <a:t>Investor harus menerima kompensasi karena menanggung risiko, semakin besar tingkat risiko saham, semakin tinggi tingkat pengembalian yang diminta. </a:t>
            </a:r>
            <a:endParaRPr dirty="0"/>
          </a:p>
        </p:txBody>
      </p:sp>
      <p:sp>
        <p:nvSpPr>
          <p:cNvPr id="5654" name="Google Shape;5654;p35"/>
          <p:cNvSpPr txBox="1">
            <a:spLocks noGrp="1"/>
          </p:cNvSpPr>
          <p:nvPr>
            <p:ph type="subTitle" idx="4"/>
          </p:nvPr>
        </p:nvSpPr>
        <p:spPr>
          <a:xfrm>
            <a:off x="722375" y="2145784"/>
            <a:ext cx="2377200" cy="465900"/>
          </a:xfrm>
          <a:prstGeom prst="rect">
            <a:avLst/>
          </a:prstGeom>
        </p:spPr>
        <p:txBody>
          <a:bodyPr spcFirstLastPara="1" wrap="square" lIns="91425" tIns="91425" rIns="91425" bIns="91425" anchor="b" anchorCtr="0">
            <a:noAutofit/>
          </a:bodyPr>
          <a:lstStyle/>
          <a:p>
            <a:pPr marL="0" lvl="0" indent="0" algn="ctr" rtl="0">
              <a:spcBef>
                <a:spcPts val="0"/>
              </a:spcBef>
              <a:spcAft>
                <a:spcPts val="0"/>
              </a:spcAft>
              <a:buNone/>
            </a:pPr>
            <a:r>
              <a:rPr lang="en" dirty="0"/>
              <a:t>1</a:t>
            </a:r>
            <a:endParaRPr dirty="0"/>
          </a:p>
        </p:txBody>
      </p:sp>
      <p:sp>
        <p:nvSpPr>
          <p:cNvPr id="5655" name="Google Shape;5655;p35"/>
          <p:cNvSpPr txBox="1">
            <a:spLocks noGrp="1"/>
          </p:cNvSpPr>
          <p:nvPr>
            <p:ph type="subTitle" idx="5"/>
          </p:nvPr>
        </p:nvSpPr>
        <p:spPr>
          <a:xfrm>
            <a:off x="3383368" y="2145784"/>
            <a:ext cx="2377200" cy="465900"/>
          </a:xfrm>
          <a:prstGeom prst="rect">
            <a:avLst/>
          </a:prstGeom>
        </p:spPr>
        <p:txBody>
          <a:bodyPr spcFirstLastPara="1" wrap="square" lIns="91425" tIns="91425" rIns="91425" bIns="91425" anchor="b" anchorCtr="0">
            <a:noAutofit/>
          </a:bodyPr>
          <a:lstStyle/>
          <a:p>
            <a:pPr marL="0" lvl="0" indent="0" algn="ctr" rtl="0">
              <a:spcBef>
                <a:spcPts val="0"/>
              </a:spcBef>
              <a:spcAft>
                <a:spcPts val="0"/>
              </a:spcAft>
              <a:buNone/>
            </a:pPr>
            <a:r>
              <a:rPr lang="en" dirty="0"/>
              <a:t>2</a:t>
            </a:r>
            <a:endParaRPr dirty="0"/>
          </a:p>
        </p:txBody>
      </p:sp>
      <p:sp>
        <p:nvSpPr>
          <p:cNvPr id="5656" name="Google Shape;5656;p35"/>
          <p:cNvSpPr txBox="1">
            <a:spLocks noGrp="1"/>
          </p:cNvSpPr>
          <p:nvPr>
            <p:ph type="subTitle" idx="6"/>
          </p:nvPr>
        </p:nvSpPr>
        <p:spPr>
          <a:xfrm>
            <a:off x="6044411" y="2145784"/>
            <a:ext cx="2377200" cy="465900"/>
          </a:xfrm>
          <a:prstGeom prst="rect">
            <a:avLst/>
          </a:prstGeom>
        </p:spPr>
        <p:txBody>
          <a:bodyPr spcFirstLastPara="1" wrap="square" lIns="91425" tIns="91425" rIns="91425" bIns="91425" anchor="b" anchorCtr="0">
            <a:noAutofit/>
          </a:bodyPr>
          <a:lstStyle/>
          <a:p>
            <a:pPr marL="0" lvl="0" indent="0" algn="ctr" rtl="0">
              <a:spcBef>
                <a:spcPts val="0"/>
              </a:spcBef>
              <a:spcAft>
                <a:spcPts val="0"/>
              </a:spcAft>
              <a:buNone/>
            </a:pPr>
            <a:r>
              <a:rPr lang="en" dirty="0"/>
              <a:t>3</a:t>
            </a:r>
            <a:endParaRPr dirty="0"/>
          </a:p>
        </p:txBody>
      </p:sp>
    </p:spTree>
  </p:cSld>
  <p:clrMapOvr>
    <a:masterClrMapping/>
  </p:clrMapOvr>
  <p:transition spd="slow">
    <p:push dir="u"/>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5649"/>
        <p:cNvGrpSpPr/>
        <p:nvPr/>
      </p:nvGrpSpPr>
      <p:grpSpPr>
        <a:xfrm>
          <a:off x="0" y="0"/>
          <a:ext cx="0" cy="0"/>
          <a:chOff x="0" y="0"/>
          <a:chExt cx="0" cy="0"/>
        </a:xfrm>
      </p:grpSpPr>
      <p:sp>
        <p:nvSpPr>
          <p:cNvPr id="5650" name="Google Shape;5650;p35"/>
          <p:cNvSpPr txBox="1">
            <a:spLocks noGrp="1"/>
          </p:cNvSpPr>
          <p:nvPr>
            <p:ph type="title"/>
          </p:nvPr>
        </p:nvSpPr>
        <p:spPr>
          <a:xfrm>
            <a:off x="722375" y="990503"/>
            <a:ext cx="7699200" cy="5727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en" dirty="0"/>
              <a:t>Rangkuman</a:t>
            </a:r>
            <a:endParaRPr dirty="0"/>
          </a:p>
        </p:txBody>
      </p:sp>
      <p:sp>
        <p:nvSpPr>
          <p:cNvPr id="5651" name="Google Shape;5651;p35"/>
          <p:cNvSpPr txBox="1">
            <a:spLocks noGrp="1"/>
          </p:cNvSpPr>
          <p:nvPr>
            <p:ph type="subTitle" idx="1"/>
          </p:nvPr>
        </p:nvSpPr>
        <p:spPr>
          <a:xfrm>
            <a:off x="722375" y="2570565"/>
            <a:ext cx="2377200" cy="11964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en-US" dirty="0" err="1"/>
              <a:t>Resiko</a:t>
            </a:r>
            <a:r>
              <a:rPr lang="en-US" dirty="0"/>
              <a:t> pasar </a:t>
            </a:r>
            <a:r>
              <a:rPr lang="en-US" dirty="0" err="1"/>
              <a:t>suatu</a:t>
            </a:r>
            <a:r>
              <a:rPr lang="en-US" dirty="0"/>
              <a:t> </a:t>
            </a:r>
            <a:r>
              <a:rPr lang="en-US" dirty="0" err="1"/>
              <a:t>saham</a:t>
            </a:r>
            <a:r>
              <a:rPr lang="en-US" dirty="0"/>
              <a:t> </a:t>
            </a:r>
            <a:r>
              <a:rPr lang="en-US" dirty="0" err="1"/>
              <a:t>diukur</a:t>
            </a:r>
            <a:r>
              <a:rPr lang="en-US" dirty="0"/>
              <a:t> oleh </a:t>
            </a:r>
            <a:r>
              <a:rPr lang="en-US" dirty="0" err="1"/>
              <a:t>koefisien</a:t>
            </a:r>
            <a:r>
              <a:rPr lang="en-US" dirty="0"/>
              <a:t> </a:t>
            </a:r>
            <a:r>
              <a:rPr lang="en-US" dirty="0" err="1"/>
              <a:t>betanya,yang</a:t>
            </a:r>
            <a:r>
              <a:rPr lang="en-US" dirty="0"/>
              <a:t> </a:t>
            </a:r>
            <a:r>
              <a:rPr lang="en-US" dirty="0" err="1"/>
              <a:t>merupakan</a:t>
            </a:r>
            <a:r>
              <a:rPr lang="en-US" dirty="0"/>
              <a:t> </a:t>
            </a:r>
            <a:r>
              <a:rPr lang="en-US" dirty="0" err="1"/>
              <a:t>indeks</a:t>
            </a:r>
            <a:r>
              <a:rPr lang="en-US" dirty="0"/>
              <a:t> </a:t>
            </a:r>
            <a:r>
              <a:rPr lang="en-US" dirty="0" err="1"/>
              <a:t>dari</a:t>
            </a:r>
            <a:r>
              <a:rPr lang="en-US" dirty="0"/>
              <a:t> </a:t>
            </a:r>
            <a:r>
              <a:rPr lang="en-US" dirty="0" err="1"/>
              <a:t>volatilitas</a:t>
            </a:r>
            <a:r>
              <a:rPr lang="en-US" dirty="0"/>
              <a:t> relative </a:t>
            </a:r>
            <a:r>
              <a:rPr lang="en-US" dirty="0" err="1"/>
              <a:t>saham</a:t>
            </a:r>
            <a:r>
              <a:rPr lang="en-US" dirty="0"/>
              <a:t> </a:t>
            </a:r>
            <a:r>
              <a:rPr lang="en-US" dirty="0" err="1"/>
              <a:t>tersebut</a:t>
            </a:r>
            <a:r>
              <a:rPr lang="en-US" dirty="0"/>
              <a:t>.</a:t>
            </a:r>
            <a:endParaRPr dirty="0"/>
          </a:p>
        </p:txBody>
      </p:sp>
      <p:sp>
        <p:nvSpPr>
          <p:cNvPr id="5652" name="Google Shape;5652;p35"/>
          <p:cNvSpPr txBox="1">
            <a:spLocks noGrp="1"/>
          </p:cNvSpPr>
          <p:nvPr>
            <p:ph type="subTitle" idx="2"/>
          </p:nvPr>
        </p:nvSpPr>
        <p:spPr>
          <a:xfrm>
            <a:off x="3383368" y="2570565"/>
            <a:ext cx="2377200" cy="1196400"/>
          </a:xfrm>
          <a:prstGeom prst="rect">
            <a:avLst/>
          </a:prstGeom>
        </p:spPr>
        <p:txBody>
          <a:bodyPr spcFirstLastPara="1" wrap="square" lIns="91425" tIns="91425" rIns="91425" bIns="91425" anchor="t" anchorCtr="0">
            <a:noAutofit/>
          </a:bodyPr>
          <a:lstStyle/>
          <a:p>
            <a:pPr marL="0" lvl="0" indent="0" algn="just" rtl="0">
              <a:spcBef>
                <a:spcPts val="0"/>
              </a:spcBef>
              <a:spcAft>
                <a:spcPts val="0"/>
              </a:spcAft>
              <a:buNone/>
            </a:pPr>
            <a:r>
              <a:rPr lang="en-US" dirty="0" err="1"/>
              <a:t>Suatu</a:t>
            </a:r>
            <a:r>
              <a:rPr lang="en-US" dirty="0"/>
              <a:t> </a:t>
            </a:r>
            <a:r>
              <a:rPr lang="en-US" dirty="0" err="1"/>
              <a:t>portofolio</a:t>
            </a:r>
            <a:r>
              <a:rPr lang="en-US" dirty="0"/>
              <a:t> yang </a:t>
            </a:r>
            <a:r>
              <a:rPr lang="en-US" dirty="0" err="1"/>
              <a:t>terdiri</a:t>
            </a:r>
            <a:r>
              <a:rPr lang="en-US" dirty="0"/>
              <a:t> </a:t>
            </a:r>
            <a:r>
              <a:rPr lang="en-US" dirty="0" err="1"/>
              <a:t>atas</a:t>
            </a:r>
            <a:r>
              <a:rPr lang="en-US" dirty="0"/>
              <a:t> </a:t>
            </a:r>
            <a:r>
              <a:rPr lang="en-US" dirty="0" err="1"/>
              <a:t>efek</a:t>
            </a:r>
            <a:r>
              <a:rPr lang="en-US" dirty="0"/>
              <a:t> </a:t>
            </a:r>
            <a:r>
              <a:rPr lang="en-US" dirty="0" err="1"/>
              <a:t>dengan</a:t>
            </a:r>
            <a:r>
              <a:rPr lang="en-US" dirty="0"/>
              <a:t> </a:t>
            </a:r>
            <a:r>
              <a:rPr lang="en-US" dirty="0" err="1"/>
              <a:t>nilai</a:t>
            </a:r>
            <a:r>
              <a:rPr lang="en-US" dirty="0"/>
              <a:t> beta yang </a:t>
            </a:r>
            <a:r>
              <a:rPr lang="en-US" dirty="0" err="1"/>
              <a:t>rendah</a:t>
            </a:r>
            <a:r>
              <a:rPr lang="en-US" dirty="0"/>
              <a:t> juga </a:t>
            </a:r>
            <a:r>
              <a:rPr lang="en-US" dirty="0" err="1"/>
              <a:t>akan</a:t>
            </a:r>
            <a:r>
              <a:rPr lang="en-US" dirty="0"/>
              <a:t> </a:t>
            </a:r>
            <a:r>
              <a:rPr lang="en-US" dirty="0" err="1"/>
              <a:t>memiliki</a:t>
            </a:r>
            <a:r>
              <a:rPr lang="en-US" dirty="0"/>
              <a:t> </a:t>
            </a:r>
            <a:r>
              <a:rPr lang="en-US" dirty="0" err="1"/>
              <a:t>nilai</a:t>
            </a:r>
            <a:r>
              <a:rPr lang="en-US" dirty="0"/>
              <a:t> yang </a:t>
            </a:r>
            <a:r>
              <a:rPr lang="en-US" dirty="0" err="1"/>
              <a:t>rendah</a:t>
            </a:r>
            <a:r>
              <a:rPr lang="en-US" dirty="0"/>
              <a:t> </a:t>
            </a:r>
            <a:r>
              <a:rPr lang="en-US" dirty="0" err="1"/>
              <a:t>karena</a:t>
            </a:r>
            <a:r>
              <a:rPr lang="en-US" dirty="0"/>
              <a:t> beta </a:t>
            </a:r>
            <a:r>
              <a:rPr lang="en-US" dirty="0" err="1"/>
              <a:t>portifoluo</a:t>
            </a:r>
            <a:r>
              <a:rPr lang="en-US" dirty="0"/>
              <a:t> </a:t>
            </a:r>
            <a:r>
              <a:rPr lang="en-US" dirty="0" err="1"/>
              <a:t>merupakan</a:t>
            </a:r>
            <a:r>
              <a:rPr lang="en-US" dirty="0"/>
              <a:t> rat rata </a:t>
            </a:r>
            <a:r>
              <a:rPr lang="en-US" dirty="0" err="1"/>
              <a:t>tertimbang</a:t>
            </a:r>
            <a:r>
              <a:rPr lang="en-US" dirty="0"/>
              <a:t> </a:t>
            </a:r>
            <a:r>
              <a:rPr lang="en-US" dirty="0" err="1"/>
              <a:t>dari</a:t>
            </a:r>
            <a:r>
              <a:rPr lang="en-US" dirty="0"/>
              <a:t> </a:t>
            </a:r>
            <a:r>
              <a:rPr lang="en-US" dirty="0" err="1"/>
              <a:t>nilai</a:t>
            </a:r>
            <a:r>
              <a:rPr lang="en-US" dirty="0"/>
              <a:t> beta </a:t>
            </a:r>
            <a:r>
              <a:rPr lang="en-US" dirty="0" err="1"/>
              <a:t>tiap</a:t>
            </a:r>
            <a:r>
              <a:rPr lang="en-US" dirty="0"/>
              <a:t> </a:t>
            </a:r>
            <a:r>
              <a:rPr lang="en-US" dirty="0" err="1"/>
              <a:t>tiap</a:t>
            </a:r>
            <a:r>
              <a:rPr lang="en-US" dirty="0"/>
              <a:t> </a:t>
            </a:r>
            <a:r>
              <a:rPr lang="en-US" dirty="0" err="1"/>
              <a:t>efek</a:t>
            </a:r>
            <a:r>
              <a:rPr lang="en-US" dirty="0"/>
              <a:t> </a:t>
            </a:r>
            <a:r>
              <a:rPr lang="en-US" dirty="0" err="1"/>
              <a:t>didalam</a:t>
            </a:r>
            <a:r>
              <a:rPr lang="en-US" dirty="0"/>
              <a:t> </a:t>
            </a:r>
            <a:r>
              <a:rPr lang="en-US" dirty="0" err="1"/>
              <a:t>nya</a:t>
            </a:r>
            <a:r>
              <a:rPr lang="en-US" dirty="0"/>
              <a:t>.</a:t>
            </a:r>
            <a:endParaRPr dirty="0"/>
          </a:p>
        </p:txBody>
      </p:sp>
      <p:sp>
        <p:nvSpPr>
          <p:cNvPr id="5653" name="Google Shape;5653;p35"/>
          <p:cNvSpPr txBox="1">
            <a:spLocks noGrp="1"/>
          </p:cNvSpPr>
          <p:nvPr>
            <p:ph type="subTitle" idx="3"/>
          </p:nvPr>
        </p:nvSpPr>
        <p:spPr>
          <a:xfrm>
            <a:off x="6044411" y="2570565"/>
            <a:ext cx="2377200" cy="1196400"/>
          </a:xfrm>
          <a:prstGeom prst="rect">
            <a:avLst/>
          </a:prstGeom>
        </p:spPr>
        <p:txBody>
          <a:bodyPr spcFirstLastPara="1" wrap="square" lIns="91425" tIns="91425" rIns="91425" bIns="91425" anchor="t" anchorCtr="0">
            <a:noAutofit/>
          </a:bodyPr>
          <a:lstStyle/>
          <a:p>
            <a:pPr marL="0" lvl="0" indent="0" algn="just" rtl="0">
              <a:spcBef>
                <a:spcPts val="0"/>
              </a:spcBef>
              <a:spcAft>
                <a:spcPts val="0"/>
              </a:spcAft>
              <a:buNone/>
            </a:pPr>
            <a:r>
              <a:rPr lang="en-US" dirty="0" err="1"/>
              <a:t>Koefisien</a:t>
            </a:r>
            <a:r>
              <a:rPr lang="en-US" dirty="0"/>
              <a:t> beta </a:t>
            </a:r>
            <a:r>
              <a:rPr lang="en-US" dirty="0" err="1"/>
              <a:t>suatu</a:t>
            </a:r>
            <a:r>
              <a:rPr lang="en-US" dirty="0"/>
              <a:t> </a:t>
            </a:r>
            <a:r>
              <a:rPr lang="en-US" dirty="0" err="1"/>
              <a:t>saham</a:t>
            </a:r>
            <a:r>
              <a:rPr lang="en-US" dirty="0"/>
              <a:t> </a:t>
            </a:r>
            <a:r>
              <a:rPr lang="en-US" dirty="0" err="1"/>
              <a:t>menentukan</a:t>
            </a:r>
            <a:r>
              <a:rPr lang="en-US" dirty="0"/>
              <a:t> </a:t>
            </a:r>
            <a:r>
              <a:rPr lang="en-US" dirty="0" err="1"/>
              <a:t>bagaimana</a:t>
            </a:r>
            <a:r>
              <a:rPr lang="en-US" dirty="0"/>
              <a:t> </a:t>
            </a:r>
            <a:r>
              <a:rPr lang="en-US" dirty="0" err="1"/>
              <a:t>pengaruh</a:t>
            </a:r>
            <a:r>
              <a:rPr lang="en-US" dirty="0"/>
              <a:t> </a:t>
            </a:r>
            <a:r>
              <a:rPr lang="en-US" dirty="0" err="1"/>
              <a:t>saham</a:t>
            </a:r>
            <a:r>
              <a:rPr lang="en-US" dirty="0"/>
              <a:t> </a:t>
            </a:r>
            <a:r>
              <a:rPr lang="en-US" dirty="0" err="1"/>
              <a:t>tersubut</a:t>
            </a:r>
            <a:r>
              <a:rPr lang="en-US" dirty="0"/>
              <a:t> </a:t>
            </a:r>
            <a:r>
              <a:rPr lang="en-US" dirty="0" err="1"/>
              <a:t>terhadap</a:t>
            </a:r>
            <a:r>
              <a:rPr lang="en-US" dirty="0"/>
              <a:t> </a:t>
            </a:r>
            <a:r>
              <a:rPr lang="en-US" dirty="0" err="1"/>
              <a:t>resiko</a:t>
            </a:r>
            <a:r>
              <a:rPr lang="en-US" dirty="0"/>
              <a:t> </a:t>
            </a:r>
            <a:r>
              <a:rPr lang="en-US" dirty="0" err="1"/>
              <a:t>suatu</a:t>
            </a:r>
            <a:r>
              <a:rPr lang="en-US" dirty="0"/>
              <a:t> </a:t>
            </a:r>
            <a:r>
              <a:rPr lang="en-US" dirty="0" err="1"/>
              <a:t>portofolio</a:t>
            </a:r>
            <a:r>
              <a:rPr lang="en-US" dirty="0"/>
              <a:t> yang </a:t>
            </a:r>
            <a:r>
              <a:rPr lang="en-US" dirty="0" err="1"/>
              <a:t>terdiversifikasi,maka</a:t>
            </a:r>
            <a:r>
              <a:rPr lang="en-US" dirty="0"/>
              <a:t> meta </a:t>
            </a:r>
            <a:r>
              <a:rPr lang="en-US" dirty="0" err="1"/>
              <a:t>menjadi</a:t>
            </a:r>
            <a:r>
              <a:rPr lang="en-US" dirty="0"/>
              <a:t> </a:t>
            </a:r>
            <a:r>
              <a:rPr lang="en-US" dirty="0" err="1"/>
              <a:t>ukuran</a:t>
            </a:r>
            <a:r>
              <a:rPr lang="en-US" dirty="0"/>
              <a:t> </a:t>
            </a:r>
            <a:r>
              <a:rPr lang="en-US" dirty="0" err="1"/>
              <a:t>saham</a:t>
            </a:r>
            <a:r>
              <a:rPr lang="en-US" dirty="0"/>
              <a:t> </a:t>
            </a:r>
            <a:r>
              <a:rPr lang="en-US" dirty="0" err="1"/>
              <a:t>resiko</a:t>
            </a:r>
            <a:r>
              <a:rPr lang="en-US" dirty="0"/>
              <a:t> yang paling </a:t>
            </a:r>
            <a:r>
              <a:rPr lang="en-US" dirty="0" err="1"/>
              <a:t>relevan</a:t>
            </a:r>
            <a:r>
              <a:rPr lang="en-US" dirty="0"/>
              <a:t>.</a:t>
            </a:r>
            <a:endParaRPr dirty="0"/>
          </a:p>
        </p:txBody>
      </p:sp>
      <p:sp>
        <p:nvSpPr>
          <p:cNvPr id="5654" name="Google Shape;5654;p35"/>
          <p:cNvSpPr txBox="1">
            <a:spLocks noGrp="1"/>
          </p:cNvSpPr>
          <p:nvPr>
            <p:ph type="subTitle" idx="4"/>
          </p:nvPr>
        </p:nvSpPr>
        <p:spPr>
          <a:xfrm>
            <a:off x="722375" y="2145784"/>
            <a:ext cx="2377200" cy="465900"/>
          </a:xfrm>
          <a:prstGeom prst="rect">
            <a:avLst/>
          </a:prstGeom>
        </p:spPr>
        <p:txBody>
          <a:bodyPr spcFirstLastPara="1" wrap="square" lIns="91425" tIns="91425" rIns="91425" bIns="91425" anchor="b" anchorCtr="0">
            <a:noAutofit/>
          </a:bodyPr>
          <a:lstStyle/>
          <a:p>
            <a:pPr marL="0" lvl="0" indent="0" algn="ctr" rtl="0">
              <a:spcBef>
                <a:spcPts val="0"/>
              </a:spcBef>
              <a:spcAft>
                <a:spcPts val="0"/>
              </a:spcAft>
              <a:buNone/>
            </a:pPr>
            <a:r>
              <a:rPr lang="en" dirty="0"/>
              <a:t>4</a:t>
            </a:r>
            <a:endParaRPr dirty="0"/>
          </a:p>
        </p:txBody>
      </p:sp>
      <p:sp>
        <p:nvSpPr>
          <p:cNvPr id="5655" name="Google Shape;5655;p35"/>
          <p:cNvSpPr txBox="1">
            <a:spLocks noGrp="1"/>
          </p:cNvSpPr>
          <p:nvPr>
            <p:ph type="subTitle" idx="5"/>
          </p:nvPr>
        </p:nvSpPr>
        <p:spPr>
          <a:xfrm>
            <a:off x="3383368" y="2145784"/>
            <a:ext cx="2377200" cy="465900"/>
          </a:xfrm>
          <a:prstGeom prst="rect">
            <a:avLst/>
          </a:prstGeom>
        </p:spPr>
        <p:txBody>
          <a:bodyPr spcFirstLastPara="1" wrap="square" lIns="91425" tIns="91425" rIns="91425" bIns="91425" anchor="b" anchorCtr="0">
            <a:noAutofit/>
          </a:bodyPr>
          <a:lstStyle/>
          <a:p>
            <a:pPr marL="0" lvl="0" indent="0" algn="ctr" rtl="0">
              <a:spcBef>
                <a:spcPts val="0"/>
              </a:spcBef>
              <a:spcAft>
                <a:spcPts val="0"/>
              </a:spcAft>
              <a:buNone/>
            </a:pPr>
            <a:r>
              <a:rPr lang="en" dirty="0"/>
              <a:t>5</a:t>
            </a:r>
            <a:endParaRPr dirty="0"/>
          </a:p>
        </p:txBody>
      </p:sp>
      <p:sp>
        <p:nvSpPr>
          <p:cNvPr id="5656" name="Google Shape;5656;p35"/>
          <p:cNvSpPr txBox="1">
            <a:spLocks noGrp="1"/>
          </p:cNvSpPr>
          <p:nvPr>
            <p:ph type="subTitle" idx="6"/>
          </p:nvPr>
        </p:nvSpPr>
        <p:spPr>
          <a:xfrm>
            <a:off x="6044411" y="2145784"/>
            <a:ext cx="2377200" cy="465900"/>
          </a:xfrm>
          <a:prstGeom prst="rect">
            <a:avLst/>
          </a:prstGeom>
        </p:spPr>
        <p:txBody>
          <a:bodyPr spcFirstLastPara="1" wrap="square" lIns="91425" tIns="91425" rIns="91425" bIns="91425" anchor="b" anchorCtr="0">
            <a:noAutofit/>
          </a:bodyPr>
          <a:lstStyle/>
          <a:p>
            <a:pPr marL="0" lvl="0" indent="0" algn="ctr" rtl="0">
              <a:spcBef>
                <a:spcPts val="0"/>
              </a:spcBef>
              <a:spcAft>
                <a:spcPts val="0"/>
              </a:spcAft>
              <a:buNone/>
            </a:pPr>
            <a:r>
              <a:rPr lang="en" dirty="0"/>
              <a:t>6</a:t>
            </a:r>
            <a:endParaRPr dirty="0"/>
          </a:p>
        </p:txBody>
      </p:sp>
    </p:spTree>
    <p:extLst>
      <p:ext uri="{BB962C8B-B14F-4D97-AF65-F5344CB8AC3E}">
        <p14:creationId xmlns:p14="http://schemas.microsoft.com/office/powerpoint/2010/main" val="578114898"/>
      </p:ext>
    </p:extLst>
  </p:cSld>
  <p:clrMapOvr>
    <a:masterClrMapping/>
  </p:clrMapOvr>
  <p:transition spd="slow">
    <p:push dir="u"/>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4398"/>
        <p:cNvGrpSpPr/>
        <p:nvPr/>
      </p:nvGrpSpPr>
      <p:grpSpPr>
        <a:xfrm>
          <a:off x="0" y="0"/>
          <a:ext cx="0" cy="0"/>
          <a:chOff x="0" y="0"/>
          <a:chExt cx="0" cy="0"/>
        </a:xfrm>
      </p:grpSpPr>
      <p:sp>
        <p:nvSpPr>
          <p:cNvPr id="4399" name="Google Shape;4399;p30"/>
          <p:cNvSpPr txBox="1">
            <a:spLocks noGrp="1"/>
          </p:cNvSpPr>
          <p:nvPr>
            <p:ph type="title"/>
          </p:nvPr>
        </p:nvSpPr>
        <p:spPr>
          <a:xfrm>
            <a:off x="722375" y="539500"/>
            <a:ext cx="7699200" cy="5727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en" dirty="0"/>
              <a:t>Mengelola Risiko di Masa Sulit</a:t>
            </a:r>
            <a:endParaRPr dirty="0"/>
          </a:p>
        </p:txBody>
      </p:sp>
      <p:sp>
        <p:nvSpPr>
          <p:cNvPr id="4400" name="Google Shape;4400;p30"/>
          <p:cNvSpPr txBox="1"/>
          <p:nvPr/>
        </p:nvSpPr>
        <p:spPr>
          <a:xfrm>
            <a:off x="722375" y="1491791"/>
            <a:ext cx="7704000" cy="2978610"/>
          </a:xfrm>
          <a:prstGeom prst="rect">
            <a:avLst/>
          </a:prstGeom>
          <a:noFill/>
          <a:ln>
            <a:noFill/>
          </a:ln>
        </p:spPr>
        <p:txBody>
          <a:bodyPr spcFirstLastPara="1" wrap="square" lIns="91425" tIns="91425" rIns="0" bIns="91425" anchor="t" anchorCtr="0">
            <a:noAutofit/>
          </a:bodyPr>
          <a:lstStyle/>
          <a:p>
            <a:pPr marL="171450" lvl="0" indent="-171450" algn="just" rtl="0">
              <a:spcBef>
                <a:spcPts val="0"/>
              </a:spcBef>
              <a:spcAft>
                <a:spcPts val="0"/>
              </a:spcAft>
              <a:buFontTx/>
              <a:buChar char="-"/>
            </a:pPr>
            <a:r>
              <a:rPr lang="en-US" dirty="0">
                <a:solidFill>
                  <a:schemeClr val="dk1"/>
                </a:solidFill>
                <a:latin typeface="Nunito"/>
                <a:ea typeface="Nunito"/>
                <a:cs typeface="Nunito"/>
                <a:sym typeface="Nunito"/>
              </a:rPr>
              <a:t>Salah </a:t>
            </a:r>
            <a:r>
              <a:rPr lang="en-US" dirty="0" err="1">
                <a:solidFill>
                  <a:schemeClr val="dk1"/>
                </a:solidFill>
                <a:latin typeface="Nunito"/>
                <a:ea typeface="Nunito"/>
                <a:cs typeface="Nunito"/>
                <a:sym typeface="Nunito"/>
              </a:rPr>
              <a:t>satu</a:t>
            </a:r>
            <a:r>
              <a:rPr lang="en-US" dirty="0">
                <a:solidFill>
                  <a:schemeClr val="dk1"/>
                </a:solidFill>
                <a:latin typeface="Nunito"/>
                <a:ea typeface="Nunito"/>
                <a:cs typeface="Nunito"/>
                <a:sym typeface="Nunito"/>
              </a:rPr>
              <a:t> </a:t>
            </a:r>
            <a:r>
              <a:rPr lang="en-US" dirty="0" err="1">
                <a:solidFill>
                  <a:schemeClr val="dk1"/>
                </a:solidFill>
                <a:latin typeface="Nunito"/>
                <a:ea typeface="Nunito"/>
                <a:cs typeface="Nunito"/>
                <a:sym typeface="Nunito"/>
              </a:rPr>
              <a:t>cara</a:t>
            </a:r>
            <a:r>
              <a:rPr lang="en-US" dirty="0">
                <a:solidFill>
                  <a:schemeClr val="dk1"/>
                </a:solidFill>
                <a:latin typeface="Nunito"/>
                <a:ea typeface="Nunito"/>
                <a:cs typeface="Nunito"/>
                <a:sym typeface="Nunito"/>
              </a:rPr>
              <a:t> </a:t>
            </a:r>
            <a:r>
              <a:rPr lang="en-US" dirty="0" err="1">
                <a:solidFill>
                  <a:schemeClr val="dk1"/>
                </a:solidFill>
                <a:latin typeface="Nunito"/>
                <a:ea typeface="Nunito"/>
                <a:cs typeface="Nunito"/>
                <a:sym typeface="Nunito"/>
              </a:rPr>
              <a:t>untuk</a:t>
            </a:r>
            <a:r>
              <a:rPr lang="en-US" dirty="0">
                <a:solidFill>
                  <a:schemeClr val="dk1"/>
                </a:solidFill>
                <a:latin typeface="Nunito"/>
                <a:ea typeface="Nunito"/>
                <a:cs typeface="Nunito"/>
                <a:sym typeface="Nunito"/>
              </a:rPr>
              <a:t> </a:t>
            </a:r>
            <a:r>
              <a:rPr lang="en-US" dirty="0" err="1">
                <a:solidFill>
                  <a:schemeClr val="dk1"/>
                </a:solidFill>
                <a:latin typeface="Nunito"/>
                <a:ea typeface="Nunito"/>
                <a:cs typeface="Nunito"/>
                <a:sym typeface="Nunito"/>
              </a:rPr>
              <a:t>menurunkan</a:t>
            </a:r>
            <a:r>
              <a:rPr lang="en-US" dirty="0">
                <a:solidFill>
                  <a:schemeClr val="dk1"/>
                </a:solidFill>
                <a:latin typeface="Nunito"/>
                <a:ea typeface="Nunito"/>
                <a:cs typeface="Nunito"/>
                <a:sym typeface="Nunito"/>
              </a:rPr>
              <a:t> </a:t>
            </a:r>
            <a:r>
              <a:rPr lang="en-US" dirty="0" err="1">
                <a:solidFill>
                  <a:schemeClr val="dk1"/>
                </a:solidFill>
                <a:latin typeface="Nunito"/>
                <a:ea typeface="Nunito"/>
                <a:cs typeface="Nunito"/>
                <a:sym typeface="Nunito"/>
              </a:rPr>
              <a:t>investasi</a:t>
            </a:r>
            <a:r>
              <a:rPr lang="en-US" dirty="0">
                <a:solidFill>
                  <a:schemeClr val="dk1"/>
                </a:solidFill>
                <a:latin typeface="Nunito"/>
                <a:ea typeface="Nunito"/>
                <a:cs typeface="Nunito"/>
                <a:sym typeface="Nunito"/>
              </a:rPr>
              <a:t> </a:t>
            </a:r>
            <a:r>
              <a:rPr lang="en-US" dirty="0" err="1">
                <a:solidFill>
                  <a:schemeClr val="dk1"/>
                </a:solidFill>
                <a:latin typeface="Nunito"/>
                <a:ea typeface="Nunito"/>
                <a:cs typeface="Nunito"/>
                <a:sym typeface="Nunito"/>
              </a:rPr>
              <a:t>adalah</a:t>
            </a:r>
            <a:r>
              <a:rPr lang="en-US" dirty="0">
                <a:solidFill>
                  <a:schemeClr val="dk1"/>
                </a:solidFill>
                <a:latin typeface="Nunito"/>
                <a:ea typeface="Nunito"/>
                <a:cs typeface="Nunito"/>
                <a:sym typeface="Nunito"/>
              </a:rPr>
              <a:t> </a:t>
            </a:r>
            <a:r>
              <a:rPr lang="en-US" dirty="0" err="1">
                <a:solidFill>
                  <a:schemeClr val="dk1"/>
                </a:solidFill>
                <a:latin typeface="Nunito"/>
                <a:ea typeface="Nunito"/>
                <a:cs typeface="Nunito"/>
                <a:sym typeface="Nunito"/>
              </a:rPr>
              <a:t>untuk</a:t>
            </a:r>
            <a:r>
              <a:rPr lang="en-US" dirty="0">
                <a:solidFill>
                  <a:schemeClr val="dk1"/>
                </a:solidFill>
                <a:latin typeface="Nunito"/>
                <a:ea typeface="Nunito"/>
                <a:cs typeface="Nunito"/>
                <a:sym typeface="Nunito"/>
              </a:rPr>
              <a:t> </a:t>
            </a:r>
            <a:r>
              <a:rPr lang="en-US" dirty="0" err="1">
                <a:solidFill>
                  <a:schemeClr val="dk1"/>
                </a:solidFill>
                <a:latin typeface="Nunito"/>
                <a:ea typeface="Nunito"/>
                <a:cs typeface="Nunito"/>
                <a:sym typeface="Nunito"/>
              </a:rPr>
              <a:t>memiliki</a:t>
            </a:r>
            <a:r>
              <a:rPr lang="en-US" dirty="0">
                <a:solidFill>
                  <a:schemeClr val="dk1"/>
                </a:solidFill>
                <a:latin typeface="Nunito"/>
                <a:ea typeface="Nunito"/>
                <a:cs typeface="Nunito"/>
                <a:sym typeface="Nunito"/>
              </a:rPr>
              <a:t> </a:t>
            </a:r>
            <a:r>
              <a:rPr lang="en-US" dirty="0" err="1">
                <a:solidFill>
                  <a:schemeClr val="dk1"/>
                </a:solidFill>
                <a:latin typeface="Nunito"/>
                <a:ea typeface="Nunito"/>
                <a:cs typeface="Nunito"/>
                <a:sym typeface="Nunito"/>
              </a:rPr>
              <a:t>portofolio</a:t>
            </a:r>
            <a:r>
              <a:rPr lang="en-US" dirty="0">
                <a:solidFill>
                  <a:schemeClr val="dk1"/>
                </a:solidFill>
                <a:latin typeface="Nunito"/>
                <a:ea typeface="Nunito"/>
                <a:cs typeface="Nunito"/>
                <a:sym typeface="Nunito"/>
              </a:rPr>
              <a:t> </a:t>
            </a:r>
            <a:r>
              <a:rPr lang="en-US" dirty="0" err="1">
                <a:solidFill>
                  <a:schemeClr val="dk1"/>
                </a:solidFill>
                <a:latin typeface="Nunito"/>
                <a:ea typeface="Nunito"/>
                <a:cs typeface="Nunito"/>
                <a:sym typeface="Nunito"/>
              </a:rPr>
              <a:t>saham</a:t>
            </a:r>
            <a:r>
              <a:rPr lang="en-US" dirty="0">
                <a:solidFill>
                  <a:schemeClr val="dk1"/>
                </a:solidFill>
                <a:latin typeface="Nunito"/>
                <a:ea typeface="Nunito"/>
                <a:cs typeface="Nunito"/>
                <a:sym typeface="Nunito"/>
              </a:rPr>
              <a:t> yang </a:t>
            </a:r>
            <a:r>
              <a:rPr lang="en-US" dirty="0" err="1">
                <a:solidFill>
                  <a:schemeClr val="dk1"/>
                </a:solidFill>
                <a:latin typeface="Nunito"/>
                <a:ea typeface="Nunito"/>
                <a:cs typeface="Nunito"/>
                <a:sym typeface="Nunito"/>
              </a:rPr>
              <a:t>beragam</a:t>
            </a:r>
            <a:r>
              <a:rPr lang="en-US" dirty="0">
                <a:solidFill>
                  <a:schemeClr val="dk1"/>
                </a:solidFill>
                <a:latin typeface="Nunito"/>
                <a:ea typeface="Nunito"/>
                <a:cs typeface="Nunito"/>
                <a:sym typeface="Nunito"/>
              </a:rPr>
              <a:t>. </a:t>
            </a:r>
            <a:r>
              <a:rPr lang="en-US" dirty="0" err="1">
                <a:solidFill>
                  <a:schemeClr val="dk1"/>
                </a:solidFill>
                <a:latin typeface="Nunito"/>
                <a:ea typeface="Nunito"/>
                <a:cs typeface="Nunito"/>
                <a:sym typeface="Nunito"/>
              </a:rPr>
              <a:t>Satu</a:t>
            </a:r>
            <a:r>
              <a:rPr lang="en-US" dirty="0">
                <a:solidFill>
                  <a:schemeClr val="dk1"/>
                </a:solidFill>
                <a:latin typeface="Nunito"/>
                <a:ea typeface="Nunito"/>
                <a:cs typeface="Nunito"/>
                <a:sym typeface="Nunito"/>
              </a:rPr>
              <a:t>  </a:t>
            </a:r>
            <a:r>
              <a:rPr lang="en-US" dirty="0" err="1">
                <a:solidFill>
                  <a:schemeClr val="dk1"/>
                </a:solidFill>
                <a:latin typeface="Nunito"/>
                <a:ea typeface="Nunito"/>
                <a:cs typeface="Nunito"/>
                <a:sym typeface="Nunito"/>
              </a:rPr>
              <a:t>pendekatannya</a:t>
            </a:r>
            <a:r>
              <a:rPr lang="en-US" dirty="0">
                <a:solidFill>
                  <a:schemeClr val="dk1"/>
                </a:solidFill>
                <a:latin typeface="Nunito"/>
                <a:ea typeface="Nunito"/>
                <a:cs typeface="Nunito"/>
                <a:sym typeface="Nunito"/>
              </a:rPr>
              <a:t> </a:t>
            </a:r>
            <a:r>
              <a:rPr lang="en-US" dirty="0" err="1">
                <a:solidFill>
                  <a:schemeClr val="dk1"/>
                </a:solidFill>
                <a:latin typeface="Nunito"/>
                <a:ea typeface="Nunito"/>
                <a:cs typeface="Nunito"/>
                <a:sym typeface="Nunito"/>
              </a:rPr>
              <a:t>adalah</a:t>
            </a:r>
            <a:r>
              <a:rPr lang="en-US" dirty="0">
                <a:solidFill>
                  <a:schemeClr val="dk1"/>
                </a:solidFill>
                <a:latin typeface="Nunito"/>
                <a:ea typeface="Nunito"/>
                <a:cs typeface="Nunito"/>
                <a:sym typeface="Nunito"/>
              </a:rPr>
              <a:t> </a:t>
            </a:r>
            <a:r>
              <a:rPr lang="en-US" dirty="0" err="1">
                <a:solidFill>
                  <a:schemeClr val="dk1"/>
                </a:solidFill>
                <a:latin typeface="Nunito"/>
                <a:ea typeface="Nunito"/>
                <a:cs typeface="Nunito"/>
                <a:sym typeface="Nunito"/>
              </a:rPr>
              <a:t>berinvestasi</a:t>
            </a:r>
            <a:r>
              <a:rPr lang="en-US" dirty="0">
                <a:solidFill>
                  <a:schemeClr val="dk1"/>
                </a:solidFill>
                <a:latin typeface="Nunito"/>
                <a:ea typeface="Nunito"/>
                <a:cs typeface="Nunito"/>
                <a:sym typeface="Nunito"/>
              </a:rPr>
              <a:t> di </a:t>
            </a:r>
            <a:r>
              <a:rPr lang="en-US" dirty="0" err="1">
                <a:solidFill>
                  <a:schemeClr val="dk1"/>
                </a:solidFill>
                <a:latin typeface="Nunito"/>
                <a:ea typeface="Nunito"/>
                <a:cs typeface="Nunito"/>
                <a:sym typeface="Nunito"/>
              </a:rPr>
              <a:t>reksa</a:t>
            </a:r>
            <a:r>
              <a:rPr lang="en-US" dirty="0">
                <a:solidFill>
                  <a:schemeClr val="dk1"/>
                </a:solidFill>
                <a:latin typeface="Nunito"/>
                <a:ea typeface="Nunito"/>
                <a:cs typeface="Nunito"/>
                <a:sym typeface="Nunito"/>
              </a:rPr>
              <a:t> dana. </a:t>
            </a:r>
            <a:r>
              <a:rPr lang="en-US" dirty="0" err="1">
                <a:solidFill>
                  <a:schemeClr val="dk1"/>
                </a:solidFill>
                <a:latin typeface="Nunito"/>
                <a:ea typeface="Nunito"/>
                <a:cs typeface="Nunito"/>
                <a:sym typeface="Nunito"/>
              </a:rPr>
              <a:t>Meskipun</a:t>
            </a:r>
            <a:r>
              <a:rPr lang="en-US" dirty="0">
                <a:solidFill>
                  <a:schemeClr val="dk1"/>
                </a:solidFill>
                <a:latin typeface="Nunito"/>
                <a:ea typeface="Nunito"/>
                <a:cs typeface="Nunito"/>
                <a:sym typeface="Nunito"/>
              </a:rPr>
              <a:t> </a:t>
            </a:r>
            <a:r>
              <a:rPr lang="en-US" dirty="0" err="1">
                <a:solidFill>
                  <a:schemeClr val="dk1"/>
                </a:solidFill>
                <a:latin typeface="Nunito"/>
                <a:ea typeface="Nunito"/>
                <a:cs typeface="Nunito"/>
                <a:sym typeface="Nunito"/>
              </a:rPr>
              <a:t>begitu</a:t>
            </a:r>
            <a:r>
              <a:rPr lang="en-US" dirty="0">
                <a:solidFill>
                  <a:schemeClr val="dk1"/>
                </a:solidFill>
                <a:latin typeface="Nunito"/>
                <a:ea typeface="Nunito"/>
                <a:cs typeface="Nunito"/>
                <a:sym typeface="Nunito"/>
              </a:rPr>
              <a:t>, </a:t>
            </a:r>
            <a:r>
              <a:rPr lang="en-US" dirty="0" err="1">
                <a:solidFill>
                  <a:schemeClr val="dk1"/>
                </a:solidFill>
                <a:latin typeface="Nunito"/>
                <a:ea typeface="Nunito"/>
                <a:cs typeface="Nunito"/>
                <a:sym typeface="Nunito"/>
              </a:rPr>
              <a:t>investasi</a:t>
            </a:r>
            <a:r>
              <a:rPr lang="en-US" dirty="0">
                <a:solidFill>
                  <a:schemeClr val="dk1"/>
                </a:solidFill>
                <a:latin typeface="Nunito"/>
                <a:ea typeface="Nunito"/>
                <a:cs typeface="Nunito"/>
                <a:sym typeface="Nunito"/>
              </a:rPr>
              <a:t> </a:t>
            </a:r>
            <a:r>
              <a:rPr lang="en-US" dirty="0" err="1">
                <a:solidFill>
                  <a:schemeClr val="dk1"/>
                </a:solidFill>
                <a:latin typeface="Nunito"/>
                <a:ea typeface="Nunito"/>
                <a:cs typeface="Nunito"/>
                <a:sym typeface="Nunito"/>
              </a:rPr>
              <a:t>terkadang</a:t>
            </a:r>
            <a:r>
              <a:rPr lang="en-US" dirty="0">
                <a:solidFill>
                  <a:schemeClr val="dk1"/>
                </a:solidFill>
                <a:latin typeface="Nunito"/>
                <a:ea typeface="Nunito"/>
                <a:cs typeface="Nunito"/>
                <a:sym typeface="Nunito"/>
              </a:rPr>
              <a:t> </a:t>
            </a:r>
            <a:r>
              <a:rPr lang="en-US" dirty="0" err="1">
                <a:solidFill>
                  <a:schemeClr val="dk1"/>
                </a:solidFill>
                <a:latin typeface="Nunito"/>
                <a:ea typeface="Nunito"/>
                <a:cs typeface="Nunito"/>
                <a:sym typeface="Nunito"/>
              </a:rPr>
              <a:t>cukup</a:t>
            </a:r>
            <a:r>
              <a:rPr lang="en-US" dirty="0">
                <a:solidFill>
                  <a:schemeClr val="dk1"/>
                </a:solidFill>
                <a:latin typeface="Nunito"/>
                <a:ea typeface="Nunito"/>
                <a:cs typeface="Nunito"/>
                <a:sym typeface="Nunito"/>
              </a:rPr>
              <a:t> </a:t>
            </a:r>
            <a:r>
              <a:rPr lang="en-US" dirty="0" err="1">
                <a:solidFill>
                  <a:schemeClr val="dk1"/>
                </a:solidFill>
                <a:latin typeface="Nunito"/>
                <a:ea typeface="Nunito"/>
                <a:cs typeface="Nunito"/>
                <a:sym typeface="Nunito"/>
              </a:rPr>
              <a:t>berisiko</a:t>
            </a:r>
            <a:r>
              <a:rPr lang="en-US" dirty="0">
                <a:solidFill>
                  <a:schemeClr val="dk1"/>
                </a:solidFill>
                <a:latin typeface="Nunito"/>
                <a:ea typeface="Nunito"/>
                <a:cs typeface="Nunito"/>
                <a:sym typeface="Nunito"/>
              </a:rPr>
              <a:t>. </a:t>
            </a:r>
          </a:p>
          <a:p>
            <a:pPr marL="171450" lvl="0" indent="-171450" algn="just" rtl="0">
              <a:spcBef>
                <a:spcPts val="0"/>
              </a:spcBef>
              <a:spcAft>
                <a:spcPts val="0"/>
              </a:spcAft>
              <a:buFontTx/>
              <a:buChar char="-"/>
            </a:pPr>
            <a:endParaRPr lang="en-US" dirty="0">
              <a:solidFill>
                <a:schemeClr val="dk1"/>
              </a:solidFill>
              <a:latin typeface="Nunito"/>
              <a:ea typeface="Nunito"/>
              <a:cs typeface="Nunito"/>
              <a:sym typeface="Nunito"/>
            </a:endParaRPr>
          </a:p>
          <a:p>
            <a:pPr marL="171450" lvl="0" indent="-171450" algn="just" rtl="0">
              <a:spcBef>
                <a:spcPts val="0"/>
              </a:spcBef>
              <a:spcAft>
                <a:spcPts val="0"/>
              </a:spcAft>
              <a:buFontTx/>
              <a:buChar char="-"/>
            </a:pPr>
            <a:r>
              <a:rPr lang="en-US" dirty="0" err="1">
                <a:solidFill>
                  <a:schemeClr val="dk1"/>
                </a:solidFill>
                <a:latin typeface="Nunito"/>
                <a:ea typeface="Nunito"/>
                <a:cs typeface="Nunito"/>
                <a:sym typeface="Nunito"/>
              </a:rPr>
              <a:t>Akibatnya</a:t>
            </a:r>
            <a:r>
              <a:rPr lang="en-US" dirty="0">
                <a:solidFill>
                  <a:schemeClr val="dk1"/>
                </a:solidFill>
                <a:latin typeface="Nunito"/>
                <a:ea typeface="Nunito"/>
                <a:cs typeface="Nunito"/>
                <a:sym typeface="Nunito"/>
              </a:rPr>
              <a:t>, </a:t>
            </a:r>
            <a:r>
              <a:rPr lang="en-US" dirty="0" err="1">
                <a:solidFill>
                  <a:schemeClr val="dk1"/>
                </a:solidFill>
                <a:latin typeface="Nunito"/>
                <a:ea typeface="Nunito"/>
                <a:cs typeface="Nunito"/>
                <a:sym typeface="Nunito"/>
              </a:rPr>
              <a:t>terjadi</a:t>
            </a:r>
            <a:r>
              <a:rPr lang="en-US" dirty="0">
                <a:solidFill>
                  <a:schemeClr val="dk1"/>
                </a:solidFill>
                <a:latin typeface="Nunito"/>
                <a:ea typeface="Nunito"/>
                <a:cs typeface="Nunito"/>
                <a:sym typeface="Nunito"/>
              </a:rPr>
              <a:t> </a:t>
            </a:r>
            <a:r>
              <a:rPr lang="en-US" dirty="0" err="1">
                <a:solidFill>
                  <a:schemeClr val="dk1"/>
                </a:solidFill>
                <a:latin typeface="Nunito"/>
                <a:ea typeface="Nunito"/>
                <a:cs typeface="Nunito"/>
                <a:sym typeface="Nunito"/>
              </a:rPr>
              <a:t>kenaikan</a:t>
            </a:r>
            <a:r>
              <a:rPr lang="en-US" dirty="0">
                <a:solidFill>
                  <a:schemeClr val="dk1"/>
                </a:solidFill>
                <a:latin typeface="Nunito"/>
                <a:ea typeface="Nunito"/>
                <a:cs typeface="Nunito"/>
                <a:sym typeface="Nunito"/>
              </a:rPr>
              <a:t> </a:t>
            </a:r>
            <a:r>
              <a:rPr lang="en-US" dirty="0" err="1">
                <a:solidFill>
                  <a:schemeClr val="dk1"/>
                </a:solidFill>
                <a:latin typeface="Nunito"/>
                <a:ea typeface="Nunito"/>
                <a:cs typeface="Nunito"/>
                <a:sym typeface="Nunito"/>
              </a:rPr>
              <a:t>tingkat</a:t>
            </a:r>
            <a:r>
              <a:rPr lang="en-US" dirty="0">
                <a:solidFill>
                  <a:schemeClr val="dk1"/>
                </a:solidFill>
                <a:latin typeface="Nunito"/>
                <a:ea typeface="Nunito"/>
                <a:cs typeface="Nunito"/>
                <a:sym typeface="Nunito"/>
              </a:rPr>
              <a:t> </a:t>
            </a:r>
            <a:r>
              <a:rPr lang="en-US" dirty="0" err="1">
                <a:solidFill>
                  <a:schemeClr val="dk1"/>
                </a:solidFill>
                <a:latin typeface="Nunito"/>
                <a:ea typeface="Nunito"/>
                <a:cs typeface="Nunito"/>
                <a:sym typeface="Nunito"/>
              </a:rPr>
              <a:t>bunga</a:t>
            </a:r>
            <a:r>
              <a:rPr lang="en-US" dirty="0">
                <a:solidFill>
                  <a:schemeClr val="dk1"/>
                </a:solidFill>
                <a:latin typeface="Nunito"/>
                <a:ea typeface="Nunito"/>
                <a:cs typeface="Nunito"/>
                <a:sym typeface="Nunito"/>
              </a:rPr>
              <a:t> </a:t>
            </a:r>
            <a:r>
              <a:rPr lang="en-US" dirty="0" err="1">
                <a:solidFill>
                  <a:schemeClr val="dk1"/>
                </a:solidFill>
                <a:latin typeface="Nunito"/>
                <a:ea typeface="Nunito"/>
                <a:cs typeface="Nunito"/>
                <a:sym typeface="Nunito"/>
              </a:rPr>
              <a:t>untuk</a:t>
            </a:r>
            <a:r>
              <a:rPr lang="en-US" dirty="0">
                <a:solidFill>
                  <a:schemeClr val="dk1"/>
                </a:solidFill>
                <a:latin typeface="Nunito"/>
                <a:ea typeface="Nunito"/>
                <a:cs typeface="Nunito"/>
                <a:sym typeface="Nunito"/>
              </a:rPr>
              <a:t> </a:t>
            </a:r>
            <a:r>
              <a:rPr lang="en-US" dirty="0" err="1">
                <a:solidFill>
                  <a:schemeClr val="dk1"/>
                </a:solidFill>
                <a:latin typeface="Nunito"/>
                <a:ea typeface="Nunito"/>
                <a:cs typeface="Nunito"/>
                <a:sym typeface="Nunito"/>
              </a:rPr>
              <a:t>memahami</a:t>
            </a:r>
            <a:r>
              <a:rPr lang="en-US" dirty="0">
                <a:solidFill>
                  <a:schemeClr val="dk1"/>
                </a:solidFill>
                <a:latin typeface="Nunito"/>
                <a:ea typeface="Nunito"/>
                <a:cs typeface="Nunito"/>
                <a:sym typeface="Nunito"/>
              </a:rPr>
              <a:t> </a:t>
            </a:r>
            <a:r>
              <a:rPr lang="en-US" dirty="0" err="1">
                <a:solidFill>
                  <a:schemeClr val="dk1"/>
                </a:solidFill>
                <a:latin typeface="Nunito"/>
                <a:ea typeface="Nunito"/>
                <a:cs typeface="Nunito"/>
                <a:sym typeface="Nunito"/>
              </a:rPr>
              <a:t>perubahan</a:t>
            </a:r>
            <a:r>
              <a:rPr lang="en-US" dirty="0">
                <a:solidFill>
                  <a:schemeClr val="dk1"/>
                </a:solidFill>
                <a:latin typeface="Nunito"/>
                <a:ea typeface="Nunito"/>
                <a:cs typeface="Nunito"/>
                <a:sym typeface="Nunito"/>
              </a:rPr>
              <a:t> </a:t>
            </a:r>
            <a:r>
              <a:rPr lang="en-US" dirty="0" err="1">
                <a:solidFill>
                  <a:schemeClr val="dk1"/>
                </a:solidFill>
                <a:latin typeface="Nunito"/>
                <a:ea typeface="Nunito"/>
                <a:cs typeface="Nunito"/>
                <a:sym typeface="Nunito"/>
              </a:rPr>
              <a:t>harga</a:t>
            </a:r>
            <a:r>
              <a:rPr lang="en-US" dirty="0">
                <a:solidFill>
                  <a:schemeClr val="dk1"/>
                </a:solidFill>
                <a:latin typeface="Nunito"/>
                <a:ea typeface="Nunito"/>
                <a:cs typeface="Nunito"/>
                <a:sym typeface="Nunito"/>
              </a:rPr>
              <a:t> yang </a:t>
            </a:r>
            <a:r>
              <a:rPr lang="en-US" dirty="0" err="1">
                <a:solidFill>
                  <a:schemeClr val="dk1"/>
                </a:solidFill>
                <a:latin typeface="Nunito"/>
                <a:ea typeface="Nunito"/>
                <a:cs typeface="Nunito"/>
                <a:sym typeface="Nunito"/>
              </a:rPr>
              <a:t>esktrem</a:t>
            </a:r>
            <a:r>
              <a:rPr lang="en-US" dirty="0">
                <a:solidFill>
                  <a:schemeClr val="dk1"/>
                </a:solidFill>
                <a:latin typeface="Nunito"/>
                <a:ea typeface="Nunito"/>
                <a:cs typeface="Nunito"/>
                <a:sym typeface="Nunito"/>
              </a:rPr>
              <a:t>. </a:t>
            </a:r>
          </a:p>
          <a:p>
            <a:pPr marL="171450" lvl="0" indent="-171450" algn="just" rtl="0">
              <a:spcBef>
                <a:spcPts val="0"/>
              </a:spcBef>
              <a:spcAft>
                <a:spcPts val="0"/>
              </a:spcAft>
              <a:buFontTx/>
              <a:buChar char="-"/>
            </a:pPr>
            <a:endParaRPr lang="en-US" dirty="0">
              <a:solidFill>
                <a:schemeClr val="dk1"/>
              </a:solidFill>
              <a:latin typeface="Nunito"/>
              <a:ea typeface="Nunito"/>
              <a:cs typeface="Nunito"/>
              <a:sym typeface="Nunito"/>
            </a:endParaRPr>
          </a:p>
          <a:p>
            <a:pPr marL="171450" lvl="0" indent="-171450" algn="just" rtl="0">
              <a:spcBef>
                <a:spcPts val="0"/>
              </a:spcBef>
              <a:spcAft>
                <a:spcPts val="0"/>
              </a:spcAft>
              <a:buFontTx/>
              <a:buChar char="-"/>
            </a:pPr>
            <a:r>
              <a:rPr lang="en-US" dirty="0" err="1">
                <a:solidFill>
                  <a:schemeClr val="dk1"/>
                </a:solidFill>
                <a:latin typeface="Nunito"/>
                <a:ea typeface="Nunito"/>
                <a:cs typeface="Nunito"/>
                <a:sym typeface="Nunito"/>
              </a:rPr>
              <a:t>Selama</a:t>
            </a:r>
            <a:r>
              <a:rPr lang="en-US" dirty="0">
                <a:solidFill>
                  <a:schemeClr val="dk1"/>
                </a:solidFill>
                <a:latin typeface="Nunito"/>
                <a:ea typeface="Nunito"/>
                <a:cs typeface="Nunito"/>
                <a:sym typeface="Nunito"/>
              </a:rPr>
              <a:t> </a:t>
            </a:r>
            <a:r>
              <a:rPr lang="en-US" dirty="0" err="1">
                <a:solidFill>
                  <a:schemeClr val="dk1"/>
                </a:solidFill>
                <a:latin typeface="Nunito"/>
                <a:ea typeface="Nunito"/>
                <a:cs typeface="Nunito"/>
                <a:sym typeface="Nunito"/>
              </a:rPr>
              <a:t>beberapa</a:t>
            </a:r>
            <a:r>
              <a:rPr lang="en-US" dirty="0">
                <a:solidFill>
                  <a:schemeClr val="dk1"/>
                </a:solidFill>
                <a:latin typeface="Nunito"/>
                <a:ea typeface="Nunito"/>
                <a:cs typeface="Nunito"/>
                <a:sym typeface="Nunito"/>
              </a:rPr>
              <a:t> decade, </a:t>
            </a:r>
            <a:r>
              <a:rPr lang="en-US" dirty="0" err="1">
                <a:solidFill>
                  <a:schemeClr val="dk1"/>
                </a:solidFill>
                <a:latin typeface="Nunito"/>
                <a:ea typeface="Nunito"/>
                <a:cs typeface="Nunito"/>
                <a:sym typeface="Nunito"/>
              </a:rPr>
              <a:t>kita</a:t>
            </a:r>
            <a:r>
              <a:rPr lang="en-US" dirty="0">
                <a:solidFill>
                  <a:schemeClr val="dk1"/>
                </a:solidFill>
                <a:latin typeface="Nunito"/>
                <a:ea typeface="Nunito"/>
                <a:cs typeface="Nunito"/>
                <a:sym typeface="Nunito"/>
              </a:rPr>
              <a:t> </a:t>
            </a:r>
            <a:r>
              <a:rPr lang="en-US" dirty="0" err="1">
                <a:solidFill>
                  <a:schemeClr val="dk1"/>
                </a:solidFill>
                <a:latin typeface="Nunito"/>
                <a:ea typeface="Nunito"/>
                <a:cs typeface="Nunito"/>
                <a:sym typeface="Nunito"/>
              </a:rPr>
              <a:t>telah</a:t>
            </a:r>
            <a:r>
              <a:rPr lang="en-US" dirty="0">
                <a:solidFill>
                  <a:schemeClr val="dk1"/>
                </a:solidFill>
                <a:latin typeface="Nunito"/>
                <a:ea typeface="Nunito"/>
                <a:cs typeface="Nunito"/>
                <a:sym typeface="Nunito"/>
              </a:rPr>
              <a:t> </a:t>
            </a:r>
            <a:r>
              <a:rPr lang="en-US" dirty="0" err="1">
                <a:solidFill>
                  <a:schemeClr val="dk1"/>
                </a:solidFill>
                <a:latin typeface="Nunito"/>
                <a:ea typeface="Nunito"/>
                <a:cs typeface="Nunito"/>
                <a:sym typeface="Nunito"/>
              </a:rPr>
              <a:t>memiliki</a:t>
            </a:r>
            <a:r>
              <a:rPr lang="en-US" dirty="0">
                <a:solidFill>
                  <a:schemeClr val="dk1"/>
                </a:solidFill>
                <a:latin typeface="Nunito"/>
                <a:ea typeface="Nunito"/>
                <a:cs typeface="Nunito"/>
                <a:sym typeface="Nunito"/>
              </a:rPr>
              <a:t> </a:t>
            </a:r>
            <a:r>
              <a:rPr lang="en-US" dirty="0" err="1">
                <a:solidFill>
                  <a:schemeClr val="dk1"/>
                </a:solidFill>
                <a:latin typeface="Nunito"/>
                <a:ea typeface="Nunito"/>
                <a:cs typeface="Nunito"/>
                <a:sym typeface="Nunito"/>
              </a:rPr>
              <a:t>suatu</a:t>
            </a:r>
            <a:r>
              <a:rPr lang="en-US" dirty="0">
                <a:solidFill>
                  <a:schemeClr val="dk1"/>
                </a:solidFill>
                <a:latin typeface="Nunito"/>
                <a:ea typeface="Nunito"/>
                <a:cs typeface="Nunito"/>
                <a:sym typeface="Nunito"/>
              </a:rPr>
              <a:t> </a:t>
            </a:r>
            <a:r>
              <a:rPr lang="en-US" dirty="0" err="1">
                <a:solidFill>
                  <a:schemeClr val="dk1"/>
                </a:solidFill>
                <a:latin typeface="Nunito"/>
                <a:ea typeface="Nunito"/>
                <a:cs typeface="Nunito"/>
                <a:sym typeface="Nunito"/>
              </a:rPr>
              <a:t>rangkaianya</a:t>
            </a:r>
            <a:r>
              <a:rPr lang="en-US" dirty="0">
                <a:solidFill>
                  <a:schemeClr val="dk1"/>
                </a:solidFill>
                <a:latin typeface="Nunito"/>
                <a:ea typeface="Nunito"/>
                <a:cs typeface="Nunito"/>
                <a:sym typeface="Nunito"/>
              </a:rPr>
              <a:t> </a:t>
            </a:r>
            <a:r>
              <a:rPr lang="en-US" dirty="0" err="1">
                <a:solidFill>
                  <a:schemeClr val="dk1"/>
                </a:solidFill>
                <a:latin typeface="Nunito"/>
                <a:ea typeface="Nunito"/>
                <a:cs typeface="Nunito"/>
                <a:sym typeface="Nunito"/>
              </a:rPr>
              <a:t>sebagai</a:t>
            </a:r>
            <a:r>
              <a:rPr lang="en-US" dirty="0">
                <a:solidFill>
                  <a:schemeClr val="dk1"/>
                </a:solidFill>
                <a:latin typeface="Nunito"/>
                <a:ea typeface="Nunito"/>
                <a:cs typeface="Nunito"/>
                <a:sym typeface="Nunito"/>
              </a:rPr>
              <a:t> </a:t>
            </a:r>
            <a:r>
              <a:rPr lang="en-US" dirty="0" err="1">
                <a:solidFill>
                  <a:schemeClr val="dk1"/>
                </a:solidFill>
                <a:latin typeface="Nunito"/>
                <a:ea typeface="Nunito"/>
                <a:cs typeface="Nunito"/>
                <a:sym typeface="Nunito"/>
              </a:rPr>
              <a:t>kejadian</a:t>
            </a:r>
            <a:r>
              <a:rPr lang="en-US" dirty="0">
                <a:solidFill>
                  <a:schemeClr val="dk1"/>
                </a:solidFill>
                <a:latin typeface="Nunito"/>
                <a:ea typeface="Nunito"/>
                <a:cs typeface="Nunito"/>
                <a:sym typeface="Nunito"/>
              </a:rPr>
              <a:t> Black Swan </a:t>
            </a:r>
            <a:r>
              <a:rPr lang="en-US" dirty="0" err="1">
                <a:solidFill>
                  <a:schemeClr val="dk1"/>
                </a:solidFill>
                <a:latin typeface="Nunito"/>
                <a:ea typeface="Nunito"/>
                <a:cs typeface="Nunito"/>
                <a:sym typeface="Nunito"/>
              </a:rPr>
              <a:t>dimana</a:t>
            </a:r>
            <a:r>
              <a:rPr lang="en-US" dirty="0">
                <a:solidFill>
                  <a:schemeClr val="dk1"/>
                </a:solidFill>
                <a:latin typeface="Nunito"/>
                <a:ea typeface="Nunito"/>
                <a:cs typeface="Nunito"/>
                <a:sym typeface="Nunito"/>
              </a:rPr>
              <a:t> </a:t>
            </a:r>
            <a:r>
              <a:rPr lang="en-US" dirty="0" err="1">
                <a:solidFill>
                  <a:schemeClr val="dk1"/>
                </a:solidFill>
                <a:latin typeface="Nunito"/>
                <a:ea typeface="Nunito"/>
                <a:cs typeface="Nunito"/>
                <a:sym typeface="Nunito"/>
              </a:rPr>
              <a:t>munculnya</a:t>
            </a:r>
            <a:r>
              <a:rPr lang="en-US" dirty="0">
                <a:solidFill>
                  <a:schemeClr val="dk1"/>
                </a:solidFill>
                <a:latin typeface="Nunito"/>
                <a:ea typeface="Nunito"/>
                <a:cs typeface="Nunito"/>
                <a:sym typeface="Nunito"/>
              </a:rPr>
              <a:t> Google, </a:t>
            </a:r>
            <a:r>
              <a:rPr lang="en-US" dirty="0" err="1">
                <a:solidFill>
                  <a:schemeClr val="dk1"/>
                </a:solidFill>
                <a:latin typeface="Nunito"/>
                <a:ea typeface="Nunito"/>
                <a:cs typeface="Nunito"/>
                <a:sym typeface="Nunito"/>
              </a:rPr>
              <a:t>serangan</a:t>
            </a:r>
            <a:r>
              <a:rPr lang="en-US" dirty="0">
                <a:solidFill>
                  <a:schemeClr val="dk1"/>
                </a:solidFill>
                <a:latin typeface="Nunito"/>
                <a:ea typeface="Nunito"/>
                <a:cs typeface="Nunito"/>
                <a:sym typeface="Nunito"/>
              </a:rPr>
              <a:t> </a:t>
            </a:r>
            <a:r>
              <a:rPr lang="en-US" dirty="0" err="1">
                <a:solidFill>
                  <a:schemeClr val="dk1"/>
                </a:solidFill>
                <a:latin typeface="Nunito"/>
                <a:ea typeface="Nunito"/>
                <a:cs typeface="Nunito"/>
                <a:sym typeface="Nunito"/>
              </a:rPr>
              <a:t>teroris</a:t>
            </a:r>
            <a:r>
              <a:rPr lang="en-US" dirty="0">
                <a:solidFill>
                  <a:schemeClr val="dk1"/>
                </a:solidFill>
                <a:latin typeface="Nunito"/>
                <a:ea typeface="Nunito"/>
                <a:cs typeface="Nunito"/>
                <a:sym typeface="Nunito"/>
              </a:rPr>
              <a:t> 2001, </a:t>
            </a:r>
            <a:r>
              <a:rPr lang="en-US" dirty="0" err="1">
                <a:solidFill>
                  <a:schemeClr val="dk1"/>
                </a:solidFill>
                <a:latin typeface="Nunito"/>
                <a:ea typeface="Nunito"/>
                <a:cs typeface="Nunito"/>
                <a:sym typeface="Nunito"/>
              </a:rPr>
              <a:t>krisis</a:t>
            </a:r>
            <a:r>
              <a:rPr lang="en-US" dirty="0">
                <a:solidFill>
                  <a:schemeClr val="dk1"/>
                </a:solidFill>
                <a:latin typeface="Nunito"/>
                <a:ea typeface="Nunito"/>
                <a:cs typeface="Nunito"/>
                <a:sym typeface="Nunito"/>
              </a:rPr>
              <a:t> </a:t>
            </a:r>
            <a:r>
              <a:rPr lang="en-US" dirty="0" err="1">
                <a:solidFill>
                  <a:schemeClr val="dk1"/>
                </a:solidFill>
                <a:latin typeface="Nunito"/>
                <a:ea typeface="Nunito"/>
                <a:cs typeface="Nunito"/>
                <a:sym typeface="Nunito"/>
              </a:rPr>
              <a:t>keungan</a:t>
            </a:r>
            <a:r>
              <a:rPr lang="en-US" dirty="0">
                <a:solidFill>
                  <a:schemeClr val="dk1"/>
                </a:solidFill>
                <a:latin typeface="Nunito"/>
                <a:ea typeface="Nunito"/>
                <a:cs typeface="Nunito"/>
                <a:sym typeface="Nunito"/>
              </a:rPr>
              <a:t> </a:t>
            </a:r>
            <a:r>
              <a:rPr lang="en-US" dirty="0" err="1">
                <a:solidFill>
                  <a:schemeClr val="dk1"/>
                </a:solidFill>
                <a:latin typeface="Nunito"/>
                <a:ea typeface="Nunito"/>
                <a:cs typeface="Nunito"/>
                <a:sym typeface="Nunito"/>
              </a:rPr>
              <a:t>dan</a:t>
            </a:r>
            <a:r>
              <a:rPr lang="en-US" dirty="0">
                <a:solidFill>
                  <a:schemeClr val="dk1"/>
                </a:solidFill>
                <a:latin typeface="Nunito"/>
                <a:ea typeface="Nunito"/>
                <a:cs typeface="Nunito"/>
                <a:sym typeface="Nunito"/>
              </a:rPr>
              <a:t> </a:t>
            </a:r>
            <a:r>
              <a:rPr lang="en-US" dirty="0" err="1">
                <a:solidFill>
                  <a:schemeClr val="dk1"/>
                </a:solidFill>
                <a:latin typeface="Nunito"/>
                <a:ea typeface="Nunito"/>
                <a:cs typeface="Nunito"/>
                <a:sym typeface="Nunito"/>
              </a:rPr>
              <a:t>bencana</a:t>
            </a:r>
            <a:r>
              <a:rPr lang="en-US" dirty="0">
                <a:solidFill>
                  <a:schemeClr val="dk1"/>
                </a:solidFill>
                <a:latin typeface="Nunito"/>
                <a:ea typeface="Nunito"/>
                <a:cs typeface="Nunito"/>
                <a:sym typeface="Nunito"/>
              </a:rPr>
              <a:t> tsunami di </a:t>
            </a:r>
            <a:r>
              <a:rPr lang="en-US" dirty="0" err="1">
                <a:solidFill>
                  <a:schemeClr val="dk1"/>
                </a:solidFill>
                <a:latin typeface="Nunito"/>
                <a:ea typeface="Nunito"/>
                <a:cs typeface="Nunito"/>
                <a:sym typeface="Nunito"/>
              </a:rPr>
              <a:t>jepang</a:t>
            </a:r>
            <a:r>
              <a:rPr lang="en-US" dirty="0">
                <a:solidFill>
                  <a:schemeClr val="dk1"/>
                </a:solidFill>
                <a:latin typeface="Nunito"/>
                <a:ea typeface="Nunito"/>
                <a:cs typeface="Nunito"/>
                <a:sym typeface="Nunito"/>
              </a:rPr>
              <a:t>. </a:t>
            </a:r>
          </a:p>
          <a:p>
            <a:pPr marL="171450" lvl="0" indent="-171450" algn="just" rtl="0">
              <a:spcBef>
                <a:spcPts val="0"/>
              </a:spcBef>
              <a:spcAft>
                <a:spcPts val="0"/>
              </a:spcAft>
              <a:buFontTx/>
              <a:buChar char="-"/>
            </a:pPr>
            <a:endParaRPr lang="en-US" dirty="0">
              <a:solidFill>
                <a:schemeClr val="dk1"/>
              </a:solidFill>
              <a:latin typeface="Nunito"/>
              <a:ea typeface="Nunito"/>
              <a:cs typeface="Nunito"/>
              <a:sym typeface="Nunito"/>
            </a:endParaRPr>
          </a:p>
          <a:p>
            <a:pPr marL="171450" lvl="0" indent="-171450" algn="just" rtl="0">
              <a:spcBef>
                <a:spcPts val="0"/>
              </a:spcBef>
              <a:spcAft>
                <a:spcPts val="0"/>
              </a:spcAft>
              <a:buFontTx/>
              <a:buChar char="-"/>
            </a:pPr>
            <a:r>
              <a:rPr lang="en-US" dirty="0" err="1">
                <a:solidFill>
                  <a:schemeClr val="dk1"/>
                </a:solidFill>
                <a:latin typeface="Nunito"/>
                <a:ea typeface="Nunito"/>
                <a:cs typeface="Nunito"/>
                <a:sym typeface="Nunito"/>
              </a:rPr>
              <a:t>Akibatnya</a:t>
            </a:r>
            <a:r>
              <a:rPr lang="en-US" dirty="0">
                <a:solidFill>
                  <a:schemeClr val="dk1"/>
                </a:solidFill>
                <a:latin typeface="Nunito"/>
                <a:ea typeface="Nunito"/>
                <a:cs typeface="Nunito"/>
                <a:sym typeface="Nunito"/>
              </a:rPr>
              <a:t>, </a:t>
            </a:r>
            <a:r>
              <a:rPr lang="en-US" dirty="0" err="1">
                <a:solidFill>
                  <a:schemeClr val="dk1"/>
                </a:solidFill>
                <a:latin typeface="Nunito"/>
                <a:ea typeface="Nunito"/>
                <a:cs typeface="Nunito"/>
                <a:sym typeface="Nunito"/>
              </a:rPr>
              <a:t>banyak</a:t>
            </a:r>
            <a:r>
              <a:rPr lang="en-US" dirty="0">
                <a:solidFill>
                  <a:schemeClr val="dk1"/>
                </a:solidFill>
                <a:latin typeface="Nunito"/>
                <a:ea typeface="Nunito"/>
                <a:cs typeface="Nunito"/>
                <a:sym typeface="Nunito"/>
              </a:rPr>
              <a:t> investor yang </a:t>
            </a:r>
            <a:r>
              <a:rPr lang="en-US" dirty="0" err="1">
                <a:solidFill>
                  <a:schemeClr val="dk1"/>
                </a:solidFill>
                <a:latin typeface="Nunito"/>
                <a:ea typeface="Nunito"/>
                <a:cs typeface="Nunito"/>
                <a:sym typeface="Nunito"/>
              </a:rPr>
              <a:t>menjadi</a:t>
            </a:r>
            <a:r>
              <a:rPr lang="en-US" dirty="0">
                <a:solidFill>
                  <a:schemeClr val="dk1"/>
                </a:solidFill>
                <a:latin typeface="Nunito"/>
                <a:ea typeface="Nunito"/>
                <a:cs typeface="Nunito"/>
                <a:sym typeface="Nunito"/>
              </a:rPr>
              <a:t> </a:t>
            </a:r>
            <a:r>
              <a:rPr lang="en-US" dirty="0" err="1">
                <a:solidFill>
                  <a:schemeClr val="dk1"/>
                </a:solidFill>
                <a:latin typeface="Nunito"/>
                <a:ea typeface="Nunito"/>
                <a:cs typeface="Nunito"/>
                <a:sym typeface="Nunito"/>
              </a:rPr>
              <a:t>lebih</a:t>
            </a:r>
            <a:r>
              <a:rPr lang="en-US" dirty="0">
                <a:solidFill>
                  <a:schemeClr val="dk1"/>
                </a:solidFill>
                <a:latin typeface="Nunito"/>
                <a:ea typeface="Nunito"/>
                <a:cs typeface="Nunito"/>
                <a:sym typeface="Nunito"/>
              </a:rPr>
              <a:t> </a:t>
            </a:r>
            <a:r>
              <a:rPr lang="en-US" dirty="0" err="1">
                <a:solidFill>
                  <a:schemeClr val="dk1"/>
                </a:solidFill>
                <a:latin typeface="Nunito"/>
                <a:ea typeface="Nunito"/>
                <a:cs typeface="Nunito"/>
                <a:sym typeface="Nunito"/>
              </a:rPr>
              <a:t>konservatif</a:t>
            </a:r>
            <a:r>
              <a:rPr lang="en-US" dirty="0">
                <a:solidFill>
                  <a:schemeClr val="dk1"/>
                </a:solidFill>
                <a:latin typeface="Nunito"/>
                <a:ea typeface="Nunito"/>
                <a:cs typeface="Nunito"/>
                <a:sym typeface="Nunito"/>
              </a:rPr>
              <a:t> </a:t>
            </a:r>
            <a:r>
              <a:rPr lang="en-US" dirty="0" err="1">
                <a:solidFill>
                  <a:schemeClr val="dk1"/>
                </a:solidFill>
                <a:latin typeface="Nunito"/>
                <a:ea typeface="Nunito"/>
                <a:cs typeface="Nunito"/>
                <a:sym typeface="Nunito"/>
              </a:rPr>
              <a:t>dengan</a:t>
            </a:r>
            <a:r>
              <a:rPr lang="en-US" dirty="0">
                <a:solidFill>
                  <a:schemeClr val="dk1"/>
                </a:solidFill>
                <a:latin typeface="Nunito"/>
                <a:ea typeface="Nunito"/>
                <a:cs typeface="Nunito"/>
                <a:sym typeface="Nunito"/>
              </a:rPr>
              <a:t> </a:t>
            </a:r>
            <a:r>
              <a:rPr lang="en-US" dirty="0" err="1">
                <a:solidFill>
                  <a:schemeClr val="dk1"/>
                </a:solidFill>
                <a:latin typeface="Nunito"/>
                <a:ea typeface="Nunito"/>
                <a:cs typeface="Nunito"/>
                <a:sym typeface="Nunito"/>
              </a:rPr>
              <a:t>uang</a:t>
            </a:r>
            <a:r>
              <a:rPr lang="en-US" dirty="0">
                <a:solidFill>
                  <a:schemeClr val="dk1"/>
                </a:solidFill>
                <a:latin typeface="Nunito"/>
                <a:ea typeface="Nunito"/>
                <a:cs typeface="Nunito"/>
                <a:sym typeface="Nunito"/>
              </a:rPr>
              <a:t> </a:t>
            </a:r>
            <a:r>
              <a:rPr lang="en-US" dirty="0" err="1">
                <a:solidFill>
                  <a:schemeClr val="dk1"/>
                </a:solidFill>
                <a:latin typeface="Nunito"/>
                <a:ea typeface="Nunito"/>
                <a:cs typeface="Nunito"/>
                <a:sym typeface="Nunito"/>
              </a:rPr>
              <a:t>dan</a:t>
            </a:r>
            <a:r>
              <a:rPr lang="en-US" dirty="0">
                <a:solidFill>
                  <a:schemeClr val="dk1"/>
                </a:solidFill>
                <a:latin typeface="Nunito"/>
                <a:ea typeface="Nunito"/>
                <a:cs typeface="Nunito"/>
                <a:sym typeface="Nunito"/>
              </a:rPr>
              <a:t> </a:t>
            </a:r>
            <a:r>
              <a:rPr lang="en-US" dirty="0" err="1">
                <a:solidFill>
                  <a:schemeClr val="dk1"/>
                </a:solidFill>
                <a:latin typeface="Nunito"/>
                <a:ea typeface="Nunito"/>
                <a:cs typeface="Nunito"/>
                <a:sym typeface="Nunito"/>
              </a:rPr>
              <a:t>memegang</a:t>
            </a:r>
            <a:r>
              <a:rPr lang="en-US" dirty="0">
                <a:solidFill>
                  <a:schemeClr val="dk1"/>
                </a:solidFill>
                <a:latin typeface="Nunito"/>
                <a:ea typeface="Nunito"/>
                <a:cs typeface="Nunito"/>
                <a:sym typeface="Nunito"/>
              </a:rPr>
              <a:t> </a:t>
            </a:r>
            <a:r>
              <a:rPr lang="en-US" dirty="0" err="1">
                <a:solidFill>
                  <a:schemeClr val="dk1"/>
                </a:solidFill>
                <a:latin typeface="Nunito"/>
                <a:ea typeface="Nunito"/>
                <a:cs typeface="Nunito"/>
                <a:sym typeface="Nunito"/>
              </a:rPr>
              <a:t>lebih</a:t>
            </a:r>
            <a:r>
              <a:rPr lang="en-US" dirty="0">
                <a:solidFill>
                  <a:schemeClr val="dk1"/>
                </a:solidFill>
                <a:latin typeface="Nunito"/>
                <a:ea typeface="Nunito"/>
                <a:cs typeface="Nunito"/>
                <a:sym typeface="Nunito"/>
              </a:rPr>
              <a:t> </a:t>
            </a:r>
            <a:r>
              <a:rPr lang="en-US" dirty="0" err="1">
                <a:solidFill>
                  <a:schemeClr val="dk1"/>
                </a:solidFill>
                <a:latin typeface="Nunito"/>
                <a:ea typeface="Nunito"/>
                <a:cs typeface="Nunito"/>
                <a:sym typeface="Nunito"/>
              </a:rPr>
              <a:t>banyak</a:t>
            </a:r>
            <a:r>
              <a:rPr lang="en-US" dirty="0">
                <a:solidFill>
                  <a:schemeClr val="dk1"/>
                </a:solidFill>
                <a:latin typeface="Nunito"/>
                <a:ea typeface="Nunito"/>
                <a:cs typeface="Nunito"/>
                <a:sym typeface="Nunito"/>
              </a:rPr>
              <a:t> </a:t>
            </a:r>
            <a:r>
              <a:rPr lang="en-US" dirty="0" err="1">
                <a:solidFill>
                  <a:schemeClr val="dk1"/>
                </a:solidFill>
                <a:latin typeface="Nunito"/>
                <a:ea typeface="Nunito"/>
                <a:cs typeface="Nunito"/>
                <a:sym typeface="Nunito"/>
              </a:rPr>
              <a:t>uang</a:t>
            </a:r>
            <a:r>
              <a:rPr lang="en-US" dirty="0">
                <a:solidFill>
                  <a:schemeClr val="dk1"/>
                </a:solidFill>
                <a:latin typeface="Nunito"/>
                <a:ea typeface="Nunito"/>
                <a:cs typeface="Nunito"/>
                <a:sym typeface="Nunito"/>
              </a:rPr>
              <a:t> </a:t>
            </a:r>
            <a:r>
              <a:rPr lang="en-US" dirty="0" err="1">
                <a:solidFill>
                  <a:schemeClr val="dk1"/>
                </a:solidFill>
                <a:latin typeface="Nunito"/>
                <a:ea typeface="Nunito"/>
                <a:cs typeface="Nunito"/>
                <a:sym typeface="Nunito"/>
              </a:rPr>
              <a:t>tunai</a:t>
            </a:r>
            <a:r>
              <a:rPr lang="en-US" dirty="0">
                <a:solidFill>
                  <a:schemeClr val="dk1"/>
                </a:solidFill>
                <a:latin typeface="Nunito"/>
                <a:ea typeface="Nunito"/>
                <a:cs typeface="Nunito"/>
                <a:sym typeface="Nunito"/>
              </a:rPr>
              <a:t> </a:t>
            </a:r>
            <a:r>
              <a:rPr lang="en-US" dirty="0" err="1">
                <a:solidFill>
                  <a:schemeClr val="dk1"/>
                </a:solidFill>
                <a:latin typeface="Nunito"/>
                <a:ea typeface="Nunito"/>
                <a:cs typeface="Nunito"/>
                <a:sym typeface="Nunito"/>
              </a:rPr>
              <a:t>serta</a:t>
            </a:r>
            <a:r>
              <a:rPr lang="en-US" dirty="0">
                <a:solidFill>
                  <a:schemeClr val="dk1"/>
                </a:solidFill>
                <a:latin typeface="Nunito"/>
                <a:ea typeface="Nunito"/>
                <a:cs typeface="Nunito"/>
                <a:sym typeface="Nunito"/>
              </a:rPr>
              <a:t> </a:t>
            </a:r>
            <a:r>
              <a:rPr lang="en-US" dirty="0" err="1">
                <a:solidFill>
                  <a:schemeClr val="dk1"/>
                </a:solidFill>
                <a:latin typeface="Nunito"/>
                <a:ea typeface="Nunito"/>
                <a:cs typeface="Nunito"/>
                <a:sym typeface="Nunito"/>
              </a:rPr>
              <a:t>aset</a:t>
            </a:r>
            <a:r>
              <a:rPr lang="en-US" dirty="0">
                <a:solidFill>
                  <a:schemeClr val="dk1"/>
                </a:solidFill>
                <a:latin typeface="Nunito"/>
                <a:ea typeface="Nunito"/>
                <a:cs typeface="Nunito"/>
                <a:sym typeface="Nunito"/>
              </a:rPr>
              <a:t> yang </a:t>
            </a:r>
            <a:r>
              <a:rPr lang="en-US" dirty="0" err="1">
                <a:solidFill>
                  <a:schemeClr val="dk1"/>
                </a:solidFill>
                <a:latin typeface="Nunito"/>
                <a:ea typeface="Nunito"/>
                <a:cs typeface="Nunito"/>
                <a:sym typeface="Nunito"/>
              </a:rPr>
              <a:t>lebih</a:t>
            </a:r>
            <a:r>
              <a:rPr lang="en-US" dirty="0">
                <a:solidFill>
                  <a:schemeClr val="dk1"/>
                </a:solidFill>
                <a:latin typeface="Nunito"/>
                <a:ea typeface="Nunito"/>
                <a:cs typeface="Nunito"/>
                <a:sym typeface="Nunito"/>
              </a:rPr>
              <a:t> </a:t>
            </a:r>
            <a:r>
              <a:rPr lang="en-US" dirty="0" err="1">
                <a:solidFill>
                  <a:schemeClr val="dk1"/>
                </a:solidFill>
                <a:latin typeface="Nunito"/>
                <a:ea typeface="Nunito"/>
                <a:cs typeface="Nunito"/>
                <a:sym typeface="Nunito"/>
              </a:rPr>
              <a:t>aman</a:t>
            </a:r>
            <a:r>
              <a:rPr lang="en-US" dirty="0">
                <a:solidFill>
                  <a:schemeClr val="dk1"/>
                </a:solidFill>
                <a:latin typeface="Nunito"/>
                <a:ea typeface="Nunito"/>
                <a:cs typeface="Nunito"/>
                <a:sym typeface="Nunito"/>
              </a:rPr>
              <a:t> </a:t>
            </a:r>
            <a:r>
              <a:rPr lang="en-US" dirty="0" err="1">
                <a:solidFill>
                  <a:schemeClr val="dk1"/>
                </a:solidFill>
                <a:latin typeface="Nunito"/>
                <a:ea typeface="Nunito"/>
                <a:cs typeface="Nunito"/>
                <a:sym typeface="Nunito"/>
              </a:rPr>
              <a:t>dalam</a:t>
            </a:r>
            <a:r>
              <a:rPr lang="en-US" dirty="0">
                <a:solidFill>
                  <a:schemeClr val="dk1"/>
                </a:solidFill>
                <a:latin typeface="Nunito"/>
                <a:ea typeface="Nunito"/>
                <a:cs typeface="Nunito"/>
                <a:sym typeface="Nunito"/>
              </a:rPr>
              <a:t> </a:t>
            </a:r>
            <a:r>
              <a:rPr lang="en-US" dirty="0" err="1">
                <a:solidFill>
                  <a:schemeClr val="dk1"/>
                </a:solidFill>
                <a:latin typeface="Nunito"/>
                <a:ea typeface="Nunito"/>
                <a:cs typeface="Nunito"/>
                <a:sym typeface="Nunito"/>
              </a:rPr>
              <a:t>portofolio</a:t>
            </a:r>
            <a:r>
              <a:rPr lang="en-US" dirty="0">
                <a:solidFill>
                  <a:schemeClr val="dk1"/>
                </a:solidFill>
                <a:latin typeface="Nunito"/>
                <a:ea typeface="Nunito"/>
                <a:cs typeface="Nunito"/>
                <a:sym typeface="Nunito"/>
              </a:rPr>
              <a:t> </a:t>
            </a:r>
            <a:r>
              <a:rPr lang="en-US" dirty="0" err="1">
                <a:solidFill>
                  <a:schemeClr val="dk1"/>
                </a:solidFill>
                <a:latin typeface="Nunito"/>
                <a:ea typeface="Nunito"/>
                <a:cs typeface="Nunito"/>
                <a:sym typeface="Nunito"/>
              </a:rPr>
              <a:t>mereka</a:t>
            </a:r>
            <a:r>
              <a:rPr lang="en-US" dirty="0">
                <a:solidFill>
                  <a:schemeClr val="dk1"/>
                </a:solidFill>
                <a:latin typeface="Nunito"/>
                <a:ea typeface="Nunito"/>
                <a:cs typeface="Nunito"/>
                <a:sym typeface="Nunito"/>
              </a:rPr>
              <a:t>. </a:t>
            </a:r>
            <a:endParaRPr dirty="0">
              <a:solidFill>
                <a:schemeClr val="dk1"/>
              </a:solidFill>
              <a:latin typeface="Nunito"/>
              <a:ea typeface="Nunito"/>
              <a:cs typeface="Nunito"/>
              <a:sym typeface="Nunito"/>
            </a:endParaRPr>
          </a:p>
        </p:txBody>
      </p:sp>
    </p:spTree>
  </p:cSld>
  <p:clrMapOvr>
    <a:masterClrMapping/>
  </p:clrMapOvr>
  <p:transition spd="slow">
    <p:push dir="u"/>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5592"/>
        <p:cNvGrpSpPr/>
        <p:nvPr/>
      </p:nvGrpSpPr>
      <p:grpSpPr>
        <a:xfrm>
          <a:off x="0" y="0"/>
          <a:ext cx="0" cy="0"/>
          <a:chOff x="0" y="0"/>
          <a:chExt cx="0" cy="0"/>
        </a:xfrm>
      </p:grpSpPr>
      <p:sp>
        <p:nvSpPr>
          <p:cNvPr id="5595" name="Google Shape;5595;p34"/>
          <p:cNvSpPr txBox="1">
            <a:spLocks noGrp="1"/>
          </p:cNvSpPr>
          <p:nvPr>
            <p:ph type="title"/>
          </p:nvPr>
        </p:nvSpPr>
        <p:spPr>
          <a:xfrm>
            <a:off x="722375" y="539500"/>
            <a:ext cx="7699200" cy="5727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en-US" sz="2400" dirty="0" err="1"/>
              <a:t>Manfaat</a:t>
            </a:r>
            <a:r>
              <a:rPr lang="en-US" sz="2400" dirty="0"/>
              <a:t> </a:t>
            </a:r>
            <a:r>
              <a:rPr lang="en-US" sz="2400" dirty="0" err="1"/>
              <a:t>mendiversifikasi</a:t>
            </a:r>
            <a:r>
              <a:rPr lang="en-US" sz="2400" dirty="0"/>
              <a:t> </a:t>
            </a:r>
            <a:r>
              <a:rPr lang="en-US" sz="2400" dirty="0" err="1"/>
              <a:t>diluar</a:t>
            </a:r>
            <a:r>
              <a:rPr lang="en-US" sz="2400" dirty="0"/>
              <a:t> </a:t>
            </a:r>
            <a:r>
              <a:rPr lang="en-US" sz="2400" dirty="0" err="1"/>
              <a:t>negri</a:t>
            </a:r>
            <a:endParaRPr sz="2400" dirty="0"/>
          </a:p>
        </p:txBody>
      </p:sp>
      <p:sp>
        <p:nvSpPr>
          <p:cNvPr id="2" name="Subtitle 1"/>
          <p:cNvSpPr>
            <a:spLocks noGrp="1"/>
          </p:cNvSpPr>
          <p:nvPr>
            <p:ph type="subTitle" idx="1"/>
          </p:nvPr>
        </p:nvSpPr>
        <p:spPr>
          <a:xfrm>
            <a:off x="722375" y="1263425"/>
            <a:ext cx="7699200" cy="2461907"/>
          </a:xfrm>
        </p:spPr>
        <p:txBody>
          <a:bodyPr/>
          <a:lstStyle/>
          <a:p>
            <a:pPr marL="180975" indent="0" algn="just"/>
            <a:r>
              <a:rPr lang="en-US" sz="1400" i="1" dirty="0"/>
              <a:t>Makin </a:t>
            </a:r>
            <a:r>
              <a:rPr lang="en-US" sz="1400" i="1" dirty="0" err="1"/>
              <a:t>banyak</a:t>
            </a:r>
            <a:r>
              <a:rPr lang="en-US" sz="1400" i="1" dirty="0"/>
              <a:t> </a:t>
            </a:r>
            <a:r>
              <a:rPr lang="en-US" sz="1400" i="1" dirty="0" err="1"/>
              <a:t>nya</a:t>
            </a:r>
            <a:r>
              <a:rPr lang="en-US" sz="1400" i="1" dirty="0"/>
              <a:t> </a:t>
            </a:r>
            <a:r>
              <a:rPr lang="en-US" sz="1400" i="1" dirty="0" err="1"/>
              <a:t>ketersediaan</a:t>
            </a:r>
            <a:r>
              <a:rPr lang="en-US" sz="1400" i="1" dirty="0"/>
              <a:t> </a:t>
            </a:r>
            <a:r>
              <a:rPr lang="en-US" sz="1400" i="1" dirty="0" err="1"/>
              <a:t>efek</a:t>
            </a:r>
            <a:r>
              <a:rPr lang="en-US" sz="1400" i="1" dirty="0"/>
              <a:t> </a:t>
            </a:r>
            <a:r>
              <a:rPr lang="en-US" sz="1400" i="1" dirty="0" err="1"/>
              <a:t>internasional</a:t>
            </a:r>
            <a:r>
              <a:rPr lang="en-US" sz="1400" i="1" dirty="0"/>
              <a:t> </a:t>
            </a:r>
            <a:r>
              <a:rPr lang="en-US" sz="1400" i="1" dirty="0" err="1"/>
              <a:t>memungkinkan</a:t>
            </a:r>
            <a:r>
              <a:rPr lang="en-US" sz="1400" i="1" dirty="0"/>
              <a:t> </a:t>
            </a:r>
            <a:r>
              <a:rPr lang="en-US" sz="1400" i="1" dirty="0" err="1"/>
              <a:t>kita</a:t>
            </a:r>
            <a:r>
              <a:rPr lang="en-US" sz="1400" i="1" dirty="0"/>
              <a:t> </a:t>
            </a:r>
            <a:r>
              <a:rPr lang="en-US" sz="1400" i="1" dirty="0" err="1"/>
              <a:t>memiliki</a:t>
            </a:r>
            <a:r>
              <a:rPr lang="en-US" sz="1400" i="1" dirty="0"/>
              <a:t> </a:t>
            </a:r>
            <a:r>
              <a:rPr lang="en-US" sz="1400" i="1" dirty="0" err="1"/>
              <a:t>pertukuran</a:t>
            </a:r>
            <a:r>
              <a:rPr lang="en-US" sz="1400" i="1" dirty="0"/>
              <a:t> </a:t>
            </a:r>
            <a:r>
              <a:rPr lang="en-US" sz="1400" i="1" dirty="0" err="1"/>
              <a:t>anatara</a:t>
            </a:r>
            <a:r>
              <a:rPr lang="en-US" sz="1400" i="1" dirty="0"/>
              <a:t> </a:t>
            </a:r>
            <a:r>
              <a:rPr lang="en-US" sz="1400" i="1" dirty="0" err="1"/>
              <a:t>resiko</a:t>
            </a:r>
            <a:r>
              <a:rPr lang="en-US" sz="1400" i="1" dirty="0"/>
              <a:t> dan </a:t>
            </a:r>
            <a:r>
              <a:rPr lang="en-US" sz="1400" i="1" dirty="0" err="1"/>
              <a:t>pengembalian</a:t>
            </a:r>
            <a:r>
              <a:rPr lang="en-US" sz="1400" i="1" dirty="0"/>
              <a:t> yang </a:t>
            </a:r>
            <a:r>
              <a:rPr lang="en-US" sz="1400" i="1" dirty="0" err="1"/>
              <a:t>lebih</a:t>
            </a:r>
            <a:r>
              <a:rPr lang="en-US" sz="1400" i="1" dirty="0"/>
              <a:t> </a:t>
            </a:r>
            <a:r>
              <a:rPr lang="en-US" sz="1400" i="1" dirty="0" err="1"/>
              <a:t>baik</a:t>
            </a:r>
            <a:r>
              <a:rPr lang="en-US" sz="1400" i="1" dirty="0"/>
              <a:t> </a:t>
            </a:r>
            <a:r>
              <a:rPr lang="en-US" sz="1400" i="1" dirty="0" err="1"/>
              <a:t>ketimbang</a:t>
            </a:r>
            <a:r>
              <a:rPr lang="en-US" sz="1400" i="1" dirty="0"/>
              <a:t> </a:t>
            </a:r>
            <a:r>
              <a:rPr lang="en-US" sz="1400" i="1" dirty="0" err="1"/>
              <a:t>hanya</a:t>
            </a:r>
            <a:r>
              <a:rPr lang="en-US" sz="1400" i="1" dirty="0"/>
              <a:t> </a:t>
            </a:r>
            <a:r>
              <a:rPr lang="en-US" sz="1400" i="1" dirty="0" err="1"/>
              <a:t>berinvestasi</a:t>
            </a:r>
            <a:r>
              <a:rPr lang="en-US" sz="1400" i="1" dirty="0"/>
              <a:t> di </a:t>
            </a:r>
            <a:r>
              <a:rPr lang="en-US" sz="1400" i="1" dirty="0" err="1"/>
              <a:t>amerika</a:t>
            </a:r>
            <a:r>
              <a:rPr lang="en-US" sz="1400" i="1" dirty="0"/>
              <a:t> </a:t>
            </a:r>
            <a:r>
              <a:rPr lang="en-US" sz="1400" i="1" dirty="0" err="1"/>
              <a:t>serikat</a:t>
            </a:r>
            <a:r>
              <a:rPr lang="en-US" sz="1400" i="1" dirty="0"/>
              <a:t> </a:t>
            </a:r>
            <a:r>
              <a:rPr lang="en-US" sz="1400" i="1" dirty="0" err="1"/>
              <a:t>saja.berinvestasi</a:t>
            </a:r>
            <a:r>
              <a:rPr lang="en-US" sz="1400" i="1" dirty="0"/>
              <a:t> </a:t>
            </a:r>
            <a:r>
              <a:rPr lang="en-US" sz="1400" i="1" dirty="0" err="1"/>
              <a:t>diluar</a:t>
            </a:r>
            <a:r>
              <a:rPr lang="en-US" sz="1400" i="1" dirty="0"/>
              <a:t> </a:t>
            </a:r>
            <a:r>
              <a:rPr lang="en-US" sz="1400" i="1" dirty="0" err="1"/>
              <a:t>negri</a:t>
            </a:r>
            <a:r>
              <a:rPr lang="en-US" sz="1400" i="1" dirty="0"/>
              <a:t> </a:t>
            </a:r>
            <a:r>
              <a:rPr lang="en-US" sz="1400" i="1" dirty="0" err="1"/>
              <a:t>dapat</a:t>
            </a:r>
            <a:r>
              <a:rPr lang="en-US" sz="1400" i="1" dirty="0"/>
              <a:t> </a:t>
            </a:r>
            <a:r>
              <a:rPr lang="en-US" sz="1400" i="1" dirty="0" err="1"/>
              <a:t>menghasilkan</a:t>
            </a:r>
            <a:r>
              <a:rPr lang="en-US" sz="1400" i="1" dirty="0"/>
              <a:t> </a:t>
            </a:r>
            <a:r>
              <a:rPr lang="en-US" sz="1400" i="1" dirty="0" err="1"/>
              <a:t>suatu</a:t>
            </a:r>
            <a:r>
              <a:rPr lang="en-US" sz="1400" i="1" dirty="0"/>
              <a:t> </a:t>
            </a:r>
            <a:r>
              <a:rPr lang="en-US" sz="1400" i="1" dirty="0" err="1"/>
              <a:t>portofolio</a:t>
            </a:r>
            <a:r>
              <a:rPr lang="en-US" sz="1400" i="1" dirty="0"/>
              <a:t> </a:t>
            </a:r>
            <a:r>
              <a:rPr lang="en-US" sz="1400" i="1" dirty="0" err="1"/>
              <a:t>dengan</a:t>
            </a:r>
            <a:r>
              <a:rPr lang="en-US" sz="1400" i="1" dirty="0"/>
              <a:t> </a:t>
            </a:r>
            <a:r>
              <a:rPr lang="en-US" sz="1400" i="1" dirty="0" err="1"/>
              <a:t>resiko</a:t>
            </a:r>
            <a:r>
              <a:rPr lang="en-US" sz="1400" i="1" dirty="0"/>
              <a:t> yang </a:t>
            </a:r>
            <a:r>
              <a:rPr lang="en-US" sz="1400" i="1" dirty="0" err="1"/>
              <a:t>lebih</a:t>
            </a:r>
            <a:r>
              <a:rPr lang="en-US" sz="1400" i="1" dirty="0"/>
              <a:t> </a:t>
            </a:r>
            <a:r>
              <a:rPr lang="en-US" sz="1400" i="1" dirty="0" err="1"/>
              <a:t>kecil,tetapi</a:t>
            </a:r>
            <a:r>
              <a:rPr lang="en-US" sz="1400" i="1" dirty="0"/>
              <a:t> </a:t>
            </a:r>
            <a:r>
              <a:rPr lang="en-US" sz="1400" i="1" dirty="0" err="1"/>
              <a:t>pengembalian</a:t>
            </a:r>
            <a:r>
              <a:rPr lang="en-US" sz="1400" i="1" dirty="0"/>
              <a:t> yang </a:t>
            </a:r>
            <a:r>
              <a:rPr lang="en-US" sz="1400" i="1" dirty="0" err="1"/>
              <a:t>lebih</a:t>
            </a:r>
            <a:r>
              <a:rPr lang="en-US" sz="1400" i="1" dirty="0"/>
              <a:t> </a:t>
            </a:r>
            <a:r>
              <a:rPr lang="en-US" sz="1400" i="1" dirty="0" err="1"/>
              <a:t>tinggi</a:t>
            </a:r>
            <a:r>
              <a:rPr lang="en-US" sz="1400" i="1" dirty="0"/>
              <a:t> </a:t>
            </a:r>
            <a:r>
              <a:rPr lang="en-US" sz="1400" i="1" dirty="0" err="1"/>
              <a:t>hasil</a:t>
            </a:r>
            <a:r>
              <a:rPr lang="en-US" sz="1400" i="1" dirty="0"/>
              <a:t> </a:t>
            </a:r>
            <a:r>
              <a:rPr lang="en-US" sz="1400" i="1" dirty="0" err="1"/>
              <a:t>ini</a:t>
            </a:r>
            <a:r>
              <a:rPr lang="en-US" sz="1400" i="1" dirty="0"/>
              <a:t> </a:t>
            </a:r>
            <a:r>
              <a:rPr lang="en-US" sz="1400" i="1" dirty="0" err="1"/>
              <a:t>terjadi</a:t>
            </a:r>
            <a:r>
              <a:rPr lang="en-US" sz="1400" i="1" dirty="0"/>
              <a:t> </a:t>
            </a:r>
            <a:r>
              <a:rPr lang="en-US" sz="1400" i="1" dirty="0" err="1"/>
              <a:t>karena</a:t>
            </a:r>
            <a:r>
              <a:rPr lang="en-US" sz="1400" i="1" dirty="0"/>
              <a:t> </a:t>
            </a:r>
            <a:r>
              <a:rPr lang="en-US" sz="1400" i="1" dirty="0" err="1"/>
              <a:t>korelasi</a:t>
            </a:r>
            <a:r>
              <a:rPr lang="en-US" sz="1400" i="1" dirty="0"/>
              <a:t> yang </a:t>
            </a:r>
            <a:r>
              <a:rPr lang="en-US" sz="1400" i="1" dirty="0" err="1"/>
              <a:t>rendah</a:t>
            </a:r>
            <a:r>
              <a:rPr lang="en-US" sz="1400" i="1" dirty="0"/>
              <a:t> </a:t>
            </a:r>
            <a:r>
              <a:rPr lang="en-US" sz="1400" i="1" dirty="0" err="1"/>
              <a:t>antara</a:t>
            </a:r>
            <a:r>
              <a:rPr lang="en-US" sz="1400" i="1" dirty="0"/>
              <a:t> </a:t>
            </a:r>
            <a:r>
              <a:rPr lang="en-US" sz="1400" i="1" dirty="0" err="1"/>
              <a:t>pengembalian</a:t>
            </a:r>
            <a:r>
              <a:rPr lang="en-US" sz="1400" i="1" dirty="0"/>
              <a:t> di </a:t>
            </a:r>
            <a:r>
              <a:rPr lang="en-US" sz="1400" i="1" dirty="0" err="1"/>
              <a:t>amerika</a:t>
            </a:r>
            <a:r>
              <a:rPr lang="en-US" sz="1400" i="1" dirty="0"/>
              <a:t> </a:t>
            </a:r>
            <a:r>
              <a:rPr lang="en-US" sz="1400" i="1" dirty="0" err="1"/>
              <a:t>serikat</a:t>
            </a:r>
            <a:r>
              <a:rPr lang="en-US" sz="1400" i="1" dirty="0"/>
              <a:t> dan </a:t>
            </a:r>
            <a:r>
              <a:rPr lang="en-US" sz="1400" i="1" dirty="0" err="1"/>
              <a:t>efek</a:t>
            </a:r>
            <a:r>
              <a:rPr lang="en-US" sz="1400" i="1" dirty="0"/>
              <a:t> </a:t>
            </a:r>
            <a:r>
              <a:rPr lang="en-US" sz="1400" i="1" dirty="0" err="1"/>
              <a:t>internasional,Bersama</a:t>
            </a:r>
            <a:r>
              <a:rPr lang="en-US" sz="1400" i="1" dirty="0"/>
              <a:t> </a:t>
            </a:r>
            <a:r>
              <a:rPr lang="en-US" sz="1400" i="1" dirty="0" err="1"/>
              <a:t>dengan</a:t>
            </a:r>
            <a:r>
              <a:rPr lang="en-US" sz="1400" i="1" dirty="0"/>
              <a:t> </a:t>
            </a:r>
            <a:r>
              <a:rPr lang="en-US" sz="1400" i="1" dirty="0" err="1"/>
              <a:t>potensi</a:t>
            </a:r>
            <a:r>
              <a:rPr lang="en-US" sz="1400" i="1" dirty="0"/>
              <a:t> </a:t>
            </a:r>
            <a:r>
              <a:rPr lang="en-US" sz="1400" i="1" dirty="0" err="1"/>
              <a:t>pengembalian</a:t>
            </a:r>
            <a:r>
              <a:rPr lang="en-US" sz="1400" i="1" dirty="0"/>
              <a:t> yang </a:t>
            </a:r>
            <a:r>
              <a:rPr lang="en-US" sz="1400" i="1" dirty="0" err="1"/>
              <a:t>tinggi</a:t>
            </a:r>
            <a:r>
              <a:rPr lang="en-US" sz="1400" i="1" dirty="0"/>
              <a:t> </a:t>
            </a:r>
            <a:r>
              <a:rPr lang="en-US" sz="1400" i="1" dirty="0" err="1"/>
              <a:t>atas</a:t>
            </a:r>
            <a:r>
              <a:rPr lang="en-US" sz="1400" i="1" dirty="0"/>
              <a:t> </a:t>
            </a:r>
            <a:r>
              <a:rPr lang="en-US" sz="1400" i="1" dirty="0" err="1"/>
              <a:t>saham</a:t>
            </a:r>
            <a:r>
              <a:rPr lang="en-US" sz="1400" i="1" dirty="0"/>
              <a:t> </a:t>
            </a:r>
            <a:r>
              <a:rPr lang="en-US" sz="1400" i="1" dirty="0" err="1"/>
              <a:t>luar</a:t>
            </a:r>
            <a:r>
              <a:rPr lang="en-US" sz="1400" i="1" dirty="0"/>
              <a:t> </a:t>
            </a:r>
            <a:r>
              <a:rPr lang="en-US" sz="1400" i="1" dirty="0" err="1"/>
              <a:t>negri</a:t>
            </a:r>
            <a:r>
              <a:rPr lang="en-US" sz="1400" i="1" dirty="0"/>
              <a:t> .</a:t>
            </a:r>
          </a:p>
          <a:p>
            <a:pPr marL="180975" indent="0" algn="just"/>
            <a:r>
              <a:rPr lang="en-US" sz="1400" i="1" dirty="0"/>
              <a:t>Gambar di </a:t>
            </a:r>
            <a:r>
              <a:rPr lang="en-US" sz="1400" i="1" dirty="0" err="1"/>
              <a:t>samping</a:t>
            </a:r>
            <a:r>
              <a:rPr lang="en-US" sz="1400" i="1" dirty="0"/>
              <a:t> </a:t>
            </a:r>
            <a:r>
              <a:rPr lang="en-US" sz="1400" i="1" dirty="0" err="1"/>
              <a:t>menunjukqn</a:t>
            </a:r>
            <a:r>
              <a:rPr lang="en-US" sz="1400" i="1" dirty="0"/>
              <a:t> </a:t>
            </a:r>
            <a:r>
              <a:rPr lang="en-US" sz="1400" i="1" dirty="0" err="1"/>
              <a:t>bahwa</a:t>
            </a:r>
            <a:r>
              <a:rPr lang="en-US" sz="1400" i="1" dirty="0"/>
              <a:t> </a:t>
            </a:r>
            <a:r>
              <a:rPr lang="en-US" sz="1400" i="1" dirty="0" err="1"/>
              <a:t>seorang</a:t>
            </a:r>
            <a:endParaRPr lang="en-US" sz="1400" i="1" dirty="0"/>
          </a:p>
          <a:p>
            <a:pPr marL="180975" indent="0" algn="just"/>
            <a:r>
              <a:rPr lang="en-US" sz="1400" i="1" dirty="0"/>
              <a:t>Investor </a:t>
            </a:r>
            <a:r>
              <a:rPr lang="en-US" sz="1400" i="1" dirty="0" err="1"/>
              <a:t>dapat</a:t>
            </a:r>
            <a:r>
              <a:rPr lang="en-US" sz="1400" i="1" dirty="0"/>
              <a:t> </a:t>
            </a:r>
            <a:r>
              <a:rPr lang="en-US" sz="1400" i="1" dirty="0" err="1"/>
              <a:t>menurunkan</a:t>
            </a:r>
            <a:r>
              <a:rPr lang="en-US" sz="1400" i="1" dirty="0"/>
              <a:t> </a:t>
            </a:r>
            <a:r>
              <a:rPr lang="en-US" sz="1400" i="1" dirty="0" err="1"/>
              <a:t>resiko</a:t>
            </a:r>
            <a:r>
              <a:rPr lang="en-US" sz="1400" i="1" dirty="0"/>
              <a:t> </a:t>
            </a:r>
            <a:r>
              <a:rPr lang="en-US" sz="1400" i="1" dirty="0" err="1"/>
              <a:t>portofolionya</a:t>
            </a:r>
            <a:endParaRPr lang="en-US" sz="1400" i="1" dirty="0"/>
          </a:p>
          <a:p>
            <a:pPr marL="180975" indent="0" algn="just"/>
            <a:r>
              <a:rPr lang="en-US" sz="1400" i="1" dirty="0" err="1"/>
              <a:t>Dengan</a:t>
            </a:r>
            <a:r>
              <a:rPr lang="en-US" sz="1400" i="1" dirty="0"/>
              <a:t> </a:t>
            </a:r>
            <a:r>
              <a:rPr lang="en-US" sz="1400" i="1" dirty="0" err="1"/>
              <a:t>memiliki</a:t>
            </a:r>
            <a:r>
              <a:rPr lang="en-US" sz="1400" i="1" dirty="0"/>
              <a:t> </a:t>
            </a:r>
            <a:r>
              <a:rPr lang="en-US" sz="1400" i="1" dirty="0" err="1"/>
              <a:t>sejumlah</a:t>
            </a:r>
            <a:r>
              <a:rPr lang="en-US" sz="1400" i="1" dirty="0"/>
              <a:t> </a:t>
            </a:r>
            <a:r>
              <a:rPr lang="en-US" sz="1400" i="1" dirty="0" err="1"/>
              <a:t>saham</a:t>
            </a:r>
            <a:r>
              <a:rPr lang="en-US" sz="1400" i="1" dirty="0"/>
              <a:t>.</a:t>
            </a:r>
          </a:p>
          <a:p>
            <a:pPr marL="180975" indent="0" algn="just"/>
            <a:r>
              <a:rPr lang="en-US" sz="1400" i="1" dirty="0" err="1"/>
              <a:t>Menyatakan</a:t>
            </a:r>
            <a:r>
              <a:rPr lang="en-US" sz="1400" i="1" dirty="0"/>
              <a:t> </a:t>
            </a:r>
            <a:r>
              <a:rPr lang="en-US" sz="1400" i="1" dirty="0" err="1"/>
              <a:t>bahwa</a:t>
            </a:r>
            <a:r>
              <a:rPr lang="en-US" sz="1400" i="1" dirty="0"/>
              <a:t> investor </a:t>
            </a:r>
            <a:r>
              <a:rPr lang="en-US" sz="1400" i="1" dirty="0" err="1"/>
              <a:t>dapat</a:t>
            </a:r>
            <a:r>
              <a:rPr lang="en-US" sz="1400" i="1" dirty="0"/>
              <a:t> </a:t>
            </a:r>
            <a:r>
              <a:rPr lang="en-US" sz="1400" i="1" dirty="0" err="1"/>
              <a:t>menurunkan</a:t>
            </a:r>
            <a:r>
              <a:rPr lang="en-US" sz="1400" i="1" dirty="0"/>
              <a:t> </a:t>
            </a:r>
            <a:r>
              <a:rPr lang="en-US" sz="1400" i="1" dirty="0" err="1"/>
              <a:t>resik</a:t>
            </a:r>
            <a:endParaRPr lang="en-US" sz="1400" i="1" dirty="0"/>
          </a:p>
          <a:p>
            <a:pPr marL="180975" indent="0" algn="just"/>
            <a:r>
              <a:rPr lang="en-US" sz="1400" i="1" dirty="0" err="1"/>
              <a:t>Lebih</a:t>
            </a:r>
            <a:r>
              <a:rPr lang="en-US" sz="1400" i="1" dirty="0"/>
              <a:t> </a:t>
            </a:r>
            <a:r>
              <a:rPr lang="en-US" sz="1400" i="1" dirty="0" err="1"/>
              <a:t>jauh</a:t>
            </a:r>
            <a:r>
              <a:rPr lang="en-US" sz="1400" i="1" dirty="0"/>
              <a:t> </a:t>
            </a:r>
            <a:r>
              <a:rPr lang="en-US" sz="1400" i="1" dirty="0" err="1"/>
              <a:t>dengan</a:t>
            </a:r>
            <a:r>
              <a:rPr lang="en-US" sz="1400" i="1" dirty="0"/>
              <a:t> </a:t>
            </a:r>
            <a:r>
              <a:rPr lang="en-US" sz="1400" i="1" dirty="0" err="1"/>
              <a:t>memiliki</a:t>
            </a:r>
            <a:r>
              <a:rPr lang="en-US" sz="1400" i="1" dirty="0"/>
              <a:t> </a:t>
            </a:r>
            <a:r>
              <a:rPr lang="en-US" sz="1400" i="1" dirty="0" err="1"/>
              <a:t>suatu</a:t>
            </a:r>
            <a:r>
              <a:rPr lang="en-US" sz="1400" i="1" dirty="0"/>
              <a:t> </a:t>
            </a:r>
            <a:r>
              <a:rPr lang="en-US" sz="1400" i="1" dirty="0" err="1"/>
              <a:t>portofolio</a:t>
            </a:r>
            <a:r>
              <a:rPr lang="en-US" sz="1400" i="1" dirty="0"/>
              <a:t> </a:t>
            </a:r>
            <a:r>
              <a:rPr lang="en-US" sz="1400" i="1" dirty="0" err="1"/>
              <a:t>saham</a:t>
            </a:r>
            <a:endParaRPr lang="en-US" sz="1400" i="1" dirty="0"/>
          </a:p>
          <a:p>
            <a:pPr marL="180975" indent="0" algn="just"/>
            <a:r>
              <a:rPr lang="en-US" sz="1400" i="1" dirty="0"/>
              <a:t>Dari </a:t>
            </a:r>
            <a:r>
              <a:rPr lang="en-US" sz="1400" i="1" dirty="0" err="1"/>
              <a:t>berbagai</a:t>
            </a:r>
            <a:r>
              <a:rPr lang="en-US" sz="1400" i="1" dirty="0"/>
              <a:t> </a:t>
            </a:r>
            <a:r>
              <a:rPr lang="en-US" sz="1400" i="1" dirty="0" err="1"/>
              <a:t>belahan</a:t>
            </a:r>
            <a:r>
              <a:rPr lang="en-US" sz="1400" i="1" dirty="0"/>
              <a:t> dunia </a:t>
            </a:r>
            <a:r>
              <a:rPr lang="en-US" sz="1400" i="1" dirty="0" err="1"/>
              <a:t>karena</a:t>
            </a:r>
            <a:r>
              <a:rPr lang="en-US" sz="1400" i="1" dirty="0"/>
              <a:t> </a:t>
            </a:r>
            <a:r>
              <a:rPr lang="en-US" sz="1400" i="1" dirty="0" err="1"/>
              <a:t>pengembalian</a:t>
            </a:r>
            <a:r>
              <a:rPr lang="en-US" sz="1400" i="1" dirty="0"/>
              <a:t> </a:t>
            </a:r>
          </a:p>
          <a:p>
            <a:pPr marL="180975" indent="0" algn="just"/>
            <a:r>
              <a:rPr lang="en-US" sz="1400" i="1" dirty="0" err="1"/>
              <a:t>Atas</a:t>
            </a:r>
            <a:r>
              <a:rPr lang="en-US" sz="1400" i="1" dirty="0"/>
              <a:t> </a:t>
            </a:r>
            <a:r>
              <a:rPr lang="en-US" sz="1400" i="1" dirty="0" err="1"/>
              <a:t>saham</a:t>
            </a:r>
            <a:r>
              <a:rPr lang="en-US" sz="1400" i="1" dirty="0"/>
              <a:t> domestic dan </a:t>
            </a:r>
            <a:r>
              <a:rPr lang="en-US" sz="1400" i="1" dirty="0" err="1"/>
              <a:t>internasional</a:t>
            </a:r>
            <a:r>
              <a:rPr lang="en-US" sz="1400" i="1" dirty="0"/>
              <a:t> </a:t>
            </a:r>
            <a:r>
              <a:rPr lang="en-US" sz="1400" i="1" dirty="0" err="1"/>
              <a:t>tidak</a:t>
            </a:r>
            <a:r>
              <a:rPr lang="en-US" sz="1400" i="1" dirty="0"/>
              <a:t> </a:t>
            </a:r>
            <a:r>
              <a:rPr lang="en-US" sz="1400" i="1" dirty="0" err="1"/>
              <a:t>ter</a:t>
            </a:r>
            <a:r>
              <a:rPr lang="en-US" sz="1400" i="1" dirty="0"/>
              <a:t> </a:t>
            </a:r>
            <a:r>
              <a:rPr lang="en-US" sz="1400" i="1" dirty="0" err="1"/>
              <a:t>korelasi</a:t>
            </a:r>
            <a:r>
              <a:rPr lang="en-US" sz="1400" i="1" dirty="0"/>
              <a:t> </a:t>
            </a:r>
          </a:p>
          <a:p>
            <a:pPr marL="180975" indent="0" algn="just"/>
            <a:r>
              <a:rPr lang="en-US" sz="1400" i="1" dirty="0" err="1"/>
              <a:t>Sempurna</a:t>
            </a:r>
            <a:r>
              <a:rPr lang="en-US" sz="1400" i="1" dirty="0"/>
              <a:t>.</a:t>
            </a:r>
            <a:endParaRPr lang="ar-SA" sz="1400" i="1" dirty="0"/>
          </a:p>
        </p:txBody>
      </p:sp>
      <p:pic>
        <p:nvPicPr>
          <p:cNvPr id="4" name="Picture 3">
            <a:extLst>
              <a:ext uri="{FF2B5EF4-FFF2-40B4-BE49-F238E27FC236}">
                <a16:creationId xmlns:a16="http://schemas.microsoft.com/office/drawing/2014/main" id="{16334281-0DBC-47AB-B06A-8E426DA8469E}"/>
              </a:ext>
            </a:extLst>
          </p:cNvPr>
          <p:cNvPicPr>
            <a:picLocks noChangeAspect="1"/>
          </p:cNvPicPr>
          <p:nvPr/>
        </p:nvPicPr>
        <p:blipFill>
          <a:blip r:embed="rId3"/>
          <a:stretch>
            <a:fillRect/>
          </a:stretch>
        </p:blipFill>
        <p:spPr>
          <a:xfrm>
            <a:off x="5155892" y="2571750"/>
            <a:ext cx="3729743" cy="2258243"/>
          </a:xfrm>
          <a:prstGeom prst="rect">
            <a:avLst/>
          </a:prstGeom>
        </p:spPr>
      </p:pic>
    </p:spTree>
    <p:extLst>
      <p:ext uri="{BB962C8B-B14F-4D97-AF65-F5344CB8AC3E}">
        <p14:creationId xmlns:p14="http://schemas.microsoft.com/office/powerpoint/2010/main" val="309514783"/>
      </p:ext>
    </p:extLst>
  </p:cSld>
  <p:clrMapOvr>
    <a:masterClrMapping/>
  </p:clrMapOvr>
  <p:transition spd="slow">
    <p:push dir="u"/>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5592"/>
        <p:cNvGrpSpPr/>
        <p:nvPr/>
      </p:nvGrpSpPr>
      <p:grpSpPr>
        <a:xfrm>
          <a:off x="0" y="0"/>
          <a:ext cx="0" cy="0"/>
          <a:chOff x="0" y="0"/>
          <a:chExt cx="0" cy="0"/>
        </a:xfrm>
      </p:grpSpPr>
      <p:sp>
        <p:nvSpPr>
          <p:cNvPr id="5595" name="Google Shape;5595;p34"/>
          <p:cNvSpPr txBox="1">
            <a:spLocks noGrp="1"/>
          </p:cNvSpPr>
          <p:nvPr>
            <p:ph type="title"/>
          </p:nvPr>
        </p:nvSpPr>
        <p:spPr>
          <a:xfrm>
            <a:off x="722375" y="539500"/>
            <a:ext cx="7699200" cy="5727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en-US" sz="2400" dirty="0" err="1"/>
              <a:t>Hubungan</a:t>
            </a:r>
            <a:r>
              <a:rPr lang="en-US" sz="2400" dirty="0"/>
              <a:t> </a:t>
            </a:r>
            <a:r>
              <a:rPr lang="en-US" sz="2400" dirty="0" err="1"/>
              <a:t>antara</a:t>
            </a:r>
            <a:r>
              <a:rPr lang="en-US" sz="2400" dirty="0"/>
              <a:t> </a:t>
            </a:r>
            <a:r>
              <a:rPr lang="en-US" sz="2400" dirty="0" err="1"/>
              <a:t>resiko</a:t>
            </a:r>
            <a:r>
              <a:rPr lang="en-US" sz="2400" dirty="0"/>
              <a:t> dan </a:t>
            </a:r>
            <a:r>
              <a:rPr lang="en-US" sz="2400" dirty="0" err="1"/>
              <a:t>tingkat</a:t>
            </a:r>
            <a:r>
              <a:rPr lang="en-US" sz="2400" dirty="0"/>
              <a:t> </a:t>
            </a:r>
            <a:r>
              <a:rPr lang="en-US" sz="2400" dirty="0" err="1"/>
              <a:t>pengembalian</a:t>
            </a:r>
            <a:endParaRPr sz="2400" dirty="0"/>
          </a:p>
        </p:txBody>
      </p:sp>
      <p:sp>
        <p:nvSpPr>
          <p:cNvPr id="5596" name="Google Shape;5596;p34"/>
          <p:cNvSpPr txBox="1">
            <a:spLocks noGrp="1"/>
          </p:cNvSpPr>
          <p:nvPr>
            <p:ph type="subTitle" idx="1"/>
          </p:nvPr>
        </p:nvSpPr>
        <p:spPr>
          <a:xfrm>
            <a:off x="833611" y="1332750"/>
            <a:ext cx="3205800" cy="1239000"/>
          </a:xfrm>
          <a:prstGeom prst="rect">
            <a:avLst/>
          </a:prstGeom>
        </p:spPr>
        <p:txBody>
          <a:bodyPr spcFirstLastPara="1" wrap="square" lIns="91425" tIns="91425" rIns="91425" bIns="91425" anchor="t" anchorCtr="0">
            <a:noAutofit/>
          </a:bodyPr>
          <a:lstStyle/>
          <a:p>
            <a:pPr marL="0" lvl="0" indent="0" algn="just"/>
            <a:r>
              <a:rPr lang="id-ID" sz="1400" dirty="0"/>
              <a:t>Hubungan antara risiko dengan tingkat pengembalian adalah: </a:t>
            </a:r>
            <a:r>
              <a:rPr lang="id-ID" sz="1400" b="1" dirty="0"/>
              <a:t>Bersifat linear atau searah.</a:t>
            </a:r>
            <a:r>
              <a:rPr lang="id-ID" sz="1400" dirty="0"/>
              <a:t> </a:t>
            </a:r>
            <a:r>
              <a:rPr lang="id-ID" sz="1400" b="1" dirty="0"/>
              <a:t>Semakin tinggi tingkat pengembalian maka semakin tinggi pula risiko</a:t>
            </a:r>
            <a:r>
              <a:rPr lang="id-ID" sz="1400" dirty="0"/>
              <a:t>. Semakin besar asset yang kita tempatkan dalam keputusan investasi maka semakin besar pula risiko yang timbul dari investasi tersebut.</a:t>
            </a:r>
            <a:endParaRPr lang="en-US" sz="1400" dirty="0"/>
          </a:p>
          <a:p>
            <a:pPr marL="0" lvl="0" indent="0" algn="just"/>
            <a:endParaRPr lang="en-US" sz="1400" dirty="0"/>
          </a:p>
          <a:p>
            <a:pPr marL="0" lvl="0" indent="0" algn="just"/>
            <a:r>
              <a:rPr lang="en-ID" sz="1400" dirty="0"/>
              <a:t>Beta </a:t>
            </a:r>
            <a:r>
              <a:rPr lang="en-ID" sz="1400" dirty="0" err="1"/>
              <a:t>merupakan</a:t>
            </a:r>
            <a:r>
              <a:rPr lang="en-ID" sz="1400" dirty="0"/>
              <a:t> </a:t>
            </a:r>
            <a:r>
              <a:rPr lang="en-ID" sz="1400" dirty="0" err="1"/>
              <a:t>ukuran</a:t>
            </a:r>
            <a:r>
              <a:rPr lang="en-ID" sz="1400" dirty="0"/>
              <a:t> </a:t>
            </a:r>
            <a:r>
              <a:rPr lang="en-ID" sz="1400" dirty="0" err="1"/>
              <a:t>resiko</a:t>
            </a:r>
            <a:r>
              <a:rPr lang="en-ID" sz="1400" dirty="0"/>
              <a:t> </a:t>
            </a:r>
            <a:r>
              <a:rPr lang="en-ID" sz="1400" dirty="0" err="1"/>
              <a:t>relevan</a:t>
            </a:r>
            <a:r>
              <a:rPr lang="en-ID" sz="1400" dirty="0"/>
              <a:t> </a:t>
            </a:r>
            <a:r>
              <a:rPr lang="en-ID" sz="1400" dirty="0" err="1"/>
              <a:t>saham</a:t>
            </a:r>
            <a:r>
              <a:rPr lang="en-ID" sz="1400" dirty="0"/>
              <a:t> yang paling </a:t>
            </a:r>
            <a:r>
              <a:rPr lang="en-ID" sz="1400" dirty="0" err="1"/>
              <a:t>tepat</a:t>
            </a:r>
            <a:r>
              <a:rPr lang="en-ID" sz="1400" dirty="0"/>
              <a:t>. </a:t>
            </a:r>
            <a:r>
              <a:rPr lang="en-ID" sz="1400" dirty="0" err="1"/>
              <a:t>Permasalahan</a:t>
            </a:r>
            <a:r>
              <a:rPr lang="en-ID" sz="1400" dirty="0"/>
              <a:t> </a:t>
            </a:r>
            <a:r>
              <a:rPr lang="en-ID" sz="1400" dirty="0" err="1"/>
              <a:t>berikutnya</a:t>
            </a:r>
            <a:r>
              <a:rPr lang="en-ID" sz="1400" dirty="0"/>
              <a:t> </a:t>
            </a:r>
            <a:r>
              <a:rPr lang="en-ID" sz="1400" dirty="0" err="1"/>
              <a:t>adalah</a:t>
            </a:r>
            <a:r>
              <a:rPr lang="en-ID" sz="1400" dirty="0"/>
              <a:t> </a:t>
            </a:r>
            <a:r>
              <a:rPr lang="en-ID" sz="1400" dirty="0" err="1"/>
              <a:t>untuk</a:t>
            </a:r>
            <a:r>
              <a:rPr lang="en-ID" sz="1400" dirty="0"/>
              <a:t> </a:t>
            </a:r>
            <a:r>
              <a:rPr lang="en-ID" sz="1400" dirty="0" err="1"/>
              <a:t>tingkat</a:t>
            </a:r>
            <a:r>
              <a:rPr lang="en-ID" sz="1400" dirty="0"/>
              <a:t> </a:t>
            </a:r>
            <a:r>
              <a:rPr lang="en-ID" sz="1400" dirty="0" err="1"/>
              <a:t>risiko</a:t>
            </a:r>
            <a:r>
              <a:rPr lang="en-ID" sz="1400" dirty="0"/>
              <a:t> </a:t>
            </a:r>
            <a:r>
              <a:rPr lang="en-ID" sz="1400" dirty="0" err="1"/>
              <a:t>tertentu</a:t>
            </a:r>
            <a:r>
              <a:rPr lang="en-ID" sz="1400" dirty="0"/>
              <a:t> yang </a:t>
            </a:r>
            <a:r>
              <a:rPr lang="en-ID" sz="1400" dirty="0" err="1"/>
              <a:t>diukur</a:t>
            </a:r>
            <a:r>
              <a:rPr lang="en-ID" sz="1400" dirty="0"/>
              <a:t> oleh Beta, </a:t>
            </a:r>
            <a:r>
              <a:rPr lang="en-ID" sz="1400" dirty="0" err="1"/>
              <a:t>berapakah</a:t>
            </a:r>
            <a:r>
              <a:rPr lang="en-ID" sz="1400" dirty="0"/>
              <a:t> </a:t>
            </a:r>
            <a:r>
              <a:rPr lang="en-ID" sz="1400" dirty="0" err="1"/>
              <a:t>tingkat</a:t>
            </a:r>
            <a:r>
              <a:rPr lang="en-ID" sz="1400" dirty="0"/>
              <a:t> </a:t>
            </a:r>
            <a:r>
              <a:rPr lang="en-ID" sz="1400" dirty="0" err="1"/>
              <a:t>pengembalian</a:t>
            </a:r>
            <a:r>
              <a:rPr lang="en-ID" sz="1400" dirty="0"/>
              <a:t> yang </a:t>
            </a:r>
            <a:r>
              <a:rPr lang="en-ID" sz="1400" dirty="0" err="1"/>
              <a:t>diminta</a:t>
            </a:r>
            <a:r>
              <a:rPr lang="en-ID" sz="1400" dirty="0"/>
              <a:t> </a:t>
            </a:r>
            <a:r>
              <a:rPr lang="en-ID" sz="1400" dirty="0" err="1"/>
              <a:t>sebagai</a:t>
            </a:r>
            <a:r>
              <a:rPr lang="en-ID" sz="1400" dirty="0"/>
              <a:t> </a:t>
            </a:r>
            <a:r>
              <a:rPr lang="en-ID" sz="1400" dirty="0" err="1"/>
              <a:t>kompensasi</a:t>
            </a:r>
            <a:r>
              <a:rPr lang="en-ID" sz="1400" dirty="0"/>
              <a:t> </a:t>
            </a:r>
            <a:r>
              <a:rPr lang="en-ID" sz="1400" dirty="0" err="1"/>
              <a:t>bagi</a:t>
            </a:r>
            <a:r>
              <a:rPr lang="en-ID" sz="1400" dirty="0"/>
              <a:t> investor </a:t>
            </a:r>
            <a:r>
              <a:rPr lang="en-ID" sz="1400" dirty="0" err="1"/>
              <a:t>karena</a:t>
            </a:r>
            <a:r>
              <a:rPr lang="en-ID" sz="1400" dirty="0"/>
              <a:t> </a:t>
            </a:r>
            <a:r>
              <a:rPr lang="en-ID" sz="1400" dirty="0" err="1"/>
              <a:t>menanggung</a:t>
            </a:r>
            <a:r>
              <a:rPr lang="en-ID" sz="1400" dirty="0"/>
              <a:t> </a:t>
            </a:r>
            <a:r>
              <a:rPr lang="en-ID" sz="1400" dirty="0" err="1"/>
              <a:t>resiko</a:t>
            </a:r>
            <a:r>
              <a:rPr lang="en-ID" sz="1400" dirty="0"/>
              <a:t> </a:t>
            </a:r>
            <a:r>
              <a:rPr lang="en-ID" sz="1400" dirty="0" err="1"/>
              <a:t>tersebut</a:t>
            </a:r>
            <a:r>
              <a:rPr lang="en-ID" sz="1400" dirty="0"/>
              <a:t>.</a:t>
            </a:r>
            <a:endParaRPr sz="1400" dirty="0"/>
          </a:p>
        </p:txBody>
      </p:sp>
      <p:sp>
        <p:nvSpPr>
          <p:cNvPr id="5597" name="Google Shape;5597;p34"/>
          <p:cNvSpPr txBox="1">
            <a:spLocks noGrp="1"/>
          </p:cNvSpPr>
          <p:nvPr>
            <p:ph type="subTitle" idx="2"/>
          </p:nvPr>
        </p:nvSpPr>
        <p:spPr>
          <a:xfrm>
            <a:off x="4955867" y="1332750"/>
            <a:ext cx="3205800" cy="1239000"/>
          </a:xfrm>
          <a:prstGeom prst="rect">
            <a:avLst/>
          </a:prstGeom>
        </p:spPr>
        <p:txBody>
          <a:bodyPr spcFirstLastPara="1" wrap="square" lIns="91425" tIns="91425" rIns="91425" bIns="91425" anchor="t" anchorCtr="0">
            <a:noAutofit/>
          </a:bodyPr>
          <a:lstStyle/>
          <a:p>
            <a:pPr marL="0" lvl="0" indent="0" algn="just"/>
            <a:r>
              <a:rPr lang="en-ID" dirty="0" err="1"/>
              <a:t>Premi</a:t>
            </a:r>
            <a:r>
              <a:rPr lang="en-ID" dirty="0"/>
              <a:t> </a:t>
            </a:r>
            <a:r>
              <a:rPr lang="en-ID" dirty="0" err="1"/>
              <a:t>risiko</a:t>
            </a:r>
            <a:r>
              <a:rPr lang="en-ID" dirty="0"/>
              <a:t> pasar (market </a:t>
            </a:r>
            <a:r>
              <a:rPr lang="en-ID" dirty="0" err="1"/>
              <a:t>rusak</a:t>
            </a:r>
            <a:r>
              <a:rPr lang="en-ID" dirty="0"/>
              <a:t> premium), </a:t>
            </a:r>
            <a:r>
              <a:rPr lang="en-ID" dirty="0" err="1"/>
              <a:t>RPm</a:t>
            </a:r>
            <a:r>
              <a:rPr lang="en-ID" dirty="0"/>
              <a:t>, </a:t>
            </a:r>
            <a:r>
              <a:rPr lang="en-ID" dirty="0" err="1"/>
              <a:t>menunjukkan</a:t>
            </a:r>
            <a:r>
              <a:rPr lang="en-ID" dirty="0"/>
              <a:t> </a:t>
            </a:r>
            <a:r>
              <a:rPr lang="en-ID" dirty="0" err="1"/>
              <a:t>premi</a:t>
            </a:r>
            <a:r>
              <a:rPr lang="en-ID" dirty="0"/>
              <a:t> yang di </a:t>
            </a:r>
            <a:r>
              <a:rPr lang="en-ID" dirty="0" err="1"/>
              <a:t>minta</a:t>
            </a:r>
            <a:r>
              <a:rPr lang="en-ID" dirty="0"/>
              <a:t> oleh investor </a:t>
            </a:r>
            <a:r>
              <a:rPr lang="en-ID" dirty="0" err="1"/>
              <a:t>untuk</a:t>
            </a:r>
            <a:r>
              <a:rPr lang="en-ID" dirty="0"/>
              <a:t> </a:t>
            </a:r>
            <a:r>
              <a:rPr lang="en-ID" dirty="0" err="1"/>
              <a:t>menanggung</a:t>
            </a:r>
            <a:r>
              <a:rPr lang="en-ID" dirty="0"/>
              <a:t> </a:t>
            </a:r>
            <a:r>
              <a:rPr lang="en-ID" dirty="0" err="1"/>
              <a:t>risiko</a:t>
            </a:r>
            <a:r>
              <a:rPr lang="en-ID" dirty="0"/>
              <a:t> </a:t>
            </a:r>
            <a:r>
              <a:rPr lang="en-ID" dirty="0" err="1"/>
              <a:t>saham</a:t>
            </a:r>
            <a:r>
              <a:rPr lang="en-ID" dirty="0"/>
              <a:t> rata-rata. </a:t>
            </a:r>
            <a:r>
              <a:rPr lang="en-ID" dirty="0" err="1"/>
              <a:t>Besarnya</a:t>
            </a:r>
            <a:r>
              <a:rPr lang="en-ID" dirty="0"/>
              <a:t> </a:t>
            </a:r>
            <a:r>
              <a:rPr lang="en-ID" dirty="0" err="1"/>
              <a:t>premi</a:t>
            </a:r>
            <a:r>
              <a:rPr lang="en-ID" dirty="0"/>
              <a:t> </a:t>
            </a:r>
            <a:r>
              <a:rPr lang="en-ID" dirty="0" err="1"/>
              <a:t>ini</a:t>
            </a:r>
            <a:r>
              <a:rPr lang="en-ID" dirty="0"/>
              <a:t> </a:t>
            </a:r>
            <a:r>
              <a:rPr lang="en-ID" dirty="0" err="1"/>
              <a:t>akan</a:t>
            </a:r>
            <a:r>
              <a:rPr lang="en-ID" dirty="0"/>
              <a:t> </a:t>
            </a:r>
            <a:r>
              <a:rPr lang="en-ID" dirty="0" err="1"/>
              <a:t>bergantung</a:t>
            </a:r>
            <a:r>
              <a:rPr lang="en-ID" dirty="0"/>
              <a:t> pada </a:t>
            </a:r>
            <a:r>
              <a:rPr lang="en-ID" dirty="0" err="1"/>
              <a:t>seberapa</a:t>
            </a:r>
            <a:r>
              <a:rPr lang="en-ID" dirty="0"/>
              <a:t> </a:t>
            </a:r>
            <a:r>
              <a:rPr lang="en-ID" dirty="0" err="1"/>
              <a:t>besar</a:t>
            </a:r>
            <a:r>
              <a:rPr lang="en-ID" dirty="0"/>
              <a:t> investor </a:t>
            </a:r>
            <a:r>
              <a:rPr lang="en-ID" dirty="0" err="1"/>
              <a:t>menilai</a:t>
            </a:r>
            <a:r>
              <a:rPr lang="en-ID" dirty="0"/>
              <a:t> Pasar </a:t>
            </a:r>
            <a:r>
              <a:rPr lang="en-ID" dirty="0" err="1"/>
              <a:t>saham</a:t>
            </a:r>
            <a:r>
              <a:rPr lang="en-ID" dirty="0"/>
              <a:t> dan </a:t>
            </a:r>
            <a:r>
              <a:rPr lang="en-ID" dirty="0" err="1"/>
              <a:t>seberapa</a:t>
            </a:r>
            <a:r>
              <a:rPr lang="en-ID" dirty="0"/>
              <a:t> </a:t>
            </a:r>
            <a:r>
              <a:rPr lang="en-ID" dirty="0" err="1"/>
              <a:t>tinggi</a:t>
            </a:r>
            <a:r>
              <a:rPr lang="en-ID" dirty="0"/>
              <a:t> </a:t>
            </a:r>
            <a:r>
              <a:rPr lang="en-ID" dirty="0" err="1"/>
              <a:t>penghindaran</a:t>
            </a:r>
            <a:r>
              <a:rPr lang="en-ID" dirty="0"/>
              <a:t> </a:t>
            </a:r>
            <a:r>
              <a:rPr lang="en-ID" dirty="0" err="1"/>
              <a:t>risikonya</a:t>
            </a:r>
            <a:r>
              <a:rPr lang="en-ID" dirty="0"/>
              <a:t>. Kita </a:t>
            </a:r>
            <a:r>
              <a:rPr lang="en-ID" dirty="0" err="1"/>
              <a:t>asumsikan</a:t>
            </a:r>
            <a:r>
              <a:rPr lang="en-ID" dirty="0"/>
              <a:t> </a:t>
            </a:r>
            <a:r>
              <a:rPr lang="en-ID" dirty="0" err="1"/>
              <a:t>bahwa</a:t>
            </a:r>
            <a:r>
              <a:rPr lang="en-ID" dirty="0"/>
              <a:t> </a:t>
            </a:r>
            <a:r>
              <a:rPr lang="en-ID" dirty="0" err="1"/>
              <a:t>pengembalian</a:t>
            </a:r>
            <a:r>
              <a:rPr lang="en-ID" dirty="0"/>
              <a:t> </a:t>
            </a:r>
            <a:r>
              <a:rPr lang="en-ID" dirty="0" err="1"/>
              <a:t>obligasi</a:t>
            </a:r>
            <a:r>
              <a:rPr lang="en-ID" dirty="0"/>
              <a:t> </a:t>
            </a:r>
            <a:r>
              <a:rPr lang="en-ID" dirty="0" err="1"/>
              <a:t>pemerintah</a:t>
            </a:r>
            <a:r>
              <a:rPr lang="en-ID" dirty="0"/>
              <a:t> </a:t>
            </a:r>
            <a:r>
              <a:rPr lang="en-ID" dirty="0" err="1"/>
              <a:t>rRf</a:t>
            </a:r>
            <a:r>
              <a:rPr lang="en-ID" dirty="0"/>
              <a:t>= 6% dan rata-rata </a:t>
            </a:r>
            <a:r>
              <a:rPr lang="en-ID" dirty="0" err="1"/>
              <a:t>selembar</a:t>
            </a:r>
            <a:r>
              <a:rPr lang="en-ID" dirty="0"/>
              <a:t> </a:t>
            </a:r>
            <a:r>
              <a:rPr lang="en-ID" dirty="0" err="1"/>
              <a:t>saham</a:t>
            </a:r>
            <a:r>
              <a:rPr lang="en-ID" dirty="0"/>
              <a:t> </a:t>
            </a:r>
            <a:r>
              <a:rPr lang="en-ID" dirty="0" err="1"/>
              <a:t>memiliki</a:t>
            </a:r>
            <a:r>
              <a:rPr lang="en-ID" dirty="0"/>
              <a:t> </a:t>
            </a:r>
            <a:r>
              <a:rPr lang="en-ID" dirty="0" err="1"/>
              <a:t>tingkat</a:t>
            </a:r>
            <a:r>
              <a:rPr lang="en-ID" dirty="0"/>
              <a:t> </a:t>
            </a:r>
            <a:r>
              <a:rPr lang="en-ID" dirty="0" err="1"/>
              <a:t>pengembalian</a:t>
            </a:r>
            <a:r>
              <a:rPr lang="en-ID" dirty="0"/>
              <a:t> yang </a:t>
            </a:r>
            <a:r>
              <a:rPr lang="en-ID" dirty="0" err="1"/>
              <a:t>diminta</a:t>
            </a:r>
            <a:r>
              <a:rPr lang="en-ID" dirty="0"/>
              <a:t> </a:t>
            </a:r>
            <a:r>
              <a:rPr lang="en-ID" dirty="0" err="1"/>
              <a:t>rM</a:t>
            </a:r>
            <a:r>
              <a:rPr lang="en-ID" dirty="0"/>
              <a:t>= 11%. </a:t>
            </a:r>
            <a:r>
              <a:rPr lang="en-ID" dirty="0" err="1"/>
              <a:t>Jadi</a:t>
            </a:r>
            <a:r>
              <a:rPr lang="en-ID" dirty="0"/>
              <a:t> </a:t>
            </a:r>
            <a:r>
              <a:rPr lang="en-ID" dirty="0" err="1"/>
              <a:t>premi</a:t>
            </a:r>
            <a:r>
              <a:rPr lang="en-ID" dirty="0"/>
              <a:t> </a:t>
            </a:r>
            <a:r>
              <a:rPr lang="en-ID" dirty="0" err="1"/>
              <a:t>risiko</a:t>
            </a:r>
            <a:r>
              <a:rPr lang="en-ID" dirty="0"/>
              <a:t> pasar </a:t>
            </a:r>
            <a:r>
              <a:rPr lang="en-ID" dirty="0" err="1"/>
              <a:t>adalah</a:t>
            </a:r>
            <a:r>
              <a:rPr lang="en-ID" dirty="0"/>
              <a:t> 5%. Yang di </a:t>
            </a:r>
            <a:r>
              <a:rPr lang="en-ID" dirty="0" err="1"/>
              <a:t>hitung</a:t>
            </a:r>
            <a:r>
              <a:rPr lang="en-ID" dirty="0"/>
              <a:t> </a:t>
            </a:r>
            <a:r>
              <a:rPr lang="en-ID" dirty="0" err="1"/>
              <a:t>sebagai</a:t>
            </a:r>
            <a:r>
              <a:rPr lang="en-ID" dirty="0"/>
              <a:t> </a:t>
            </a:r>
            <a:r>
              <a:rPr lang="en-ID" dirty="0" err="1"/>
              <a:t>berikut</a:t>
            </a:r>
            <a:endParaRPr dirty="0"/>
          </a:p>
        </p:txBody>
      </p:sp>
      <p:sp>
        <p:nvSpPr>
          <p:cNvPr id="5599" name="Google Shape;5599;p34"/>
          <p:cNvSpPr txBox="1">
            <a:spLocks noGrp="1"/>
          </p:cNvSpPr>
          <p:nvPr>
            <p:ph type="subTitle" idx="4"/>
          </p:nvPr>
        </p:nvSpPr>
        <p:spPr>
          <a:xfrm>
            <a:off x="4955867" y="3754362"/>
            <a:ext cx="3205800" cy="465900"/>
          </a:xfrm>
          <a:prstGeom prst="rect">
            <a:avLst/>
          </a:prstGeom>
        </p:spPr>
        <p:txBody>
          <a:bodyPr spcFirstLastPara="1" wrap="square" lIns="91425" tIns="91425" rIns="91425" bIns="91425" anchor="b" anchorCtr="0">
            <a:noAutofit/>
          </a:bodyPr>
          <a:lstStyle/>
          <a:p>
            <a:pPr marL="0" lvl="0" indent="0"/>
            <a:r>
              <a:rPr lang="en-ID" sz="1200" dirty="0" err="1"/>
              <a:t>RPm</a:t>
            </a:r>
            <a:r>
              <a:rPr lang="en-ID" sz="1200" dirty="0"/>
              <a:t>= rm - </a:t>
            </a:r>
            <a:r>
              <a:rPr lang="en-ID" sz="1200" dirty="0" err="1"/>
              <a:t>rRf</a:t>
            </a:r>
            <a:r>
              <a:rPr lang="en-ID" sz="1200" dirty="0"/>
              <a:t>= 11% - 6% = 5%</a:t>
            </a:r>
            <a:endParaRPr sz="1200" dirty="0"/>
          </a:p>
        </p:txBody>
      </p:sp>
    </p:spTree>
    <p:extLst>
      <p:ext uri="{BB962C8B-B14F-4D97-AF65-F5344CB8AC3E}">
        <p14:creationId xmlns:p14="http://schemas.microsoft.com/office/powerpoint/2010/main" val="861990064"/>
      </p:ext>
    </p:extLst>
  </p:cSld>
  <p:clrMapOvr>
    <a:masterClrMapping/>
  </p:clrMapOvr>
  <p:transition spd="slow">
    <p:push dir="u"/>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Shape 5592"/>
        <p:cNvGrpSpPr/>
        <p:nvPr/>
      </p:nvGrpSpPr>
      <p:grpSpPr>
        <a:xfrm>
          <a:off x="0" y="0"/>
          <a:ext cx="0" cy="0"/>
          <a:chOff x="0" y="0"/>
          <a:chExt cx="0" cy="0"/>
        </a:xfrm>
      </p:grpSpPr>
      <p:sp>
        <p:nvSpPr>
          <p:cNvPr id="5595" name="Google Shape;5595;p34"/>
          <p:cNvSpPr txBox="1">
            <a:spLocks noGrp="1"/>
          </p:cNvSpPr>
          <p:nvPr>
            <p:ph type="title"/>
          </p:nvPr>
        </p:nvSpPr>
        <p:spPr>
          <a:xfrm>
            <a:off x="722400" y="187288"/>
            <a:ext cx="7699200" cy="5727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en-US" sz="2400" dirty="0" err="1"/>
              <a:t>Hubungan</a:t>
            </a:r>
            <a:r>
              <a:rPr lang="en-US" sz="2400" dirty="0"/>
              <a:t> </a:t>
            </a:r>
            <a:r>
              <a:rPr lang="en-US" sz="2400" dirty="0" err="1"/>
              <a:t>antara</a:t>
            </a:r>
            <a:r>
              <a:rPr lang="en-US" sz="2400" dirty="0"/>
              <a:t> </a:t>
            </a:r>
            <a:r>
              <a:rPr lang="en-US" sz="2400" dirty="0" err="1"/>
              <a:t>resiko</a:t>
            </a:r>
            <a:r>
              <a:rPr lang="en-US" sz="2400" dirty="0"/>
              <a:t> dan </a:t>
            </a:r>
            <a:r>
              <a:rPr lang="en-US" sz="2400" dirty="0" err="1"/>
              <a:t>tingkat</a:t>
            </a:r>
            <a:r>
              <a:rPr lang="en-US" sz="2400" dirty="0"/>
              <a:t> </a:t>
            </a:r>
            <a:r>
              <a:rPr lang="en-US" sz="2400" dirty="0" err="1"/>
              <a:t>pengembalian</a:t>
            </a:r>
            <a:endParaRPr sz="2400" dirty="0"/>
          </a:p>
        </p:txBody>
      </p:sp>
      <p:sp>
        <p:nvSpPr>
          <p:cNvPr id="5596" name="Google Shape;5596;p34"/>
          <p:cNvSpPr txBox="1">
            <a:spLocks noGrp="1"/>
          </p:cNvSpPr>
          <p:nvPr>
            <p:ph type="subTitle" idx="1"/>
          </p:nvPr>
        </p:nvSpPr>
        <p:spPr>
          <a:xfrm>
            <a:off x="833611" y="992377"/>
            <a:ext cx="3205800" cy="1239000"/>
          </a:xfrm>
          <a:prstGeom prst="rect">
            <a:avLst/>
          </a:prstGeom>
        </p:spPr>
        <p:txBody>
          <a:bodyPr spcFirstLastPara="1" wrap="square" lIns="91425" tIns="91425" rIns="91425" bIns="91425" anchor="t" anchorCtr="0">
            <a:noAutofit/>
          </a:bodyPr>
          <a:lstStyle/>
          <a:p>
            <a:pPr marL="0" lvl="0" indent="0" algn="just"/>
            <a:r>
              <a:rPr lang="en-US" sz="1400" dirty="0" err="1"/>
              <a:t>Premi</a:t>
            </a:r>
            <a:r>
              <a:rPr lang="en-US" sz="1400" dirty="0"/>
              <a:t> </a:t>
            </a:r>
            <a:r>
              <a:rPr lang="en-US" sz="1400" dirty="0" err="1"/>
              <a:t>resiko</a:t>
            </a:r>
            <a:r>
              <a:rPr lang="en-US" sz="1400" dirty="0"/>
              <a:t> </a:t>
            </a:r>
            <a:r>
              <a:rPr lang="en-US" sz="1400" dirty="0" err="1"/>
              <a:t>untuk</a:t>
            </a:r>
            <a:r>
              <a:rPr lang="en-US" sz="1400" dirty="0"/>
              <a:t> </a:t>
            </a:r>
            <a:r>
              <a:rPr lang="en-US" sz="1400" dirty="0" err="1"/>
              <a:t>setiap</a:t>
            </a:r>
            <a:r>
              <a:rPr lang="en-US" sz="1400" dirty="0"/>
              <a:t> </a:t>
            </a:r>
            <a:r>
              <a:rPr lang="en-US" sz="1400" dirty="0" err="1"/>
              <a:t>saham</a:t>
            </a:r>
            <a:r>
              <a:rPr lang="en-US" sz="1400" dirty="0"/>
              <a:t> </a:t>
            </a:r>
            <a:r>
              <a:rPr lang="en-US" sz="1400" dirty="0" err="1"/>
              <a:t>berinvestasi</a:t>
            </a:r>
            <a:r>
              <a:rPr lang="en-US" sz="1400" dirty="0"/>
              <a:t> </a:t>
            </a:r>
            <a:r>
              <a:rPr lang="en-US" sz="1400" dirty="0" err="1"/>
              <a:t>dengan</a:t>
            </a:r>
            <a:r>
              <a:rPr lang="en-US" sz="1400" dirty="0"/>
              <a:t> </a:t>
            </a:r>
            <a:r>
              <a:rPr lang="en-US" sz="1400" dirty="0" err="1"/>
              <a:t>cara</a:t>
            </a:r>
            <a:r>
              <a:rPr lang="en-US" sz="1400" dirty="0"/>
              <a:t> yang </a:t>
            </a:r>
            <a:r>
              <a:rPr lang="en-US" sz="1400" dirty="0" err="1"/>
              <a:t>sistematis</a:t>
            </a:r>
            <a:r>
              <a:rPr lang="en-US" sz="1400" dirty="0"/>
              <a:t> </a:t>
            </a:r>
            <a:r>
              <a:rPr lang="en-US" sz="1400" dirty="0" err="1"/>
              <a:t>dari</a:t>
            </a:r>
            <a:r>
              <a:rPr lang="en-US" sz="1400" dirty="0"/>
              <a:t> </a:t>
            </a:r>
            <a:r>
              <a:rPr lang="en-US" sz="1400" dirty="0" err="1"/>
              <a:t>premi</a:t>
            </a:r>
            <a:r>
              <a:rPr lang="en-US" sz="1400" dirty="0"/>
              <a:t> </a:t>
            </a:r>
            <a:r>
              <a:rPr lang="en-US" sz="1400" dirty="0" err="1"/>
              <a:t>risiko</a:t>
            </a:r>
            <a:r>
              <a:rPr lang="en-US" sz="1400" dirty="0"/>
              <a:t> pasar. </a:t>
            </a:r>
            <a:r>
              <a:rPr lang="en-US" sz="1400" dirty="0" err="1"/>
              <a:t>Misalnya</a:t>
            </a:r>
            <a:r>
              <a:rPr lang="en-US" sz="1400" dirty="0"/>
              <a:t>, </a:t>
            </a:r>
            <a:r>
              <a:rPr lang="en-US" sz="1400" dirty="0" err="1"/>
              <a:t>jika</a:t>
            </a:r>
            <a:r>
              <a:rPr lang="en-US" sz="1400" dirty="0"/>
              <a:t> </a:t>
            </a:r>
            <a:r>
              <a:rPr lang="en-US" sz="1400" dirty="0" err="1"/>
              <a:t>suatu</a:t>
            </a:r>
            <a:r>
              <a:rPr lang="en-US" sz="1400" dirty="0"/>
              <a:t> </a:t>
            </a:r>
            <a:r>
              <a:rPr lang="en-US" sz="1400" dirty="0" err="1"/>
              <a:t>saham</a:t>
            </a:r>
            <a:r>
              <a:rPr lang="en-US" sz="1400" dirty="0"/>
              <a:t> </a:t>
            </a:r>
            <a:r>
              <a:rPr lang="en-US" sz="1400" dirty="0" err="1"/>
              <a:t>risikonya</a:t>
            </a:r>
            <a:r>
              <a:rPr lang="en-US" sz="1400" dirty="0"/>
              <a:t> </a:t>
            </a:r>
            <a:r>
              <a:rPr lang="en-US" sz="1400" dirty="0" err="1"/>
              <a:t>dua</a:t>
            </a:r>
            <a:r>
              <a:rPr lang="en-US" sz="1400" dirty="0"/>
              <a:t> kali </a:t>
            </a:r>
            <a:r>
              <a:rPr lang="en-US" sz="1400" dirty="0" err="1"/>
              <a:t>saham</a:t>
            </a:r>
            <a:r>
              <a:rPr lang="en-US" sz="1400" dirty="0"/>
              <a:t> yang lain, </a:t>
            </a:r>
            <a:r>
              <a:rPr lang="en-US" sz="1400" dirty="0" err="1"/>
              <a:t>maka</a:t>
            </a:r>
            <a:r>
              <a:rPr lang="en-US" sz="1400" dirty="0"/>
              <a:t> </a:t>
            </a:r>
            <a:r>
              <a:rPr lang="en-US" sz="1400" dirty="0" err="1"/>
              <a:t>premi</a:t>
            </a:r>
            <a:r>
              <a:rPr lang="en-US" sz="1400" dirty="0"/>
              <a:t> </a:t>
            </a:r>
            <a:r>
              <a:rPr lang="en-US" sz="1400" dirty="0" err="1"/>
              <a:t>riskonya</a:t>
            </a:r>
            <a:r>
              <a:rPr lang="en-US" sz="1400" dirty="0"/>
              <a:t> juga </a:t>
            </a:r>
            <a:r>
              <a:rPr lang="en-US" sz="1400" dirty="0" err="1"/>
              <a:t>akan</a:t>
            </a:r>
            <a:r>
              <a:rPr lang="en-US" sz="1400" dirty="0"/>
              <a:t> </a:t>
            </a:r>
            <a:r>
              <a:rPr lang="en-US" sz="1400" dirty="0" err="1"/>
              <a:t>dua</a:t>
            </a:r>
            <a:r>
              <a:rPr lang="en-US" sz="1400" dirty="0"/>
              <a:t> kali </a:t>
            </a:r>
            <a:r>
              <a:rPr lang="en-US" sz="1400" dirty="0" err="1"/>
              <a:t>lebih</a:t>
            </a:r>
            <a:r>
              <a:rPr lang="en-US" sz="1400" dirty="0"/>
              <a:t> </a:t>
            </a:r>
            <a:r>
              <a:rPr lang="en-US" sz="1400" dirty="0" err="1"/>
              <a:t>tinggi</a:t>
            </a:r>
            <a:r>
              <a:rPr lang="en-US" sz="1400" dirty="0"/>
              <a:t>. </a:t>
            </a:r>
            <a:r>
              <a:rPr lang="en-US" sz="1400" dirty="0" err="1"/>
              <a:t>Jika</a:t>
            </a:r>
            <a:r>
              <a:rPr lang="en-US" sz="1400" dirty="0"/>
              <a:t> </a:t>
            </a:r>
            <a:r>
              <a:rPr lang="en-US" sz="1400" dirty="0" err="1"/>
              <a:t>kita</a:t>
            </a:r>
            <a:r>
              <a:rPr lang="en-US" sz="1400" dirty="0"/>
              <a:t> </a:t>
            </a:r>
            <a:r>
              <a:rPr lang="en-US" sz="1400" dirty="0" err="1"/>
              <a:t>mengetahui</a:t>
            </a:r>
            <a:r>
              <a:rPr lang="en-US" sz="1400" dirty="0"/>
              <a:t> </a:t>
            </a:r>
            <a:r>
              <a:rPr lang="en-US" sz="1400" dirty="0" err="1"/>
              <a:t>premi</a:t>
            </a:r>
            <a:r>
              <a:rPr lang="en-US" sz="1400" dirty="0"/>
              <a:t> </a:t>
            </a:r>
            <a:r>
              <a:rPr lang="en-US" sz="1400" dirty="0" err="1"/>
              <a:t>resiko</a:t>
            </a:r>
            <a:r>
              <a:rPr lang="en-US" sz="1400" dirty="0"/>
              <a:t> pasar, </a:t>
            </a:r>
            <a:r>
              <a:rPr lang="en-US" sz="1400" dirty="0" err="1"/>
              <a:t>RPm</a:t>
            </a:r>
            <a:r>
              <a:rPr lang="en-US" sz="1400" dirty="0"/>
              <a:t>, dan </a:t>
            </a:r>
            <a:r>
              <a:rPr lang="en-US" sz="1400" dirty="0" err="1"/>
              <a:t>risiko</a:t>
            </a:r>
            <a:r>
              <a:rPr lang="en-US" sz="1400" dirty="0"/>
              <a:t> pasar </a:t>
            </a:r>
            <a:r>
              <a:rPr lang="en-US" sz="1400" dirty="0" err="1"/>
              <a:t>sebagai</a:t>
            </a:r>
            <a:r>
              <a:rPr lang="en-US" sz="1400" dirty="0"/>
              <a:t> </a:t>
            </a:r>
            <a:r>
              <a:rPr lang="en-US" sz="1400" dirty="0" err="1"/>
              <a:t>hasil</a:t>
            </a:r>
            <a:r>
              <a:rPr lang="en-US" sz="1400" dirty="0"/>
              <a:t> </a:t>
            </a:r>
            <a:r>
              <a:rPr lang="en-US" sz="1400" dirty="0" err="1"/>
              <a:t>dari</a:t>
            </a:r>
            <a:r>
              <a:rPr lang="en-US" sz="1400" dirty="0"/>
              <a:t> (</a:t>
            </a:r>
            <a:r>
              <a:rPr lang="en-US" sz="1400" dirty="0" err="1"/>
              <a:t>RPm</a:t>
            </a:r>
            <a:r>
              <a:rPr lang="en-US" sz="1400" dirty="0"/>
              <a:t>)bi. </a:t>
            </a:r>
            <a:r>
              <a:rPr lang="en-US" sz="1400" dirty="0" err="1"/>
              <a:t>Misalnya</a:t>
            </a:r>
            <a:r>
              <a:rPr lang="en-US" sz="1400" dirty="0"/>
              <a:t> </a:t>
            </a:r>
            <a:r>
              <a:rPr lang="en-US" sz="1400" dirty="0" err="1"/>
              <a:t>jika</a:t>
            </a:r>
            <a:r>
              <a:rPr lang="en-US" sz="1400" dirty="0"/>
              <a:t> Beta </a:t>
            </a:r>
            <a:r>
              <a:rPr lang="en-US" sz="1400" dirty="0" err="1"/>
              <a:t>untuk</a:t>
            </a:r>
            <a:r>
              <a:rPr lang="en-US" sz="1400" dirty="0"/>
              <a:t> </a:t>
            </a:r>
            <a:r>
              <a:rPr lang="en-US" sz="1400" dirty="0" err="1"/>
              <a:t>saham</a:t>
            </a:r>
            <a:r>
              <a:rPr lang="en-US" sz="1400" dirty="0"/>
              <a:t> L= 0,5 dan </a:t>
            </a:r>
            <a:r>
              <a:rPr lang="en-US" sz="1400" dirty="0" err="1"/>
              <a:t>RPm</a:t>
            </a:r>
            <a:r>
              <a:rPr lang="en-US" sz="1400" dirty="0"/>
              <a:t>= 5%,maka RPL </a:t>
            </a:r>
            <a:r>
              <a:rPr lang="en-US" sz="1400" dirty="0" err="1"/>
              <a:t>adalah</a:t>
            </a:r>
            <a:r>
              <a:rPr lang="en-US" sz="1400" dirty="0"/>
              <a:t> 2,5 </a:t>
            </a:r>
            <a:r>
              <a:rPr lang="en-US" sz="1400" dirty="0" err="1"/>
              <a:t>persen</a:t>
            </a:r>
            <a:r>
              <a:rPr lang="en-US" sz="1400" dirty="0"/>
              <a:t>.</a:t>
            </a:r>
          </a:p>
          <a:p>
            <a:pPr marL="0" lvl="0" indent="0" algn="just"/>
            <a:endParaRPr lang="en-US" sz="1400" dirty="0"/>
          </a:p>
        </p:txBody>
      </p:sp>
      <p:sp>
        <p:nvSpPr>
          <p:cNvPr id="5597" name="Google Shape;5597;p34"/>
          <p:cNvSpPr txBox="1">
            <a:spLocks noGrp="1"/>
          </p:cNvSpPr>
          <p:nvPr>
            <p:ph type="subTitle" idx="2"/>
          </p:nvPr>
        </p:nvSpPr>
        <p:spPr>
          <a:xfrm>
            <a:off x="4719001" y="1168647"/>
            <a:ext cx="3205800" cy="1239000"/>
          </a:xfrm>
          <a:prstGeom prst="rect">
            <a:avLst/>
          </a:prstGeom>
        </p:spPr>
        <p:txBody>
          <a:bodyPr spcFirstLastPara="1" wrap="square" lIns="91425" tIns="91425" rIns="91425" bIns="91425" anchor="t" anchorCtr="0">
            <a:noAutofit/>
          </a:bodyPr>
          <a:lstStyle/>
          <a:p>
            <a:pPr marL="0" lvl="0" indent="0" algn="just"/>
            <a:r>
              <a:rPr lang="en-ID" dirty="0" err="1"/>
              <a:t>Pengembalian</a:t>
            </a:r>
            <a:r>
              <a:rPr lang="en-ID" dirty="0"/>
              <a:t> yang </a:t>
            </a:r>
            <a:r>
              <a:rPr lang="en-ID" dirty="0" err="1"/>
              <a:t>diminta</a:t>
            </a:r>
            <a:r>
              <a:rPr lang="en-ID" dirty="0"/>
              <a:t> </a:t>
            </a:r>
            <a:r>
              <a:rPr lang="en-ID" dirty="0" err="1"/>
              <a:t>dari</a:t>
            </a:r>
            <a:r>
              <a:rPr lang="en-ID" dirty="0"/>
              <a:t> </a:t>
            </a:r>
            <a:r>
              <a:rPr lang="en-ID" dirty="0" err="1"/>
              <a:t>saham</a:t>
            </a:r>
            <a:r>
              <a:rPr lang="en-ID" dirty="0"/>
              <a:t> </a:t>
            </a:r>
            <a:r>
              <a:rPr lang="en-ID" dirty="0" err="1"/>
              <a:t>secara</a:t>
            </a:r>
            <a:r>
              <a:rPr lang="en-ID" dirty="0"/>
              <a:t> </a:t>
            </a:r>
            <a:r>
              <a:rPr lang="en-ID" dirty="0" err="1"/>
              <a:t>umum</a:t>
            </a:r>
            <a:r>
              <a:rPr lang="en-ID" dirty="0"/>
              <a:t> </a:t>
            </a:r>
            <a:r>
              <a:rPr lang="en-ID" dirty="0" err="1"/>
              <a:t>dapat</a:t>
            </a:r>
            <a:r>
              <a:rPr lang="en-ID" dirty="0"/>
              <a:t> </a:t>
            </a:r>
            <a:r>
              <a:rPr lang="en-ID" dirty="0" err="1"/>
              <a:t>dinyatakan</a:t>
            </a:r>
            <a:r>
              <a:rPr lang="en-ID" dirty="0"/>
              <a:t> </a:t>
            </a:r>
            <a:r>
              <a:rPr lang="en-ID" dirty="0" err="1"/>
              <a:t>sebagai</a:t>
            </a:r>
            <a:r>
              <a:rPr lang="en-ID" dirty="0"/>
              <a:t> </a:t>
            </a:r>
            <a:r>
              <a:rPr lang="en-ID" dirty="0" err="1"/>
              <a:t>berikut</a:t>
            </a:r>
            <a:r>
              <a:rPr lang="en-ID" dirty="0"/>
              <a:t>:</a:t>
            </a:r>
          </a:p>
          <a:p>
            <a:pPr marL="0" lvl="0" indent="0" algn="just"/>
            <a:endParaRPr dirty="0"/>
          </a:p>
        </p:txBody>
      </p:sp>
      <p:sp>
        <p:nvSpPr>
          <p:cNvPr id="5599" name="Google Shape;5599;p34"/>
          <p:cNvSpPr txBox="1">
            <a:spLocks noGrp="1"/>
          </p:cNvSpPr>
          <p:nvPr>
            <p:ph type="subTitle" idx="4"/>
          </p:nvPr>
        </p:nvSpPr>
        <p:spPr>
          <a:xfrm>
            <a:off x="4943127" y="3716260"/>
            <a:ext cx="3205800" cy="465900"/>
          </a:xfrm>
          <a:prstGeom prst="rect">
            <a:avLst/>
          </a:prstGeom>
        </p:spPr>
        <p:txBody>
          <a:bodyPr spcFirstLastPara="1" wrap="square" lIns="91425" tIns="91425" rIns="91425" bIns="91425" anchor="b" anchorCtr="0">
            <a:noAutofit/>
          </a:bodyPr>
          <a:lstStyle/>
          <a:p>
            <a:pPr marL="0" lvl="0" indent="0" algn="l"/>
            <a:endParaRPr sz="1200" b="0" dirty="0"/>
          </a:p>
        </p:txBody>
      </p:sp>
      <p:pic>
        <p:nvPicPr>
          <p:cNvPr id="3" name="Picture 2">
            <a:extLst>
              <a:ext uri="{FF2B5EF4-FFF2-40B4-BE49-F238E27FC236}">
                <a16:creationId xmlns:a16="http://schemas.microsoft.com/office/drawing/2014/main" id="{A31967F3-494A-495C-94E6-78321982274D}"/>
              </a:ext>
            </a:extLst>
          </p:cNvPr>
          <p:cNvPicPr>
            <a:picLocks noChangeAspect="1"/>
          </p:cNvPicPr>
          <p:nvPr/>
        </p:nvPicPr>
        <p:blipFill>
          <a:blip r:embed="rId3"/>
          <a:stretch>
            <a:fillRect/>
          </a:stretch>
        </p:blipFill>
        <p:spPr>
          <a:xfrm>
            <a:off x="603217" y="3484262"/>
            <a:ext cx="3436194" cy="805358"/>
          </a:xfrm>
          <a:prstGeom prst="rect">
            <a:avLst/>
          </a:prstGeom>
        </p:spPr>
      </p:pic>
      <p:pic>
        <p:nvPicPr>
          <p:cNvPr id="5" name="Picture 4">
            <a:extLst>
              <a:ext uri="{FF2B5EF4-FFF2-40B4-BE49-F238E27FC236}">
                <a16:creationId xmlns:a16="http://schemas.microsoft.com/office/drawing/2014/main" id="{C482CD23-D74C-4E8B-AD0D-93CA84DC04B1}"/>
              </a:ext>
            </a:extLst>
          </p:cNvPr>
          <p:cNvPicPr>
            <a:picLocks noChangeAspect="1"/>
          </p:cNvPicPr>
          <p:nvPr/>
        </p:nvPicPr>
        <p:blipFill>
          <a:blip r:embed="rId4"/>
          <a:stretch>
            <a:fillRect/>
          </a:stretch>
        </p:blipFill>
        <p:spPr>
          <a:xfrm>
            <a:off x="4719001" y="1994241"/>
            <a:ext cx="4039384" cy="826812"/>
          </a:xfrm>
          <a:prstGeom prst="rect">
            <a:avLst/>
          </a:prstGeom>
        </p:spPr>
      </p:pic>
    </p:spTree>
    <p:extLst>
      <p:ext uri="{BB962C8B-B14F-4D97-AF65-F5344CB8AC3E}">
        <p14:creationId xmlns:p14="http://schemas.microsoft.com/office/powerpoint/2010/main" val="310089460"/>
      </p:ext>
    </p:extLst>
  </p:cSld>
  <p:clrMapOvr>
    <a:masterClrMapping/>
  </p:clrMapOvr>
  <p:transition spd="slow">
    <p:push dir="u"/>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Shape 5592"/>
        <p:cNvGrpSpPr/>
        <p:nvPr/>
      </p:nvGrpSpPr>
      <p:grpSpPr>
        <a:xfrm>
          <a:off x="0" y="0"/>
          <a:ext cx="0" cy="0"/>
          <a:chOff x="0" y="0"/>
          <a:chExt cx="0" cy="0"/>
        </a:xfrm>
      </p:grpSpPr>
      <p:sp>
        <p:nvSpPr>
          <p:cNvPr id="5595" name="Google Shape;5595;p34"/>
          <p:cNvSpPr txBox="1">
            <a:spLocks noGrp="1"/>
          </p:cNvSpPr>
          <p:nvPr>
            <p:ph type="title"/>
          </p:nvPr>
        </p:nvSpPr>
        <p:spPr>
          <a:xfrm>
            <a:off x="722375" y="539500"/>
            <a:ext cx="7699200" cy="5727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en-US" sz="2400" dirty="0" err="1"/>
              <a:t>Hubungan</a:t>
            </a:r>
            <a:r>
              <a:rPr lang="en-US" sz="2400" dirty="0"/>
              <a:t> </a:t>
            </a:r>
            <a:r>
              <a:rPr lang="en-US" sz="2400" dirty="0" err="1"/>
              <a:t>antara</a:t>
            </a:r>
            <a:r>
              <a:rPr lang="en-US" sz="2400" dirty="0"/>
              <a:t> </a:t>
            </a:r>
            <a:r>
              <a:rPr lang="en-US" sz="2400" dirty="0" err="1"/>
              <a:t>resiko</a:t>
            </a:r>
            <a:r>
              <a:rPr lang="en-US" sz="2400" dirty="0"/>
              <a:t> dan </a:t>
            </a:r>
            <a:r>
              <a:rPr lang="en-US" sz="2400" dirty="0" err="1"/>
              <a:t>tingkat</a:t>
            </a:r>
            <a:r>
              <a:rPr lang="en-US" sz="2400" dirty="0"/>
              <a:t> </a:t>
            </a:r>
            <a:r>
              <a:rPr lang="en-US" sz="2400" dirty="0" err="1"/>
              <a:t>pengembalian</a:t>
            </a:r>
            <a:endParaRPr sz="2400" dirty="0"/>
          </a:p>
        </p:txBody>
      </p:sp>
      <p:sp>
        <p:nvSpPr>
          <p:cNvPr id="5596" name="Google Shape;5596;p34"/>
          <p:cNvSpPr txBox="1">
            <a:spLocks noGrp="1"/>
          </p:cNvSpPr>
          <p:nvPr>
            <p:ph type="subTitle" idx="1"/>
          </p:nvPr>
        </p:nvSpPr>
        <p:spPr>
          <a:xfrm>
            <a:off x="833611" y="1332750"/>
            <a:ext cx="3205800" cy="1239000"/>
          </a:xfrm>
          <a:prstGeom prst="rect">
            <a:avLst/>
          </a:prstGeom>
        </p:spPr>
        <p:txBody>
          <a:bodyPr spcFirstLastPara="1" wrap="square" lIns="91425" tIns="91425" rIns="91425" bIns="91425" anchor="t" anchorCtr="0">
            <a:noAutofit/>
          </a:bodyPr>
          <a:lstStyle/>
          <a:p>
            <a:pPr marL="0" indent="0" algn="just"/>
            <a:r>
              <a:rPr lang="en-ID" sz="1400" dirty="0" err="1"/>
              <a:t>Pengembalian</a:t>
            </a:r>
            <a:r>
              <a:rPr lang="en-ID" sz="1400" dirty="0"/>
              <a:t> </a:t>
            </a:r>
            <a:r>
              <a:rPr lang="en-ID" sz="1400" dirty="0" err="1"/>
              <a:t>bebas</a:t>
            </a:r>
            <a:r>
              <a:rPr lang="en-ID" sz="1400" dirty="0"/>
              <a:t> </a:t>
            </a:r>
            <a:r>
              <a:rPr lang="en-ID" sz="1400" dirty="0" err="1"/>
              <a:t>risiko</a:t>
            </a:r>
            <a:r>
              <a:rPr lang="en-ID" sz="1400" dirty="0"/>
              <a:t> </a:t>
            </a:r>
            <a:r>
              <a:rPr lang="en-ID" sz="1400" dirty="0" err="1"/>
              <a:t>termasuk</a:t>
            </a:r>
            <a:r>
              <a:rPr lang="en-ID" sz="1400" dirty="0"/>
              <a:t> </a:t>
            </a:r>
            <a:r>
              <a:rPr lang="en-ID" sz="1400" dirty="0" err="1"/>
              <a:t>premi</a:t>
            </a:r>
            <a:r>
              <a:rPr lang="en-ID" sz="1400" dirty="0"/>
              <a:t> </a:t>
            </a:r>
            <a:r>
              <a:rPr lang="en-ID" sz="1400" dirty="0" err="1"/>
              <a:t>untuk</a:t>
            </a:r>
            <a:r>
              <a:rPr lang="en-ID" sz="1400" dirty="0"/>
              <a:t> </a:t>
            </a:r>
            <a:r>
              <a:rPr lang="en-ID" sz="1400" dirty="0" err="1"/>
              <a:t>perkiraan</a:t>
            </a:r>
            <a:r>
              <a:rPr lang="en-ID" sz="1400" dirty="0"/>
              <a:t> </a:t>
            </a:r>
            <a:r>
              <a:rPr lang="en-ID" sz="1400" dirty="0" err="1"/>
              <a:t>inflasi</a:t>
            </a:r>
            <a:r>
              <a:rPr lang="en-ID" sz="1400" dirty="0"/>
              <a:t>. </a:t>
            </a:r>
            <a:r>
              <a:rPr lang="en-ID" sz="1400" dirty="0" err="1"/>
              <a:t>Jika</a:t>
            </a:r>
            <a:r>
              <a:rPr lang="en-ID" sz="1400" dirty="0"/>
              <a:t> </a:t>
            </a:r>
            <a:r>
              <a:rPr lang="en-ID" sz="1400" dirty="0" err="1"/>
              <a:t>kita</a:t>
            </a:r>
            <a:r>
              <a:rPr lang="en-ID" sz="1400" dirty="0"/>
              <a:t> </a:t>
            </a:r>
            <a:r>
              <a:rPr lang="en-ID" sz="1400" dirty="0" err="1"/>
              <a:t>berasumsi</a:t>
            </a:r>
            <a:r>
              <a:rPr lang="en-ID" sz="1400" dirty="0"/>
              <a:t> </a:t>
            </a:r>
            <a:r>
              <a:rPr lang="en-ID" sz="1400" dirty="0" err="1"/>
              <a:t>bahwa</a:t>
            </a:r>
            <a:r>
              <a:rPr lang="en-ID" sz="1400" dirty="0"/>
              <a:t> </a:t>
            </a:r>
            <a:r>
              <a:rPr lang="en-ID" sz="1400" dirty="0" err="1"/>
              <a:t>saham</a:t>
            </a:r>
            <a:r>
              <a:rPr lang="en-ID" sz="1400" dirty="0"/>
              <a:t> yang </a:t>
            </a:r>
            <a:r>
              <a:rPr lang="en-ID" sz="1400" dirty="0" err="1"/>
              <a:t>diperhitungkan</a:t>
            </a:r>
            <a:r>
              <a:rPr lang="en-ID" sz="1400" dirty="0"/>
              <a:t> </a:t>
            </a:r>
            <a:r>
              <a:rPr lang="en-ID" sz="1400" dirty="0" err="1"/>
              <a:t>memiliki</a:t>
            </a:r>
            <a:r>
              <a:rPr lang="en-ID" sz="1400" dirty="0"/>
              <a:t> </a:t>
            </a:r>
            <a:r>
              <a:rPr lang="en-ID" sz="1400" dirty="0" err="1"/>
              <a:t>waktu</a:t>
            </a:r>
            <a:r>
              <a:rPr lang="en-ID" sz="1400" dirty="0"/>
              <a:t> </a:t>
            </a:r>
            <a:r>
              <a:rPr lang="en-ID" sz="1400" dirty="0" err="1"/>
              <a:t>jatuh</a:t>
            </a:r>
            <a:r>
              <a:rPr lang="en-ID" sz="1400" dirty="0"/>
              <a:t> tempo dan </a:t>
            </a:r>
            <a:r>
              <a:rPr lang="en-ID" sz="1400" dirty="0" err="1"/>
              <a:t>likuiditas</a:t>
            </a:r>
            <a:r>
              <a:rPr lang="en-ID" sz="1400" dirty="0"/>
              <a:t> yang </a:t>
            </a:r>
            <a:r>
              <a:rPr lang="en-ID" sz="1400" dirty="0" err="1"/>
              <a:t>sama</a:t>
            </a:r>
            <a:r>
              <a:rPr lang="en-ID" sz="1400" dirty="0"/>
              <a:t>, </a:t>
            </a:r>
            <a:r>
              <a:rPr lang="en-ID" sz="1400" dirty="0" err="1"/>
              <a:t>maka</a:t>
            </a:r>
            <a:r>
              <a:rPr lang="en-ID" sz="1400" dirty="0"/>
              <a:t> </a:t>
            </a:r>
            <a:r>
              <a:rPr lang="en-ID" sz="1400" dirty="0" err="1"/>
              <a:t>pengembalian</a:t>
            </a:r>
            <a:r>
              <a:rPr lang="en-ID" sz="1400" dirty="0"/>
              <a:t> yang </a:t>
            </a:r>
            <a:r>
              <a:rPr lang="en-ID" sz="1400" dirty="0" err="1"/>
              <a:t>diminta</a:t>
            </a:r>
            <a:r>
              <a:rPr lang="en-ID" sz="1400" dirty="0"/>
              <a:t> </a:t>
            </a:r>
            <a:r>
              <a:rPr lang="en-ID" sz="1400" dirty="0" err="1"/>
              <a:t>dari</a:t>
            </a:r>
            <a:r>
              <a:rPr lang="en-ID" sz="1400" dirty="0"/>
              <a:t> </a:t>
            </a:r>
            <a:r>
              <a:rPr lang="en-ID" sz="1400" dirty="0" err="1"/>
              <a:t>saham</a:t>
            </a:r>
            <a:r>
              <a:rPr lang="en-ID" sz="1400" dirty="0"/>
              <a:t> L </a:t>
            </a:r>
            <a:r>
              <a:rPr lang="en-ID" sz="1400" dirty="0" err="1"/>
              <a:t>dapat</a:t>
            </a:r>
            <a:r>
              <a:rPr lang="en-ID" sz="1400" dirty="0"/>
              <a:t> </a:t>
            </a:r>
            <a:r>
              <a:rPr lang="en-ID" sz="1400" dirty="0" err="1"/>
              <a:t>dihitung</a:t>
            </a:r>
            <a:r>
              <a:rPr lang="en-ID" sz="1400" dirty="0"/>
              <a:t> </a:t>
            </a:r>
            <a:r>
              <a:rPr lang="en-ID" sz="1400" dirty="0" err="1"/>
              <a:t>dengan</a:t>
            </a:r>
            <a:r>
              <a:rPr lang="en-ID" sz="1400" dirty="0"/>
              <a:t> </a:t>
            </a:r>
            <a:r>
              <a:rPr lang="en-ID" sz="1400" dirty="0" err="1"/>
              <a:t>menggunakan</a:t>
            </a:r>
            <a:r>
              <a:rPr lang="en-ID" sz="1400" dirty="0"/>
              <a:t> </a:t>
            </a:r>
            <a:r>
              <a:rPr lang="en-ID" sz="1400" dirty="0" err="1"/>
              <a:t>persamaan</a:t>
            </a:r>
            <a:r>
              <a:rPr lang="en-ID" sz="1400" dirty="0"/>
              <a:t> </a:t>
            </a:r>
            <a:r>
              <a:rPr lang="en-ID" sz="1400" dirty="0" err="1"/>
              <a:t>garis</a:t>
            </a:r>
            <a:r>
              <a:rPr lang="en-ID" sz="1400" dirty="0"/>
              <a:t> pasar </a:t>
            </a:r>
            <a:r>
              <a:rPr lang="en-ID" sz="1400" dirty="0" err="1"/>
              <a:t>efek</a:t>
            </a:r>
            <a:r>
              <a:rPr lang="en-ID" sz="1400" dirty="0"/>
              <a:t> (security market line). SML</a:t>
            </a:r>
          </a:p>
          <a:p>
            <a:pPr marL="0" indent="0" algn="just"/>
            <a:endParaRPr lang="en-ID" sz="1400" dirty="0"/>
          </a:p>
          <a:p>
            <a:pPr marL="0" lvl="0" indent="0" algn="just"/>
            <a:endParaRPr sz="1400" dirty="0"/>
          </a:p>
        </p:txBody>
      </p:sp>
      <p:sp>
        <p:nvSpPr>
          <p:cNvPr id="5597" name="Google Shape;5597;p34"/>
          <p:cNvSpPr txBox="1">
            <a:spLocks noGrp="1"/>
          </p:cNvSpPr>
          <p:nvPr>
            <p:ph type="subTitle" idx="2"/>
          </p:nvPr>
        </p:nvSpPr>
        <p:spPr>
          <a:xfrm>
            <a:off x="4955867" y="1332750"/>
            <a:ext cx="3205800" cy="1239000"/>
          </a:xfrm>
          <a:prstGeom prst="rect">
            <a:avLst/>
          </a:prstGeom>
        </p:spPr>
        <p:txBody>
          <a:bodyPr spcFirstLastPara="1" wrap="square" lIns="91425" tIns="91425" rIns="91425" bIns="91425" anchor="t" anchorCtr="0">
            <a:noAutofit/>
          </a:bodyPr>
          <a:lstStyle/>
          <a:p>
            <a:pPr marL="0" lvl="0" indent="0" algn="just"/>
            <a:r>
              <a:rPr lang="en-ID" dirty="0" err="1"/>
              <a:t>Jika</a:t>
            </a:r>
            <a:r>
              <a:rPr lang="en-ID" dirty="0"/>
              <a:t> </a:t>
            </a:r>
            <a:r>
              <a:rPr lang="en-ID" dirty="0" err="1"/>
              <a:t>saham</a:t>
            </a:r>
            <a:r>
              <a:rPr lang="en-ID" dirty="0"/>
              <a:t> H </a:t>
            </a:r>
            <a:r>
              <a:rPr lang="en-ID" dirty="0" err="1"/>
              <a:t>memiliki</a:t>
            </a:r>
            <a:r>
              <a:rPr lang="en-ID" dirty="0"/>
              <a:t> </a:t>
            </a:r>
            <a:r>
              <a:rPr lang="en-ID" dirty="0" err="1"/>
              <a:t>bH</a:t>
            </a:r>
            <a:r>
              <a:rPr lang="en-ID" dirty="0"/>
              <a:t> = </a:t>
            </a:r>
            <a:r>
              <a:rPr lang="en-ID" dirty="0" err="1"/>
              <a:t>lebih</a:t>
            </a:r>
            <a:r>
              <a:rPr lang="en-ID" dirty="0"/>
              <a:t> </a:t>
            </a:r>
            <a:r>
              <a:rPr lang="en-ID" dirty="0" err="1"/>
              <a:t>berisiko</a:t>
            </a:r>
            <a:r>
              <a:rPr lang="en-ID" dirty="0"/>
              <a:t> </a:t>
            </a:r>
            <a:r>
              <a:rPr lang="en-ID" dirty="0" err="1"/>
              <a:t>daripada</a:t>
            </a:r>
            <a:r>
              <a:rPr lang="en-ID" dirty="0"/>
              <a:t> </a:t>
            </a:r>
            <a:r>
              <a:rPr lang="en-ID" dirty="0" err="1"/>
              <a:t>saham</a:t>
            </a:r>
            <a:r>
              <a:rPr lang="en-ID" dirty="0"/>
              <a:t> L, </a:t>
            </a:r>
            <a:r>
              <a:rPr lang="en-ID" dirty="0" err="1"/>
              <a:t>maka</a:t>
            </a:r>
            <a:r>
              <a:rPr lang="en-ID" dirty="0"/>
              <a:t> </a:t>
            </a:r>
            <a:r>
              <a:rPr lang="en-ID" dirty="0" err="1"/>
              <a:t>tingkat</a:t>
            </a:r>
            <a:r>
              <a:rPr lang="en-ID" dirty="0"/>
              <a:t> </a:t>
            </a:r>
            <a:r>
              <a:rPr lang="en-ID" dirty="0" err="1"/>
              <a:t>pengembalian</a:t>
            </a:r>
            <a:r>
              <a:rPr lang="en-ID" dirty="0"/>
              <a:t> yang </a:t>
            </a:r>
            <a:r>
              <a:rPr lang="en-ID" dirty="0" err="1"/>
              <a:t>diminta</a:t>
            </a:r>
            <a:r>
              <a:rPr lang="en-ID" dirty="0"/>
              <a:t> </a:t>
            </a:r>
            <a:r>
              <a:rPr lang="en-ID" dirty="0" err="1"/>
              <a:t>adalah</a:t>
            </a:r>
            <a:r>
              <a:rPr lang="en-ID" dirty="0"/>
              <a:t> 16%.</a:t>
            </a:r>
            <a:endParaRPr dirty="0"/>
          </a:p>
        </p:txBody>
      </p:sp>
      <p:sp>
        <p:nvSpPr>
          <p:cNvPr id="5599" name="Google Shape;5599;p34"/>
          <p:cNvSpPr txBox="1">
            <a:spLocks noGrp="1"/>
          </p:cNvSpPr>
          <p:nvPr>
            <p:ph type="subTitle" idx="4"/>
          </p:nvPr>
        </p:nvSpPr>
        <p:spPr>
          <a:xfrm>
            <a:off x="4955867" y="3754362"/>
            <a:ext cx="3205800" cy="465900"/>
          </a:xfrm>
          <a:prstGeom prst="rect">
            <a:avLst/>
          </a:prstGeom>
        </p:spPr>
        <p:txBody>
          <a:bodyPr spcFirstLastPara="1" wrap="square" lIns="91425" tIns="91425" rIns="91425" bIns="91425" anchor="b" anchorCtr="0">
            <a:noAutofit/>
          </a:bodyPr>
          <a:lstStyle/>
          <a:p>
            <a:pPr marL="0" lvl="0" indent="0"/>
            <a:endParaRPr sz="1200" dirty="0"/>
          </a:p>
        </p:txBody>
      </p:sp>
      <p:pic>
        <p:nvPicPr>
          <p:cNvPr id="3" name="Picture 2">
            <a:extLst>
              <a:ext uri="{FF2B5EF4-FFF2-40B4-BE49-F238E27FC236}">
                <a16:creationId xmlns:a16="http://schemas.microsoft.com/office/drawing/2014/main" id="{4825EAA3-9D84-4A06-AAB2-2B3F4E492AF1}"/>
              </a:ext>
            </a:extLst>
          </p:cNvPr>
          <p:cNvPicPr>
            <a:picLocks noChangeAspect="1"/>
          </p:cNvPicPr>
          <p:nvPr/>
        </p:nvPicPr>
        <p:blipFill>
          <a:blip r:embed="rId3"/>
          <a:stretch>
            <a:fillRect/>
          </a:stretch>
        </p:blipFill>
        <p:spPr>
          <a:xfrm>
            <a:off x="982333" y="3469883"/>
            <a:ext cx="3597319" cy="1500757"/>
          </a:xfrm>
          <a:prstGeom prst="rect">
            <a:avLst/>
          </a:prstGeom>
        </p:spPr>
      </p:pic>
      <p:pic>
        <p:nvPicPr>
          <p:cNvPr id="5" name="Picture 4">
            <a:extLst>
              <a:ext uri="{FF2B5EF4-FFF2-40B4-BE49-F238E27FC236}">
                <a16:creationId xmlns:a16="http://schemas.microsoft.com/office/drawing/2014/main" id="{A6E89990-423D-4DED-9944-FA068168F48E}"/>
              </a:ext>
            </a:extLst>
          </p:cNvPr>
          <p:cNvPicPr>
            <a:picLocks noChangeAspect="1"/>
          </p:cNvPicPr>
          <p:nvPr/>
        </p:nvPicPr>
        <p:blipFill>
          <a:blip r:embed="rId4"/>
          <a:stretch>
            <a:fillRect/>
          </a:stretch>
        </p:blipFill>
        <p:spPr>
          <a:xfrm>
            <a:off x="4955867" y="2294813"/>
            <a:ext cx="3802541" cy="572700"/>
          </a:xfrm>
          <a:prstGeom prst="rect">
            <a:avLst/>
          </a:prstGeom>
        </p:spPr>
      </p:pic>
    </p:spTree>
    <p:extLst>
      <p:ext uri="{BB962C8B-B14F-4D97-AF65-F5344CB8AC3E}">
        <p14:creationId xmlns:p14="http://schemas.microsoft.com/office/powerpoint/2010/main" val="3960941063"/>
      </p:ext>
    </p:extLst>
  </p:cSld>
  <p:clrMapOvr>
    <a:masterClrMapping/>
  </p:clrMapOvr>
  <p:transition spd="slow">
    <p:push dir="u"/>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Shape 5592"/>
        <p:cNvGrpSpPr/>
        <p:nvPr/>
      </p:nvGrpSpPr>
      <p:grpSpPr>
        <a:xfrm>
          <a:off x="0" y="0"/>
          <a:ext cx="0" cy="0"/>
          <a:chOff x="0" y="0"/>
          <a:chExt cx="0" cy="0"/>
        </a:xfrm>
      </p:grpSpPr>
      <p:sp>
        <p:nvSpPr>
          <p:cNvPr id="5595" name="Google Shape;5595;p34"/>
          <p:cNvSpPr txBox="1">
            <a:spLocks noGrp="1"/>
          </p:cNvSpPr>
          <p:nvPr>
            <p:ph type="title"/>
          </p:nvPr>
        </p:nvSpPr>
        <p:spPr>
          <a:xfrm>
            <a:off x="541621" y="252420"/>
            <a:ext cx="7699200" cy="572700"/>
          </a:xfrm>
          <a:prstGeom prst="rect">
            <a:avLst/>
          </a:prstGeom>
        </p:spPr>
        <p:txBody>
          <a:bodyPr spcFirstLastPara="1" wrap="square" lIns="91425" tIns="91425" rIns="91425" bIns="91425" anchor="t" anchorCtr="0">
            <a:noAutofit/>
          </a:bodyPr>
          <a:lstStyle/>
          <a:p>
            <a:pPr lvl="0"/>
            <a:r>
              <a:rPr lang="en-ID" sz="2400" dirty="0" err="1"/>
              <a:t>Mengestimasi</a:t>
            </a:r>
            <a:r>
              <a:rPr lang="en-ID" sz="2400" dirty="0"/>
              <a:t> </a:t>
            </a:r>
            <a:r>
              <a:rPr lang="en-ID" sz="2400" dirty="0" err="1"/>
              <a:t>Premi</a:t>
            </a:r>
            <a:r>
              <a:rPr lang="en-ID" sz="2400" dirty="0"/>
              <a:t> </a:t>
            </a:r>
            <a:r>
              <a:rPr lang="en-ID" sz="2400" dirty="0" err="1"/>
              <a:t>Risiko</a:t>
            </a:r>
            <a:r>
              <a:rPr lang="en-ID" sz="2400" dirty="0"/>
              <a:t> Pasar</a:t>
            </a:r>
            <a:endParaRPr sz="2400" dirty="0"/>
          </a:p>
        </p:txBody>
      </p:sp>
      <p:sp>
        <p:nvSpPr>
          <p:cNvPr id="5596" name="Google Shape;5596;p34"/>
          <p:cNvSpPr txBox="1">
            <a:spLocks noGrp="1"/>
          </p:cNvSpPr>
          <p:nvPr>
            <p:ph type="subTitle" idx="1"/>
          </p:nvPr>
        </p:nvSpPr>
        <p:spPr>
          <a:xfrm>
            <a:off x="695388" y="1050741"/>
            <a:ext cx="3205800" cy="1239000"/>
          </a:xfrm>
          <a:prstGeom prst="rect">
            <a:avLst/>
          </a:prstGeom>
        </p:spPr>
        <p:txBody>
          <a:bodyPr spcFirstLastPara="1" wrap="square" lIns="91425" tIns="91425" rIns="91425" bIns="91425" anchor="t" anchorCtr="0">
            <a:noAutofit/>
          </a:bodyPr>
          <a:lstStyle/>
          <a:p>
            <a:pPr marL="0" lvl="0" indent="0" algn="just"/>
            <a:r>
              <a:rPr lang="en-ID" sz="1400" dirty="0"/>
              <a:t>Model </a:t>
            </a:r>
            <a:r>
              <a:rPr lang="en-ID" sz="1400" dirty="0" err="1"/>
              <a:t>penetapan</a:t>
            </a:r>
            <a:r>
              <a:rPr lang="en-ID" sz="1400" dirty="0"/>
              <a:t> </a:t>
            </a:r>
            <a:r>
              <a:rPr lang="en-ID" sz="1400" dirty="0" err="1"/>
              <a:t>aset</a:t>
            </a:r>
            <a:r>
              <a:rPr lang="en-ID" sz="1400" dirty="0"/>
              <a:t> modal (CAMP) </a:t>
            </a:r>
            <a:r>
              <a:rPr lang="en-ID" sz="1400" dirty="0" err="1"/>
              <a:t>bukan</a:t>
            </a:r>
            <a:r>
              <a:rPr lang="en-ID" sz="1400" dirty="0"/>
              <a:t> </a:t>
            </a:r>
            <a:r>
              <a:rPr lang="en-ID" sz="1400" dirty="0" err="1"/>
              <a:t>hanya</a:t>
            </a:r>
            <a:r>
              <a:rPr lang="en-ID" sz="1400" dirty="0"/>
              <a:t> </a:t>
            </a:r>
            <a:r>
              <a:rPr lang="en-ID" sz="1400" dirty="0" err="1"/>
              <a:t>suatu</a:t>
            </a:r>
            <a:r>
              <a:rPr lang="en-ID" sz="1400" dirty="0"/>
              <a:t> </a:t>
            </a:r>
            <a:r>
              <a:rPr lang="en-ID" sz="1400" dirty="0" err="1"/>
              <a:t>teori</a:t>
            </a:r>
            <a:r>
              <a:rPr lang="en-ID" sz="1400" dirty="0"/>
              <a:t> yang </a:t>
            </a:r>
            <a:r>
              <a:rPr lang="en-ID" sz="1400" dirty="0" err="1"/>
              <a:t>menguraikan</a:t>
            </a:r>
            <a:r>
              <a:rPr lang="en-ID" sz="1400" dirty="0"/>
              <a:t> </a:t>
            </a:r>
            <a:r>
              <a:rPr lang="en-ID" sz="1400" dirty="0" err="1"/>
              <a:t>pertukaran</a:t>
            </a:r>
            <a:r>
              <a:rPr lang="en-ID" sz="1400" dirty="0"/>
              <a:t> </a:t>
            </a:r>
            <a:r>
              <a:rPr lang="en-ID" sz="1400" dirty="0" err="1"/>
              <a:t>antara</a:t>
            </a:r>
            <a:r>
              <a:rPr lang="en-ID" sz="1400" dirty="0"/>
              <a:t> </a:t>
            </a:r>
            <a:r>
              <a:rPr lang="en-ID" sz="1400" dirty="0" err="1"/>
              <a:t>risiko</a:t>
            </a:r>
            <a:r>
              <a:rPr lang="en-ID" sz="1400" dirty="0"/>
              <a:t> dan </a:t>
            </a:r>
            <a:r>
              <a:rPr lang="en-ID" sz="1400" dirty="0" err="1"/>
              <a:t>pengembalian</a:t>
            </a:r>
            <a:r>
              <a:rPr lang="en-ID" sz="1400" dirty="0"/>
              <a:t> </a:t>
            </a:r>
            <a:r>
              <a:rPr lang="en-ID" sz="1400" dirty="0" err="1"/>
              <a:t>teori</a:t>
            </a:r>
            <a:r>
              <a:rPr lang="en-ID" sz="1400" dirty="0"/>
              <a:t> </a:t>
            </a:r>
            <a:r>
              <a:rPr lang="en-ID" sz="1400" dirty="0" err="1"/>
              <a:t>ini</a:t>
            </a:r>
            <a:r>
              <a:rPr lang="en-ID" sz="1400" dirty="0"/>
              <a:t> pada </a:t>
            </a:r>
            <a:r>
              <a:rPr lang="en-ID" sz="1400" dirty="0" err="1"/>
              <a:t>praktiknya</a:t>
            </a:r>
            <a:r>
              <a:rPr lang="en-ID" sz="1400" dirty="0"/>
              <a:t> juga </a:t>
            </a:r>
            <a:r>
              <a:rPr lang="en-ID" sz="1400" dirty="0" err="1"/>
              <a:t>digunakan</a:t>
            </a:r>
            <a:r>
              <a:rPr lang="en-ID" sz="1400" dirty="0"/>
              <a:t> </a:t>
            </a:r>
            <a:r>
              <a:rPr lang="en-ID" sz="1400" dirty="0" err="1"/>
              <a:t>secara</a:t>
            </a:r>
            <a:r>
              <a:rPr lang="en-ID" sz="1400" dirty="0"/>
              <a:t> </a:t>
            </a:r>
            <a:r>
              <a:rPr lang="en-ID" sz="1400" dirty="0" err="1"/>
              <a:t>luas</a:t>
            </a:r>
            <a:r>
              <a:rPr lang="en-ID" sz="1400" dirty="0"/>
              <a:t>. Investor </a:t>
            </a:r>
            <a:r>
              <a:rPr lang="en-ID" sz="1400" dirty="0" err="1"/>
              <a:t>mengunakan</a:t>
            </a:r>
            <a:r>
              <a:rPr lang="en-ID" sz="1400" dirty="0"/>
              <a:t> CAPM </a:t>
            </a:r>
            <a:r>
              <a:rPr lang="en-ID" sz="1400" dirty="0" err="1"/>
              <a:t>untuk</a:t>
            </a:r>
            <a:r>
              <a:rPr lang="en-ID" sz="1400" dirty="0"/>
              <a:t> </a:t>
            </a:r>
            <a:r>
              <a:rPr lang="en-ID" sz="1400" dirty="0" err="1"/>
              <a:t>menentukan</a:t>
            </a:r>
            <a:r>
              <a:rPr lang="en-ID" sz="1400" dirty="0"/>
              <a:t> </a:t>
            </a:r>
            <a:r>
              <a:rPr lang="en-ID" sz="1400" dirty="0" err="1"/>
              <a:t>tingkat</a:t>
            </a:r>
            <a:r>
              <a:rPr lang="en-ID" sz="1400" dirty="0"/>
              <a:t> </a:t>
            </a:r>
            <a:r>
              <a:rPr lang="en-ID" sz="1400" dirty="0" err="1"/>
              <a:t>diskonto</a:t>
            </a:r>
            <a:r>
              <a:rPr lang="en-ID" sz="1400" dirty="0"/>
              <a:t> </a:t>
            </a:r>
            <a:r>
              <a:rPr lang="en-ID" sz="1400" dirty="0" err="1"/>
              <a:t>dalam</a:t>
            </a:r>
            <a:r>
              <a:rPr lang="en-ID" sz="1400" dirty="0"/>
              <a:t> </a:t>
            </a:r>
            <a:r>
              <a:rPr lang="en-ID" sz="1400" dirty="0" err="1"/>
              <a:t>melakukan</a:t>
            </a:r>
            <a:r>
              <a:rPr lang="en-ID" sz="1400" dirty="0"/>
              <a:t> </a:t>
            </a:r>
            <a:r>
              <a:rPr lang="en-ID" sz="1400" dirty="0" err="1"/>
              <a:t>validasi</a:t>
            </a:r>
            <a:r>
              <a:rPr lang="en-ID" sz="1400" dirty="0"/>
              <a:t> </a:t>
            </a:r>
            <a:r>
              <a:rPr lang="en-ID" sz="1400" dirty="0" err="1"/>
              <a:t>saham</a:t>
            </a:r>
            <a:r>
              <a:rPr lang="en-ID" sz="1400" dirty="0"/>
              <a:t>, </a:t>
            </a:r>
            <a:r>
              <a:rPr lang="en-ID" sz="1400" dirty="0" err="1"/>
              <a:t>sedangkan</a:t>
            </a:r>
            <a:r>
              <a:rPr lang="en-ID" sz="1400" dirty="0"/>
              <a:t> </a:t>
            </a:r>
            <a:r>
              <a:rPr lang="en-ID" sz="1400" dirty="0" err="1"/>
              <a:t>manajer</a:t>
            </a:r>
            <a:r>
              <a:rPr lang="en-ID" sz="1400" dirty="0"/>
              <a:t> </a:t>
            </a:r>
            <a:r>
              <a:rPr lang="en-ID" sz="1400" dirty="0" err="1"/>
              <a:t>perusahan</a:t>
            </a:r>
            <a:r>
              <a:rPr lang="en-ID" sz="1400" dirty="0"/>
              <a:t> </a:t>
            </a:r>
            <a:r>
              <a:rPr lang="en-ID" sz="1400" dirty="0" err="1"/>
              <a:t>menggunakannya</a:t>
            </a:r>
            <a:r>
              <a:rPr lang="en-ID" sz="1400" dirty="0"/>
              <a:t> </a:t>
            </a:r>
            <a:r>
              <a:rPr lang="en-ID" sz="1400" dirty="0" err="1"/>
              <a:t>untuk</a:t>
            </a:r>
            <a:r>
              <a:rPr lang="en-ID" sz="1400" dirty="0"/>
              <a:t> </a:t>
            </a:r>
            <a:r>
              <a:rPr lang="en-ID" sz="1400" dirty="0" err="1"/>
              <a:t>mengestimasikan</a:t>
            </a:r>
            <a:r>
              <a:rPr lang="en-ID" sz="1400" dirty="0"/>
              <a:t> </a:t>
            </a:r>
            <a:r>
              <a:rPr lang="en-ID" sz="1400" dirty="0" err="1"/>
              <a:t>biaya</a:t>
            </a:r>
            <a:r>
              <a:rPr lang="en-ID" sz="1400" dirty="0"/>
              <a:t> modal </a:t>
            </a:r>
            <a:r>
              <a:rPr lang="en-ID" sz="1400" dirty="0" err="1"/>
              <a:t>ekuitas</a:t>
            </a:r>
            <a:r>
              <a:rPr lang="en-ID" sz="1400" dirty="0"/>
              <a:t>.</a:t>
            </a:r>
            <a:endParaRPr sz="1400" dirty="0"/>
          </a:p>
        </p:txBody>
      </p:sp>
      <p:sp>
        <p:nvSpPr>
          <p:cNvPr id="5597" name="Google Shape;5597;p34"/>
          <p:cNvSpPr txBox="1">
            <a:spLocks noGrp="1"/>
          </p:cNvSpPr>
          <p:nvPr>
            <p:ph type="subTitle" idx="2"/>
          </p:nvPr>
        </p:nvSpPr>
        <p:spPr>
          <a:xfrm>
            <a:off x="4955867" y="1332750"/>
            <a:ext cx="3205800" cy="1239000"/>
          </a:xfrm>
          <a:prstGeom prst="rect">
            <a:avLst/>
          </a:prstGeom>
        </p:spPr>
        <p:txBody>
          <a:bodyPr spcFirstLastPara="1" wrap="square" lIns="91425" tIns="91425" rIns="91425" bIns="91425" anchor="t" anchorCtr="0">
            <a:noAutofit/>
          </a:bodyPr>
          <a:lstStyle/>
          <a:p>
            <a:pPr marL="0" lvl="0" indent="0" algn="just"/>
            <a:r>
              <a:rPr lang="en-ID" dirty="0" err="1"/>
              <a:t>Jika</a:t>
            </a:r>
            <a:r>
              <a:rPr lang="en-ID" dirty="0"/>
              <a:t> </a:t>
            </a:r>
            <a:r>
              <a:rPr lang="en-ID" dirty="0" err="1"/>
              <a:t>saham</a:t>
            </a:r>
            <a:r>
              <a:rPr lang="en-ID" dirty="0"/>
              <a:t> H </a:t>
            </a:r>
            <a:r>
              <a:rPr lang="en-ID" dirty="0" err="1"/>
              <a:t>memiliki</a:t>
            </a:r>
            <a:r>
              <a:rPr lang="en-ID" dirty="0"/>
              <a:t> </a:t>
            </a:r>
            <a:r>
              <a:rPr lang="en-ID" dirty="0" err="1"/>
              <a:t>bH</a:t>
            </a:r>
            <a:r>
              <a:rPr lang="en-ID" dirty="0"/>
              <a:t> = </a:t>
            </a:r>
            <a:r>
              <a:rPr lang="en-ID" dirty="0" err="1"/>
              <a:t>lebih</a:t>
            </a:r>
            <a:r>
              <a:rPr lang="en-ID" dirty="0"/>
              <a:t> </a:t>
            </a:r>
            <a:r>
              <a:rPr lang="en-ID" dirty="0" err="1"/>
              <a:t>berisiko</a:t>
            </a:r>
            <a:r>
              <a:rPr lang="en-ID" dirty="0"/>
              <a:t> </a:t>
            </a:r>
            <a:r>
              <a:rPr lang="en-ID" dirty="0" err="1"/>
              <a:t>daripada</a:t>
            </a:r>
            <a:r>
              <a:rPr lang="en-ID" dirty="0"/>
              <a:t> </a:t>
            </a:r>
            <a:r>
              <a:rPr lang="en-ID" dirty="0" err="1"/>
              <a:t>saham</a:t>
            </a:r>
            <a:r>
              <a:rPr lang="en-ID" dirty="0"/>
              <a:t> L, </a:t>
            </a:r>
            <a:r>
              <a:rPr lang="en-ID" dirty="0" err="1"/>
              <a:t>maka</a:t>
            </a:r>
            <a:r>
              <a:rPr lang="en-ID" dirty="0"/>
              <a:t> </a:t>
            </a:r>
            <a:r>
              <a:rPr lang="en-ID" dirty="0" err="1"/>
              <a:t>tingkat</a:t>
            </a:r>
            <a:r>
              <a:rPr lang="en-ID" dirty="0"/>
              <a:t> </a:t>
            </a:r>
            <a:r>
              <a:rPr lang="en-ID" dirty="0" err="1"/>
              <a:t>pengembalian</a:t>
            </a:r>
            <a:r>
              <a:rPr lang="en-ID" dirty="0"/>
              <a:t> yang </a:t>
            </a:r>
            <a:r>
              <a:rPr lang="en-ID" dirty="0" err="1"/>
              <a:t>diminta</a:t>
            </a:r>
            <a:r>
              <a:rPr lang="en-ID" dirty="0"/>
              <a:t> </a:t>
            </a:r>
            <a:r>
              <a:rPr lang="en-ID" dirty="0" err="1"/>
              <a:t>adalah</a:t>
            </a:r>
            <a:r>
              <a:rPr lang="en-ID" dirty="0"/>
              <a:t> 16%.</a:t>
            </a:r>
            <a:endParaRPr dirty="0"/>
          </a:p>
        </p:txBody>
      </p:sp>
      <p:sp>
        <p:nvSpPr>
          <p:cNvPr id="5599" name="Google Shape;5599;p34"/>
          <p:cNvSpPr txBox="1">
            <a:spLocks noGrp="1"/>
          </p:cNvSpPr>
          <p:nvPr>
            <p:ph type="subTitle" idx="4"/>
          </p:nvPr>
        </p:nvSpPr>
        <p:spPr>
          <a:xfrm>
            <a:off x="4955867" y="3754362"/>
            <a:ext cx="3205800" cy="465900"/>
          </a:xfrm>
          <a:prstGeom prst="rect">
            <a:avLst/>
          </a:prstGeom>
        </p:spPr>
        <p:txBody>
          <a:bodyPr spcFirstLastPara="1" wrap="square" lIns="91425" tIns="91425" rIns="91425" bIns="91425" anchor="b" anchorCtr="0">
            <a:noAutofit/>
          </a:bodyPr>
          <a:lstStyle/>
          <a:p>
            <a:pPr marL="0" lvl="0" indent="0"/>
            <a:endParaRPr sz="1200" dirty="0"/>
          </a:p>
        </p:txBody>
      </p:sp>
    </p:spTree>
    <p:extLst>
      <p:ext uri="{BB962C8B-B14F-4D97-AF65-F5344CB8AC3E}">
        <p14:creationId xmlns:p14="http://schemas.microsoft.com/office/powerpoint/2010/main" val="2301905366"/>
      </p:ext>
    </p:extLst>
  </p:cSld>
  <p:clrMapOvr>
    <a:masterClrMapping/>
  </p:clrMapOvr>
  <p:transition spd="slow">
    <p:push dir="u"/>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Shape 5592"/>
        <p:cNvGrpSpPr/>
        <p:nvPr/>
      </p:nvGrpSpPr>
      <p:grpSpPr>
        <a:xfrm>
          <a:off x="0" y="0"/>
          <a:ext cx="0" cy="0"/>
          <a:chOff x="0" y="0"/>
          <a:chExt cx="0" cy="0"/>
        </a:xfrm>
      </p:grpSpPr>
      <p:sp>
        <p:nvSpPr>
          <p:cNvPr id="5595" name="Google Shape;5595;p34"/>
          <p:cNvSpPr txBox="1">
            <a:spLocks noGrp="1"/>
          </p:cNvSpPr>
          <p:nvPr>
            <p:ph type="title"/>
          </p:nvPr>
        </p:nvSpPr>
        <p:spPr>
          <a:xfrm>
            <a:off x="722375" y="539500"/>
            <a:ext cx="7699200" cy="5727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en-US" sz="2400" dirty="0" err="1"/>
              <a:t>Hubungan</a:t>
            </a:r>
            <a:r>
              <a:rPr lang="en-US" sz="2400" dirty="0"/>
              <a:t> </a:t>
            </a:r>
            <a:r>
              <a:rPr lang="en-US" sz="2400" dirty="0" err="1"/>
              <a:t>antara</a:t>
            </a:r>
            <a:r>
              <a:rPr lang="en-US" sz="2400" dirty="0"/>
              <a:t> </a:t>
            </a:r>
            <a:r>
              <a:rPr lang="en-US" sz="2400" dirty="0" err="1"/>
              <a:t>resiko</a:t>
            </a:r>
            <a:r>
              <a:rPr lang="en-US" sz="2400" dirty="0"/>
              <a:t> dan </a:t>
            </a:r>
            <a:r>
              <a:rPr lang="en-US" sz="2400" dirty="0" err="1"/>
              <a:t>tingkat</a:t>
            </a:r>
            <a:r>
              <a:rPr lang="en-US" sz="2400" dirty="0"/>
              <a:t> </a:t>
            </a:r>
            <a:r>
              <a:rPr lang="en-US" sz="2400" dirty="0" err="1"/>
              <a:t>pengembalian</a:t>
            </a:r>
            <a:endParaRPr sz="2400" dirty="0"/>
          </a:p>
        </p:txBody>
      </p:sp>
      <p:sp>
        <p:nvSpPr>
          <p:cNvPr id="5596" name="Google Shape;5596;p34"/>
          <p:cNvSpPr txBox="1">
            <a:spLocks noGrp="1"/>
          </p:cNvSpPr>
          <p:nvPr>
            <p:ph type="subTitle" idx="1"/>
          </p:nvPr>
        </p:nvSpPr>
        <p:spPr>
          <a:xfrm>
            <a:off x="833611" y="1332750"/>
            <a:ext cx="3205800" cy="1239000"/>
          </a:xfrm>
          <a:prstGeom prst="rect">
            <a:avLst/>
          </a:prstGeom>
        </p:spPr>
        <p:txBody>
          <a:bodyPr spcFirstLastPara="1" wrap="square" lIns="91425" tIns="91425" rIns="91425" bIns="91425" anchor="t" anchorCtr="0">
            <a:noAutofit/>
          </a:bodyPr>
          <a:lstStyle/>
          <a:p>
            <a:pPr marL="0" indent="0" algn="just"/>
            <a:r>
              <a:rPr lang="en-ID" sz="1400" dirty="0" err="1"/>
              <a:t>Pengembalian</a:t>
            </a:r>
            <a:r>
              <a:rPr lang="en-ID" sz="1400" dirty="0"/>
              <a:t> </a:t>
            </a:r>
            <a:r>
              <a:rPr lang="en-ID" sz="1400" dirty="0" err="1"/>
              <a:t>bebas</a:t>
            </a:r>
            <a:r>
              <a:rPr lang="en-ID" sz="1400" dirty="0"/>
              <a:t> </a:t>
            </a:r>
            <a:r>
              <a:rPr lang="en-ID" sz="1400" dirty="0" err="1"/>
              <a:t>risiko</a:t>
            </a:r>
            <a:r>
              <a:rPr lang="en-ID" sz="1400" dirty="0"/>
              <a:t> </a:t>
            </a:r>
            <a:r>
              <a:rPr lang="en-ID" sz="1400" dirty="0" err="1"/>
              <a:t>termasuk</a:t>
            </a:r>
            <a:r>
              <a:rPr lang="en-ID" sz="1400" dirty="0"/>
              <a:t> </a:t>
            </a:r>
            <a:r>
              <a:rPr lang="en-ID" sz="1400" dirty="0" err="1"/>
              <a:t>premi</a:t>
            </a:r>
            <a:r>
              <a:rPr lang="en-ID" sz="1400" dirty="0"/>
              <a:t> </a:t>
            </a:r>
            <a:r>
              <a:rPr lang="en-ID" sz="1400" dirty="0" err="1"/>
              <a:t>untuk</a:t>
            </a:r>
            <a:r>
              <a:rPr lang="en-ID" sz="1400" dirty="0"/>
              <a:t> </a:t>
            </a:r>
            <a:r>
              <a:rPr lang="en-ID" sz="1400" dirty="0" err="1"/>
              <a:t>perkiraan</a:t>
            </a:r>
            <a:r>
              <a:rPr lang="en-ID" sz="1400" dirty="0"/>
              <a:t> </a:t>
            </a:r>
            <a:r>
              <a:rPr lang="en-ID" sz="1400" dirty="0" err="1"/>
              <a:t>inflasi</a:t>
            </a:r>
            <a:r>
              <a:rPr lang="en-ID" sz="1400" dirty="0"/>
              <a:t>. </a:t>
            </a:r>
            <a:r>
              <a:rPr lang="en-ID" sz="1400" dirty="0" err="1"/>
              <a:t>Jika</a:t>
            </a:r>
            <a:r>
              <a:rPr lang="en-ID" sz="1400" dirty="0"/>
              <a:t> </a:t>
            </a:r>
            <a:r>
              <a:rPr lang="en-ID" sz="1400" dirty="0" err="1"/>
              <a:t>kita</a:t>
            </a:r>
            <a:r>
              <a:rPr lang="en-ID" sz="1400" dirty="0"/>
              <a:t> </a:t>
            </a:r>
            <a:r>
              <a:rPr lang="en-ID" sz="1400" dirty="0" err="1"/>
              <a:t>berasumsi</a:t>
            </a:r>
            <a:r>
              <a:rPr lang="en-ID" sz="1400" dirty="0"/>
              <a:t> </a:t>
            </a:r>
            <a:r>
              <a:rPr lang="en-ID" sz="1400" dirty="0" err="1"/>
              <a:t>bahwa</a:t>
            </a:r>
            <a:r>
              <a:rPr lang="en-ID" sz="1400" dirty="0"/>
              <a:t> </a:t>
            </a:r>
            <a:r>
              <a:rPr lang="en-ID" sz="1400" dirty="0" err="1"/>
              <a:t>saham</a:t>
            </a:r>
            <a:r>
              <a:rPr lang="en-ID" sz="1400" dirty="0"/>
              <a:t> yang </a:t>
            </a:r>
            <a:r>
              <a:rPr lang="en-ID" sz="1400" dirty="0" err="1"/>
              <a:t>diperhitungkan</a:t>
            </a:r>
            <a:r>
              <a:rPr lang="en-ID" sz="1400" dirty="0"/>
              <a:t> </a:t>
            </a:r>
            <a:r>
              <a:rPr lang="en-ID" sz="1400" dirty="0" err="1"/>
              <a:t>memiliki</a:t>
            </a:r>
            <a:r>
              <a:rPr lang="en-ID" sz="1400" dirty="0"/>
              <a:t> </a:t>
            </a:r>
            <a:r>
              <a:rPr lang="en-ID" sz="1400" dirty="0" err="1"/>
              <a:t>waktu</a:t>
            </a:r>
            <a:r>
              <a:rPr lang="en-ID" sz="1400" dirty="0"/>
              <a:t> </a:t>
            </a:r>
            <a:r>
              <a:rPr lang="en-ID" sz="1400" dirty="0" err="1"/>
              <a:t>jatuh</a:t>
            </a:r>
            <a:r>
              <a:rPr lang="en-ID" sz="1400" dirty="0"/>
              <a:t> tempo dan </a:t>
            </a:r>
            <a:r>
              <a:rPr lang="en-ID" sz="1400" dirty="0" err="1"/>
              <a:t>likuiditas</a:t>
            </a:r>
            <a:r>
              <a:rPr lang="en-ID" sz="1400" dirty="0"/>
              <a:t> yang </a:t>
            </a:r>
            <a:r>
              <a:rPr lang="en-ID" sz="1400" dirty="0" err="1"/>
              <a:t>sama</a:t>
            </a:r>
            <a:r>
              <a:rPr lang="en-ID" sz="1400" dirty="0"/>
              <a:t>, </a:t>
            </a:r>
            <a:r>
              <a:rPr lang="en-ID" sz="1400" dirty="0" err="1"/>
              <a:t>maka</a:t>
            </a:r>
            <a:r>
              <a:rPr lang="en-ID" sz="1400" dirty="0"/>
              <a:t> </a:t>
            </a:r>
            <a:r>
              <a:rPr lang="en-ID" sz="1400" dirty="0" err="1"/>
              <a:t>pengembalian</a:t>
            </a:r>
            <a:r>
              <a:rPr lang="en-ID" sz="1400" dirty="0"/>
              <a:t> yang </a:t>
            </a:r>
            <a:r>
              <a:rPr lang="en-ID" sz="1400" dirty="0" err="1"/>
              <a:t>diminta</a:t>
            </a:r>
            <a:r>
              <a:rPr lang="en-ID" sz="1400" dirty="0"/>
              <a:t> </a:t>
            </a:r>
            <a:r>
              <a:rPr lang="en-ID" sz="1400" dirty="0" err="1"/>
              <a:t>dari</a:t>
            </a:r>
            <a:r>
              <a:rPr lang="en-ID" sz="1400" dirty="0"/>
              <a:t> </a:t>
            </a:r>
            <a:r>
              <a:rPr lang="en-ID" sz="1400" dirty="0" err="1"/>
              <a:t>saham</a:t>
            </a:r>
            <a:r>
              <a:rPr lang="en-ID" sz="1400" dirty="0"/>
              <a:t> L </a:t>
            </a:r>
            <a:r>
              <a:rPr lang="en-ID" sz="1400" dirty="0" err="1"/>
              <a:t>dapat</a:t>
            </a:r>
            <a:r>
              <a:rPr lang="en-ID" sz="1400" dirty="0"/>
              <a:t> </a:t>
            </a:r>
            <a:r>
              <a:rPr lang="en-ID" sz="1400" dirty="0" err="1"/>
              <a:t>dihitung</a:t>
            </a:r>
            <a:r>
              <a:rPr lang="en-ID" sz="1400" dirty="0"/>
              <a:t> </a:t>
            </a:r>
            <a:r>
              <a:rPr lang="en-ID" sz="1400" dirty="0" err="1"/>
              <a:t>dengan</a:t>
            </a:r>
            <a:r>
              <a:rPr lang="en-ID" sz="1400" dirty="0"/>
              <a:t> </a:t>
            </a:r>
            <a:r>
              <a:rPr lang="en-ID" sz="1400" dirty="0" err="1"/>
              <a:t>menggunakan</a:t>
            </a:r>
            <a:r>
              <a:rPr lang="en-ID" sz="1400" dirty="0"/>
              <a:t> </a:t>
            </a:r>
            <a:r>
              <a:rPr lang="en-ID" sz="1400" dirty="0" err="1"/>
              <a:t>persamaan</a:t>
            </a:r>
            <a:r>
              <a:rPr lang="en-ID" sz="1400" dirty="0"/>
              <a:t> </a:t>
            </a:r>
            <a:r>
              <a:rPr lang="en-ID" sz="1400" dirty="0" err="1"/>
              <a:t>garis</a:t>
            </a:r>
            <a:r>
              <a:rPr lang="en-ID" sz="1400" dirty="0"/>
              <a:t> pasar </a:t>
            </a:r>
            <a:r>
              <a:rPr lang="en-ID" sz="1400" dirty="0" err="1"/>
              <a:t>efek</a:t>
            </a:r>
            <a:r>
              <a:rPr lang="en-ID" sz="1400" dirty="0"/>
              <a:t> (security market line). SML</a:t>
            </a:r>
          </a:p>
          <a:p>
            <a:pPr marL="0" indent="0" algn="just"/>
            <a:endParaRPr lang="en-ID" sz="1400" dirty="0"/>
          </a:p>
          <a:p>
            <a:pPr marL="0" lvl="0" indent="0" algn="just"/>
            <a:endParaRPr sz="1400" dirty="0"/>
          </a:p>
        </p:txBody>
      </p:sp>
      <p:sp>
        <p:nvSpPr>
          <p:cNvPr id="5597" name="Google Shape;5597;p34"/>
          <p:cNvSpPr txBox="1">
            <a:spLocks noGrp="1"/>
          </p:cNvSpPr>
          <p:nvPr>
            <p:ph type="subTitle" idx="2"/>
          </p:nvPr>
        </p:nvSpPr>
        <p:spPr>
          <a:xfrm>
            <a:off x="4955867" y="1332750"/>
            <a:ext cx="3205800" cy="1239000"/>
          </a:xfrm>
          <a:prstGeom prst="rect">
            <a:avLst/>
          </a:prstGeom>
        </p:spPr>
        <p:txBody>
          <a:bodyPr spcFirstLastPara="1" wrap="square" lIns="91425" tIns="91425" rIns="91425" bIns="91425" anchor="t" anchorCtr="0">
            <a:noAutofit/>
          </a:bodyPr>
          <a:lstStyle/>
          <a:p>
            <a:pPr marL="0" lvl="0" indent="0" algn="just"/>
            <a:r>
              <a:rPr lang="en-ID" dirty="0" err="1"/>
              <a:t>Jika</a:t>
            </a:r>
            <a:r>
              <a:rPr lang="en-ID" dirty="0"/>
              <a:t> </a:t>
            </a:r>
            <a:r>
              <a:rPr lang="en-ID" dirty="0" err="1"/>
              <a:t>saham</a:t>
            </a:r>
            <a:r>
              <a:rPr lang="en-ID" dirty="0"/>
              <a:t> H </a:t>
            </a:r>
            <a:r>
              <a:rPr lang="en-ID" dirty="0" err="1"/>
              <a:t>memiliki</a:t>
            </a:r>
            <a:r>
              <a:rPr lang="en-ID" dirty="0"/>
              <a:t> </a:t>
            </a:r>
            <a:r>
              <a:rPr lang="en-ID" dirty="0" err="1"/>
              <a:t>bH</a:t>
            </a:r>
            <a:r>
              <a:rPr lang="en-ID" dirty="0"/>
              <a:t> = </a:t>
            </a:r>
            <a:r>
              <a:rPr lang="en-ID" dirty="0" err="1"/>
              <a:t>lebih</a:t>
            </a:r>
            <a:r>
              <a:rPr lang="en-ID" dirty="0"/>
              <a:t> </a:t>
            </a:r>
            <a:r>
              <a:rPr lang="en-ID" dirty="0" err="1"/>
              <a:t>berisiko</a:t>
            </a:r>
            <a:r>
              <a:rPr lang="en-ID" dirty="0"/>
              <a:t> </a:t>
            </a:r>
            <a:r>
              <a:rPr lang="en-ID" dirty="0" err="1"/>
              <a:t>daripada</a:t>
            </a:r>
            <a:r>
              <a:rPr lang="en-ID" dirty="0"/>
              <a:t> </a:t>
            </a:r>
            <a:r>
              <a:rPr lang="en-ID" dirty="0" err="1"/>
              <a:t>saham</a:t>
            </a:r>
            <a:r>
              <a:rPr lang="en-ID" dirty="0"/>
              <a:t> L, </a:t>
            </a:r>
            <a:r>
              <a:rPr lang="en-ID" dirty="0" err="1"/>
              <a:t>maka</a:t>
            </a:r>
            <a:r>
              <a:rPr lang="en-ID" dirty="0"/>
              <a:t> </a:t>
            </a:r>
            <a:r>
              <a:rPr lang="en-ID" dirty="0" err="1"/>
              <a:t>tingkat</a:t>
            </a:r>
            <a:r>
              <a:rPr lang="en-ID" dirty="0"/>
              <a:t> </a:t>
            </a:r>
            <a:r>
              <a:rPr lang="en-ID" dirty="0" err="1"/>
              <a:t>pengembalian</a:t>
            </a:r>
            <a:r>
              <a:rPr lang="en-ID" dirty="0"/>
              <a:t> yang </a:t>
            </a:r>
            <a:r>
              <a:rPr lang="en-ID" dirty="0" err="1"/>
              <a:t>diminta</a:t>
            </a:r>
            <a:r>
              <a:rPr lang="en-ID" dirty="0"/>
              <a:t> </a:t>
            </a:r>
            <a:r>
              <a:rPr lang="en-ID" dirty="0" err="1"/>
              <a:t>adalah</a:t>
            </a:r>
            <a:r>
              <a:rPr lang="en-ID" dirty="0"/>
              <a:t> 16%.</a:t>
            </a:r>
            <a:endParaRPr dirty="0"/>
          </a:p>
        </p:txBody>
      </p:sp>
      <p:sp>
        <p:nvSpPr>
          <p:cNvPr id="5599" name="Google Shape;5599;p34"/>
          <p:cNvSpPr txBox="1">
            <a:spLocks noGrp="1"/>
          </p:cNvSpPr>
          <p:nvPr>
            <p:ph type="subTitle" idx="4"/>
          </p:nvPr>
        </p:nvSpPr>
        <p:spPr>
          <a:xfrm>
            <a:off x="4955867" y="3754362"/>
            <a:ext cx="3205800" cy="465900"/>
          </a:xfrm>
          <a:prstGeom prst="rect">
            <a:avLst/>
          </a:prstGeom>
        </p:spPr>
        <p:txBody>
          <a:bodyPr spcFirstLastPara="1" wrap="square" lIns="91425" tIns="91425" rIns="91425" bIns="91425" anchor="b" anchorCtr="0">
            <a:noAutofit/>
          </a:bodyPr>
          <a:lstStyle/>
          <a:p>
            <a:pPr marL="0" lvl="0" indent="0"/>
            <a:endParaRPr sz="1200" dirty="0"/>
          </a:p>
        </p:txBody>
      </p:sp>
      <p:pic>
        <p:nvPicPr>
          <p:cNvPr id="3" name="Picture 2">
            <a:extLst>
              <a:ext uri="{FF2B5EF4-FFF2-40B4-BE49-F238E27FC236}">
                <a16:creationId xmlns:a16="http://schemas.microsoft.com/office/drawing/2014/main" id="{4825EAA3-9D84-4A06-AAB2-2B3F4E492AF1}"/>
              </a:ext>
            </a:extLst>
          </p:cNvPr>
          <p:cNvPicPr>
            <a:picLocks noChangeAspect="1"/>
          </p:cNvPicPr>
          <p:nvPr/>
        </p:nvPicPr>
        <p:blipFill>
          <a:blip r:embed="rId3"/>
          <a:stretch>
            <a:fillRect/>
          </a:stretch>
        </p:blipFill>
        <p:spPr>
          <a:xfrm>
            <a:off x="982333" y="3469883"/>
            <a:ext cx="3597319" cy="1500757"/>
          </a:xfrm>
          <a:prstGeom prst="rect">
            <a:avLst/>
          </a:prstGeom>
        </p:spPr>
      </p:pic>
      <p:pic>
        <p:nvPicPr>
          <p:cNvPr id="5" name="Picture 4">
            <a:extLst>
              <a:ext uri="{FF2B5EF4-FFF2-40B4-BE49-F238E27FC236}">
                <a16:creationId xmlns:a16="http://schemas.microsoft.com/office/drawing/2014/main" id="{A6E89990-423D-4DED-9944-FA068168F48E}"/>
              </a:ext>
            </a:extLst>
          </p:cNvPr>
          <p:cNvPicPr>
            <a:picLocks noChangeAspect="1"/>
          </p:cNvPicPr>
          <p:nvPr/>
        </p:nvPicPr>
        <p:blipFill>
          <a:blip r:embed="rId4"/>
          <a:stretch>
            <a:fillRect/>
          </a:stretch>
        </p:blipFill>
        <p:spPr>
          <a:xfrm>
            <a:off x="4955867" y="2294813"/>
            <a:ext cx="3802541" cy="572700"/>
          </a:xfrm>
          <a:prstGeom prst="rect">
            <a:avLst/>
          </a:prstGeom>
        </p:spPr>
      </p:pic>
    </p:spTree>
    <p:extLst>
      <p:ext uri="{BB962C8B-B14F-4D97-AF65-F5344CB8AC3E}">
        <p14:creationId xmlns:p14="http://schemas.microsoft.com/office/powerpoint/2010/main" val="903711075"/>
      </p:ext>
    </p:extLst>
  </p:cSld>
  <p:clrMapOvr>
    <a:masterClrMapping/>
  </p:clrMapOvr>
  <p:transition spd="slow">
    <p:push dir="u"/>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Shape 5592"/>
        <p:cNvGrpSpPr/>
        <p:nvPr/>
      </p:nvGrpSpPr>
      <p:grpSpPr>
        <a:xfrm>
          <a:off x="0" y="0"/>
          <a:ext cx="0" cy="0"/>
          <a:chOff x="0" y="0"/>
          <a:chExt cx="0" cy="0"/>
        </a:xfrm>
      </p:grpSpPr>
      <p:sp>
        <p:nvSpPr>
          <p:cNvPr id="5595" name="Google Shape;5595;p34"/>
          <p:cNvSpPr txBox="1">
            <a:spLocks noGrp="1"/>
          </p:cNvSpPr>
          <p:nvPr>
            <p:ph type="title"/>
          </p:nvPr>
        </p:nvSpPr>
        <p:spPr>
          <a:xfrm>
            <a:off x="424663" y="2108933"/>
            <a:ext cx="7699200" cy="925633"/>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en-US" sz="4000" dirty="0"/>
              <a:t>Thank you</a:t>
            </a:r>
            <a:endParaRPr sz="4000" dirty="0"/>
          </a:p>
        </p:txBody>
      </p:sp>
    </p:spTree>
    <p:extLst>
      <p:ext uri="{BB962C8B-B14F-4D97-AF65-F5344CB8AC3E}">
        <p14:creationId xmlns:p14="http://schemas.microsoft.com/office/powerpoint/2010/main" val="3136078010"/>
      </p:ext>
    </p:extLst>
  </p:cSld>
  <p:clrMapOvr>
    <a:masterClrMapping/>
  </p:clrMapOvr>
  <p:transition spd="slow">
    <p:push dir="u"/>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5765"/>
        <p:cNvGrpSpPr/>
        <p:nvPr/>
      </p:nvGrpSpPr>
      <p:grpSpPr>
        <a:xfrm>
          <a:off x="0" y="0"/>
          <a:ext cx="0" cy="0"/>
          <a:chOff x="0" y="0"/>
          <a:chExt cx="0" cy="0"/>
        </a:xfrm>
      </p:grpSpPr>
      <p:pic>
        <p:nvPicPr>
          <p:cNvPr id="5766" name="Google Shape;5766;p38"/>
          <p:cNvPicPr preferRelativeResize="0"/>
          <p:nvPr/>
        </p:nvPicPr>
        <p:blipFill>
          <a:blip r:embed="rId3">
            <a:alphaModFix/>
          </a:blip>
          <a:stretch>
            <a:fillRect/>
          </a:stretch>
        </p:blipFill>
        <p:spPr>
          <a:xfrm rot="-173092">
            <a:off x="1292367" y="-92574"/>
            <a:ext cx="6745716" cy="5328648"/>
          </a:xfrm>
          <a:prstGeom prst="rect">
            <a:avLst/>
          </a:prstGeom>
          <a:noFill/>
          <a:ln>
            <a:noFill/>
          </a:ln>
          <a:effectLst>
            <a:outerShdw blurRad="57150" dist="19050" dir="5400000" algn="bl" rotWithShape="0">
              <a:srgbClr val="000000">
                <a:alpha val="18000"/>
              </a:srgbClr>
            </a:outerShdw>
          </a:effectLst>
        </p:spPr>
      </p:pic>
      <p:sp>
        <p:nvSpPr>
          <p:cNvPr id="5767" name="Google Shape;5767;p38"/>
          <p:cNvSpPr txBox="1">
            <a:spLocks noGrp="1"/>
          </p:cNvSpPr>
          <p:nvPr>
            <p:ph type="title"/>
          </p:nvPr>
        </p:nvSpPr>
        <p:spPr>
          <a:xfrm>
            <a:off x="1886100" y="2907800"/>
            <a:ext cx="5371800" cy="572700"/>
          </a:xfrm>
          <a:prstGeom prst="rect">
            <a:avLst/>
          </a:prstGeom>
        </p:spPr>
        <p:txBody>
          <a:bodyPr spcFirstLastPara="1" wrap="square" lIns="91425" tIns="91425" rIns="91425" bIns="91425" anchor="t" anchorCtr="0">
            <a:noAutofit/>
          </a:bodyPr>
          <a:lstStyle/>
          <a:p>
            <a:pPr marL="0" lvl="0" indent="0" algn="r" rtl="0">
              <a:spcBef>
                <a:spcPts val="0"/>
              </a:spcBef>
              <a:spcAft>
                <a:spcPts val="0"/>
              </a:spcAft>
              <a:buNone/>
            </a:pPr>
            <a:r>
              <a:rPr lang="en" sz="2000" dirty="0"/>
              <a:t>(arti Black Swan oleh Prof. Nassim Taleb)</a:t>
            </a:r>
            <a:endParaRPr sz="2000" dirty="0">
              <a:highlight>
                <a:schemeClr val="dk2"/>
              </a:highlight>
            </a:endParaRPr>
          </a:p>
        </p:txBody>
      </p:sp>
      <p:sp>
        <p:nvSpPr>
          <p:cNvPr id="5768" name="Google Shape;5768;p38"/>
          <p:cNvSpPr txBox="1">
            <a:spLocks noGrp="1"/>
          </p:cNvSpPr>
          <p:nvPr>
            <p:ph type="subTitle" idx="1"/>
          </p:nvPr>
        </p:nvSpPr>
        <p:spPr>
          <a:xfrm>
            <a:off x="1886100" y="1663000"/>
            <a:ext cx="5371800" cy="1244700"/>
          </a:xfrm>
          <a:prstGeom prst="rect">
            <a:avLst/>
          </a:prstGeom>
        </p:spPr>
        <p:txBody>
          <a:bodyPr spcFirstLastPara="1" wrap="square" lIns="91425" tIns="91425" rIns="91425" bIns="91425" anchor="b" anchorCtr="0">
            <a:noAutofit/>
          </a:bodyPr>
          <a:lstStyle/>
          <a:p>
            <a:pPr marL="0" lvl="0" indent="0" algn="r" rtl="0">
              <a:spcBef>
                <a:spcPts val="0"/>
              </a:spcBef>
              <a:spcAft>
                <a:spcPts val="0"/>
              </a:spcAft>
              <a:buNone/>
            </a:pPr>
            <a:r>
              <a:rPr lang="en" sz="1600" dirty="0"/>
              <a:t>“… kejadian yang sangat mustahil dengan tiga karakteristik utama. Kejadian itu tidak dapat diprediksi, membawa dampak yang sangat besar, dan setelah itu, kita menyusun penjelasan yang membuatnya terlihat tidak terlalu acak serta dapat diperkirakan dibandingkan yang sebenarnya”</a:t>
            </a:r>
            <a:endParaRPr sz="1600" dirty="0"/>
          </a:p>
        </p:txBody>
      </p:sp>
      <p:sp>
        <p:nvSpPr>
          <p:cNvPr id="5769" name="Google Shape;5769;p38"/>
          <p:cNvSpPr/>
          <p:nvPr/>
        </p:nvSpPr>
        <p:spPr>
          <a:xfrm rot="-2697215">
            <a:off x="732451" y="40204"/>
            <a:ext cx="1309491" cy="413657"/>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072191268"/>
      </p:ext>
    </p:extLst>
  </p:cSld>
  <p:clrMapOvr>
    <a:masterClrMapping/>
  </p:clrMapOvr>
  <p:transition spd="slow">
    <p:push dir="u"/>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6691"/>
        <p:cNvGrpSpPr/>
        <p:nvPr/>
      </p:nvGrpSpPr>
      <p:grpSpPr>
        <a:xfrm>
          <a:off x="0" y="0"/>
          <a:ext cx="0" cy="0"/>
          <a:chOff x="0" y="0"/>
          <a:chExt cx="0" cy="0"/>
        </a:xfrm>
      </p:grpSpPr>
      <p:sp>
        <p:nvSpPr>
          <p:cNvPr id="6692" name="Google Shape;6692;p44"/>
          <p:cNvSpPr txBox="1">
            <a:spLocks noGrp="1"/>
          </p:cNvSpPr>
          <p:nvPr>
            <p:ph type="title"/>
          </p:nvPr>
        </p:nvSpPr>
        <p:spPr>
          <a:xfrm>
            <a:off x="722305" y="396054"/>
            <a:ext cx="7699200" cy="1001608"/>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en" dirty="0"/>
              <a:t>Analisis Risiko</a:t>
            </a:r>
            <a:br>
              <a:rPr lang="en" dirty="0"/>
            </a:br>
            <a:r>
              <a:rPr lang="en" sz="1400" dirty="0"/>
              <a:t>(hal yang harus diperhatikan dalam menganalisis risiko)</a:t>
            </a:r>
            <a:endParaRPr sz="1400" dirty="0"/>
          </a:p>
        </p:txBody>
      </p:sp>
      <p:sp>
        <p:nvSpPr>
          <p:cNvPr id="6693" name="Google Shape;6693;p44"/>
          <p:cNvSpPr txBox="1"/>
          <p:nvPr/>
        </p:nvSpPr>
        <p:spPr>
          <a:xfrm>
            <a:off x="836629" y="2055379"/>
            <a:ext cx="1677900" cy="465900"/>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 sz="1200" dirty="0">
                <a:solidFill>
                  <a:schemeClr val="dk1"/>
                </a:solidFill>
                <a:latin typeface="Nunito"/>
                <a:ea typeface="Nunito"/>
                <a:cs typeface="Nunito"/>
                <a:sym typeface="Nunito"/>
              </a:rPr>
              <a:t>Semakin berisiko arus kas, semakin berisiko akses keuangannya</a:t>
            </a:r>
            <a:endParaRPr sz="1200" dirty="0">
              <a:solidFill>
                <a:schemeClr val="dk1"/>
              </a:solidFill>
              <a:latin typeface="Nunito"/>
              <a:ea typeface="Nunito"/>
              <a:cs typeface="Nunito"/>
              <a:sym typeface="Nunito"/>
            </a:endParaRPr>
          </a:p>
        </p:txBody>
      </p:sp>
      <p:sp>
        <p:nvSpPr>
          <p:cNvPr id="6694" name="Google Shape;6694;p44"/>
          <p:cNvSpPr txBox="1"/>
          <p:nvPr/>
        </p:nvSpPr>
        <p:spPr>
          <a:xfrm>
            <a:off x="836629" y="1630610"/>
            <a:ext cx="1677900" cy="465900"/>
          </a:xfrm>
          <a:prstGeom prst="rect">
            <a:avLst/>
          </a:prstGeom>
          <a:noFill/>
          <a:ln>
            <a:noFill/>
          </a:ln>
        </p:spPr>
        <p:txBody>
          <a:bodyPr spcFirstLastPara="1" wrap="square" lIns="91425" tIns="91425" rIns="91425" bIns="91425" anchor="b" anchorCtr="0">
            <a:noAutofit/>
          </a:bodyPr>
          <a:lstStyle/>
          <a:p>
            <a:pPr marL="0" lvl="0" indent="0" algn="ctr" rtl="0">
              <a:spcBef>
                <a:spcPts val="0"/>
              </a:spcBef>
              <a:spcAft>
                <a:spcPts val="0"/>
              </a:spcAft>
              <a:buNone/>
            </a:pPr>
            <a:r>
              <a:rPr lang="en" sz="2600" b="1" dirty="0">
                <a:solidFill>
                  <a:schemeClr val="dk1"/>
                </a:solidFill>
                <a:highlight>
                  <a:srgbClr val="F0EBA7"/>
                </a:highlight>
                <a:latin typeface="Caveat"/>
                <a:ea typeface="Caveat"/>
                <a:cs typeface="Caveat"/>
                <a:sym typeface="Caveat"/>
              </a:rPr>
              <a:t>1</a:t>
            </a:r>
            <a:endParaRPr sz="2600" b="1" dirty="0">
              <a:solidFill>
                <a:schemeClr val="dk1"/>
              </a:solidFill>
              <a:highlight>
                <a:srgbClr val="F0EBA7"/>
              </a:highlight>
              <a:latin typeface="Caveat"/>
              <a:ea typeface="Caveat"/>
              <a:cs typeface="Caveat"/>
              <a:sym typeface="Caveat"/>
            </a:endParaRPr>
          </a:p>
        </p:txBody>
      </p:sp>
      <p:sp>
        <p:nvSpPr>
          <p:cNvPr id="6695" name="Google Shape;6695;p44"/>
          <p:cNvSpPr txBox="1"/>
          <p:nvPr/>
        </p:nvSpPr>
        <p:spPr>
          <a:xfrm>
            <a:off x="2767555" y="2055379"/>
            <a:ext cx="1677900" cy="465900"/>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 sz="1050" dirty="0">
                <a:solidFill>
                  <a:schemeClr val="dk1"/>
                </a:solidFill>
                <a:latin typeface="Nunito"/>
                <a:ea typeface="Nunito"/>
                <a:cs typeface="Nunito"/>
                <a:sym typeface="Nunito"/>
              </a:rPr>
              <a:t>Aset dapat dikategorikan sebagai aset keuangan yaitu truk, mesin, dan keseluruhan bisnis</a:t>
            </a:r>
            <a:endParaRPr sz="1050" dirty="0">
              <a:solidFill>
                <a:schemeClr val="dk1"/>
              </a:solidFill>
              <a:latin typeface="Nunito"/>
              <a:ea typeface="Nunito"/>
              <a:cs typeface="Nunito"/>
              <a:sym typeface="Nunito"/>
            </a:endParaRPr>
          </a:p>
        </p:txBody>
      </p:sp>
      <p:sp>
        <p:nvSpPr>
          <p:cNvPr id="6696" name="Google Shape;6696;p44"/>
          <p:cNvSpPr txBox="1"/>
          <p:nvPr/>
        </p:nvSpPr>
        <p:spPr>
          <a:xfrm>
            <a:off x="2767555" y="1630610"/>
            <a:ext cx="1677900" cy="465900"/>
          </a:xfrm>
          <a:prstGeom prst="rect">
            <a:avLst/>
          </a:prstGeom>
          <a:noFill/>
          <a:ln>
            <a:noFill/>
          </a:ln>
        </p:spPr>
        <p:txBody>
          <a:bodyPr spcFirstLastPara="1" wrap="square" lIns="91425" tIns="91425" rIns="91425" bIns="91425" anchor="b" anchorCtr="0">
            <a:noAutofit/>
          </a:bodyPr>
          <a:lstStyle/>
          <a:p>
            <a:pPr marL="0" lvl="0" indent="0" algn="ctr" rtl="0">
              <a:spcBef>
                <a:spcPts val="0"/>
              </a:spcBef>
              <a:spcAft>
                <a:spcPts val="0"/>
              </a:spcAft>
              <a:buNone/>
            </a:pPr>
            <a:r>
              <a:rPr lang="en" sz="2600" b="1" dirty="0">
                <a:solidFill>
                  <a:schemeClr val="dk1"/>
                </a:solidFill>
                <a:highlight>
                  <a:srgbClr val="F0EBA7"/>
                </a:highlight>
                <a:latin typeface="Caveat"/>
                <a:ea typeface="Caveat"/>
                <a:cs typeface="Caveat"/>
                <a:sym typeface="Caveat"/>
              </a:rPr>
              <a:t>2</a:t>
            </a:r>
            <a:endParaRPr sz="2600" b="1" dirty="0">
              <a:solidFill>
                <a:schemeClr val="dk1"/>
              </a:solidFill>
              <a:highlight>
                <a:srgbClr val="F0EBA7"/>
              </a:highlight>
              <a:latin typeface="Caveat"/>
              <a:ea typeface="Caveat"/>
              <a:cs typeface="Caveat"/>
              <a:sym typeface="Caveat"/>
            </a:endParaRPr>
          </a:p>
        </p:txBody>
      </p:sp>
      <p:sp>
        <p:nvSpPr>
          <p:cNvPr id="6697" name="Google Shape;6697;p44"/>
          <p:cNvSpPr txBox="1"/>
          <p:nvPr/>
        </p:nvSpPr>
        <p:spPr>
          <a:xfrm>
            <a:off x="4698481" y="2055379"/>
            <a:ext cx="1677900" cy="465900"/>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ID" sz="1050" dirty="0">
                <a:solidFill>
                  <a:schemeClr val="dk1"/>
                </a:solidFill>
                <a:latin typeface="Nunito"/>
                <a:ea typeface="Nunito"/>
                <a:cs typeface="Nunito"/>
                <a:sym typeface="Nunito"/>
              </a:rPr>
              <a:t>D</a:t>
            </a:r>
            <a:r>
              <a:rPr lang="en" sz="1050" dirty="0">
                <a:solidFill>
                  <a:schemeClr val="dk1"/>
                </a:solidFill>
                <a:latin typeface="Nunito"/>
                <a:ea typeface="Nunito"/>
                <a:cs typeface="Nunito"/>
                <a:sym typeface="Nunito"/>
              </a:rPr>
              <a:t>ihitung dengan dua cara : dalam basis berdiri sendiri atau portofolio dengan risiko tinggi</a:t>
            </a:r>
            <a:endParaRPr sz="1050" dirty="0">
              <a:solidFill>
                <a:schemeClr val="dk1"/>
              </a:solidFill>
              <a:latin typeface="Nunito"/>
              <a:ea typeface="Nunito"/>
              <a:cs typeface="Nunito"/>
              <a:sym typeface="Nunito"/>
            </a:endParaRPr>
          </a:p>
        </p:txBody>
      </p:sp>
      <p:sp>
        <p:nvSpPr>
          <p:cNvPr id="6698" name="Google Shape;6698;p44"/>
          <p:cNvSpPr txBox="1"/>
          <p:nvPr/>
        </p:nvSpPr>
        <p:spPr>
          <a:xfrm>
            <a:off x="4698481" y="1630610"/>
            <a:ext cx="1677900" cy="465900"/>
          </a:xfrm>
          <a:prstGeom prst="rect">
            <a:avLst/>
          </a:prstGeom>
          <a:noFill/>
          <a:ln>
            <a:noFill/>
          </a:ln>
        </p:spPr>
        <p:txBody>
          <a:bodyPr spcFirstLastPara="1" wrap="square" lIns="91425" tIns="91425" rIns="91425" bIns="91425" anchor="b" anchorCtr="0">
            <a:noAutofit/>
          </a:bodyPr>
          <a:lstStyle/>
          <a:p>
            <a:pPr marL="0" lvl="0" indent="0" algn="ctr" rtl="0">
              <a:spcBef>
                <a:spcPts val="0"/>
              </a:spcBef>
              <a:spcAft>
                <a:spcPts val="0"/>
              </a:spcAft>
              <a:buNone/>
            </a:pPr>
            <a:r>
              <a:rPr lang="en" sz="2600" b="1" dirty="0">
                <a:solidFill>
                  <a:schemeClr val="dk1"/>
                </a:solidFill>
                <a:highlight>
                  <a:srgbClr val="F0EBA7"/>
                </a:highlight>
                <a:latin typeface="Caveat"/>
                <a:ea typeface="Caveat"/>
                <a:cs typeface="Caveat"/>
                <a:sym typeface="Caveat"/>
              </a:rPr>
              <a:t>3</a:t>
            </a:r>
            <a:endParaRPr sz="2600" b="1" dirty="0">
              <a:solidFill>
                <a:schemeClr val="dk1"/>
              </a:solidFill>
              <a:highlight>
                <a:srgbClr val="F0EBA7"/>
              </a:highlight>
              <a:latin typeface="Caveat"/>
              <a:ea typeface="Caveat"/>
              <a:cs typeface="Caveat"/>
              <a:sym typeface="Caveat"/>
            </a:endParaRPr>
          </a:p>
        </p:txBody>
      </p:sp>
      <p:sp>
        <p:nvSpPr>
          <p:cNvPr id="6699" name="Google Shape;6699;p44"/>
          <p:cNvSpPr txBox="1"/>
          <p:nvPr/>
        </p:nvSpPr>
        <p:spPr>
          <a:xfrm>
            <a:off x="6629407" y="2055379"/>
            <a:ext cx="1677900" cy="465900"/>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ID" sz="1100" dirty="0">
                <a:solidFill>
                  <a:schemeClr val="dk1"/>
                </a:solidFill>
                <a:latin typeface="Nunito"/>
                <a:ea typeface="Nunito"/>
                <a:cs typeface="Nunito"/>
                <a:sym typeface="Nunito"/>
              </a:rPr>
              <a:t>K</a:t>
            </a:r>
            <a:r>
              <a:rPr lang="en" sz="1100" dirty="0">
                <a:solidFill>
                  <a:schemeClr val="dk1"/>
                </a:solidFill>
                <a:latin typeface="Nunito"/>
                <a:ea typeface="Nunito"/>
                <a:cs typeface="Nunito"/>
                <a:sym typeface="Nunito"/>
              </a:rPr>
              <a:t>omponen aset : risiko yang dapat diverifikasi dan risiko pasar (relevan)</a:t>
            </a:r>
            <a:endParaRPr sz="1100" dirty="0">
              <a:solidFill>
                <a:schemeClr val="dk1"/>
              </a:solidFill>
              <a:latin typeface="Nunito"/>
              <a:ea typeface="Nunito"/>
              <a:cs typeface="Nunito"/>
              <a:sym typeface="Nunito"/>
            </a:endParaRPr>
          </a:p>
        </p:txBody>
      </p:sp>
      <p:sp>
        <p:nvSpPr>
          <p:cNvPr id="6700" name="Google Shape;6700;p44"/>
          <p:cNvSpPr txBox="1"/>
          <p:nvPr/>
        </p:nvSpPr>
        <p:spPr>
          <a:xfrm>
            <a:off x="6629407" y="1630610"/>
            <a:ext cx="1677900" cy="465900"/>
          </a:xfrm>
          <a:prstGeom prst="rect">
            <a:avLst/>
          </a:prstGeom>
          <a:noFill/>
          <a:ln>
            <a:noFill/>
          </a:ln>
        </p:spPr>
        <p:txBody>
          <a:bodyPr spcFirstLastPara="1" wrap="square" lIns="91425" tIns="91425" rIns="91425" bIns="91425" anchor="b" anchorCtr="0">
            <a:noAutofit/>
          </a:bodyPr>
          <a:lstStyle/>
          <a:p>
            <a:pPr marL="0" lvl="0" indent="0" algn="ctr" rtl="0">
              <a:spcBef>
                <a:spcPts val="0"/>
              </a:spcBef>
              <a:spcAft>
                <a:spcPts val="0"/>
              </a:spcAft>
              <a:buNone/>
            </a:pPr>
            <a:r>
              <a:rPr lang="en" sz="2600" b="1" dirty="0">
                <a:solidFill>
                  <a:schemeClr val="dk1"/>
                </a:solidFill>
                <a:highlight>
                  <a:srgbClr val="F0EBA7"/>
                </a:highlight>
                <a:latin typeface="Caveat"/>
                <a:ea typeface="Caveat"/>
                <a:cs typeface="Caveat"/>
                <a:sym typeface="Caveat"/>
              </a:rPr>
              <a:t>4</a:t>
            </a:r>
            <a:endParaRPr sz="2600" b="1" dirty="0">
              <a:solidFill>
                <a:schemeClr val="dk1"/>
              </a:solidFill>
              <a:highlight>
                <a:srgbClr val="F0EBA7"/>
              </a:highlight>
              <a:latin typeface="Caveat"/>
              <a:ea typeface="Caveat"/>
              <a:cs typeface="Caveat"/>
              <a:sym typeface="Caveat"/>
            </a:endParaRPr>
          </a:p>
        </p:txBody>
      </p:sp>
      <p:sp>
        <p:nvSpPr>
          <p:cNvPr id="6701" name="Google Shape;6701;p44"/>
          <p:cNvSpPr txBox="1"/>
          <p:nvPr/>
        </p:nvSpPr>
        <p:spPr>
          <a:xfrm>
            <a:off x="836629" y="3894254"/>
            <a:ext cx="1677900" cy="465900"/>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 sz="950" dirty="0">
                <a:solidFill>
                  <a:schemeClr val="dk1"/>
                </a:solidFill>
                <a:latin typeface="Nunito"/>
                <a:ea typeface="Nunito"/>
                <a:cs typeface="Nunito"/>
                <a:sym typeface="Nunito"/>
              </a:rPr>
              <a:t>Saham dengan risiko relevan harus menawarkan tingkat pengembalian yang tinggi untuk dapat menarik investor</a:t>
            </a:r>
            <a:endParaRPr sz="950" dirty="0">
              <a:solidFill>
                <a:schemeClr val="dk1"/>
              </a:solidFill>
              <a:latin typeface="Nunito"/>
              <a:ea typeface="Nunito"/>
              <a:cs typeface="Nunito"/>
              <a:sym typeface="Nunito"/>
            </a:endParaRPr>
          </a:p>
        </p:txBody>
      </p:sp>
      <p:sp>
        <p:nvSpPr>
          <p:cNvPr id="6702" name="Google Shape;6702;p44"/>
          <p:cNvSpPr txBox="1"/>
          <p:nvPr/>
        </p:nvSpPr>
        <p:spPr>
          <a:xfrm>
            <a:off x="836629" y="3469485"/>
            <a:ext cx="1677900" cy="465900"/>
          </a:xfrm>
          <a:prstGeom prst="rect">
            <a:avLst/>
          </a:prstGeom>
          <a:noFill/>
          <a:ln>
            <a:noFill/>
          </a:ln>
        </p:spPr>
        <p:txBody>
          <a:bodyPr spcFirstLastPara="1" wrap="square" lIns="91425" tIns="91425" rIns="91425" bIns="91425" anchor="b" anchorCtr="0">
            <a:noAutofit/>
          </a:bodyPr>
          <a:lstStyle/>
          <a:p>
            <a:pPr marL="0" lvl="0" indent="0" algn="ctr" rtl="0">
              <a:spcBef>
                <a:spcPts val="0"/>
              </a:spcBef>
              <a:spcAft>
                <a:spcPts val="0"/>
              </a:spcAft>
              <a:buNone/>
            </a:pPr>
            <a:r>
              <a:rPr lang="en" sz="2600" b="1" dirty="0">
                <a:solidFill>
                  <a:schemeClr val="dk1"/>
                </a:solidFill>
                <a:highlight>
                  <a:srgbClr val="F0EBA7"/>
                </a:highlight>
                <a:latin typeface="Caveat"/>
                <a:ea typeface="Caveat"/>
                <a:cs typeface="Caveat"/>
                <a:sym typeface="Caveat"/>
              </a:rPr>
              <a:t>5</a:t>
            </a:r>
            <a:endParaRPr sz="2600" b="1" dirty="0">
              <a:solidFill>
                <a:schemeClr val="dk1"/>
              </a:solidFill>
              <a:highlight>
                <a:srgbClr val="F0EBA7"/>
              </a:highlight>
              <a:latin typeface="Caveat"/>
              <a:ea typeface="Caveat"/>
              <a:cs typeface="Caveat"/>
              <a:sym typeface="Caveat"/>
            </a:endParaRPr>
          </a:p>
        </p:txBody>
      </p:sp>
      <p:sp>
        <p:nvSpPr>
          <p:cNvPr id="6703" name="Google Shape;6703;p44"/>
          <p:cNvSpPr txBox="1"/>
          <p:nvPr/>
        </p:nvSpPr>
        <p:spPr>
          <a:xfrm>
            <a:off x="2767555" y="3894254"/>
            <a:ext cx="1677900" cy="465900"/>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 sz="850" dirty="0">
                <a:solidFill>
                  <a:schemeClr val="dk1"/>
                </a:solidFill>
                <a:latin typeface="Nunito"/>
                <a:ea typeface="Nunito"/>
                <a:cs typeface="Nunito"/>
                <a:sym typeface="Nunito"/>
              </a:rPr>
              <a:t>Tidak ada tekanan untuk membeli atau menjual saham, ketika jumlah pengembalian sama persis dengan jumlah yang dibutuhkan untuk mengompensasikan risikonya</a:t>
            </a:r>
            <a:endParaRPr sz="850" dirty="0">
              <a:solidFill>
                <a:schemeClr val="dk1"/>
              </a:solidFill>
              <a:latin typeface="Nunito"/>
              <a:ea typeface="Nunito"/>
              <a:cs typeface="Nunito"/>
              <a:sym typeface="Nunito"/>
            </a:endParaRPr>
          </a:p>
        </p:txBody>
      </p:sp>
      <p:sp>
        <p:nvSpPr>
          <p:cNvPr id="6704" name="Google Shape;6704;p44"/>
          <p:cNvSpPr txBox="1"/>
          <p:nvPr/>
        </p:nvSpPr>
        <p:spPr>
          <a:xfrm>
            <a:off x="2767555" y="3469485"/>
            <a:ext cx="1677900" cy="465900"/>
          </a:xfrm>
          <a:prstGeom prst="rect">
            <a:avLst/>
          </a:prstGeom>
          <a:noFill/>
          <a:ln>
            <a:noFill/>
          </a:ln>
        </p:spPr>
        <p:txBody>
          <a:bodyPr spcFirstLastPara="1" wrap="square" lIns="91425" tIns="91425" rIns="91425" bIns="91425" anchor="b" anchorCtr="0">
            <a:noAutofit/>
          </a:bodyPr>
          <a:lstStyle/>
          <a:p>
            <a:pPr marL="0" lvl="0" indent="0" algn="ctr" rtl="0">
              <a:spcBef>
                <a:spcPts val="0"/>
              </a:spcBef>
              <a:spcAft>
                <a:spcPts val="0"/>
              </a:spcAft>
              <a:buNone/>
            </a:pPr>
            <a:r>
              <a:rPr lang="en" sz="2600" b="1" dirty="0">
                <a:solidFill>
                  <a:schemeClr val="dk1"/>
                </a:solidFill>
                <a:highlight>
                  <a:srgbClr val="F0EBA7"/>
                </a:highlight>
                <a:latin typeface="Caveat"/>
                <a:ea typeface="Caveat"/>
                <a:cs typeface="Caveat"/>
                <a:sym typeface="Caveat"/>
              </a:rPr>
              <a:t>6</a:t>
            </a:r>
            <a:endParaRPr sz="2600" b="1" dirty="0">
              <a:solidFill>
                <a:schemeClr val="dk1"/>
              </a:solidFill>
              <a:highlight>
                <a:srgbClr val="F0EBA7"/>
              </a:highlight>
              <a:latin typeface="Caveat"/>
              <a:ea typeface="Caveat"/>
              <a:cs typeface="Caveat"/>
              <a:sym typeface="Caveat"/>
            </a:endParaRPr>
          </a:p>
        </p:txBody>
      </p:sp>
      <p:sp>
        <p:nvSpPr>
          <p:cNvPr id="6705" name="Google Shape;6705;p44"/>
          <p:cNvSpPr txBox="1"/>
          <p:nvPr/>
        </p:nvSpPr>
        <p:spPr>
          <a:xfrm>
            <a:off x="4698481" y="3894254"/>
            <a:ext cx="1677900" cy="465900"/>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ID" sz="1100" dirty="0">
                <a:solidFill>
                  <a:schemeClr val="dk1"/>
                </a:solidFill>
                <a:latin typeface="Nunito"/>
                <a:ea typeface="Nunito"/>
                <a:cs typeface="Nunito"/>
                <a:sym typeface="Nunito"/>
              </a:rPr>
              <a:t>R</a:t>
            </a:r>
            <a:r>
              <a:rPr lang="en" sz="1100" dirty="0">
                <a:solidFill>
                  <a:schemeClr val="dk1"/>
                </a:solidFill>
                <a:latin typeface="Nunito"/>
                <a:ea typeface="Nunito"/>
                <a:cs typeface="Nunito"/>
                <a:sym typeface="Nunito"/>
              </a:rPr>
              <a:t>isiko yang berdiri sendiri sangat penting ketika menganalisis aset riil seperti dalam penganggaran modal</a:t>
            </a:r>
            <a:endParaRPr sz="1100" dirty="0">
              <a:solidFill>
                <a:schemeClr val="dk1"/>
              </a:solidFill>
              <a:latin typeface="Nunito"/>
              <a:ea typeface="Nunito"/>
              <a:cs typeface="Nunito"/>
              <a:sym typeface="Nunito"/>
            </a:endParaRPr>
          </a:p>
        </p:txBody>
      </p:sp>
      <p:sp>
        <p:nvSpPr>
          <p:cNvPr id="6706" name="Google Shape;6706;p44"/>
          <p:cNvSpPr txBox="1"/>
          <p:nvPr/>
        </p:nvSpPr>
        <p:spPr>
          <a:xfrm>
            <a:off x="4698481" y="3469485"/>
            <a:ext cx="1677900" cy="465900"/>
          </a:xfrm>
          <a:prstGeom prst="rect">
            <a:avLst/>
          </a:prstGeom>
          <a:noFill/>
          <a:ln>
            <a:noFill/>
          </a:ln>
        </p:spPr>
        <p:txBody>
          <a:bodyPr spcFirstLastPara="1" wrap="square" lIns="91425" tIns="91425" rIns="91425" bIns="91425" anchor="b" anchorCtr="0">
            <a:noAutofit/>
          </a:bodyPr>
          <a:lstStyle/>
          <a:p>
            <a:pPr marL="0" lvl="0" indent="0" algn="ctr" rtl="0">
              <a:spcBef>
                <a:spcPts val="0"/>
              </a:spcBef>
              <a:spcAft>
                <a:spcPts val="0"/>
              </a:spcAft>
              <a:buNone/>
            </a:pPr>
            <a:r>
              <a:rPr lang="en" sz="2600" b="1" dirty="0">
                <a:solidFill>
                  <a:schemeClr val="dk1"/>
                </a:solidFill>
                <a:highlight>
                  <a:srgbClr val="F0EBA7"/>
                </a:highlight>
                <a:latin typeface="Caveat"/>
                <a:ea typeface="Caveat"/>
                <a:cs typeface="Caveat"/>
                <a:sym typeface="Caveat"/>
              </a:rPr>
              <a:t>7</a:t>
            </a:r>
            <a:endParaRPr sz="2600" b="1" dirty="0">
              <a:solidFill>
                <a:schemeClr val="dk1"/>
              </a:solidFill>
              <a:highlight>
                <a:srgbClr val="F0EBA7"/>
              </a:highlight>
              <a:latin typeface="Caveat"/>
              <a:ea typeface="Caveat"/>
              <a:cs typeface="Caveat"/>
              <a:sym typeface="Caveat"/>
            </a:endParaRPr>
          </a:p>
        </p:txBody>
      </p:sp>
      <p:cxnSp>
        <p:nvCxnSpPr>
          <p:cNvPr id="6709" name="Google Shape;6709;p44"/>
          <p:cNvCxnSpPr>
            <a:stCxn id="6694" idx="3"/>
            <a:endCxn id="6696" idx="1"/>
          </p:cNvCxnSpPr>
          <p:nvPr/>
        </p:nvCxnSpPr>
        <p:spPr>
          <a:xfrm>
            <a:off x="2514529" y="1863560"/>
            <a:ext cx="252900" cy="0"/>
          </a:xfrm>
          <a:prstGeom prst="straightConnector1">
            <a:avLst/>
          </a:prstGeom>
          <a:noFill/>
          <a:ln w="19050" cap="flat" cmpd="sng">
            <a:solidFill>
              <a:schemeClr val="accent3"/>
            </a:solidFill>
            <a:prstDash val="solid"/>
            <a:round/>
            <a:headEnd type="none" w="med" len="med"/>
            <a:tailEnd type="none" w="med" len="med"/>
          </a:ln>
        </p:spPr>
      </p:cxnSp>
      <p:cxnSp>
        <p:nvCxnSpPr>
          <p:cNvPr id="6710" name="Google Shape;6710;p44"/>
          <p:cNvCxnSpPr>
            <a:stCxn id="6696" idx="3"/>
            <a:endCxn id="6698" idx="1"/>
          </p:cNvCxnSpPr>
          <p:nvPr/>
        </p:nvCxnSpPr>
        <p:spPr>
          <a:xfrm>
            <a:off x="4445455" y="1863560"/>
            <a:ext cx="252900" cy="0"/>
          </a:xfrm>
          <a:prstGeom prst="straightConnector1">
            <a:avLst/>
          </a:prstGeom>
          <a:noFill/>
          <a:ln w="19050" cap="flat" cmpd="sng">
            <a:solidFill>
              <a:schemeClr val="accent3"/>
            </a:solidFill>
            <a:prstDash val="solid"/>
            <a:round/>
            <a:headEnd type="none" w="med" len="med"/>
            <a:tailEnd type="none" w="med" len="med"/>
          </a:ln>
        </p:spPr>
      </p:cxnSp>
      <p:cxnSp>
        <p:nvCxnSpPr>
          <p:cNvPr id="6711" name="Google Shape;6711;p44"/>
          <p:cNvCxnSpPr>
            <a:endCxn id="6700" idx="1"/>
          </p:cNvCxnSpPr>
          <p:nvPr/>
        </p:nvCxnSpPr>
        <p:spPr>
          <a:xfrm>
            <a:off x="6300007" y="1863560"/>
            <a:ext cx="329400" cy="0"/>
          </a:xfrm>
          <a:prstGeom prst="straightConnector1">
            <a:avLst/>
          </a:prstGeom>
          <a:noFill/>
          <a:ln w="19050" cap="flat" cmpd="sng">
            <a:solidFill>
              <a:schemeClr val="accent3"/>
            </a:solidFill>
            <a:prstDash val="solid"/>
            <a:round/>
            <a:headEnd type="none" w="med" len="med"/>
            <a:tailEnd type="none" w="med" len="med"/>
          </a:ln>
        </p:spPr>
      </p:cxnSp>
      <p:cxnSp>
        <p:nvCxnSpPr>
          <p:cNvPr id="6712" name="Google Shape;6712;p44"/>
          <p:cNvCxnSpPr>
            <a:stCxn id="6704" idx="1"/>
            <a:endCxn id="6702" idx="3"/>
          </p:cNvCxnSpPr>
          <p:nvPr/>
        </p:nvCxnSpPr>
        <p:spPr>
          <a:xfrm rot="10800000">
            <a:off x="2514655" y="3702435"/>
            <a:ext cx="252900" cy="0"/>
          </a:xfrm>
          <a:prstGeom prst="straightConnector1">
            <a:avLst/>
          </a:prstGeom>
          <a:noFill/>
          <a:ln w="19050" cap="flat" cmpd="sng">
            <a:solidFill>
              <a:schemeClr val="accent3"/>
            </a:solidFill>
            <a:prstDash val="solid"/>
            <a:round/>
            <a:headEnd type="none" w="med" len="med"/>
            <a:tailEnd type="none" w="med" len="med"/>
          </a:ln>
        </p:spPr>
      </p:cxnSp>
      <p:cxnSp>
        <p:nvCxnSpPr>
          <p:cNvPr id="6713" name="Google Shape;6713;p44"/>
          <p:cNvCxnSpPr>
            <a:stCxn id="6706" idx="1"/>
            <a:endCxn id="6704" idx="3"/>
          </p:cNvCxnSpPr>
          <p:nvPr/>
        </p:nvCxnSpPr>
        <p:spPr>
          <a:xfrm rot="10800000">
            <a:off x="4445581" y="3702435"/>
            <a:ext cx="252900" cy="0"/>
          </a:xfrm>
          <a:prstGeom prst="straightConnector1">
            <a:avLst/>
          </a:prstGeom>
          <a:noFill/>
          <a:ln w="19050" cap="flat" cmpd="sng">
            <a:solidFill>
              <a:schemeClr val="accent3"/>
            </a:solidFill>
            <a:prstDash val="solid"/>
            <a:round/>
            <a:headEnd type="none" w="med" len="med"/>
            <a:tailEnd type="none" w="med" len="med"/>
          </a:ln>
        </p:spPr>
      </p:cxnSp>
      <p:cxnSp>
        <p:nvCxnSpPr>
          <p:cNvPr id="6715" name="Google Shape;6715;p44"/>
          <p:cNvCxnSpPr>
            <a:stCxn id="6700" idx="3"/>
            <a:endCxn id="6702" idx="1"/>
          </p:cNvCxnSpPr>
          <p:nvPr/>
        </p:nvCxnSpPr>
        <p:spPr>
          <a:xfrm flipH="1">
            <a:off x="836707" y="1863560"/>
            <a:ext cx="7470600" cy="1839000"/>
          </a:xfrm>
          <a:prstGeom prst="bentConnector5">
            <a:avLst>
              <a:gd name="adj1" fmla="val -1532"/>
              <a:gd name="adj2" fmla="val 58147"/>
              <a:gd name="adj3" fmla="val 101569"/>
            </a:avLst>
          </a:prstGeom>
          <a:noFill/>
          <a:ln w="19050" cap="flat" cmpd="sng">
            <a:solidFill>
              <a:schemeClr val="accent3"/>
            </a:solidFill>
            <a:prstDash val="solid"/>
            <a:round/>
            <a:headEnd type="none" w="med" len="med"/>
            <a:tailEnd type="none" w="med" len="med"/>
          </a:ln>
        </p:spPr>
      </p:cxnSp>
    </p:spTree>
    <p:extLst>
      <p:ext uri="{BB962C8B-B14F-4D97-AF65-F5344CB8AC3E}">
        <p14:creationId xmlns:p14="http://schemas.microsoft.com/office/powerpoint/2010/main" val="130388579"/>
      </p:ext>
    </p:extLst>
  </p:cSld>
  <p:clrMapOvr>
    <a:masterClrMapping/>
  </p:clrMapOvr>
  <p:transition spd="slow">
    <p:push dir="u"/>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4434"/>
        <p:cNvGrpSpPr/>
        <p:nvPr/>
      </p:nvGrpSpPr>
      <p:grpSpPr>
        <a:xfrm>
          <a:off x="0" y="0"/>
          <a:ext cx="0" cy="0"/>
          <a:chOff x="0" y="0"/>
          <a:chExt cx="0" cy="0"/>
        </a:xfrm>
      </p:grpSpPr>
      <p:grpSp>
        <p:nvGrpSpPr>
          <p:cNvPr id="4435" name="Google Shape;4435;p32"/>
          <p:cNvGrpSpPr/>
          <p:nvPr/>
        </p:nvGrpSpPr>
        <p:grpSpPr>
          <a:xfrm>
            <a:off x="335275" y="4194091"/>
            <a:ext cx="2528195" cy="1883519"/>
            <a:chOff x="-2639312" y="-402259"/>
            <a:chExt cx="2528195" cy="1883519"/>
          </a:xfrm>
        </p:grpSpPr>
        <p:sp>
          <p:nvSpPr>
            <p:cNvPr id="4436" name="Google Shape;4436;p32"/>
            <p:cNvSpPr/>
            <p:nvPr/>
          </p:nvSpPr>
          <p:spPr>
            <a:xfrm>
              <a:off x="-2639312" y="-402259"/>
              <a:ext cx="2528195" cy="1883519"/>
            </a:xfrm>
            <a:custGeom>
              <a:avLst/>
              <a:gdLst/>
              <a:ahLst/>
              <a:cxnLst/>
              <a:rect l="l" t="t" r="r" b="b"/>
              <a:pathLst>
                <a:path w="280210" h="208758" extrusionOk="0">
                  <a:moveTo>
                    <a:pt x="21547" y="0"/>
                  </a:moveTo>
                  <a:lnTo>
                    <a:pt x="0" y="177494"/>
                  </a:lnTo>
                  <a:cubicBezTo>
                    <a:pt x="1532" y="177283"/>
                    <a:pt x="2746" y="176016"/>
                    <a:pt x="4225" y="175224"/>
                  </a:cubicBezTo>
                  <a:cubicBezTo>
                    <a:pt x="5545" y="174484"/>
                    <a:pt x="7446" y="174537"/>
                    <a:pt x="8767" y="173692"/>
                  </a:cubicBezTo>
                  <a:cubicBezTo>
                    <a:pt x="10087" y="172794"/>
                    <a:pt x="11407" y="172002"/>
                    <a:pt x="12780" y="171263"/>
                  </a:cubicBezTo>
                  <a:cubicBezTo>
                    <a:pt x="14206" y="170523"/>
                    <a:pt x="15421" y="168569"/>
                    <a:pt x="16899" y="168411"/>
                  </a:cubicBezTo>
                  <a:cubicBezTo>
                    <a:pt x="16970" y="168404"/>
                    <a:pt x="17040" y="168401"/>
                    <a:pt x="17110" y="168401"/>
                  </a:cubicBezTo>
                  <a:cubicBezTo>
                    <a:pt x="18629" y="168401"/>
                    <a:pt x="20191" y="169975"/>
                    <a:pt x="21705" y="170682"/>
                  </a:cubicBezTo>
                  <a:cubicBezTo>
                    <a:pt x="23131" y="171316"/>
                    <a:pt x="25085" y="171368"/>
                    <a:pt x="26511" y="172266"/>
                  </a:cubicBezTo>
                  <a:cubicBezTo>
                    <a:pt x="27989" y="173164"/>
                    <a:pt x="28887" y="174959"/>
                    <a:pt x="30313" y="175646"/>
                  </a:cubicBezTo>
                  <a:cubicBezTo>
                    <a:pt x="31721" y="176282"/>
                    <a:pt x="33168" y="176566"/>
                    <a:pt x="34519" y="176566"/>
                  </a:cubicBezTo>
                  <a:cubicBezTo>
                    <a:pt x="34739" y="176566"/>
                    <a:pt x="34957" y="176559"/>
                    <a:pt x="35172" y="176544"/>
                  </a:cubicBezTo>
                  <a:cubicBezTo>
                    <a:pt x="36756" y="176491"/>
                    <a:pt x="38604" y="176333"/>
                    <a:pt x="40083" y="175382"/>
                  </a:cubicBezTo>
                  <a:cubicBezTo>
                    <a:pt x="41403" y="174537"/>
                    <a:pt x="42354" y="172847"/>
                    <a:pt x="43674" y="171844"/>
                  </a:cubicBezTo>
                  <a:cubicBezTo>
                    <a:pt x="44994" y="170787"/>
                    <a:pt x="46737" y="170312"/>
                    <a:pt x="48057" y="169467"/>
                  </a:cubicBezTo>
                  <a:cubicBezTo>
                    <a:pt x="49589" y="168569"/>
                    <a:pt x="50803" y="167883"/>
                    <a:pt x="52335" y="167830"/>
                  </a:cubicBezTo>
                  <a:cubicBezTo>
                    <a:pt x="53736" y="167780"/>
                    <a:pt x="55137" y="167351"/>
                    <a:pt x="56538" y="167351"/>
                  </a:cubicBezTo>
                  <a:cubicBezTo>
                    <a:pt x="56616" y="167351"/>
                    <a:pt x="56693" y="167352"/>
                    <a:pt x="56771" y="167355"/>
                  </a:cubicBezTo>
                  <a:cubicBezTo>
                    <a:pt x="58249" y="167408"/>
                    <a:pt x="59728" y="167672"/>
                    <a:pt x="61207" y="167777"/>
                  </a:cubicBezTo>
                  <a:cubicBezTo>
                    <a:pt x="62685" y="167883"/>
                    <a:pt x="64111" y="168517"/>
                    <a:pt x="65590" y="168622"/>
                  </a:cubicBezTo>
                  <a:cubicBezTo>
                    <a:pt x="66329" y="168675"/>
                    <a:pt x="67082" y="168688"/>
                    <a:pt x="67828" y="168688"/>
                  </a:cubicBezTo>
                  <a:cubicBezTo>
                    <a:pt x="68574" y="168688"/>
                    <a:pt x="69313" y="168675"/>
                    <a:pt x="70026" y="168675"/>
                  </a:cubicBezTo>
                  <a:cubicBezTo>
                    <a:pt x="71610" y="168675"/>
                    <a:pt x="73195" y="168781"/>
                    <a:pt x="74726" y="169678"/>
                  </a:cubicBezTo>
                  <a:cubicBezTo>
                    <a:pt x="76099" y="170523"/>
                    <a:pt x="77631" y="171316"/>
                    <a:pt x="78951" y="172319"/>
                  </a:cubicBezTo>
                  <a:cubicBezTo>
                    <a:pt x="80324" y="173375"/>
                    <a:pt x="81380" y="174748"/>
                    <a:pt x="82753" y="175593"/>
                  </a:cubicBezTo>
                  <a:cubicBezTo>
                    <a:pt x="84285" y="176491"/>
                    <a:pt x="85816" y="177970"/>
                    <a:pt x="87401" y="178022"/>
                  </a:cubicBezTo>
                  <a:cubicBezTo>
                    <a:pt x="87419" y="178023"/>
                    <a:pt x="87437" y="178024"/>
                    <a:pt x="87455" y="178024"/>
                  </a:cubicBezTo>
                  <a:cubicBezTo>
                    <a:pt x="88700" y="178024"/>
                    <a:pt x="89796" y="176270"/>
                    <a:pt x="91097" y="175593"/>
                  </a:cubicBezTo>
                  <a:cubicBezTo>
                    <a:pt x="92259" y="175012"/>
                    <a:pt x="93315" y="174273"/>
                    <a:pt x="94477" y="173428"/>
                  </a:cubicBezTo>
                  <a:cubicBezTo>
                    <a:pt x="95586" y="172583"/>
                    <a:pt x="97487" y="172847"/>
                    <a:pt x="98596" y="172055"/>
                  </a:cubicBezTo>
                  <a:cubicBezTo>
                    <a:pt x="99758" y="171210"/>
                    <a:pt x="100233" y="169362"/>
                    <a:pt x="101342" y="168781"/>
                  </a:cubicBezTo>
                  <a:cubicBezTo>
                    <a:pt x="102682" y="168111"/>
                    <a:pt x="104173" y="167089"/>
                    <a:pt x="105422" y="167089"/>
                  </a:cubicBezTo>
                  <a:cubicBezTo>
                    <a:pt x="105453" y="167089"/>
                    <a:pt x="105484" y="167090"/>
                    <a:pt x="105514" y="167091"/>
                  </a:cubicBezTo>
                  <a:cubicBezTo>
                    <a:pt x="106993" y="167196"/>
                    <a:pt x="108366" y="168569"/>
                    <a:pt x="109845" y="168992"/>
                  </a:cubicBezTo>
                  <a:cubicBezTo>
                    <a:pt x="111271" y="169362"/>
                    <a:pt x="112432" y="170576"/>
                    <a:pt x="113858" y="171052"/>
                  </a:cubicBezTo>
                  <a:cubicBezTo>
                    <a:pt x="115284" y="171527"/>
                    <a:pt x="116974" y="171263"/>
                    <a:pt x="118400" y="171685"/>
                  </a:cubicBezTo>
                  <a:cubicBezTo>
                    <a:pt x="119879" y="172108"/>
                    <a:pt x="121252" y="173481"/>
                    <a:pt x="122677" y="173639"/>
                  </a:cubicBezTo>
                  <a:cubicBezTo>
                    <a:pt x="122773" y="173649"/>
                    <a:pt x="122869" y="173654"/>
                    <a:pt x="122965" y="173654"/>
                  </a:cubicBezTo>
                  <a:cubicBezTo>
                    <a:pt x="124185" y="173654"/>
                    <a:pt x="125497" y="172898"/>
                    <a:pt x="126729" y="172898"/>
                  </a:cubicBezTo>
                  <a:cubicBezTo>
                    <a:pt x="126912" y="172898"/>
                    <a:pt x="127093" y="172914"/>
                    <a:pt x="127272" y="172953"/>
                  </a:cubicBezTo>
                  <a:cubicBezTo>
                    <a:pt x="128698" y="173270"/>
                    <a:pt x="129860" y="174537"/>
                    <a:pt x="131285" y="174959"/>
                  </a:cubicBezTo>
                  <a:cubicBezTo>
                    <a:pt x="132711" y="175329"/>
                    <a:pt x="134296" y="175224"/>
                    <a:pt x="135722" y="175593"/>
                  </a:cubicBezTo>
                  <a:cubicBezTo>
                    <a:pt x="137147" y="175963"/>
                    <a:pt x="138520" y="176966"/>
                    <a:pt x="139946" y="177177"/>
                  </a:cubicBezTo>
                  <a:cubicBezTo>
                    <a:pt x="141425" y="177336"/>
                    <a:pt x="142904" y="177283"/>
                    <a:pt x="144330" y="177494"/>
                  </a:cubicBezTo>
                  <a:cubicBezTo>
                    <a:pt x="144708" y="177564"/>
                    <a:pt x="145098" y="177586"/>
                    <a:pt x="145493" y="177586"/>
                  </a:cubicBezTo>
                  <a:cubicBezTo>
                    <a:pt x="146135" y="177586"/>
                    <a:pt x="146792" y="177529"/>
                    <a:pt x="147437" y="177529"/>
                  </a:cubicBezTo>
                  <a:cubicBezTo>
                    <a:pt x="147888" y="177529"/>
                    <a:pt x="148334" y="177557"/>
                    <a:pt x="148766" y="177653"/>
                  </a:cubicBezTo>
                  <a:cubicBezTo>
                    <a:pt x="150191" y="177917"/>
                    <a:pt x="151406" y="179290"/>
                    <a:pt x="152885" y="179554"/>
                  </a:cubicBezTo>
                  <a:cubicBezTo>
                    <a:pt x="154311" y="179818"/>
                    <a:pt x="155842" y="179660"/>
                    <a:pt x="157268" y="179871"/>
                  </a:cubicBezTo>
                  <a:cubicBezTo>
                    <a:pt x="158747" y="180135"/>
                    <a:pt x="160014" y="180980"/>
                    <a:pt x="161440" y="181297"/>
                  </a:cubicBezTo>
                  <a:cubicBezTo>
                    <a:pt x="161630" y="181339"/>
                    <a:pt x="161825" y="181357"/>
                    <a:pt x="162025" y="181357"/>
                  </a:cubicBezTo>
                  <a:cubicBezTo>
                    <a:pt x="163125" y="181357"/>
                    <a:pt x="164350" y="180814"/>
                    <a:pt x="165450" y="180814"/>
                  </a:cubicBezTo>
                  <a:cubicBezTo>
                    <a:pt x="165649" y="180814"/>
                    <a:pt x="165845" y="180832"/>
                    <a:pt x="166034" y="180874"/>
                  </a:cubicBezTo>
                  <a:cubicBezTo>
                    <a:pt x="167460" y="181244"/>
                    <a:pt x="168939" y="181191"/>
                    <a:pt x="170365" y="181561"/>
                  </a:cubicBezTo>
                  <a:cubicBezTo>
                    <a:pt x="171843" y="181878"/>
                    <a:pt x="173005" y="183092"/>
                    <a:pt x="174484" y="183409"/>
                  </a:cubicBezTo>
                  <a:cubicBezTo>
                    <a:pt x="175771" y="183647"/>
                    <a:pt x="177144" y="184058"/>
                    <a:pt x="178564" y="184058"/>
                  </a:cubicBezTo>
                  <a:cubicBezTo>
                    <a:pt x="178718" y="184058"/>
                    <a:pt x="178871" y="184053"/>
                    <a:pt x="179026" y="184043"/>
                  </a:cubicBezTo>
                  <a:cubicBezTo>
                    <a:pt x="180504" y="183990"/>
                    <a:pt x="181983" y="183409"/>
                    <a:pt x="183514" y="183198"/>
                  </a:cubicBezTo>
                  <a:cubicBezTo>
                    <a:pt x="185046" y="183039"/>
                    <a:pt x="186525" y="182617"/>
                    <a:pt x="188056" y="182564"/>
                  </a:cubicBezTo>
                  <a:cubicBezTo>
                    <a:pt x="189210" y="182524"/>
                    <a:pt x="190454" y="182245"/>
                    <a:pt x="191629" y="182245"/>
                  </a:cubicBezTo>
                  <a:cubicBezTo>
                    <a:pt x="192014" y="182245"/>
                    <a:pt x="192391" y="182275"/>
                    <a:pt x="192756" y="182353"/>
                  </a:cubicBezTo>
                  <a:cubicBezTo>
                    <a:pt x="194182" y="182723"/>
                    <a:pt x="195449" y="183990"/>
                    <a:pt x="196770" y="184729"/>
                  </a:cubicBezTo>
                  <a:cubicBezTo>
                    <a:pt x="198090" y="185469"/>
                    <a:pt x="199146" y="186578"/>
                    <a:pt x="200466" y="187423"/>
                  </a:cubicBezTo>
                  <a:cubicBezTo>
                    <a:pt x="201734" y="188268"/>
                    <a:pt x="203213" y="188796"/>
                    <a:pt x="204480" y="189535"/>
                  </a:cubicBezTo>
                  <a:cubicBezTo>
                    <a:pt x="205853" y="190274"/>
                    <a:pt x="207173" y="191014"/>
                    <a:pt x="208599" y="191436"/>
                  </a:cubicBezTo>
                  <a:cubicBezTo>
                    <a:pt x="209972" y="191806"/>
                    <a:pt x="211451" y="192070"/>
                    <a:pt x="212824" y="192545"/>
                  </a:cubicBezTo>
                  <a:cubicBezTo>
                    <a:pt x="214197" y="193020"/>
                    <a:pt x="215253" y="194446"/>
                    <a:pt x="216626" y="194974"/>
                  </a:cubicBezTo>
                  <a:cubicBezTo>
                    <a:pt x="217999" y="195503"/>
                    <a:pt x="219689" y="195133"/>
                    <a:pt x="221062" y="195608"/>
                  </a:cubicBezTo>
                  <a:cubicBezTo>
                    <a:pt x="222435" y="196136"/>
                    <a:pt x="223544" y="197351"/>
                    <a:pt x="224970" y="197826"/>
                  </a:cubicBezTo>
                  <a:cubicBezTo>
                    <a:pt x="226343" y="198249"/>
                    <a:pt x="227875" y="198301"/>
                    <a:pt x="229195" y="199041"/>
                  </a:cubicBezTo>
                  <a:cubicBezTo>
                    <a:pt x="230462" y="199727"/>
                    <a:pt x="231255" y="201206"/>
                    <a:pt x="232469" y="202051"/>
                  </a:cubicBezTo>
                  <a:cubicBezTo>
                    <a:pt x="233737" y="202896"/>
                    <a:pt x="235057" y="203688"/>
                    <a:pt x="236324" y="204427"/>
                  </a:cubicBezTo>
                  <a:cubicBezTo>
                    <a:pt x="237592" y="205167"/>
                    <a:pt x="239546" y="204586"/>
                    <a:pt x="240919" y="205114"/>
                  </a:cubicBezTo>
                  <a:cubicBezTo>
                    <a:pt x="242299" y="205574"/>
                    <a:pt x="243630" y="206331"/>
                    <a:pt x="245199" y="206331"/>
                  </a:cubicBezTo>
                  <a:cubicBezTo>
                    <a:pt x="245250" y="206331"/>
                    <a:pt x="245302" y="206330"/>
                    <a:pt x="245355" y="206329"/>
                  </a:cubicBezTo>
                  <a:cubicBezTo>
                    <a:pt x="246886" y="206276"/>
                    <a:pt x="248471" y="206065"/>
                    <a:pt x="250055" y="205853"/>
                  </a:cubicBezTo>
                  <a:cubicBezTo>
                    <a:pt x="250300" y="205821"/>
                    <a:pt x="250545" y="205807"/>
                    <a:pt x="250788" y="205807"/>
                  </a:cubicBezTo>
                  <a:cubicBezTo>
                    <a:pt x="252045" y="205807"/>
                    <a:pt x="253274" y="206174"/>
                    <a:pt x="254501" y="206174"/>
                  </a:cubicBezTo>
                  <a:cubicBezTo>
                    <a:pt x="254568" y="206174"/>
                    <a:pt x="254635" y="206172"/>
                    <a:pt x="254702" y="206170"/>
                  </a:cubicBezTo>
                  <a:cubicBezTo>
                    <a:pt x="254722" y="206170"/>
                    <a:pt x="254742" y="206169"/>
                    <a:pt x="254762" y="206169"/>
                  </a:cubicBezTo>
                  <a:cubicBezTo>
                    <a:pt x="256364" y="206169"/>
                    <a:pt x="257360" y="208236"/>
                    <a:pt x="258768" y="208758"/>
                  </a:cubicBezTo>
                  <a:lnTo>
                    <a:pt x="280209" y="31316"/>
                  </a:lnTo>
                  <a:lnTo>
                    <a:pt x="21547" y="0"/>
                  </a:lnTo>
                  <a:close/>
                </a:path>
              </a:pathLst>
            </a:custGeom>
            <a:solidFill>
              <a:schemeClr val="accent3"/>
            </a:solidFill>
            <a:ln>
              <a:noFill/>
            </a:ln>
            <a:effectLst>
              <a:outerShdw blurRad="57150" dist="19050" dir="5400000" algn="bl" rotWithShape="0">
                <a:srgbClr val="000000">
                  <a:alpha val="23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37" name="Google Shape;4437;p32"/>
            <p:cNvSpPr/>
            <p:nvPr/>
          </p:nvSpPr>
          <p:spPr>
            <a:xfrm>
              <a:off x="-2631219" y="-402259"/>
              <a:ext cx="2520102" cy="1822536"/>
            </a:xfrm>
            <a:custGeom>
              <a:avLst/>
              <a:gdLst/>
              <a:ahLst/>
              <a:cxnLst/>
              <a:rect l="l" t="t" r="r" b="b"/>
              <a:pathLst>
                <a:path w="279313" h="201999" extrusionOk="0">
                  <a:moveTo>
                    <a:pt x="258664" y="201945"/>
                  </a:moveTo>
                  <a:cubicBezTo>
                    <a:pt x="257291" y="201417"/>
                    <a:pt x="251429" y="201945"/>
                    <a:pt x="249844" y="201945"/>
                  </a:cubicBezTo>
                  <a:cubicBezTo>
                    <a:pt x="248419" y="201998"/>
                    <a:pt x="245672" y="199939"/>
                    <a:pt x="244194" y="200150"/>
                  </a:cubicBezTo>
                  <a:cubicBezTo>
                    <a:pt x="242662" y="200361"/>
                    <a:pt x="241712" y="197985"/>
                    <a:pt x="240233" y="198037"/>
                  </a:cubicBezTo>
                  <a:cubicBezTo>
                    <a:pt x="238649" y="198090"/>
                    <a:pt x="237328" y="200044"/>
                    <a:pt x="235955" y="199569"/>
                  </a:cubicBezTo>
                  <a:cubicBezTo>
                    <a:pt x="234635" y="199094"/>
                    <a:pt x="232787" y="196928"/>
                    <a:pt x="231519" y="196242"/>
                  </a:cubicBezTo>
                  <a:cubicBezTo>
                    <a:pt x="230305" y="195503"/>
                    <a:pt x="229090" y="194710"/>
                    <a:pt x="227875" y="193918"/>
                  </a:cubicBezTo>
                  <a:cubicBezTo>
                    <a:pt x="226661" y="193126"/>
                    <a:pt x="225922" y="193126"/>
                    <a:pt x="224707" y="192440"/>
                  </a:cubicBezTo>
                  <a:cubicBezTo>
                    <a:pt x="223439" y="191700"/>
                    <a:pt x="222014" y="192704"/>
                    <a:pt x="220641" y="192281"/>
                  </a:cubicBezTo>
                  <a:cubicBezTo>
                    <a:pt x="219320" y="191859"/>
                    <a:pt x="218211" y="192651"/>
                    <a:pt x="216891" y="192176"/>
                  </a:cubicBezTo>
                  <a:cubicBezTo>
                    <a:pt x="215571" y="191700"/>
                    <a:pt x="213934" y="187634"/>
                    <a:pt x="212613" y="187159"/>
                  </a:cubicBezTo>
                  <a:cubicBezTo>
                    <a:pt x="211346" y="186683"/>
                    <a:pt x="210343" y="188373"/>
                    <a:pt x="209022" y="187951"/>
                  </a:cubicBezTo>
                  <a:cubicBezTo>
                    <a:pt x="207702" y="187475"/>
                    <a:pt x="206276" y="187528"/>
                    <a:pt x="204956" y="187159"/>
                  </a:cubicBezTo>
                  <a:cubicBezTo>
                    <a:pt x="203583" y="186789"/>
                    <a:pt x="202844" y="183937"/>
                    <a:pt x="201523" y="183198"/>
                  </a:cubicBezTo>
                  <a:cubicBezTo>
                    <a:pt x="200309" y="182511"/>
                    <a:pt x="200098" y="183462"/>
                    <a:pt x="198883" y="182670"/>
                  </a:cubicBezTo>
                  <a:cubicBezTo>
                    <a:pt x="197668" y="181878"/>
                    <a:pt x="195503" y="181772"/>
                    <a:pt x="194236" y="181085"/>
                  </a:cubicBezTo>
                  <a:cubicBezTo>
                    <a:pt x="192915" y="180399"/>
                    <a:pt x="191120" y="180346"/>
                    <a:pt x="189747" y="179976"/>
                  </a:cubicBezTo>
                  <a:cubicBezTo>
                    <a:pt x="188321" y="179660"/>
                    <a:pt x="186737" y="181138"/>
                    <a:pt x="185205" y="181191"/>
                  </a:cubicBezTo>
                  <a:cubicBezTo>
                    <a:pt x="183779" y="181244"/>
                    <a:pt x="182353" y="177125"/>
                    <a:pt x="180875" y="177336"/>
                  </a:cubicBezTo>
                  <a:cubicBezTo>
                    <a:pt x="179449" y="177494"/>
                    <a:pt x="177970" y="178656"/>
                    <a:pt x="176544" y="178762"/>
                  </a:cubicBezTo>
                  <a:cubicBezTo>
                    <a:pt x="175066" y="178815"/>
                    <a:pt x="173587" y="176333"/>
                    <a:pt x="172214" y="176016"/>
                  </a:cubicBezTo>
                  <a:cubicBezTo>
                    <a:pt x="170841" y="175752"/>
                    <a:pt x="169679" y="174590"/>
                    <a:pt x="168306" y="174273"/>
                  </a:cubicBezTo>
                  <a:cubicBezTo>
                    <a:pt x="166933" y="173956"/>
                    <a:pt x="165454" y="176333"/>
                    <a:pt x="164134" y="176016"/>
                  </a:cubicBezTo>
                  <a:cubicBezTo>
                    <a:pt x="162761" y="175646"/>
                    <a:pt x="161071" y="177072"/>
                    <a:pt x="159698" y="176755"/>
                  </a:cubicBezTo>
                  <a:cubicBezTo>
                    <a:pt x="158325" y="176491"/>
                    <a:pt x="156582" y="175699"/>
                    <a:pt x="155209" y="175435"/>
                  </a:cubicBezTo>
                  <a:cubicBezTo>
                    <a:pt x="153836" y="175224"/>
                    <a:pt x="152833" y="172636"/>
                    <a:pt x="151460" y="172372"/>
                  </a:cubicBezTo>
                  <a:cubicBezTo>
                    <a:pt x="150087" y="172108"/>
                    <a:pt x="148925" y="173903"/>
                    <a:pt x="147552" y="173639"/>
                  </a:cubicBezTo>
                  <a:cubicBezTo>
                    <a:pt x="146179" y="173375"/>
                    <a:pt x="144647" y="173481"/>
                    <a:pt x="143274" y="173217"/>
                  </a:cubicBezTo>
                  <a:cubicBezTo>
                    <a:pt x="141901" y="173006"/>
                    <a:pt x="139683" y="171052"/>
                    <a:pt x="138257" y="170840"/>
                  </a:cubicBezTo>
                  <a:cubicBezTo>
                    <a:pt x="136884" y="170682"/>
                    <a:pt x="136409" y="168886"/>
                    <a:pt x="135036" y="168517"/>
                  </a:cubicBezTo>
                  <a:cubicBezTo>
                    <a:pt x="133663" y="168200"/>
                    <a:pt x="132131" y="170471"/>
                    <a:pt x="130811" y="170101"/>
                  </a:cubicBezTo>
                  <a:cubicBezTo>
                    <a:pt x="129438" y="169731"/>
                    <a:pt x="127801" y="170946"/>
                    <a:pt x="126428" y="170629"/>
                  </a:cubicBezTo>
                  <a:cubicBezTo>
                    <a:pt x="125002" y="170312"/>
                    <a:pt x="123312" y="168728"/>
                    <a:pt x="121939" y="168569"/>
                  </a:cubicBezTo>
                  <a:cubicBezTo>
                    <a:pt x="120513" y="168464"/>
                    <a:pt x="119087" y="168622"/>
                    <a:pt x="117661" y="168200"/>
                  </a:cubicBezTo>
                  <a:cubicBezTo>
                    <a:pt x="116288" y="167777"/>
                    <a:pt x="115443" y="164662"/>
                    <a:pt x="114070" y="164186"/>
                  </a:cubicBezTo>
                  <a:cubicBezTo>
                    <a:pt x="112697" y="163711"/>
                    <a:pt x="111535" y="166615"/>
                    <a:pt x="110215" y="166246"/>
                  </a:cubicBezTo>
                  <a:cubicBezTo>
                    <a:pt x="108789" y="165823"/>
                    <a:pt x="107469" y="163500"/>
                    <a:pt x="106043" y="163394"/>
                  </a:cubicBezTo>
                  <a:cubicBezTo>
                    <a:pt x="104776" y="163288"/>
                    <a:pt x="103297" y="164556"/>
                    <a:pt x="102030" y="165190"/>
                  </a:cubicBezTo>
                  <a:cubicBezTo>
                    <a:pt x="100973" y="165771"/>
                    <a:pt x="100498" y="164345"/>
                    <a:pt x="99389" y="165137"/>
                  </a:cubicBezTo>
                  <a:cubicBezTo>
                    <a:pt x="98333" y="165929"/>
                    <a:pt x="96485" y="167936"/>
                    <a:pt x="95428" y="168728"/>
                  </a:cubicBezTo>
                  <a:cubicBezTo>
                    <a:pt x="94319" y="169573"/>
                    <a:pt x="93316" y="167989"/>
                    <a:pt x="92207" y="168517"/>
                  </a:cubicBezTo>
                  <a:cubicBezTo>
                    <a:pt x="90940" y="169203"/>
                    <a:pt x="89883" y="172108"/>
                    <a:pt x="88616" y="172055"/>
                  </a:cubicBezTo>
                  <a:cubicBezTo>
                    <a:pt x="87137" y="172002"/>
                    <a:pt x="85659" y="169414"/>
                    <a:pt x="84180" y="168517"/>
                  </a:cubicBezTo>
                  <a:cubicBezTo>
                    <a:pt x="82860" y="167725"/>
                    <a:pt x="81223" y="168675"/>
                    <a:pt x="79902" y="167725"/>
                  </a:cubicBezTo>
                  <a:cubicBezTo>
                    <a:pt x="78635" y="166721"/>
                    <a:pt x="77790" y="169098"/>
                    <a:pt x="76470" y="168358"/>
                  </a:cubicBezTo>
                  <a:cubicBezTo>
                    <a:pt x="74991" y="167460"/>
                    <a:pt x="73512" y="166035"/>
                    <a:pt x="71981" y="166035"/>
                  </a:cubicBezTo>
                  <a:cubicBezTo>
                    <a:pt x="70608" y="166035"/>
                    <a:pt x="69129" y="163764"/>
                    <a:pt x="67703" y="163658"/>
                  </a:cubicBezTo>
                  <a:cubicBezTo>
                    <a:pt x="66277" y="163605"/>
                    <a:pt x="64904" y="165454"/>
                    <a:pt x="63478" y="165348"/>
                  </a:cubicBezTo>
                  <a:cubicBezTo>
                    <a:pt x="62105" y="165190"/>
                    <a:pt x="60679" y="162074"/>
                    <a:pt x="59254" y="162021"/>
                  </a:cubicBezTo>
                  <a:cubicBezTo>
                    <a:pt x="57828" y="161968"/>
                    <a:pt x="56455" y="163711"/>
                    <a:pt x="55029" y="163764"/>
                  </a:cubicBezTo>
                  <a:cubicBezTo>
                    <a:pt x="53550" y="163817"/>
                    <a:pt x="52336" y="161757"/>
                    <a:pt x="50910" y="162655"/>
                  </a:cubicBezTo>
                  <a:cubicBezTo>
                    <a:pt x="49589" y="163447"/>
                    <a:pt x="47952" y="165876"/>
                    <a:pt x="46685" y="166932"/>
                  </a:cubicBezTo>
                  <a:cubicBezTo>
                    <a:pt x="45417" y="167936"/>
                    <a:pt x="44520" y="166563"/>
                    <a:pt x="43252" y="167408"/>
                  </a:cubicBezTo>
                  <a:cubicBezTo>
                    <a:pt x="41774" y="168305"/>
                    <a:pt x="40031" y="170048"/>
                    <a:pt x="38552" y="170154"/>
                  </a:cubicBezTo>
                  <a:cubicBezTo>
                    <a:pt x="37073" y="170207"/>
                    <a:pt x="34750" y="171844"/>
                    <a:pt x="33166" y="171104"/>
                  </a:cubicBezTo>
                  <a:cubicBezTo>
                    <a:pt x="31792" y="170418"/>
                    <a:pt x="31634" y="166193"/>
                    <a:pt x="30208" y="165348"/>
                  </a:cubicBezTo>
                  <a:cubicBezTo>
                    <a:pt x="28835" y="164503"/>
                    <a:pt x="26987" y="168041"/>
                    <a:pt x="25614" y="167408"/>
                  </a:cubicBezTo>
                  <a:cubicBezTo>
                    <a:pt x="24082" y="166668"/>
                    <a:pt x="22498" y="166932"/>
                    <a:pt x="21019" y="167091"/>
                  </a:cubicBezTo>
                  <a:cubicBezTo>
                    <a:pt x="19541" y="167196"/>
                    <a:pt x="18432" y="165084"/>
                    <a:pt x="17006" y="165823"/>
                  </a:cubicBezTo>
                  <a:cubicBezTo>
                    <a:pt x="15738" y="166510"/>
                    <a:pt x="14418" y="165823"/>
                    <a:pt x="13151" y="166668"/>
                  </a:cubicBezTo>
                  <a:cubicBezTo>
                    <a:pt x="11883" y="167513"/>
                    <a:pt x="6813" y="170735"/>
                    <a:pt x="5546" y="171421"/>
                  </a:cubicBezTo>
                  <a:cubicBezTo>
                    <a:pt x="4120" y="172161"/>
                    <a:pt x="1480" y="170154"/>
                    <a:pt x="1" y="170312"/>
                  </a:cubicBezTo>
                  <a:lnTo>
                    <a:pt x="20650" y="0"/>
                  </a:lnTo>
                  <a:lnTo>
                    <a:pt x="279312" y="31316"/>
                  </a:lnTo>
                  <a:lnTo>
                    <a:pt x="258664" y="201945"/>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4438" name="Google Shape;4438;p32"/>
          <p:cNvSpPr txBox="1">
            <a:spLocks noGrp="1"/>
          </p:cNvSpPr>
          <p:nvPr>
            <p:ph type="title"/>
          </p:nvPr>
        </p:nvSpPr>
        <p:spPr>
          <a:xfrm>
            <a:off x="1028456" y="536702"/>
            <a:ext cx="7216327" cy="5760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en" sz="2400" dirty="0"/>
              <a:t>Trade-Off antara Risiko dan Pengembalian</a:t>
            </a:r>
            <a:endParaRPr sz="2400" dirty="0"/>
          </a:p>
        </p:txBody>
      </p:sp>
      <p:sp>
        <p:nvSpPr>
          <p:cNvPr id="4439" name="Google Shape;4439;p32"/>
          <p:cNvSpPr txBox="1">
            <a:spLocks noGrp="1"/>
          </p:cNvSpPr>
          <p:nvPr>
            <p:ph type="body" idx="1"/>
          </p:nvPr>
        </p:nvSpPr>
        <p:spPr>
          <a:xfrm>
            <a:off x="722375" y="1899675"/>
            <a:ext cx="4021800" cy="2185200"/>
          </a:xfrm>
          <a:prstGeom prst="rect">
            <a:avLst/>
          </a:prstGeom>
        </p:spPr>
        <p:txBody>
          <a:bodyPr spcFirstLastPara="1" wrap="square" lIns="91425" tIns="91425" rIns="91425" bIns="91425" anchor="t" anchorCtr="0">
            <a:noAutofit/>
          </a:bodyPr>
          <a:lstStyle/>
          <a:p>
            <a:pPr marL="0" lvl="0" indent="0" algn="just" rtl="0">
              <a:spcBef>
                <a:spcPts val="0"/>
              </a:spcBef>
              <a:spcAft>
                <a:spcPts val="0"/>
              </a:spcAft>
              <a:buClr>
                <a:schemeClr val="dk1"/>
              </a:buClr>
              <a:buSzPts val="1100"/>
              <a:buFont typeface="Arial"/>
              <a:buNone/>
            </a:pPr>
            <a:r>
              <a:rPr lang="en-US" sz="1400" b="1" dirty="0"/>
              <a:t>Panel a : </a:t>
            </a:r>
            <a:r>
              <a:rPr lang="en-US" sz="1400" b="1" dirty="0" err="1"/>
              <a:t>Perspektif</a:t>
            </a:r>
            <a:r>
              <a:rPr lang="en-US" sz="1400" b="1" dirty="0"/>
              <a:t> Investor </a:t>
            </a:r>
            <a:r>
              <a:rPr lang="en-US" sz="1400" b="1" dirty="0" err="1"/>
              <a:t>Individu</a:t>
            </a:r>
            <a:endParaRPr lang="en-US" sz="1400" b="1" dirty="0"/>
          </a:p>
          <a:p>
            <a:pPr marL="0" lvl="0" indent="0" algn="just" rtl="0">
              <a:spcBef>
                <a:spcPts val="0"/>
              </a:spcBef>
              <a:spcAft>
                <a:spcPts val="0"/>
              </a:spcAft>
              <a:buClr>
                <a:schemeClr val="dk1"/>
              </a:buClr>
              <a:buSzPts val="1100"/>
              <a:buFont typeface="Arial"/>
              <a:buNone/>
            </a:pPr>
            <a:endParaRPr lang="en-US" sz="1400" b="1" dirty="0"/>
          </a:p>
          <a:p>
            <a:pPr marL="0" lvl="0" indent="0" algn="just" rtl="0">
              <a:spcBef>
                <a:spcPts val="0"/>
              </a:spcBef>
              <a:spcAft>
                <a:spcPts val="0"/>
              </a:spcAft>
              <a:buClr>
                <a:schemeClr val="dk1"/>
              </a:buClr>
              <a:buSzPts val="1100"/>
              <a:buFont typeface="Arial"/>
              <a:buNone/>
            </a:pPr>
            <a:r>
              <a:rPr lang="en-US" sz="1400" dirty="0" err="1"/>
              <a:t>Apabila</a:t>
            </a:r>
            <a:r>
              <a:rPr lang="en-US" sz="1400" dirty="0"/>
              <a:t> </a:t>
            </a:r>
            <a:r>
              <a:rPr lang="en-US" sz="1400" dirty="0" err="1"/>
              <a:t>suatu</a:t>
            </a:r>
            <a:r>
              <a:rPr lang="en-US" sz="1400" dirty="0"/>
              <a:t> </a:t>
            </a:r>
            <a:r>
              <a:rPr lang="en-US" sz="1400" dirty="0" err="1"/>
              <a:t>perusahaan</a:t>
            </a:r>
            <a:r>
              <a:rPr lang="en-US" sz="1400" dirty="0"/>
              <a:t> </a:t>
            </a:r>
            <a:r>
              <a:rPr lang="en-US" sz="1400" dirty="0" err="1"/>
              <a:t>berinvestasi</a:t>
            </a:r>
            <a:r>
              <a:rPr lang="en-US" sz="1400" dirty="0"/>
              <a:t> di </a:t>
            </a:r>
            <a:r>
              <a:rPr lang="en-US" sz="1400" dirty="0" err="1"/>
              <a:t>proyek</a:t>
            </a:r>
            <a:r>
              <a:rPr lang="en-US" sz="1400" dirty="0"/>
              <a:t> </a:t>
            </a:r>
            <a:r>
              <a:rPr lang="en-US" sz="1400" dirty="0" err="1"/>
              <a:t>berisio</a:t>
            </a:r>
            <a:r>
              <a:rPr lang="en-US" sz="1400" dirty="0"/>
              <a:t>, </a:t>
            </a:r>
            <a:r>
              <a:rPr lang="en-US" sz="1400" dirty="0" err="1"/>
              <a:t>perusahaan</a:t>
            </a:r>
            <a:r>
              <a:rPr lang="en-US" sz="1400" dirty="0"/>
              <a:t> </a:t>
            </a:r>
            <a:r>
              <a:rPr lang="en-US" sz="1400" dirty="0" err="1"/>
              <a:t>harus</a:t>
            </a:r>
            <a:r>
              <a:rPr lang="en-US" sz="1400" dirty="0"/>
              <a:t> </a:t>
            </a:r>
            <a:r>
              <a:rPr lang="en-US" sz="1400" dirty="0" err="1"/>
              <a:t>menawarkan</a:t>
            </a:r>
            <a:r>
              <a:rPr lang="en-US" sz="1400" dirty="0"/>
              <a:t> </a:t>
            </a:r>
            <a:r>
              <a:rPr lang="en-US" sz="1400" dirty="0" err="1"/>
              <a:t>pengembalian</a:t>
            </a:r>
            <a:r>
              <a:rPr lang="en-US" sz="1400" dirty="0"/>
              <a:t> yang </a:t>
            </a:r>
            <a:r>
              <a:rPr lang="en-US" sz="1400" dirty="0" err="1"/>
              <a:t>tinggi</a:t>
            </a:r>
            <a:r>
              <a:rPr lang="en-US" sz="1400" dirty="0"/>
              <a:t> </a:t>
            </a:r>
            <a:r>
              <a:rPr lang="en-US" sz="1400" dirty="0" err="1"/>
              <a:t>kepada</a:t>
            </a:r>
            <a:r>
              <a:rPr lang="en-US" sz="1400" dirty="0"/>
              <a:t> </a:t>
            </a:r>
            <a:r>
              <a:rPr lang="en-US" sz="1400" dirty="0" err="1"/>
              <a:t>investornya</a:t>
            </a:r>
            <a:r>
              <a:rPr lang="en-US" sz="1400" dirty="0"/>
              <a:t>. </a:t>
            </a:r>
            <a:r>
              <a:rPr lang="en-US" sz="1400" dirty="0" err="1"/>
              <a:t>Penting</a:t>
            </a:r>
            <a:r>
              <a:rPr lang="en-US" sz="1400" dirty="0"/>
              <a:t> </a:t>
            </a:r>
            <a:r>
              <a:rPr lang="en-US" sz="1400" dirty="0" err="1"/>
              <a:t>untuk</a:t>
            </a:r>
            <a:r>
              <a:rPr lang="en-US" sz="1400" dirty="0"/>
              <a:t> </a:t>
            </a:r>
            <a:r>
              <a:rPr lang="en-US" sz="1400" dirty="0" err="1"/>
              <a:t>memahami</a:t>
            </a:r>
            <a:r>
              <a:rPr lang="en-US" sz="1400" dirty="0"/>
              <a:t> </a:t>
            </a:r>
            <a:r>
              <a:rPr lang="en-US" sz="1400" dirty="0" err="1"/>
              <a:t>bahwa</a:t>
            </a:r>
            <a:r>
              <a:rPr lang="en-US" sz="1400" dirty="0"/>
              <a:t> </a:t>
            </a:r>
            <a:r>
              <a:rPr lang="en-US" sz="1400" dirty="0" err="1"/>
              <a:t>pengembalian</a:t>
            </a:r>
            <a:r>
              <a:rPr lang="en-US" sz="1400" dirty="0"/>
              <a:t> yang </a:t>
            </a:r>
            <a:r>
              <a:rPr lang="en-US" sz="1400" dirty="0" err="1"/>
              <a:t>harus</a:t>
            </a:r>
            <a:r>
              <a:rPr lang="en-US" sz="1400" dirty="0"/>
              <a:t> </a:t>
            </a:r>
            <a:r>
              <a:rPr lang="en-US" sz="1400" dirty="0" err="1"/>
              <a:t>dibayar</a:t>
            </a:r>
            <a:r>
              <a:rPr lang="en-US" sz="1400" dirty="0"/>
              <a:t> </a:t>
            </a:r>
            <a:r>
              <a:rPr lang="en-US" sz="1400" dirty="0" err="1"/>
              <a:t>oleh</a:t>
            </a:r>
            <a:r>
              <a:rPr lang="en-US" sz="1400" dirty="0"/>
              <a:t> </a:t>
            </a:r>
            <a:r>
              <a:rPr lang="en-US" sz="1400" dirty="0" err="1"/>
              <a:t>perusahaan</a:t>
            </a:r>
            <a:r>
              <a:rPr lang="en-US" sz="1400" dirty="0"/>
              <a:t> </a:t>
            </a:r>
            <a:r>
              <a:rPr lang="en-US" sz="1400" dirty="0" err="1"/>
              <a:t>kepada</a:t>
            </a:r>
            <a:r>
              <a:rPr lang="en-US" sz="1400" dirty="0"/>
              <a:t> </a:t>
            </a:r>
            <a:r>
              <a:rPr lang="en-US" sz="1400" dirty="0" err="1"/>
              <a:t>investornya</a:t>
            </a:r>
            <a:r>
              <a:rPr lang="en-US" sz="1400" dirty="0"/>
              <a:t> </a:t>
            </a:r>
            <a:r>
              <a:rPr lang="en-US" sz="1400" dirty="0" err="1"/>
              <a:t>mencerminkan</a:t>
            </a:r>
            <a:r>
              <a:rPr lang="en-US" sz="1400" dirty="0"/>
              <a:t> </a:t>
            </a:r>
            <a:r>
              <a:rPr lang="en-US" sz="1400" dirty="0" err="1"/>
              <a:t>biaya</a:t>
            </a:r>
            <a:r>
              <a:rPr lang="en-US" sz="1400" dirty="0"/>
              <a:t> </a:t>
            </a:r>
            <a:r>
              <a:rPr lang="en-US" sz="1400" dirty="0" err="1"/>
              <a:t>perusahaan</a:t>
            </a:r>
            <a:r>
              <a:rPr lang="en-US" sz="1400" dirty="0"/>
              <a:t> </a:t>
            </a:r>
            <a:r>
              <a:rPr lang="en-US" sz="1400" dirty="0" err="1"/>
              <a:t>dalam</a:t>
            </a:r>
            <a:r>
              <a:rPr lang="en-US" sz="1400" dirty="0"/>
              <a:t> </a:t>
            </a:r>
            <a:r>
              <a:rPr lang="en-US" sz="1400" dirty="0" err="1"/>
              <a:t>mengolah</a:t>
            </a:r>
            <a:r>
              <a:rPr lang="en-US" sz="1400" dirty="0"/>
              <a:t> modal. </a:t>
            </a:r>
          </a:p>
          <a:p>
            <a:pPr marL="0" lvl="0" indent="0" algn="just" rtl="0">
              <a:spcBef>
                <a:spcPts val="0"/>
              </a:spcBef>
              <a:spcAft>
                <a:spcPts val="0"/>
              </a:spcAft>
              <a:buClr>
                <a:schemeClr val="dk1"/>
              </a:buClr>
              <a:buSzPts val="1100"/>
              <a:buFont typeface="Arial"/>
              <a:buNone/>
            </a:pPr>
            <a:endParaRPr sz="1400" b="1" dirty="0"/>
          </a:p>
        </p:txBody>
      </p:sp>
      <p:sp>
        <p:nvSpPr>
          <p:cNvPr id="4441" name="Google Shape;4441;p32"/>
          <p:cNvSpPr/>
          <p:nvPr/>
        </p:nvSpPr>
        <p:spPr>
          <a:xfrm rot="-2497900">
            <a:off x="208863" y="4184560"/>
            <a:ext cx="765422" cy="241613"/>
          </a:xfrm>
          <a:prstGeom prst="rect">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42" name="Google Shape;4442;p32"/>
          <p:cNvSpPr/>
          <p:nvPr/>
        </p:nvSpPr>
        <p:spPr>
          <a:xfrm rot="-2497900">
            <a:off x="2325088" y="5015035"/>
            <a:ext cx="765422" cy="241613"/>
          </a:xfrm>
          <a:prstGeom prst="rect">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44" name="Google Shape;4444;p32"/>
          <p:cNvSpPr/>
          <p:nvPr/>
        </p:nvSpPr>
        <p:spPr>
          <a:xfrm rot="3211666">
            <a:off x="-383353" y="696820"/>
            <a:ext cx="1480142" cy="1096739"/>
          </a:xfrm>
          <a:custGeom>
            <a:avLst/>
            <a:gdLst/>
            <a:ahLst/>
            <a:cxnLst/>
            <a:rect l="l" t="t" r="r" b="b"/>
            <a:pathLst>
              <a:path w="59209" h="43872" extrusionOk="0">
                <a:moveTo>
                  <a:pt x="18760" y="15200"/>
                </a:moveTo>
                <a:cubicBezTo>
                  <a:pt x="15646" y="18436"/>
                  <a:pt x="-1267" y="30037"/>
                  <a:pt x="76" y="34616"/>
                </a:cubicBezTo>
                <a:cubicBezTo>
                  <a:pt x="1419" y="39195"/>
                  <a:pt x="16989" y="46828"/>
                  <a:pt x="26819" y="42676"/>
                </a:cubicBezTo>
                <a:cubicBezTo>
                  <a:pt x="36649" y="38524"/>
                  <a:pt x="57262" y="16776"/>
                  <a:pt x="59058" y="9705"/>
                </a:cubicBezTo>
                <a:cubicBezTo>
                  <a:pt x="60854" y="2635"/>
                  <a:pt x="46263" y="-1029"/>
                  <a:pt x="37593" y="253"/>
                </a:cubicBezTo>
                <a:cubicBezTo>
                  <a:pt x="28923" y="1535"/>
                  <a:pt x="12129" y="14541"/>
                  <a:pt x="7036" y="17398"/>
                </a:cubicBezTo>
              </a:path>
            </a:pathLst>
          </a:custGeom>
          <a:noFill/>
          <a:ln w="19050" cap="flat" cmpd="sng">
            <a:solidFill>
              <a:schemeClr val="accent2"/>
            </a:solidFill>
            <a:prstDash val="solid"/>
            <a:round/>
            <a:headEnd type="none" w="med" len="med"/>
            <a:tailEnd type="none" w="med" len="med"/>
          </a:ln>
        </p:spPr>
      </p:sp>
      <p:pic>
        <p:nvPicPr>
          <p:cNvPr id="4445" name="Google Shape;4445;p32"/>
          <p:cNvPicPr preferRelativeResize="0"/>
          <p:nvPr/>
        </p:nvPicPr>
        <p:blipFill rotWithShape="1">
          <a:blip r:embed="rId3">
            <a:alphaModFix/>
          </a:blip>
          <a:srcRect t="89" b="79"/>
          <a:stretch/>
        </p:blipFill>
        <p:spPr>
          <a:xfrm>
            <a:off x="4174600" y="3960825"/>
            <a:ext cx="620704" cy="576000"/>
          </a:xfrm>
          <a:prstGeom prst="rect">
            <a:avLst/>
          </a:prstGeom>
          <a:noFill/>
          <a:ln>
            <a:noFill/>
          </a:ln>
        </p:spPr>
      </p:pic>
      <p:grpSp>
        <p:nvGrpSpPr>
          <p:cNvPr id="4446" name="Google Shape;4446;p32"/>
          <p:cNvGrpSpPr/>
          <p:nvPr/>
        </p:nvGrpSpPr>
        <p:grpSpPr>
          <a:xfrm rot="-821781">
            <a:off x="6605013" y="4135314"/>
            <a:ext cx="3366264" cy="2655568"/>
            <a:chOff x="916658" y="5583606"/>
            <a:chExt cx="3759676" cy="2966243"/>
          </a:xfrm>
        </p:grpSpPr>
        <p:sp>
          <p:nvSpPr>
            <p:cNvPr id="4447" name="Google Shape;4447;p32"/>
            <p:cNvSpPr/>
            <p:nvPr/>
          </p:nvSpPr>
          <p:spPr>
            <a:xfrm>
              <a:off x="916658" y="5583606"/>
              <a:ext cx="3759676" cy="2966243"/>
            </a:xfrm>
            <a:custGeom>
              <a:avLst/>
              <a:gdLst/>
              <a:ahLst/>
              <a:cxnLst/>
              <a:rect l="l" t="t" r="r" b="b"/>
              <a:pathLst>
                <a:path w="262181" h="206851" extrusionOk="0">
                  <a:moveTo>
                    <a:pt x="0" y="0"/>
                  </a:moveTo>
                  <a:lnTo>
                    <a:pt x="0" y="33304"/>
                  </a:lnTo>
                  <a:lnTo>
                    <a:pt x="12398" y="33547"/>
                  </a:lnTo>
                  <a:cubicBezTo>
                    <a:pt x="13370" y="31846"/>
                    <a:pt x="15194" y="30691"/>
                    <a:pt x="17260" y="30691"/>
                  </a:cubicBezTo>
                  <a:cubicBezTo>
                    <a:pt x="20359" y="30691"/>
                    <a:pt x="22851" y="33183"/>
                    <a:pt x="22851" y="36282"/>
                  </a:cubicBezTo>
                  <a:cubicBezTo>
                    <a:pt x="22851" y="39382"/>
                    <a:pt x="20359" y="41874"/>
                    <a:pt x="17260" y="41874"/>
                  </a:cubicBezTo>
                  <a:cubicBezTo>
                    <a:pt x="15194" y="41874"/>
                    <a:pt x="13370" y="40719"/>
                    <a:pt x="12398" y="39017"/>
                  </a:cubicBezTo>
                  <a:lnTo>
                    <a:pt x="0" y="39199"/>
                  </a:lnTo>
                  <a:lnTo>
                    <a:pt x="0" y="63388"/>
                  </a:lnTo>
                  <a:lnTo>
                    <a:pt x="12398" y="63631"/>
                  </a:lnTo>
                  <a:cubicBezTo>
                    <a:pt x="13370" y="61868"/>
                    <a:pt x="15194" y="60714"/>
                    <a:pt x="17260" y="60714"/>
                  </a:cubicBezTo>
                  <a:cubicBezTo>
                    <a:pt x="20359" y="60714"/>
                    <a:pt x="22851" y="63266"/>
                    <a:pt x="22851" y="66305"/>
                  </a:cubicBezTo>
                  <a:cubicBezTo>
                    <a:pt x="22851" y="69404"/>
                    <a:pt x="20359" y="71896"/>
                    <a:pt x="17260" y="71896"/>
                  </a:cubicBezTo>
                  <a:cubicBezTo>
                    <a:pt x="15194" y="71896"/>
                    <a:pt x="13370" y="70741"/>
                    <a:pt x="12398" y="69040"/>
                  </a:cubicBezTo>
                  <a:lnTo>
                    <a:pt x="0" y="69283"/>
                  </a:lnTo>
                  <a:lnTo>
                    <a:pt x="0" y="93410"/>
                  </a:lnTo>
                  <a:lnTo>
                    <a:pt x="12398" y="93653"/>
                  </a:lnTo>
                  <a:cubicBezTo>
                    <a:pt x="13370" y="91952"/>
                    <a:pt x="15194" y="90797"/>
                    <a:pt x="17260" y="90797"/>
                  </a:cubicBezTo>
                  <a:cubicBezTo>
                    <a:pt x="20359" y="90797"/>
                    <a:pt x="22851" y="93289"/>
                    <a:pt x="22851" y="96388"/>
                  </a:cubicBezTo>
                  <a:cubicBezTo>
                    <a:pt x="22851" y="99488"/>
                    <a:pt x="20359" y="101979"/>
                    <a:pt x="17260" y="101979"/>
                  </a:cubicBezTo>
                  <a:cubicBezTo>
                    <a:pt x="15194" y="101979"/>
                    <a:pt x="13370" y="100825"/>
                    <a:pt x="12398" y="99123"/>
                  </a:cubicBezTo>
                  <a:lnTo>
                    <a:pt x="0" y="99305"/>
                  </a:lnTo>
                  <a:lnTo>
                    <a:pt x="0" y="123494"/>
                  </a:lnTo>
                  <a:lnTo>
                    <a:pt x="12398" y="123737"/>
                  </a:lnTo>
                  <a:cubicBezTo>
                    <a:pt x="13370" y="122035"/>
                    <a:pt x="15194" y="120819"/>
                    <a:pt x="17260" y="120819"/>
                  </a:cubicBezTo>
                  <a:cubicBezTo>
                    <a:pt x="20359" y="120819"/>
                    <a:pt x="22851" y="123372"/>
                    <a:pt x="22851" y="126411"/>
                  </a:cubicBezTo>
                  <a:cubicBezTo>
                    <a:pt x="22851" y="129510"/>
                    <a:pt x="20359" y="132002"/>
                    <a:pt x="17260" y="132002"/>
                  </a:cubicBezTo>
                  <a:cubicBezTo>
                    <a:pt x="15194" y="132002"/>
                    <a:pt x="13370" y="130847"/>
                    <a:pt x="12398" y="129146"/>
                  </a:cubicBezTo>
                  <a:lnTo>
                    <a:pt x="0" y="129389"/>
                  </a:lnTo>
                  <a:lnTo>
                    <a:pt x="0" y="153516"/>
                  </a:lnTo>
                  <a:lnTo>
                    <a:pt x="12398" y="153759"/>
                  </a:lnTo>
                  <a:cubicBezTo>
                    <a:pt x="13370" y="152057"/>
                    <a:pt x="15194" y="150903"/>
                    <a:pt x="17260" y="150903"/>
                  </a:cubicBezTo>
                  <a:cubicBezTo>
                    <a:pt x="20359" y="150903"/>
                    <a:pt x="22851" y="153394"/>
                    <a:pt x="22851" y="156494"/>
                  </a:cubicBezTo>
                  <a:cubicBezTo>
                    <a:pt x="22851" y="159593"/>
                    <a:pt x="20359" y="162085"/>
                    <a:pt x="17260" y="162085"/>
                  </a:cubicBezTo>
                  <a:cubicBezTo>
                    <a:pt x="15194" y="162085"/>
                    <a:pt x="13370" y="160931"/>
                    <a:pt x="12398" y="159229"/>
                  </a:cubicBezTo>
                  <a:lnTo>
                    <a:pt x="0" y="159411"/>
                  </a:lnTo>
                  <a:lnTo>
                    <a:pt x="0" y="183599"/>
                  </a:lnTo>
                  <a:lnTo>
                    <a:pt x="12398" y="183842"/>
                  </a:lnTo>
                  <a:cubicBezTo>
                    <a:pt x="13370" y="182141"/>
                    <a:pt x="15194" y="180925"/>
                    <a:pt x="17260" y="180925"/>
                  </a:cubicBezTo>
                  <a:cubicBezTo>
                    <a:pt x="20359" y="180925"/>
                    <a:pt x="22851" y="183478"/>
                    <a:pt x="22851" y="186517"/>
                  </a:cubicBezTo>
                  <a:cubicBezTo>
                    <a:pt x="22851" y="189616"/>
                    <a:pt x="20359" y="192108"/>
                    <a:pt x="17260" y="192108"/>
                  </a:cubicBezTo>
                  <a:cubicBezTo>
                    <a:pt x="15194" y="192108"/>
                    <a:pt x="13370" y="190953"/>
                    <a:pt x="12398" y="189251"/>
                  </a:cubicBezTo>
                  <a:lnTo>
                    <a:pt x="0" y="189494"/>
                  </a:lnTo>
                  <a:lnTo>
                    <a:pt x="0" y="206754"/>
                  </a:lnTo>
                  <a:cubicBezTo>
                    <a:pt x="497" y="206821"/>
                    <a:pt x="996" y="206851"/>
                    <a:pt x="1496" y="206851"/>
                  </a:cubicBezTo>
                  <a:cubicBezTo>
                    <a:pt x="4174" y="206851"/>
                    <a:pt x="6888" y="206009"/>
                    <a:pt x="9602" y="205600"/>
                  </a:cubicBezTo>
                  <a:cubicBezTo>
                    <a:pt x="11449" y="205325"/>
                    <a:pt x="13295" y="205253"/>
                    <a:pt x="15142" y="205253"/>
                  </a:cubicBezTo>
                  <a:cubicBezTo>
                    <a:pt x="16152" y="205253"/>
                    <a:pt x="17162" y="205274"/>
                    <a:pt x="18172" y="205296"/>
                  </a:cubicBezTo>
                  <a:cubicBezTo>
                    <a:pt x="20042" y="205336"/>
                    <a:pt x="21929" y="205373"/>
                    <a:pt x="23819" y="205373"/>
                  </a:cubicBezTo>
                  <a:cubicBezTo>
                    <a:pt x="30528" y="205373"/>
                    <a:pt x="37263" y="204905"/>
                    <a:pt x="43332" y="202439"/>
                  </a:cubicBezTo>
                  <a:cubicBezTo>
                    <a:pt x="44183" y="202075"/>
                    <a:pt x="44973" y="201710"/>
                    <a:pt x="45885" y="201589"/>
                  </a:cubicBezTo>
                  <a:cubicBezTo>
                    <a:pt x="46149" y="201548"/>
                    <a:pt x="46413" y="201530"/>
                    <a:pt x="46676" y="201530"/>
                  </a:cubicBezTo>
                  <a:cubicBezTo>
                    <a:pt x="48868" y="201530"/>
                    <a:pt x="51030" y="202775"/>
                    <a:pt x="53221" y="202775"/>
                  </a:cubicBezTo>
                  <a:cubicBezTo>
                    <a:pt x="53550" y="202775"/>
                    <a:pt x="53880" y="202747"/>
                    <a:pt x="54211" y="202683"/>
                  </a:cubicBezTo>
                  <a:cubicBezTo>
                    <a:pt x="55791" y="202379"/>
                    <a:pt x="57006" y="201224"/>
                    <a:pt x="58526" y="200798"/>
                  </a:cubicBezTo>
                  <a:cubicBezTo>
                    <a:pt x="59201" y="200608"/>
                    <a:pt x="59896" y="200551"/>
                    <a:pt x="60599" y="200551"/>
                  </a:cubicBezTo>
                  <a:cubicBezTo>
                    <a:pt x="61661" y="200551"/>
                    <a:pt x="62743" y="200682"/>
                    <a:pt x="63806" y="200682"/>
                  </a:cubicBezTo>
                  <a:cubicBezTo>
                    <a:pt x="64509" y="200682"/>
                    <a:pt x="65204" y="200624"/>
                    <a:pt x="65879" y="200434"/>
                  </a:cubicBezTo>
                  <a:cubicBezTo>
                    <a:pt x="67824" y="199826"/>
                    <a:pt x="69343" y="198185"/>
                    <a:pt x="71410" y="197942"/>
                  </a:cubicBezTo>
                  <a:cubicBezTo>
                    <a:pt x="71573" y="197925"/>
                    <a:pt x="71736" y="197917"/>
                    <a:pt x="71899" y="197917"/>
                  </a:cubicBezTo>
                  <a:cubicBezTo>
                    <a:pt x="72891" y="197917"/>
                    <a:pt x="73882" y="198194"/>
                    <a:pt x="74874" y="198246"/>
                  </a:cubicBezTo>
                  <a:cubicBezTo>
                    <a:pt x="75004" y="198253"/>
                    <a:pt x="75134" y="198257"/>
                    <a:pt x="75262" y="198257"/>
                  </a:cubicBezTo>
                  <a:cubicBezTo>
                    <a:pt x="80349" y="198257"/>
                    <a:pt x="83926" y="192592"/>
                    <a:pt x="89058" y="192592"/>
                  </a:cubicBezTo>
                  <a:cubicBezTo>
                    <a:pt x="89111" y="192592"/>
                    <a:pt x="89164" y="192593"/>
                    <a:pt x="89217" y="192594"/>
                  </a:cubicBezTo>
                  <a:cubicBezTo>
                    <a:pt x="91161" y="192655"/>
                    <a:pt x="92985" y="193566"/>
                    <a:pt x="94929" y="193688"/>
                  </a:cubicBezTo>
                  <a:cubicBezTo>
                    <a:pt x="95086" y="193697"/>
                    <a:pt x="95242" y="193700"/>
                    <a:pt x="95398" y="193700"/>
                  </a:cubicBezTo>
                  <a:cubicBezTo>
                    <a:pt x="96337" y="193700"/>
                    <a:pt x="97282" y="193566"/>
                    <a:pt x="98272" y="193566"/>
                  </a:cubicBezTo>
                  <a:cubicBezTo>
                    <a:pt x="102655" y="193566"/>
                    <a:pt x="106996" y="196197"/>
                    <a:pt x="111226" y="196197"/>
                  </a:cubicBezTo>
                  <a:cubicBezTo>
                    <a:pt x="112099" y="196197"/>
                    <a:pt x="112967" y="196085"/>
                    <a:pt x="113830" y="195815"/>
                  </a:cubicBezTo>
                  <a:cubicBezTo>
                    <a:pt x="115289" y="195329"/>
                    <a:pt x="116565" y="194478"/>
                    <a:pt x="118024" y="194235"/>
                  </a:cubicBezTo>
                  <a:cubicBezTo>
                    <a:pt x="118337" y="194181"/>
                    <a:pt x="118649" y="194156"/>
                    <a:pt x="118958" y="194156"/>
                  </a:cubicBezTo>
                  <a:cubicBezTo>
                    <a:pt x="122726" y="194156"/>
                    <a:pt x="126200" y="197832"/>
                    <a:pt x="129863" y="197832"/>
                  </a:cubicBezTo>
                  <a:cubicBezTo>
                    <a:pt x="130330" y="197832"/>
                    <a:pt x="130799" y="197773"/>
                    <a:pt x="131272" y="197638"/>
                  </a:cubicBezTo>
                  <a:cubicBezTo>
                    <a:pt x="132063" y="197395"/>
                    <a:pt x="132731" y="196970"/>
                    <a:pt x="133582" y="196909"/>
                  </a:cubicBezTo>
                  <a:cubicBezTo>
                    <a:pt x="133729" y="196888"/>
                    <a:pt x="133874" y="196878"/>
                    <a:pt x="134020" y="196878"/>
                  </a:cubicBezTo>
                  <a:cubicBezTo>
                    <a:pt x="135557" y="196878"/>
                    <a:pt x="137010" y="197963"/>
                    <a:pt x="138565" y="198185"/>
                  </a:cubicBezTo>
                  <a:cubicBezTo>
                    <a:pt x="138762" y="198207"/>
                    <a:pt x="138962" y="198217"/>
                    <a:pt x="139162" y="198217"/>
                  </a:cubicBezTo>
                  <a:cubicBezTo>
                    <a:pt x="140073" y="198217"/>
                    <a:pt x="141011" y="198009"/>
                    <a:pt x="141908" y="197760"/>
                  </a:cubicBezTo>
                  <a:cubicBezTo>
                    <a:pt x="146041" y="196787"/>
                    <a:pt x="150112" y="195450"/>
                    <a:pt x="155096" y="194843"/>
                  </a:cubicBezTo>
                  <a:cubicBezTo>
                    <a:pt x="155278" y="194819"/>
                    <a:pt x="155460" y="194808"/>
                    <a:pt x="155643" y="194808"/>
                  </a:cubicBezTo>
                  <a:cubicBezTo>
                    <a:pt x="156865" y="194808"/>
                    <a:pt x="158079" y="195318"/>
                    <a:pt x="158925" y="196058"/>
                  </a:cubicBezTo>
                  <a:cubicBezTo>
                    <a:pt x="159532" y="196544"/>
                    <a:pt x="160019" y="197213"/>
                    <a:pt x="160809" y="197213"/>
                  </a:cubicBezTo>
                  <a:cubicBezTo>
                    <a:pt x="160860" y="197221"/>
                    <a:pt x="160911" y="197225"/>
                    <a:pt x="160961" y="197225"/>
                  </a:cubicBezTo>
                  <a:cubicBezTo>
                    <a:pt x="161275" y="197225"/>
                    <a:pt x="161589" y="197083"/>
                    <a:pt x="161903" y="197030"/>
                  </a:cubicBezTo>
                  <a:cubicBezTo>
                    <a:pt x="162027" y="197014"/>
                    <a:pt x="162153" y="197006"/>
                    <a:pt x="162280" y="197006"/>
                  </a:cubicBezTo>
                  <a:cubicBezTo>
                    <a:pt x="163079" y="197006"/>
                    <a:pt x="163911" y="197307"/>
                    <a:pt x="164698" y="197517"/>
                  </a:cubicBezTo>
                  <a:cubicBezTo>
                    <a:pt x="165768" y="197819"/>
                    <a:pt x="166865" y="197935"/>
                    <a:pt x="167972" y="197935"/>
                  </a:cubicBezTo>
                  <a:cubicBezTo>
                    <a:pt x="169756" y="197935"/>
                    <a:pt x="171565" y="197634"/>
                    <a:pt x="173328" y="197334"/>
                  </a:cubicBezTo>
                  <a:cubicBezTo>
                    <a:pt x="176671" y="196727"/>
                    <a:pt x="180257" y="196058"/>
                    <a:pt x="182566" y="193809"/>
                  </a:cubicBezTo>
                  <a:cubicBezTo>
                    <a:pt x="183113" y="193262"/>
                    <a:pt x="183599" y="192655"/>
                    <a:pt x="184268" y="192229"/>
                  </a:cubicBezTo>
                  <a:cubicBezTo>
                    <a:pt x="184815" y="191925"/>
                    <a:pt x="185422" y="191804"/>
                    <a:pt x="186030" y="191622"/>
                  </a:cubicBezTo>
                  <a:lnTo>
                    <a:pt x="191804" y="190163"/>
                  </a:lnTo>
                  <a:cubicBezTo>
                    <a:pt x="193186" y="189774"/>
                    <a:pt x="194630" y="189416"/>
                    <a:pt x="196069" y="189416"/>
                  </a:cubicBezTo>
                  <a:cubicBezTo>
                    <a:pt x="196655" y="189416"/>
                    <a:pt x="197240" y="189475"/>
                    <a:pt x="197820" y="189616"/>
                  </a:cubicBezTo>
                  <a:cubicBezTo>
                    <a:pt x="200672" y="190415"/>
                    <a:pt x="202882" y="193301"/>
                    <a:pt x="205806" y="193301"/>
                  </a:cubicBezTo>
                  <a:cubicBezTo>
                    <a:pt x="205997" y="193301"/>
                    <a:pt x="206192" y="193289"/>
                    <a:pt x="206389" y="193262"/>
                  </a:cubicBezTo>
                  <a:cubicBezTo>
                    <a:pt x="207240" y="193141"/>
                    <a:pt x="207970" y="192716"/>
                    <a:pt x="208760" y="192412"/>
                  </a:cubicBezTo>
                  <a:cubicBezTo>
                    <a:pt x="211261" y="191395"/>
                    <a:pt x="213990" y="191033"/>
                    <a:pt x="216734" y="191033"/>
                  </a:cubicBezTo>
                  <a:cubicBezTo>
                    <a:pt x="218256" y="191033"/>
                    <a:pt x="219783" y="191144"/>
                    <a:pt x="221279" y="191318"/>
                  </a:cubicBezTo>
                  <a:cubicBezTo>
                    <a:pt x="221644" y="191348"/>
                    <a:pt x="222039" y="191394"/>
                    <a:pt x="222426" y="191394"/>
                  </a:cubicBezTo>
                  <a:cubicBezTo>
                    <a:pt x="222814" y="191394"/>
                    <a:pt x="223194" y="191348"/>
                    <a:pt x="223528" y="191196"/>
                  </a:cubicBezTo>
                  <a:cubicBezTo>
                    <a:pt x="223953" y="191014"/>
                    <a:pt x="224257" y="190649"/>
                    <a:pt x="224683" y="190406"/>
                  </a:cubicBezTo>
                  <a:cubicBezTo>
                    <a:pt x="225059" y="190213"/>
                    <a:pt x="225439" y="190132"/>
                    <a:pt x="225824" y="190132"/>
                  </a:cubicBezTo>
                  <a:cubicBezTo>
                    <a:pt x="227732" y="190132"/>
                    <a:pt x="229739" y="192128"/>
                    <a:pt x="231915" y="192229"/>
                  </a:cubicBezTo>
                  <a:cubicBezTo>
                    <a:pt x="231981" y="192233"/>
                    <a:pt x="232048" y="192235"/>
                    <a:pt x="232114" y="192235"/>
                  </a:cubicBezTo>
                  <a:cubicBezTo>
                    <a:pt x="233189" y="192235"/>
                    <a:pt x="234166" y="191786"/>
                    <a:pt x="235196" y="191500"/>
                  </a:cubicBezTo>
                  <a:cubicBezTo>
                    <a:pt x="236456" y="191155"/>
                    <a:pt x="237749" y="191042"/>
                    <a:pt x="239072" y="191042"/>
                  </a:cubicBezTo>
                  <a:cubicBezTo>
                    <a:pt x="241616" y="191042"/>
                    <a:pt x="244268" y="191461"/>
                    <a:pt x="246986" y="191461"/>
                  </a:cubicBezTo>
                  <a:cubicBezTo>
                    <a:pt x="249336" y="191461"/>
                    <a:pt x="251735" y="191148"/>
                    <a:pt x="254158" y="189981"/>
                  </a:cubicBezTo>
                  <a:cubicBezTo>
                    <a:pt x="253186" y="185909"/>
                    <a:pt x="252152" y="181776"/>
                    <a:pt x="251180" y="177643"/>
                  </a:cubicBezTo>
                  <a:cubicBezTo>
                    <a:pt x="250937" y="176793"/>
                    <a:pt x="250755" y="175942"/>
                    <a:pt x="250755" y="175030"/>
                  </a:cubicBezTo>
                  <a:cubicBezTo>
                    <a:pt x="250694" y="173997"/>
                    <a:pt x="250937" y="172964"/>
                    <a:pt x="251241" y="171931"/>
                  </a:cubicBezTo>
                  <a:cubicBezTo>
                    <a:pt x="251545" y="170594"/>
                    <a:pt x="251909" y="169257"/>
                    <a:pt x="252213" y="167920"/>
                  </a:cubicBezTo>
                  <a:cubicBezTo>
                    <a:pt x="253429" y="162997"/>
                    <a:pt x="254644" y="158013"/>
                    <a:pt x="256650" y="153273"/>
                  </a:cubicBezTo>
                  <a:cubicBezTo>
                    <a:pt x="257987" y="150295"/>
                    <a:pt x="259567" y="147256"/>
                    <a:pt x="259688" y="143974"/>
                  </a:cubicBezTo>
                  <a:cubicBezTo>
                    <a:pt x="259749" y="142151"/>
                    <a:pt x="259263" y="140328"/>
                    <a:pt x="258838" y="138505"/>
                  </a:cubicBezTo>
                  <a:cubicBezTo>
                    <a:pt x="257440" y="133035"/>
                    <a:pt x="256042" y="127565"/>
                    <a:pt x="255009" y="122096"/>
                  </a:cubicBezTo>
                  <a:cubicBezTo>
                    <a:pt x="254462" y="119239"/>
                    <a:pt x="254158" y="115836"/>
                    <a:pt x="256407" y="113830"/>
                  </a:cubicBezTo>
                  <a:cubicBezTo>
                    <a:pt x="256832" y="113466"/>
                    <a:pt x="257258" y="113162"/>
                    <a:pt x="257440" y="112676"/>
                  </a:cubicBezTo>
                  <a:cubicBezTo>
                    <a:pt x="258169" y="111035"/>
                    <a:pt x="254827" y="108968"/>
                    <a:pt x="256346" y="107753"/>
                  </a:cubicBezTo>
                  <a:cubicBezTo>
                    <a:pt x="257014" y="107206"/>
                    <a:pt x="258351" y="107510"/>
                    <a:pt x="258777" y="106781"/>
                  </a:cubicBezTo>
                  <a:cubicBezTo>
                    <a:pt x="259020" y="106355"/>
                    <a:pt x="258838" y="105930"/>
                    <a:pt x="258716" y="105504"/>
                  </a:cubicBezTo>
                  <a:cubicBezTo>
                    <a:pt x="257865" y="102587"/>
                    <a:pt x="258655" y="99548"/>
                    <a:pt x="259445" y="96692"/>
                  </a:cubicBezTo>
                  <a:cubicBezTo>
                    <a:pt x="260357" y="93228"/>
                    <a:pt x="261269" y="89764"/>
                    <a:pt x="262180" y="86300"/>
                  </a:cubicBezTo>
                  <a:lnTo>
                    <a:pt x="262180" y="0"/>
                  </a:lnTo>
                  <a:close/>
                </a:path>
              </a:pathLst>
            </a:custGeom>
            <a:solidFill>
              <a:schemeClr val="accent3"/>
            </a:solidFill>
            <a:ln>
              <a:noFill/>
            </a:ln>
            <a:effectLst>
              <a:outerShdw blurRad="57150" dist="19050" dir="5400000" algn="bl" rotWithShape="0">
                <a:srgbClr val="000000">
                  <a:alpha val="18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48" name="Google Shape;4448;p32"/>
            <p:cNvSpPr/>
            <p:nvPr/>
          </p:nvSpPr>
          <p:spPr>
            <a:xfrm>
              <a:off x="916658" y="5583606"/>
              <a:ext cx="3759676" cy="2935240"/>
            </a:xfrm>
            <a:custGeom>
              <a:avLst/>
              <a:gdLst/>
              <a:ahLst/>
              <a:cxnLst/>
              <a:rect l="l" t="t" r="r" b="b"/>
              <a:pathLst>
                <a:path w="262181" h="204689" extrusionOk="0">
                  <a:moveTo>
                    <a:pt x="0" y="0"/>
                  </a:moveTo>
                  <a:lnTo>
                    <a:pt x="0" y="33304"/>
                  </a:lnTo>
                  <a:lnTo>
                    <a:pt x="12398" y="33547"/>
                  </a:lnTo>
                  <a:cubicBezTo>
                    <a:pt x="13370" y="31846"/>
                    <a:pt x="15194" y="30691"/>
                    <a:pt x="17260" y="30691"/>
                  </a:cubicBezTo>
                  <a:cubicBezTo>
                    <a:pt x="20359" y="30691"/>
                    <a:pt x="22851" y="33183"/>
                    <a:pt x="22851" y="36282"/>
                  </a:cubicBezTo>
                  <a:cubicBezTo>
                    <a:pt x="22851" y="39382"/>
                    <a:pt x="20359" y="41874"/>
                    <a:pt x="17260" y="41874"/>
                  </a:cubicBezTo>
                  <a:cubicBezTo>
                    <a:pt x="15194" y="41874"/>
                    <a:pt x="13370" y="40719"/>
                    <a:pt x="12398" y="39017"/>
                  </a:cubicBezTo>
                  <a:lnTo>
                    <a:pt x="0" y="39199"/>
                  </a:lnTo>
                  <a:lnTo>
                    <a:pt x="0" y="63388"/>
                  </a:lnTo>
                  <a:lnTo>
                    <a:pt x="12398" y="63631"/>
                  </a:lnTo>
                  <a:cubicBezTo>
                    <a:pt x="13370" y="61868"/>
                    <a:pt x="15194" y="60714"/>
                    <a:pt x="17260" y="60714"/>
                  </a:cubicBezTo>
                  <a:cubicBezTo>
                    <a:pt x="20359" y="60714"/>
                    <a:pt x="22851" y="63266"/>
                    <a:pt x="22851" y="66305"/>
                  </a:cubicBezTo>
                  <a:cubicBezTo>
                    <a:pt x="22851" y="69404"/>
                    <a:pt x="20359" y="71896"/>
                    <a:pt x="17260" y="71896"/>
                  </a:cubicBezTo>
                  <a:cubicBezTo>
                    <a:pt x="15194" y="71896"/>
                    <a:pt x="13370" y="70741"/>
                    <a:pt x="12398" y="69040"/>
                  </a:cubicBezTo>
                  <a:lnTo>
                    <a:pt x="0" y="69283"/>
                  </a:lnTo>
                  <a:lnTo>
                    <a:pt x="0" y="93410"/>
                  </a:lnTo>
                  <a:lnTo>
                    <a:pt x="12398" y="93653"/>
                  </a:lnTo>
                  <a:cubicBezTo>
                    <a:pt x="13370" y="91952"/>
                    <a:pt x="15194" y="90797"/>
                    <a:pt x="17260" y="90797"/>
                  </a:cubicBezTo>
                  <a:cubicBezTo>
                    <a:pt x="20359" y="90797"/>
                    <a:pt x="22851" y="93289"/>
                    <a:pt x="22851" y="96388"/>
                  </a:cubicBezTo>
                  <a:cubicBezTo>
                    <a:pt x="22851" y="99488"/>
                    <a:pt x="20359" y="101979"/>
                    <a:pt x="17260" y="101979"/>
                  </a:cubicBezTo>
                  <a:cubicBezTo>
                    <a:pt x="15194" y="101979"/>
                    <a:pt x="13370" y="100825"/>
                    <a:pt x="12398" y="99123"/>
                  </a:cubicBezTo>
                  <a:lnTo>
                    <a:pt x="0" y="99305"/>
                  </a:lnTo>
                  <a:lnTo>
                    <a:pt x="0" y="123494"/>
                  </a:lnTo>
                  <a:lnTo>
                    <a:pt x="12398" y="123737"/>
                  </a:lnTo>
                  <a:cubicBezTo>
                    <a:pt x="13370" y="122035"/>
                    <a:pt x="15194" y="120819"/>
                    <a:pt x="17260" y="120819"/>
                  </a:cubicBezTo>
                  <a:cubicBezTo>
                    <a:pt x="20359" y="120819"/>
                    <a:pt x="22851" y="123372"/>
                    <a:pt x="22851" y="126411"/>
                  </a:cubicBezTo>
                  <a:cubicBezTo>
                    <a:pt x="22851" y="129510"/>
                    <a:pt x="20359" y="132002"/>
                    <a:pt x="17260" y="132002"/>
                  </a:cubicBezTo>
                  <a:cubicBezTo>
                    <a:pt x="15194" y="132002"/>
                    <a:pt x="13370" y="130847"/>
                    <a:pt x="12398" y="129146"/>
                  </a:cubicBezTo>
                  <a:lnTo>
                    <a:pt x="0" y="129389"/>
                  </a:lnTo>
                  <a:lnTo>
                    <a:pt x="0" y="153516"/>
                  </a:lnTo>
                  <a:lnTo>
                    <a:pt x="12398" y="153759"/>
                  </a:lnTo>
                  <a:cubicBezTo>
                    <a:pt x="13370" y="152057"/>
                    <a:pt x="15194" y="150903"/>
                    <a:pt x="17260" y="150903"/>
                  </a:cubicBezTo>
                  <a:cubicBezTo>
                    <a:pt x="20359" y="150903"/>
                    <a:pt x="22851" y="153394"/>
                    <a:pt x="22851" y="156494"/>
                  </a:cubicBezTo>
                  <a:cubicBezTo>
                    <a:pt x="22851" y="159593"/>
                    <a:pt x="20359" y="162085"/>
                    <a:pt x="17260" y="162085"/>
                  </a:cubicBezTo>
                  <a:cubicBezTo>
                    <a:pt x="15194" y="162085"/>
                    <a:pt x="13370" y="160931"/>
                    <a:pt x="12398" y="159229"/>
                  </a:cubicBezTo>
                  <a:lnTo>
                    <a:pt x="0" y="159411"/>
                  </a:lnTo>
                  <a:lnTo>
                    <a:pt x="0" y="183599"/>
                  </a:lnTo>
                  <a:lnTo>
                    <a:pt x="12398" y="183842"/>
                  </a:lnTo>
                  <a:cubicBezTo>
                    <a:pt x="13370" y="182141"/>
                    <a:pt x="15194" y="180925"/>
                    <a:pt x="17260" y="180925"/>
                  </a:cubicBezTo>
                  <a:cubicBezTo>
                    <a:pt x="20359" y="180925"/>
                    <a:pt x="22851" y="183478"/>
                    <a:pt x="22851" y="186517"/>
                  </a:cubicBezTo>
                  <a:cubicBezTo>
                    <a:pt x="22851" y="189616"/>
                    <a:pt x="20359" y="192108"/>
                    <a:pt x="17260" y="192108"/>
                  </a:cubicBezTo>
                  <a:cubicBezTo>
                    <a:pt x="15194" y="192108"/>
                    <a:pt x="13370" y="190953"/>
                    <a:pt x="12398" y="189251"/>
                  </a:cubicBezTo>
                  <a:lnTo>
                    <a:pt x="0" y="189494"/>
                  </a:lnTo>
                  <a:lnTo>
                    <a:pt x="0" y="204688"/>
                  </a:lnTo>
                  <a:cubicBezTo>
                    <a:pt x="1519" y="204384"/>
                    <a:pt x="2978" y="204080"/>
                    <a:pt x="4497" y="203776"/>
                  </a:cubicBezTo>
                  <a:cubicBezTo>
                    <a:pt x="7171" y="203229"/>
                    <a:pt x="9906" y="202622"/>
                    <a:pt x="12580" y="202318"/>
                  </a:cubicBezTo>
                  <a:cubicBezTo>
                    <a:pt x="16255" y="201842"/>
                    <a:pt x="19960" y="201736"/>
                    <a:pt x="23674" y="201736"/>
                  </a:cubicBezTo>
                  <a:cubicBezTo>
                    <a:pt x="25182" y="201736"/>
                    <a:pt x="26690" y="201753"/>
                    <a:pt x="28199" y="201771"/>
                  </a:cubicBezTo>
                  <a:cubicBezTo>
                    <a:pt x="28710" y="201782"/>
                    <a:pt x="29225" y="201791"/>
                    <a:pt x="29740" y="201791"/>
                  </a:cubicBezTo>
                  <a:cubicBezTo>
                    <a:pt x="32043" y="201791"/>
                    <a:pt x="34345" y="201610"/>
                    <a:pt x="36282" y="200616"/>
                  </a:cubicBezTo>
                  <a:cubicBezTo>
                    <a:pt x="37559" y="199948"/>
                    <a:pt x="38652" y="198914"/>
                    <a:pt x="40050" y="198428"/>
                  </a:cubicBezTo>
                  <a:cubicBezTo>
                    <a:pt x="40954" y="198070"/>
                    <a:pt x="41888" y="197938"/>
                    <a:pt x="42843" y="197938"/>
                  </a:cubicBezTo>
                  <a:cubicBezTo>
                    <a:pt x="45490" y="197938"/>
                    <a:pt x="48296" y="198949"/>
                    <a:pt x="51059" y="198949"/>
                  </a:cubicBezTo>
                  <a:cubicBezTo>
                    <a:pt x="51523" y="198949"/>
                    <a:pt x="51987" y="198921"/>
                    <a:pt x="52448" y="198854"/>
                  </a:cubicBezTo>
                  <a:cubicBezTo>
                    <a:pt x="53603" y="198671"/>
                    <a:pt x="54758" y="198246"/>
                    <a:pt x="55973" y="198003"/>
                  </a:cubicBezTo>
                  <a:cubicBezTo>
                    <a:pt x="57249" y="197760"/>
                    <a:pt x="58647" y="197699"/>
                    <a:pt x="59923" y="197577"/>
                  </a:cubicBezTo>
                  <a:cubicBezTo>
                    <a:pt x="63266" y="197152"/>
                    <a:pt x="66426" y="195937"/>
                    <a:pt x="69526" y="194660"/>
                  </a:cubicBezTo>
                  <a:lnTo>
                    <a:pt x="72018" y="193688"/>
                  </a:lnTo>
                  <a:cubicBezTo>
                    <a:pt x="75603" y="192229"/>
                    <a:pt x="79250" y="190710"/>
                    <a:pt x="81802" y="188036"/>
                  </a:cubicBezTo>
                  <a:cubicBezTo>
                    <a:pt x="82592" y="187185"/>
                    <a:pt x="83322" y="186152"/>
                    <a:pt x="84537" y="185848"/>
                  </a:cubicBezTo>
                  <a:cubicBezTo>
                    <a:pt x="84785" y="185786"/>
                    <a:pt x="85036" y="185760"/>
                    <a:pt x="85290" y="185760"/>
                  </a:cubicBezTo>
                  <a:cubicBezTo>
                    <a:pt x="86032" y="185760"/>
                    <a:pt x="86790" y="185986"/>
                    <a:pt x="87515" y="186213"/>
                  </a:cubicBezTo>
                  <a:cubicBezTo>
                    <a:pt x="91891" y="187550"/>
                    <a:pt x="96327" y="188704"/>
                    <a:pt x="100825" y="189920"/>
                  </a:cubicBezTo>
                  <a:cubicBezTo>
                    <a:pt x="102830" y="190467"/>
                    <a:pt x="104896" y="191014"/>
                    <a:pt x="106963" y="191500"/>
                  </a:cubicBezTo>
                  <a:cubicBezTo>
                    <a:pt x="108287" y="191853"/>
                    <a:pt x="109669" y="192078"/>
                    <a:pt x="111135" y="192078"/>
                  </a:cubicBezTo>
                  <a:cubicBezTo>
                    <a:pt x="112696" y="192078"/>
                    <a:pt x="114353" y="191823"/>
                    <a:pt x="116140" y="191196"/>
                  </a:cubicBezTo>
                  <a:cubicBezTo>
                    <a:pt x="117555" y="190682"/>
                    <a:pt x="119123" y="190388"/>
                    <a:pt x="120674" y="190388"/>
                  </a:cubicBezTo>
                  <a:cubicBezTo>
                    <a:pt x="122053" y="190388"/>
                    <a:pt x="123418" y="190620"/>
                    <a:pt x="124648" y="191135"/>
                  </a:cubicBezTo>
                  <a:cubicBezTo>
                    <a:pt x="126228" y="191804"/>
                    <a:pt x="127626" y="193080"/>
                    <a:pt x="129388" y="193323"/>
                  </a:cubicBezTo>
                  <a:cubicBezTo>
                    <a:pt x="129567" y="193342"/>
                    <a:pt x="129749" y="193349"/>
                    <a:pt x="129933" y="193349"/>
                  </a:cubicBezTo>
                  <a:cubicBezTo>
                    <a:pt x="130514" y="193349"/>
                    <a:pt x="131112" y="193278"/>
                    <a:pt x="131693" y="193278"/>
                  </a:cubicBezTo>
                  <a:cubicBezTo>
                    <a:pt x="132114" y="193278"/>
                    <a:pt x="132525" y="193315"/>
                    <a:pt x="132913" y="193445"/>
                  </a:cubicBezTo>
                  <a:cubicBezTo>
                    <a:pt x="133521" y="193688"/>
                    <a:pt x="134007" y="194053"/>
                    <a:pt x="134493" y="194356"/>
                  </a:cubicBezTo>
                  <a:cubicBezTo>
                    <a:pt x="135375" y="194839"/>
                    <a:pt x="136343" y="195039"/>
                    <a:pt x="137339" y="195039"/>
                  </a:cubicBezTo>
                  <a:cubicBezTo>
                    <a:pt x="139226" y="195039"/>
                    <a:pt x="141209" y="194320"/>
                    <a:pt x="142880" y="193445"/>
                  </a:cubicBezTo>
                  <a:cubicBezTo>
                    <a:pt x="145433" y="192108"/>
                    <a:pt x="147925" y="190406"/>
                    <a:pt x="150903" y="190345"/>
                  </a:cubicBezTo>
                  <a:cubicBezTo>
                    <a:pt x="150944" y="190345"/>
                    <a:pt x="150986" y="190344"/>
                    <a:pt x="151027" y="190344"/>
                  </a:cubicBezTo>
                  <a:cubicBezTo>
                    <a:pt x="154923" y="190344"/>
                    <a:pt x="158237" y="193143"/>
                    <a:pt x="162146" y="193323"/>
                  </a:cubicBezTo>
                  <a:cubicBezTo>
                    <a:pt x="162331" y="193335"/>
                    <a:pt x="162516" y="193341"/>
                    <a:pt x="162700" y="193341"/>
                  </a:cubicBezTo>
                  <a:cubicBezTo>
                    <a:pt x="164389" y="193341"/>
                    <a:pt x="166038" y="192880"/>
                    <a:pt x="167737" y="192716"/>
                  </a:cubicBezTo>
                  <a:cubicBezTo>
                    <a:pt x="168080" y="192694"/>
                    <a:pt x="168424" y="192685"/>
                    <a:pt x="168770" y="192685"/>
                  </a:cubicBezTo>
                  <a:cubicBezTo>
                    <a:pt x="170401" y="192685"/>
                    <a:pt x="172058" y="192882"/>
                    <a:pt x="173690" y="192882"/>
                  </a:cubicBezTo>
                  <a:cubicBezTo>
                    <a:pt x="174656" y="192882"/>
                    <a:pt x="175612" y="192813"/>
                    <a:pt x="176549" y="192594"/>
                  </a:cubicBezTo>
                  <a:cubicBezTo>
                    <a:pt x="179770" y="191865"/>
                    <a:pt x="182141" y="189494"/>
                    <a:pt x="185179" y="188218"/>
                  </a:cubicBezTo>
                  <a:cubicBezTo>
                    <a:pt x="186516" y="187671"/>
                    <a:pt x="188339" y="188401"/>
                    <a:pt x="190406" y="187307"/>
                  </a:cubicBezTo>
                  <a:cubicBezTo>
                    <a:pt x="191052" y="187005"/>
                    <a:pt x="191668" y="186887"/>
                    <a:pt x="192318" y="186887"/>
                  </a:cubicBezTo>
                  <a:cubicBezTo>
                    <a:pt x="192585" y="186887"/>
                    <a:pt x="192858" y="186907"/>
                    <a:pt x="193141" y="186942"/>
                  </a:cubicBezTo>
                  <a:cubicBezTo>
                    <a:pt x="193556" y="186997"/>
                    <a:pt x="193971" y="187021"/>
                    <a:pt x="194384" y="187021"/>
                  </a:cubicBezTo>
                  <a:cubicBezTo>
                    <a:pt x="196466" y="187021"/>
                    <a:pt x="198524" y="186434"/>
                    <a:pt x="200611" y="186434"/>
                  </a:cubicBezTo>
                  <a:cubicBezTo>
                    <a:pt x="200835" y="186434"/>
                    <a:pt x="201059" y="186441"/>
                    <a:pt x="201284" y="186456"/>
                  </a:cubicBezTo>
                  <a:cubicBezTo>
                    <a:pt x="204106" y="186686"/>
                    <a:pt x="206710" y="188172"/>
                    <a:pt x="209509" y="188172"/>
                  </a:cubicBezTo>
                  <a:cubicBezTo>
                    <a:pt x="209664" y="188172"/>
                    <a:pt x="209819" y="188167"/>
                    <a:pt x="209975" y="188157"/>
                  </a:cubicBezTo>
                  <a:cubicBezTo>
                    <a:pt x="212588" y="188036"/>
                    <a:pt x="214837" y="186456"/>
                    <a:pt x="217450" y="186091"/>
                  </a:cubicBezTo>
                  <a:cubicBezTo>
                    <a:pt x="218034" y="185982"/>
                    <a:pt x="218639" y="185960"/>
                    <a:pt x="219253" y="185960"/>
                  </a:cubicBezTo>
                  <a:cubicBezTo>
                    <a:pt x="219663" y="185960"/>
                    <a:pt x="220076" y="185970"/>
                    <a:pt x="220489" y="185970"/>
                  </a:cubicBezTo>
                  <a:cubicBezTo>
                    <a:pt x="222373" y="186030"/>
                    <a:pt x="224318" y="186091"/>
                    <a:pt x="226202" y="186395"/>
                  </a:cubicBezTo>
                  <a:cubicBezTo>
                    <a:pt x="227342" y="186558"/>
                    <a:pt x="228530" y="186769"/>
                    <a:pt x="229680" y="186769"/>
                  </a:cubicBezTo>
                  <a:cubicBezTo>
                    <a:pt x="229818" y="186769"/>
                    <a:pt x="229955" y="186766"/>
                    <a:pt x="230091" y="186760"/>
                  </a:cubicBezTo>
                  <a:cubicBezTo>
                    <a:pt x="231975" y="186638"/>
                    <a:pt x="233677" y="185848"/>
                    <a:pt x="235561" y="185666"/>
                  </a:cubicBezTo>
                  <a:cubicBezTo>
                    <a:pt x="235925" y="185626"/>
                    <a:pt x="236291" y="185609"/>
                    <a:pt x="236659" y="185609"/>
                  </a:cubicBezTo>
                  <a:cubicBezTo>
                    <a:pt x="238556" y="185609"/>
                    <a:pt x="240505" y="186053"/>
                    <a:pt x="242570" y="186053"/>
                  </a:cubicBezTo>
                  <a:cubicBezTo>
                    <a:pt x="243775" y="186053"/>
                    <a:pt x="245021" y="185902"/>
                    <a:pt x="246318" y="185423"/>
                  </a:cubicBezTo>
                  <a:cubicBezTo>
                    <a:pt x="245710" y="177400"/>
                    <a:pt x="247047" y="169257"/>
                    <a:pt x="250147" y="161721"/>
                  </a:cubicBezTo>
                  <a:cubicBezTo>
                    <a:pt x="251180" y="159229"/>
                    <a:pt x="252396" y="156737"/>
                    <a:pt x="253003" y="154124"/>
                  </a:cubicBezTo>
                  <a:cubicBezTo>
                    <a:pt x="253429" y="152240"/>
                    <a:pt x="253490" y="150295"/>
                    <a:pt x="253550" y="148289"/>
                  </a:cubicBezTo>
                  <a:cubicBezTo>
                    <a:pt x="253672" y="145980"/>
                    <a:pt x="253733" y="143610"/>
                    <a:pt x="253854" y="141240"/>
                  </a:cubicBezTo>
                  <a:cubicBezTo>
                    <a:pt x="253915" y="139173"/>
                    <a:pt x="253976" y="137107"/>
                    <a:pt x="253490" y="135101"/>
                  </a:cubicBezTo>
                  <a:cubicBezTo>
                    <a:pt x="253125" y="133521"/>
                    <a:pt x="252456" y="132063"/>
                    <a:pt x="252213" y="130483"/>
                  </a:cubicBezTo>
                  <a:cubicBezTo>
                    <a:pt x="251970" y="129206"/>
                    <a:pt x="252092" y="127869"/>
                    <a:pt x="251849" y="126593"/>
                  </a:cubicBezTo>
                  <a:cubicBezTo>
                    <a:pt x="251423" y="124101"/>
                    <a:pt x="249843" y="121853"/>
                    <a:pt x="250025" y="119422"/>
                  </a:cubicBezTo>
                  <a:cubicBezTo>
                    <a:pt x="250025" y="118388"/>
                    <a:pt x="250390" y="117416"/>
                    <a:pt x="250633" y="116444"/>
                  </a:cubicBezTo>
                  <a:cubicBezTo>
                    <a:pt x="250937" y="115167"/>
                    <a:pt x="251059" y="113891"/>
                    <a:pt x="251180" y="112554"/>
                  </a:cubicBezTo>
                  <a:cubicBezTo>
                    <a:pt x="251423" y="110123"/>
                    <a:pt x="252396" y="107753"/>
                    <a:pt x="252274" y="105383"/>
                  </a:cubicBezTo>
                  <a:cubicBezTo>
                    <a:pt x="252152" y="103377"/>
                    <a:pt x="252213" y="101432"/>
                    <a:pt x="253186" y="99609"/>
                  </a:cubicBezTo>
                  <a:cubicBezTo>
                    <a:pt x="254097" y="97786"/>
                    <a:pt x="255252" y="96023"/>
                    <a:pt x="255677" y="94079"/>
                  </a:cubicBezTo>
                  <a:cubicBezTo>
                    <a:pt x="255920" y="92924"/>
                    <a:pt x="255860" y="91648"/>
                    <a:pt x="256467" y="90615"/>
                  </a:cubicBezTo>
                  <a:cubicBezTo>
                    <a:pt x="256832" y="90068"/>
                    <a:pt x="257318" y="89581"/>
                    <a:pt x="257561" y="89034"/>
                  </a:cubicBezTo>
                  <a:cubicBezTo>
                    <a:pt x="258108" y="87515"/>
                    <a:pt x="256711" y="85874"/>
                    <a:pt x="256954" y="84294"/>
                  </a:cubicBezTo>
                  <a:cubicBezTo>
                    <a:pt x="257075" y="83808"/>
                    <a:pt x="257318" y="83261"/>
                    <a:pt x="257561" y="82835"/>
                  </a:cubicBezTo>
                  <a:cubicBezTo>
                    <a:pt x="258838" y="80283"/>
                    <a:pt x="260235" y="77730"/>
                    <a:pt x="262180" y="75603"/>
                  </a:cubicBezTo>
                  <a:lnTo>
                    <a:pt x="262180"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4449" name="Google Shape;4449;p32"/>
            <p:cNvGrpSpPr/>
            <p:nvPr/>
          </p:nvGrpSpPr>
          <p:grpSpPr>
            <a:xfrm>
              <a:off x="916658" y="5583606"/>
              <a:ext cx="3759676" cy="2915193"/>
              <a:chOff x="916658" y="5583606"/>
              <a:chExt cx="3759676" cy="2915193"/>
            </a:xfrm>
          </p:grpSpPr>
          <p:sp>
            <p:nvSpPr>
              <p:cNvPr id="4450" name="Google Shape;4450;p32"/>
              <p:cNvSpPr/>
              <p:nvPr/>
            </p:nvSpPr>
            <p:spPr>
              <a:xfrm>
                <a:off x="1018616" y="7557550"/>
                <a:ext cx="4374" cy="149925"/>
              </a:xfrm>
              <a:custGeom>
                <a:avLst/>
                <a:gdLst/>
                <a:ahLst/>
                <a:cxnLst/>
                <a:rect l="l" t="t" r="r" b="b"/>
                <a:pathLst>
                  <a:path w="305" h="10455" extrusionOk="0">
                    <a:moveTo>
                      <a:pt x="1" y="1"/>
                    </a:moveTo>
                    <a:lnTo>
                      <a:pt x="1" y="10454"/>
                    </a:lnTo>
                    <a:lnTo>
                      <a:pt x="304" y="10454"/>
                    </a:lnTo>
                    <a:lnTo>
                      <a:pt x="30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51" name="Google Shape;4451;p32"/>
              <p:cNvSpPr/>
              <p:nvPr/>
            </p:nvSpPr>
            <p:spPr>
              <a:xfrm>
                <a:off x="1018616" y="8173711"/>
                <a:ext cx="4374" cy="45329"/>
              </a:xfrm>
              <a:custGeom>
                <a:avLst/>
                <a:gdLst/>
                <a:ahLst/>
                <a:cxnLst/>
                <a:rect l="l" t="t" r="r" b="b"/>
                <a:pathLst>
                  <a:path w="305" h="3161" extrusionOk="0">
                    <a:moveTo>
                      <a:pt x="1" y="0"/>
                    </a:moveTo>
                    <a:lnTo>
                      <a:pt x="1" y="3161"/>
                    </a:lnTo>
                    <a:lnTo>
                      <a:pt x="304" y="3161"/>
                    </a:lnTo>
                    <a:lnTo>
                      <a:pt x="30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52" name="Google Shape;4452;p32"/>
              <p:cNvSpPr/>
              <p:nvPr/>
            </p:nvSpPr>
            <p:spPr>
              <a:xfrm>
                <a:off x="1018616" y="6575374"/>
                <a:ext cx="4374" cy="54047"/>
              </a:xfrm>
              <a:custGeom>
                <a:avLst/>
                <a:gdLst/>
                <a:ahLst/>
                <a:cxnLst/>
                <a:rect l="l" t="t" r="r" b="b"/>
                <a:pathLst>
                  <a:path w="305" h="3769" extrusionOk="0">
                    <a:moveTo>
                      <a:pt x="1" y="0"/>
                    </a:moveTo>
                    <a:lnTo>
                      <a:pt x="1" y="3768"/>
                    </a:lnTo>
                    <a:lnTo>
                      <a:pt x="304" y="3768"/>
                    </a:lnTo>
                    <a:lnTo>
                      <a:pt x="30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53" name="Google Shape;4453;p32"/>
              <p:cNvSpPr/>
              <p:nvPr/>
            </p:nvSpPr>
            <p:spPr>
              <a:xfrm>
                <a:off x="1018616" y="5862476"/>
                <a:ext cx="4374" cy="150785"/>
              </a:xfrm>
              <a:custGeom>
                <a:avLst/>
                <a:gdLst/>
                <a:ahLst/>
                <a:cxnLst/>
                <a:rect l="l" t="t" r="r" b="b"/>
                <a:pathLst>
                  <a:path w="305" h="10515" extrusionOk="0">
                    <a:moveTo>
                      <a:pt x="1" y="1"/>
                    </a:moveTo>
                    <a:lnTo>
                      <a:pt x="1" y="10515"/>
                    </a:lnTo>
                    <a:lnTo>
                      <a:pt x="304" y="10515"/>
                    </a:lnTo>
                    <a:lnTo>
                      <a:pt x="30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54" name="Google Shape;4454;p32"/>
              <p:cNvSpPr/>
              <p:nvPr/>
            </p:nvSpPr>
            <p:spPr>
              <a:xfrm>
                <a:off x="1018616" y="6170986"/>
                <a:ext cx="4374" cy="149925"/>
              </a:xfrm>
              <a:custGeom>
                <a:avLst/>
                <a:gdLst/>
                <a:ahLst/>
                <a:cxnLst/>
                <a:rect l="l" t="t" r="r" b="b"/>
                <a:pathLst>
                  <a:path w="305" h="10455" extrusionOk="0">
                    <a:moveTo>
                      <a:pt x="1" y="1"/>
                    </a:moveTo>
                    <a:lnTo>
                      <a:pt x="1" y="10454"/>
                    </a:lnTo>
                    <a:lnTo>
                      <a:pt x="304" y="10454"/>
                    </a:lnTo>
                    <a:lnTo>
                      <a:pt x="30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55" name="Google Shape;4455;p32"/>
              <p:cNvSpPr/>
              <p:nvPr/>
            </p:nvSpPr>
            <p:spPr>
              <a:xfrm>
                <a:off x="1018616" y="6143970"/>
                <a:ext cx="4374" cy="23546"/>
              </a:xfrm>
              <a:custGeom>
                <a:avLst/>
                <a:gdLst/>
                <a:ahLst/>
                <a:cxnLst/>
                <a:rect l="l" t="t" r="r" b="b"/>
                <a:pathLst>
                  <a:path w="305" h="1642" extrusionOk="0">
                    <a:moveTo>
                      <a:pt x="1" y="1"/>
                    </a:moveTo>
                    <a:lnTo>
                      <a:pt x="1" y="1642"/>
                    </a:lnTo>
                    <a:lnTo>
                      <a:pt x="304" y="1642"/>
                    </a:lnTo>
                    <a:lnTo>
                      <a:pt x="30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56" name="Google Shape;4456;p32"/>
              <p:cNvSpPr/>
              <p:nvPr/>
            </p:nvSpPr>
            <p:spPr>
              <a:xfrm>
                <a:off x="1018616" y="8299200"/>
                <a:ext cx="4374" cy="25296"/>
              </a:xfrm>
              <a:custGeom>
                <a:avLst/>
                <a:gdLst/>
                <a:ahLst/>
                <a:cxnLst/>
                <a:rect l="l" t="t" r="r" b="b"/>
                <a:pathLst>
                  <a:path w="305" h="1764" extrusionOk="0">
                    <a:moveTo>
                      <a:pt x="1" y="1"/>
                    </a:moveTo>
                    <a:lnTo>
                      <a:pt x="1" y="1763"/>
                    </a:lnTo>
                    <a:lnTo>
                      <a:pt x="304" y="1763"/>
                    </a:lnTo>
                    <a:lnTo>
                      <a:pt x="30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57" name="Google Shape;4457;p32"/>
              <p:cNvSpPr/>
              <p:nvPr/>
            </p:nvSpPr>
            <p:spPr>
              <a:xfrm>
                <a:off x="1018616" y="8482222"/>
                <a:ext cx="4374" cy="16577"/>
              </a:xfrm>
              <a:custGeom>
                <a:avLst/>
                <a:gdLst/>
                <a:ahLst/>
                <a:cxnLst/>
                <a:rect l="l" t="t" r="r" b="b"/>
                <a:pathLst>
                  <a:path w="305" h="1156" extrusionOk="0">
                    <a:moveTo>
                      <a:pt x="1" y="1"/>
                    </a:moveTo>
                    <a:lnTo>
                      <a:pt x="1" y="1155"/>
                    </a:lnTo>
                    <a:cubicBezTo>
                      <a:pt x="122" y="1094"/>
                      <a:pt x="183" y="1094"/>
                      <a:pt x="304" y="1094"/>
                    </a:cubicBezTo>
                    <a:lnTo>
                      <a:pt x="30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58" name="Google Shape;4458;p32"/>
              <p:cNvSpPr/>
              <p:nvPr/>
            </p:nvSpPr>
            <p:spPr>
              <a:xfrm>
                <a:off x="1018616" y="7095658"/>
                <a:ext cx="4374" cy="149910"/>
              </a:xfrm>
              <a:custGeom>
                <a:avLst/>
                <a:gdLst/>
                <a:ahLst/>
                <a:cxnLst/>
                <a:rect l="l" t="t" r="r" b="b"/>
                <a:pathLst>
                  <a:path w="305" h="10454" extrusionOk="0">
                    <a:moveTo>
                      <a:pt x="1" y="1"/>
                    </a:moveTo>
                    <a:lnTo>
                      <a:pt x="1" y="10454"/>
                    </a:lnTo>
                    <a:lnTo>
                      <a:pt x="304" y="10454"/>
                    </a:lnTo>
                    <a:lnTo>
                      <a:pt x="30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59" name="Google Shape;4459;p32"/>
              <p:cNvSpPr/>
              <p:nvPr/>
            </p:nvSpPr>
            <p:spPr>
              <a:xfrm>
                <a:off x="1018616" y="8327966"/>
                <a:ext cx="4374" cy="149910"/>
              </a:xfrm>
              <a:custGeom>
                <a:avLst/>
                <a:gdLst/>
                <a:ahLst/>
                <a:cxnLst/>
                <a:rect l="l" t="t" r="r" b="b"/>
                <a:pathLst>
                  <a:path w="305" h="10454" extrusionOk="0">
                    <a:moveTo>
                      <a:pt x="1" y="0"/>
                    </a:moveTo>
                    <a:lnTo>
                      <a:pt x="1" y="10454"/>
                    </a:lnTo>
                    <a:lnTo>
                      <a:pt x="304" y="10454"/>
                    </a:lnTo>
                    <a:lnTo>
                      <a:pt x="30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60" name="Google Shape;4460;p32"/>
              <p:cNvSpPr/>
              <p:nvPr/>
            </p:nvSpPr>
            <p:spPr>
              <a:xfrm>
                <a:off x="1018616" y="7437294"/>
                <a:ext cx="4374" cy="116785"/>
              </a:xfrm>
              <a:custGeom>
                <a:avLst/>
                <a:gdLst/>
                <a:ahLst/>
                <a:cxnLst/>
                <a:rect l="l" t="t" r="r" b="b"/>
                <a:pathLst>
                  <a:path w="305" h="8144" extrusionOk="0">
                    <a:moveTo>
                      <a:pt x="1" y="0"/>
                    </a:moveTo>
                    <a:lnTo>
                      <a:pt x="1" y="8144"/>
                    </a:lnTo>
                    <a:lnTo>
                      <a:pt x="304" y="8144"/>
                    </a:lnTo>
                    <a:lnTo>
                      <a:pt x="30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61" name="Google Shape;4461;p32"/>
              <p:cNvSpPr/>
              <p:nvPr/>
            </p:nvSpPr>
            <p:spPr>
              <a:xfrm>
                <a:off x="1018616" y="6632892"/>
                <a:ext cx="4374" cy="150785"/>
              </a:xfrm>
              <a:custGeom>
                <a:avLst/>
                <a:gdLst/>
                <a:ahLst/>
                <a:cxnLst/>
                <a:rect l="l" t="t" r="r" b="b"/>
                <a:pathLst>
                  <a:path w="305" h="10515" extrusionOk="0">
                    <a:moveTo>
                      <a:pt x="1" y="0"/>
                    </a:moveTo>
                    <a:lnTo>
                      <a:pt x="1" y="10514"/>
                    </a:lnTo>
                    <a:lnTo>
                      <a:pt x="304" y="10514"/>
                    </a:lnTo>
                    <a:lnTo>
                      <a:pt x="30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62" name="Google Shape;4462;p32"/>
              <p:cNvSpPr/>
              <p:nvPr/>
            </p:nvSpPr>
            <p:spPr>
              <a:xfrm>
                <a:off x="1018616" y="6787147"/>
                <a:ext cx="4374" cy="138582"/>
              </a:xfrm>
              <a:custGeom>
                <a:avLst/>
                <a:gdLst/>
                <a:ahLst/>
                <a:cxnLst/>
                <a:rect l="l" t="t" r="r" b="b"/>
                <a:pathLst>
                  <a:path w="305" h="9664" extrusionOk="0">
                    <a:moveTo>
                      <a:pt x="1" y="0"/>
                    </a:moveTo>
                    <a:lnTo>
                      <a:pt x="1" y="9664"/>
                    </a:lnTo>
                    <a:lnTo>
                      <a:pt x="304" y="9664"/>
                    </a:lnTo>
                    <a:lnTo>
                      <a:pt x="30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63" name="Google Shape;4463;p32"/>
              <p:cNvSpPr/>
              <p:nvPr/>
            </p:nvSpPr>
            <p:spPr>
              <a:xfrm>
                <a:off x="1018616" y="7006765"/>
                <a:ext cx="4374" cy="84549"/>
              </a:xfrm>
              <a:custGeom>
                <a:avLst/>
                <a:gdLst/>
                <a:ahLst/>
                <a:cxnLst/>
                <a:rect l="l" t="t" r="r" b="b"/>
                <a:pathLst>
                  <a:path w="305" h="5896" extrusionOk="0">
                    <a:moveTo>
                      <a:pt x="1" y="1"/>
                    </a:moveTo>
                    <a:lnTo>
                      <a:pt x="1" y="5896"/>
                    </a:lnTo>
                    <a:lnTo>
                      <a:pt x="304" y="5896"/>
                    </a:lnTo>
                    <a:lnTo>
                      <a:pt x="30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64" name="Google Shape;4464;p32"/>
              <p:cNvSpPr/>
              <p:nvPr/>
            </p:nvSpPr>
            <p:spPr>
              <a:xfrm>
                <a:off x="1018616" y="7868685"/>
                <a:ext cx="4374" cy="147300"/>
              </a:xfrm>
              <a:custGeom>
                <a:avLst/>
                <a:gdLst/>
                <a:ahLst/>
                <a:cxnLst/>
                <a:rect l="l" t="t" r="r" b="b"/>
                <a:pathLst>
                  <a:path w="305" h="10272" extrusionOk="0">
                    <a:moveTo>
                      <a:pt x="1" y="0"/>
                    </a:moveTo>
                    <a:lnTo>
                      <a:pt x="1" y="10271"/>
                    </a:lnTo>
                    <a:lnTo>
                      <a:pt x="304" y="10271"/>
                    </a:lnTo>
                    <a:lnTo>
                      <a:pt x="30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65" name="Google Shape;4465;p32"/>
              <p:cNvSpPr/>
              <p:nvPr/>
            </p:nvSpPr>
            <p:spPr>
              <a:xfrm>
                <a:off x="1018616" y="7249039"/>
                <a:ext cx="4374" cy="107220"/>
              </a:xfrm>
              <a:custGeom>
                <a:avLst/>
                <a:gdLst/>
                <a:ahLst/>
                <a:cxnLst/>
                <a:rect l="l" t="t" r="r" b="b"/>
                <a:pathLst>
                  <a:path w="305" h="7477" extrusionOk="0">
                    <a:moveTo>
                      <a:pt x="1" y="1"/>
                    </a:moveTo>
                    <a:lnTo>
                      <a:pt x="1" y="7476"/>
                    </a:lnTo>
                    <a:lnTo>
                      <a:pt x="304" y="7476"/>
                    </a:lnTo>
                    <a:lnTo>
                      <a:pt x="30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66" name="Google Shape;4466;p32"/>
              <p:cNvSpPr/>
              <p:nvPr/>
            </p:nvSpPr>
            <p:spPr>
              <a:xfrm>
                <a:off x="1018616" y="5708220"/>
                <a:ext cx="4374" cy="150785"/>
              </a:xfrm>
              <a:custGeom>
                <a:avLst/>
                <a:gdLst/>
                <a:ahLst/>
                <a:cxnLst/>
                <a:rect l="l" t="t" r="r" b="b"/>
                <a:pathLst>
                  <a:path w="305" h="10515" extrusionOk="0">
                    <a:moveTo>
                      <a:pt x="1" y="1"/>
                    </a:moveTo>
                    <a:lnTo>
                      <a:pt x="1" y="10515"/>
                    </a:lnTo>
                    <a:lnTo>
                      <a:pt x="304" y="10515"/>
                    </a:lnTo>
                    <a:lnTo>
                      <a:pt x="30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67" name="Google Shape;4467;p32"/>
              <p:cNvSpPr/>
              <p:nvPr/>
            </p:nvSpPr>
            <p:spPr>
              <a:xfrm>
                <a:off x="1018616" y="5583606"/>
                <a:ext cx="4374" cy="121144"/>
              </a:xfrm>
              <a:custGeom>
                <a:avLst/>
                <a:gdLst/>
                <a:ahLst/>
                <a:cxnLst/>
                <a:rect l="l" t="t" r="r" b="b"/>
                <a:pathLst>
                  <a:path w="305" h="8448" extrusionOk="0">
                    <a:moveTo>
                      <a:pt x="1" y="0"/>
                    </a:moveTo>
                    <a:lnTo>
                      <a:pt x="1" y="8448"/>
                    </a:lnTo>
                    <a:lnTo>
                      <a:pt x="304" y="8448"/>
                    </a:lnTo>
                    <a:lnTo>
                      <a:pt x="30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68" name="Google Shape;4468;p32"/>
              <p:cNvSpPr/>
              <p:nvPr/>
            </p:nvSpPr>
            <p:spPr>
              <a:xfrm>
                <a:off x="1018616" y="6016731"/>
                <a:ext cx="4374" cy="47078"/>
              </a:xfrm>
              <a:custGeom>
                <a:avLst/>
                <a:gdLst/>
                <a:ahLst/>
                <a:cxnLst/>
                <a:rect l="l" t="t" r="r" b="b"/>
                <a:pathLst>
                  <a:path w="305" h="3283" extrusionOk="0">
                    <a:moveTo>
                      <a:pt x="1" y="1"/>
                    </a:moveTo>
                    <a:lnTo>
                      <a:pt x="1" y="3283"/>
                    </a:lnTo>
                    <a:lnTo>
                      <a:pt x="304" y="3283"/>
                    </a:lnTo>
                    <a:lnTo>
                      <a:pt x="30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69" name="Google Shape;4469;p32"/>
              <p:cNvSpPr/>
              <p:nvPr/>
            </p:nvSpPr>
            <p:spPr>
              <a:xfrm>
                <a:off x="1018616" y="7711805"/>
                <a:ext cx="4374" cy="75844"/>
              </a:xfrm>
              <a:custGeom>
                <a:avLst/>
                <a:gdLst/>
                <a:ahLst/>
                <a:cxnLst/>
                <a:rect l="l" t="t" r="r" b="b"/>
                <a:pathLst>
                  <a:path w="305" h="5289" extrusionOk="0">
                    <a:moveTo>
                      <a:pt x="1" y="1"/>
                    </a:moveTo>
                    <a:lnTo>
                      <a:pt x="1" y="5288"/>
                    </a:lnTo>
                    <a:lnTo>
                      <a:pt x="304" y="5288"/>
                    </a:lnTo>
                    <a:lnTo>
                      <a:pt x="30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70" name="Google Shape;4470;p32"/>
              <p:cNvSpPr/>
              <p:nvPr/>
            </p:nvSpPr>
            <p:spPr>
              <a:xfrm>
                <a:off x="1018616" y="6325242"/>
                <a:ext cx="4374" cy="149925"/>
              </a:xfrm>
              <a:custGeom>
                <a:avLst/>
                <a:gdLst/>
                <a:ahLst/>
                <a:cxnLst/>
                <a:rect l="l" t="t" r="r" b="b"/>
                <a:pathLst>
                  <a:path w="305" h="10455" extrusionOk="0">
                    <a:moveTo>
                      <a:pt x="1" y="1"/>
                    </a:moveTo>
                    <a:lnTo>
                      <a:pt x="1" y="10454"/>
                    </a:lnTo>
                    <a:lnTo>
                      <a:pt x="304" y="10454"/>
                    </a:lnTo>
                    <a:lnTo>
                      <a:pt x="30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71" name="Google Shape;4471;p32"/>
              <p:cNvSpPr/>
              <p:nvPr/>
            </p:nvSpPr>
            <p:spPr>
              <a:xfrm>
                <a:off x="1018616" y="6478637"/>
                <a:ext cx="4374" cy="15702"/>
              </a:xfrm>
              <a:custGeom>
                <a:avLst/>
                <a:gdLst/>
                <a:ahLst/>
                <a:cxnLst/>
                <a:rect l="l" t="t" r="r" b="b"/>
                <a:pathLst>
                  <a:path w="305" h="1095" extrusionOk="0">
                    <a:moveTo>
                      <a:pt x="1" y="0"/>
                    </a:moveTo>
                    <a:lnTo>
                      <a:pt x="1" y="1094"/>
                    </a:lnTo>
                    <a:lnTo>
                      <a:pt x="304" y="1094"/>
                    </a:lnTo>
                    <a:lnTo>
                      <a:pt x="30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72" name="Google Shape;4472;p32"/>
              <p:cNvSpPr/>
              <p:nvPr/>
            </p:nvSpPr>
            <p:spPr>
              <a:xfrm>
                <a:off x="1018616" y="8019455"/>
                <a:ext cx="4374" cy="150785"/>
              </a:xfrm>
              <a:custGeom>
                <a:avLst/>
                <a:gdLst/>
                <a:ahLst/>
                <a:cxnLst/>
                <a:rect l="l" t="t" r="r" b="b"/>
                <a:pathLst>
                  <a:path w="305" h="10515" extrusionOk="0">
                    <a:moveTo>
                      <a:pt x="1" y="0"/>
                    </a:moveTo>
                    <a:lnTo>
                      <a:pt x="1" y="10514"/>
                    </a:lnTo>
                    <a:lnTo>
                      <a:pt x="304" y="10514"/>
                    </a:lnTo>
                    <a:lnTo>
                      <a:pt x="30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73" name="Google Shape;4473;p32"/>
              <p:cNvSpPr/>
              <p:nvPr/>
            </p:nvSpPr>
            <p:spPr>
              <a:xfrm>
                <a:off x="1172871" y="7249039"/>
                <a:ext cx="4374" cy="68861"/>
              </a:xfrm>
              <a:custGeom>
                <a:avLst/>
                <a:gdLst/>
                <a:ahLst/>
                <a:cxnLst/>
                <a:rect l="l" t="t" r="r" b="b"/>
                <a:pathLst>
                  <a:path w="305" h="4802" extrusionOk="0">
                    <a:moveTo>
                      <a:pt x="1" y="1"/>
                    </a:moveTo>
                    <a:lnTo>
                      <a:pt x="1" y="4741"/>
                    </a:lnTo>
                    <a:cubicBezTo>
                      <a:pt x="122" y="4741"/>
                      <a:pt x="183" y="4802"/>
                      <a:pt x="305" y="4802"/>
                    </a:cubicBezTo>
                    <a:lnTo>
                      <a:pt x="305"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74" name="Google Shape;4474;p32"/>
              <p:cNvSpPr/>
              <p:nvPr/>
            </p:nvSpPr>
            <p:spPr>
              <a:xfrm>
                <a:off x="1172871" y="8173711"/>
                <a:ext cx="4374" cy="6109"/>
              </a:xfrm>
              <a:custGeom>
                <a:avLst/>
                <a:gdLst/>
                <a:ahLst/>
                <a:cxnLst/>
                <a:rect l="l" t="t" r="r" b="b"/>
                <a:pathLst>
                  <a:path w="305" h="426" extrusionOk="0">
                    <a:moveTo>
                      <a:pt x="1" y="0"/>
                    </a:moveTo>
                    <a:lnTo>
                      <a:pt x="1" y="426"/>
                    </a:lnTo>
                    <a:lnTo>
                      <a:pt x="305" y="426"/>
                    </a:lnTo>
                    <a:lnTo>
                      <a:pt x="305"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75" name="Google Shape;4475;p32"/>
              <p:cNvSpPr/>
              <p:nvPr/>
            </p:nvSpPr>
            <p:spPr>
              <a:xfrm>
                <a:off x="1172871" y="6613720"/>
                <a:ext cx="4374" cy="15702"/>
              </a:xfrm>
              <a:custGeom>
                <a:avLst/>
                <a:gdLst/>
                <a:ahLst/>
                <a:cxnLst/>
                <a:rect l="l" t="t" r="r" b="b"/>
                <a:pathLst>
                  <a:path w="305" h="1095" extrusionOk="0">
                    <a:moveTo>
                      <a:pt x="305" y="0"/>
                    </a:moveTo>
                    <a:cubicBezTo>
                      <a:pt x="183" y="61"/>
                      <a:pt x="122" y="61"/>
                      <a:pt x="1" y="61"/>
                    </a:cubicBezTo>
                    <a:lnTo>
                      <a:pt x="1" y="1094"/>
                    </a:lnTo>
                    <a:lnTo>
                      <a:pt x="305" y="1094"/>
                    </a:lnTo>
                    <a:lnTo>
                      <a:pt x="305"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76" name="Google Shape;4476;p32"/>
              <p:cNvSpPr/>
              <p:nvPr/>
            </p:nvSpPr>
            <p:spPr>
              <a:xfrm>
                <a:off x="1172871" y="7907030"/>
                <a:ext cx="4374" cy="108955"/>
              </a:xfrm>
              <a:custGeom>
                <a:avLst/>
                <a:gdLst/>
                <a:ahLst/>
                <a:cxnLst/>
                <a:rect l="l" t="t" r="r" b="b"/>
                <a:pathLst>
                  <a:path w="305" h="7598" extrusionOk="0">
                    <a:moveTo>
                      <a:pt x="305" y="0"/>
                    </a:moveTo>
                    <a:cubicBezTo>
                      <a:pt x="183" y="61"/>
                      <a:pt x="122" y="61"/>
                      <a:pt x="1" y="61"/>
                    </a:cubicBezTo>
                    <a:lnTo>
                      <a:pt x="1" y="7597"/>
                    </a:lnTo>
                    <a:lnTo>
                      <a:pt x="305" y="7597"/>
                    </a:lnTo>
                    <a:lnTo>
                      <a:pt x="305"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77" name="Google Shape;4477;p32"/>
              <p:cNvSpPr/>
              <p:nvPr/>
            </p:nvSpPr>
            <p:spPr>
              <a:xfrm>
                <a:off x="1172871" y="7557550"/>
                <a:ext cx="4374" cy="149925"/>
              </a:xfrm>
              <a:custGeom>
                <a:avLst/>
                <a:gdLst/>
                <a:ahLst/>
                <a:cxnLst/>
                <a:rect l="l" t="t" r="r" b="b"/>
                <a:pathLst>
                  <a:path w="305" h="10455" extrusionOk="0">
                    <a:moveTo>
                      <a:pt x="1" y="1"/>
                    </a:moveTo>
                    <a:lnTo>
                      <a:pt x="1" y="10454"/>
                    </a:lnTo>
                    <a:lnTo>
                      <a:pt x="305" y="10454"/>
                    </a:lnTo>
                    <a:lnTo>
                      <a:pt x="305"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78" name="Google Shape;4478;p32"/>
              <p:cNvSpPr/>
              <p:nvPr/>
            </p:nvSpPr>
            <p:spPr>
              <a:xfrm>
                <a:off x="1172871" y="6787147"/>
                <a:ext cx="4374" cy="99362"/>
              </a:xfrm>
              <a:custGeom>
                <a:avLst/>
                <a:gdLst/>
                <a:ahLst/>
                <a:cxnLst/>
                <a:rect l="l" t="t" r="r" b="b"/>
                <a:pathLst>
                  <a:path w="305" h="6929" extrusionOk="0">
                    <a:moveTo>
                      <a:pt x="1" y="0"/>
                    </a:moveTo>
                    <a:lnTo>
                      <a:pt x="1" y="6929"/>
                    </a:lnTo>
                    <a:lnTo>
                      <a:pt x="305" y="6929"/>
                    </a:lnTo>
                    <a:lnTo>
                      <a:pt x="305"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79" name="Google Shape;4479;p32"/>
              <p:cNvSpPr/>
              <p:nvPr/>
            </p:nvSpPr>
            <p:spPr>
              <a:xfrm>
                <a:off x="1172871" y="5862476"/>
                <a:ext cx="4374" cy="150785"/>
              </a:xfrm>
              <a:custGeom>
                <a:avLst/>
                <a:gdLst/>
                <a:ahLst/>
                <a:cxnLst/>
                <a:rect l="l" t="t" r="r" b="b"/>
                <a:pathLst>
                  <a:path w="305" h="10515" extrusionOk="0">
                    <a:moveTo>
                      <a:pt x="1" y="1"/>
                    </a:moveTo>
                    <a:lnTo>
                      <a:pt x="1" y="10515"/>
                    </a:lnTo>
                    <a:lnTo>
                      <a:pt x="305" y="10515"/>
                    </a:lnTo>
                    <a:lnTo>
                      <a:pt x="305"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80" name="Google Shape;4480;p32"/>
              <p:cNvSpPr/>
              <p:nvPr/>
            </p:nvSpPr>
            <p:spPr>
              <a:xfrm>
                <a:off x="1172871" y="6632892"/>
                <a:ext cx="4374" cy="150785"/>
              </a:xfrm>
              <a:custGeom>
                <a:avLst/>
                <a:gdLst/>
                <a:ahLst/>
                <a:cxnLst/>
                <a:rect l="l" t="t" r="r" b="b"/>
                <a:pathLst>
                  <a:path w="305" h="10515" extrusionOk="0">
                    <a:moveTo>
                      <a:pt x="1" y="0"/>
                    </a:moveTo>
                    <a:lnTo>
                      <a:pt x="1" y="10514"/>
                    </a:lnTo>
                    <a:lnTo>
                      <a:pt x="305" y="10514"/>
                    </a:lnTo>
                    <a:lnTo>
                      <a:pt x="305"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81" name="Google Shape;4481;p32"/>
              <p:cNvSpPr/>
              <p:nvPr/>
            </p:nvSpPr>
            <p:spPr>
              <a:xfrm>
                <a:off x="1172871" y="6325242"/>
                <a:ext cx="4374" cy="130752"/>
              </a:xfrm>
              <a:custGeom>
                <a:avLst/>
                <a:gdLst/>
                <a:ahLst/>
                <a:cxnLst/>
                <a:rect l="l" t="t" r="r" b="b"/>
                <a:pathLst>
                  <a:path w="305" h="9118" extrusionOk="0">
                    <a:moveTo>
                      <a:pt x="1" y="1"/>
                    </a:moveTo>
                    <a:lnTo>
                      <a:pt x="1" y="9056"/>
                    </a:lnTo>
                    <a:cubicBezTo>
                      <a:pt x="122" y="9056"/>
                      <a:pt x="183" y="9117"/>
                      <a:pt x="305" y="9117"/>
                    </a:cubicBezTo>
                    <a:lnTo>
                      <a:pt x="305"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82" name="Google Shape;4482;p32"/>
              <p:cNvSpPr/>
              <p:nvPr/>
            </p:nvSpPr>
            <p:spPr>
              <a:xfrm>
                <a:off x="1172871" y="5708220"/>
                <a:ext cx="4374" cy="150785"/>
              </a:xfrm>
              <a:custGeom>
                <a:avLst/>
                <a:gdLst/>
                <a:ahLst/>
                <a:cxnLst/>
                <a:rect l="l" t="t" r="r" b="b"/>
                <a:pathLst>
                  <a:path w="305" h="10515" extrusionOk="0">
                    <a:moveTo>
                      <a:pt x="1" y="1"/>
                    </a:moveTo>
                    <a:lnTo>
                      <a:pt x="1" y="10515"/>
                    </a:lnTo>
                    <a:lnTo>
                      <a:pt x="305" y="10515"/>
                    </a:lnTo>
                    <a:lnTo>
                      <a:pt x="305"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83" name="Google Shape;4483;p32"/>
              <p:cNvSpPr/>
              <p:nvPr/>
            </p:nvSpPr>
            <p:spPr>
              <a:xfrm>
                <a:off x="1172871" y="7711805"/>
                <a:ext cx="4374" cy="37499"/>
              </a:xfrm>
              <a:custGeom>
                <a:avLst/>
                <a:gdLst/>
                <a:ahLst/>
                <a:cxnLst/>
                <a:rect l="l" t="t" r="r" b="b"/>
                <a:pathLst>
                  <a:path w="305" h="2615" extrusionOk="0">
                    <a:moveTo>
                      <a:pt x="1" y="1"/>
                    </a:moveTo>
                    <a:lnTo>
                      <a:pt x="1" y="2554"/>
                    </a:lnTo>
                    <a:cubicBezTo>
                      <a:pt x="122" y="2554"/>
                      <a:pt x="183" y="2554"/>
                      <a:pt x="305" y="2614"/>
                    </a:cubicBezTo>
                    <a:lnTo>
                      <a:pt x="305"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84" name="Google Shape;4484;p32"/>
              <p:cNvSpPr/>
              <p:nvPr/>
            </p:nvSpPr>
            <p:spPr>
              <a:xfrm>
                <a:off x="1172871" y="6016731"/>
                <a:ext cx="4374" cy="7858"/>
              </a:xfrm>
              <a:custGeom>
                <a:avLst/>
                <a:gdLst/>
                <a:ahLst/>
                <a:cxnLst/>
                <a:rect l="l" t="t" r="r" b="b"/>
                <a:pathLst>
                  <a:path w="305" h="548" extrusionOk="0">
                    <a:moveTo>
                      <a:pt x="1" y="1"/>
                    </a:moveTo>
                    <a:lnTo>
                      <a:pt x="1" y="548"/>
                    </a:lnTo>
                    <a:lnTo>
                      <a:pt x="305" y="548"/>
                    </a:lnTo>
                    <a:lnTo>
                      <a:pt x="305"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85" name="Google Shape;4485;p32"/>
              <p:cNvSpPr/>
              <p:nvPr/>
            </p:nvSpPr>
            <p:spPr>
              <a:xfrm>
                <a:off x="1172871" y="6183190"/>
                <a:ext cx="4374" cy="137721"/>
              </a:xfrm>
              <a:custGeom>
                <a:avLst/>
                <a:gdLst/>
                <a:ahLst/>
                <a:cxnLst/>
                <a:rect l="l" t="t" r="r" b="b"/>
                <a:pathLst>
                  <a:path w="305" h="9604" extrusionOk="0">
                    <a:moveTo>
                      <a:pt x="1" y="1"/>
                    </a:moveTo>
                    <a:lnTo>
                      <a:pt x="1" y="9603"/>
                    </a:lnTo>
                    <a:lnTo>
                      <a:pt x="305" y="9603"/>
                    </a:lnTo>
                    <a:lnTo>
                      <a:pt x="305"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86" name="Google Shape;4486;p32"/>
              <p:cNvSpPr/>
              <p:nvPr/>
            </p:nvSpPr>
            <p:spPr>
              <a:xfrm>
                <a:off x="1172871" y="7095658"/>
                <a:ext cx="4374" cy="149910"/>
              </a:xfrm>
              <a:custGeom>
                <a:avLst/>
                <a:gdLst/>
                <a:ahLst/>
                <a:cxnLst/>
                <a:rect l="l" t="t" r="r" b="b"/>
                <a:pathLst>
                  <a:path w="305" h="10454" extrusionOk="0">
                    <a:moveTo>
                      <a:pt x="1" y="1"/>
                    </a:moveTo>
                    <a:lnTo>
                      <a:pt x="1" y="10454"/>
                    </a:lnTo>
                    <a:lnTo>
                      <a:pt x="305" y="10454"/>
                    </a:lnTo>
                    <a:lnTo>
                      <a:pt x="305"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87" name="Google Shape;4487;p32"/>
              <p:cNvSpPr/>
              <p:nvPr/>
            </p:nvSpPr>
            <p:spPr>
              <a:xfrm>
                <a:off x="1172871" y="8338420"/>
                <a:ext cx="4374" cy="139457"/>
              </a:xfrm>
              <a:custGeom>
                <a:avLst/>
                <a:gdLst/>
                <a:ahLst/>
                <a:cxnLst/>
                <a:rect l="l" t="t" r="r" b="b"/>
                <a:pathLst>
                  <a:path w="305" h="9725" extrusionOk="0">
                    <a:moveTo>
                      <a:pt x="1" y="1"/>
                    </a:moveTo>
                    <a:lnTo>
                      <a:pt x="1" y="9725"/>
                    </a:lnTo>
                    <a:lnTo>
                      <a:pt x="305" y="9725"/>
                    </a:lnTo>
                    <a:lnTo>
                      <a:pt x="305"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88" name="Google Shape;4488;p32"/>
              <p:cNvSpPr/>
              <p:nvPr/>
            </p:nvSpPr>
            <p:spPr>
              <a:xfrm>
                <a:off x="1172871" y="8019455"/>
                <a:ext cx="4374" cy="150785"/>
              </a:xfrm>
              <a:custGeom>
                <a:avLst/>
                <a:gdLst/>
                <a:ahLst/>
                <a:cxnLst/>
                <a:rect l="l" t="t" r="r" b="b"/>
                <a:pathLst>
                  <a:path w="305" h="10515" extrusionOk="0">
                    <a:moveTo>
                      <a:pt x="1" y="0"/>
                    </a:moveTo>
                    <a:lnTo>
                      <a:pt x="1" y="10514"/>
                    </a:lnTo>
                    <a:lnTo>
                      <a:pt x="305" y="10514"/>
                    </a:lnTo>
                    <a:lnTo>
                      <a:pt x="305"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89" name="Google Shape;4489;p32"/>
              <p:cNvSpPr/>
              <p:nvPr/>
            </p:nvSpPr>
            <p:spPr>
              <a:xfrm>
                <a:off x="1172871" y="7045110"/>
                <a:ext cx="4374" cy="46203"/>
              </a:xfrm>
              <a:custGeom>
                <a:avLst/>
                <a:gdLst/>
                <a:ahLst/>
                <a:cxnLst/>
                <a:rect l="l" t="t" r="r" b="b"/>
                <a:pathLst>
                  <a:path w="305" h="3222" extrusionOk="0">
                    <a:moveTo>
                      <a:pt x="305" y="1"/>
                    </a:moveTo>
                    <a:cubicBezTo>
                      <a:pt x="183" y="1"/>
                      <a:pt x="122" y="1"/>
                      <a:pt x="1" y="61"/>
                    </a:cubicBezTo>
                    <a:lnTo>
                      <a:pt x="1" y="3222"/>
                    </a:lnTo>
                    <a:lnTo>
                      <a:pt x="305" y="3222"/>
                    </a:lnTo>
                    <a:lnTo>
                      <a:pt x="305"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90" name="Google Shape;4490;p32"/>
              <p:cNvSpPr/>
              <p:nvPr/>
            </p:nvSpPr>
            <p:spPr>
              <a:xfrm>
                <a:off x="1172871" y="7476500"/>
                <a:ext cx="4374" cy="77579"/>
              </a:xfrm>
              <a:custGeom>
                <a:avLst/>
                <a:gdLst/>
                <a:ahLst/>
                <a:cxnLst/>
                <a:rect l="l" t="t" r="r" b="b"/>
                <a:pathLst>
                  <a:path w="305" h="5410" extrusionOk="0">
                    <a:moveTo>
                      <a:pt x="1" y="1"/>
                    </a:moveTo>
                    <a:lnTo>
                      <a:pt x="1" y="5410"/>
                    </a:lnTo>
                    <a:lnTo>
                      <a:pt x="305" y="5410"/>
                    </a:lnTo>
                    <a:lnTo>
                      <a:pt x="305"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91" name="Google Shape;4491;p32"/>
              <p:cNvSpPr/>
              <p:nvPr/>
            </p:nvSpPr>
            <p:spPr>
              <a:xfrm>
                <a:off x="1172871" y="5583606"/>
                <a:ext cx="4374" cy="121144"/>
              </a:xfrm>
              <a:custGeom>
                <a:avLst/>
                <a:gdLst/>
                <a:ahLst/>
                <a:cxnLst/>
                <a:rect l="l" t="t" r="r" b="b"/>
                <a:pathLst>
                  <a:path w="305" h="8448" extrusionOk="0">
                    <a:moveTo>
                      <a:pt x="1" y="0"/>
                    </a:moveTo>
                    <a:lnTo>
                      <a:pt x="1" y="8448"/>
                    </a:lnTo>
                    <a:lnTo>
                      <a:pt x="305" y="8448"/>
                    </a:lnTo>
                    <a:lnTo>
                      <a:pt x="305"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92" name="Google Shape;4492;p32"/>
              <p:cNvSpPr/>
              <p:nvPr/>
            </p:nvSpPr>
            <p:spPr>
              <a:xfrm>
                <a:off x="1327126" y="7249039"/>
                <a:ext cx="3499" cy="150785"/>
              </a:xfrm>
              <a:custGeom>
                <a:avLst/>
                <a:gdLst/>
                <a:ahLst/>
                <a:cxnLst/>
                <a:rect l="l" t="t" r="r" b="b"/>
                <a:pathLst>
                  <a:path w="244" h="10515" extrusionOk="0">
                    <a:moveTo>
                      <a:pt x="1" y="1"/>
                    </a:moveTo>
                    <a:lnTo>
                      <a:pt x="1" y="10515"/>
                    </a:lnTo>
                    <a:lnTo>
                      <a:pt x="244" y="10515"/>
                    </a:lnTo>
                    <a:lnTo>
                      <a:pt x="24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93" name="Google Shape;4493;p32"/>
              <p:cNvSpPr/>
              <p:nvPr/>
            </p:nvSpPr>
            <p:spPr>
              <a:xfrm>
                <a:off x="1327126" y="6016731"/>
                <a:ext cx="3499" cy="149925"/>
              </a:xfrm>
              <a:custGeom>
                <a:avLst/>
                <a:gdLst/>
                <a:ahLst/>
                <a:cxnLst/>
                <a:rect l="l" t="t" r="r" b="b"/>
                <a:pathLst>
                  <a:path w="244" h="10455" extrusionOk="0">
                    <a:moveTo>
                      <a:pt x="1" y="1"/>
                    </a:moveTo>
                    <a:lnTo>
                      <a:pt x="1" y="10454"/>
                    </a:lnTo>
                    <a:lnTo>
                      <a:pt x="244" y="10454"/>
                    </a:lnTo>
                    <a:lnTo>
                      <a:pt x="24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94" name="Google Shape;4494;p32"/>
              <p:cNvSpPr/>
              <p:nvPr/>
            </p:nvSpPr>
            <p:spPr>
              <a:xfrm>
                <a:off x="1327126" y="6325242"/>
                <a:ext cx="3499" cy="149925"/>
              </a:xfrm>
              <a:custGeom>
                <a:avLst/>
                <a:gdLst/>
                <a:ahLst/>
                <a:cxnLst/>
                <a:rect l="l" t="t" r="r" b="b"/>
                <a:pathLst>
                  <a:path w="244" h="10455" extrusionOk="0">
                    <a:moveTo>
                      <a:pt x="1" y="1"/>
                    </a:moveTo>
                    <a:lnTo>
                      <a:pt x="1" y="10454"/>
                    </a:lnTo>
                    <a:lnTo>
                      <a:pt x="244" y="10454"/>
                    </a:lnTo>
                    <a:lnTo>
                      <a:pt x="24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95" name="Google Shape;4495;p32"/>
              <p:cNvSpPr/>
              <p:nvPr/>
            </p:nvSpPr>
            <p:spPr>
              <a:xfrm>
                <a:off x="1327126" y="6478637"/>
                <a:ext cx="3499" cy="150785"/>
              </a:xfrm>
              <a:custGeom>
                <a:avLst/>
                <a:gdLst/>
                <a:ahLst/>
                <a:cxnLst/>
                <a:rect l="l" t="t" r="r" b="b"/>
                <a:pathLst>
                  <a:path w="244" h="10515" extrusionOk="0">
                    <a:moveTo>
                      <a:pt x="1" y="0"/>
                    </a:moveTo>
                    <a:lnTo>
                      <a:pt x="1" y="10514"/>
                    </a:lnTo>
                    <a:lnTo>
                      <a:pt x="244" y="10514"/>
                    </a:lnTo>
                    <a:lnTo>
                      <a:pt x="24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96" name="Google Shape;4496;p32"/>
              <p:cNvSpPr/>
              <p:nvPr/>
            </p:nvSpPr>
            <p:spPr>
              <a:xfrm>
                <a:off x="1327126" y="8019455"/>
                <a:ext cx="3499" cy="150785"/>
              </a:xfrm>
              <a:custGeom>
                <a:avLst/>
                <a:gdLst/>
                <a:ahLst/>
                <a:cxnLst/>
                <a:rect l="l" t="t" r="r" b="b"/>
                <a:pathLst>
                  <a:path w="244" h="10515" extrusionOk="0">
                    <a:moveTo>
                      <a:pt x="1" y="0"/>
                    </a:moveTo>
                    <a:lnTo>
                      <a:pt x="1" y="10514"/>
                    </a:lnTo>
                    <a:lnTo>
                      <a:pt x="244" y="10514"/>
                    </a:lnTo>
                    <a:lnTo>
                      <a:pt x="24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97" name="Google Shape;4497;p32"/>
              <p:cNvSpPr/>
              <p:nvPr/>
            </p:nvSpPr>
            <p:spPr>
              <a:xfrm>
                <a:off x="1327126" y="5862476"/>
                <a:ext cx="3499" cy="150785"/>
              </a:xfrm>
              <a:custGeom>
                <a:avLst/>
                <a:gdLst/>
                <a:ahLst/>
                <a:cxnLst/>
                <a:rect l="l" t="t" r="r" b="b"/>
                <a:pathLst>
                  <a:path w="244" h="10515" extrusionOk="0">
                    <a:moveTo>
                      <a:pt x="1" y="1"/>
                    </a:moveTo>
                    <a:lnTo>
                      <a:pt x="1" y="10515"/>
                    </a:lnTo>
                    <a:lnTo>
                      <a:pt x="244" y="10515"/>
                    </a:lnTo>
                    <a:lnTo>
                      <a:pt x="24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98" name="Google Shape;4498;p32"/>
              <p:cNvSpPr/>
              <p:nvPr/>
            </p:nvSpPr>
            <p:spPr>
              <a:xfrm>
                <a:off x="1327126" y="7095658"/>
                <a:ext cx="3499" cy="149910"/>
              </a:xfrm>
              <a:custGeom>
                <a:avLst/>
                <a:gdLst/>
                <a:ahLst/>
                <a:cxnLst/>
                <a:rect l="l" t="t" r="r" b="b"/>
                <a:pathLst>
                  <a:path w="244" h="10454" extrusionOk="0">
                    <a:moveTo>
                      <a:pt x="1" y="1"/>
                    </a:moveTo>
                    <a:lnTo>
                      <a:pt x="1" y="10454"/>
                    </a:lnTo>
                    <a:lnTo>
                      <a:pt x="244" y="10454"/>
                    </a:lnTo>
                    <a:lnTo>
                      <a:pt x="24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99" name="Google Shape;4499;p32"/>
              <p:cNvSpPr/>
              <p:nvPr/>
            </p:nvSpPr>
            <p:spPr>
              <a:xfrm>
                <a:off x="1327126" y="7403294"/>
                <a:ext cx="3499" cy="150785"/>
              </a:xfrm>
              <a:custGeom>
                <a:avLst/>
                <a:gdLst/>
                <a:ahLst/>
                <a:cxnLst/>
                <a:rect l="l" t="t" r="r" b="b"/>
                <a:pathLst>
                  <a:path w="244" h="10515" extrusionOk="0">
                    <a:moveTo>
                      <a:pt x="1" y="1"/>
                    </a:moveTo>
                    <a:lnTo>
                      <a:pt x="1" y="10515"/>
                    </a:lnTo>
                    <a:lnTo>
                      <a:pt x="244" y="10515"/>
                    </a:lnTo>
                    <a:lnTo>
                      <a:pt x="24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00" name="Google Shape;4500;p32"/>
              <p:cNvSpPr/>
              <p:nvPr/>
            </p:nvSpPr>
            <p:spPr>
              <a:xfrm>
                <a:off x="1327126" y="6787147"/>
                <a:ext cx="3499" cy="149910"/>
              </a:xfrm>
              <a:custGeom>
                <a:avLst/>
                <a:gdLst/>
                <a:ahLst/>
                <a:cxnLst/>
                <a:rect l="l" t="t" r="r" b="b"/>
                <a:pathLst>
                  <a:path w="244" h="10454" extrusionOk="0">
                    <a:moveTo>
                      <a:pt x="1" y="0"/>
                    </a:moveTo>
                    <a:lnTo>
                      <a:pt x="1" y="10454"/>
                    </a:lnTo>
                    <a:lnTo>
                      <a:pt x="244" y="10454"/>
                    </a:lnTo>
                    <a:lnTo>
                      <a:pt x="24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01" name="Google Shape;4501;p32"/>
              <p:cNvSpPr/>
              <p:nvPr/>
            </p:nvSpPr>
            <p:spPr>
              <a:xfrm>
                <a:off x="1327126" y="5583606"/>
                <a:ext cx="3499" cy="121144"/>
              </a:xfrm>
              <a:custGeom>
                <a:avLst/>
                <a:gdLst/>
                <a:ahLst/>
                <a:cxnLst/>
                <a:rect l="l" t="t" r="r" b="b"/>
                <a:pathLst>
                  <a:path w="244" h="8448" extrusionOk="0">
                    <a:moveTo>
                      <a:pt x="1" y="0"/>
                    </a:moveTo>
                    <a:lnTo>
                      <a:pt x="1" y="8448"/>
                    </a:lnTo>
                    <a:lnTo>
                      <a:pt x="244" y="8448"/>
                    </a:lnTo>
                    <a:lnTo>
                      <a:pt x="24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02" name="Google Shape;4502;p32"/>
              <p:cNvSpPr/>
              <p:nvPr/>
            </p:nvSpPr>
            <p:spPr>
              <a:xfrm>
                <a:off x="1327126" y="6632892"/>
                <a:ext cx="3499" cy="150785"/>
              </a:xfrm>
              <a:custGeom>
                <a:avLst/>
                <a:gdLst/>
                <a:ahLst/>
                <a:cxnLst/>
                <a:rect l="l" t="t" r="r" b="b"/>
                <a:pathLst>
                  <a:path w="244" h="10515" extrusionOk="0">
                    <a:moveTo>
                      <a:pt x="1" y="0"/>
                    </a:moveTo>
                    <a:lnTo>
                      <a:pt x="1" y="10514"/>
                    </a:lnTo>
                    <a:lnTo>
                      <a:pt x="244" y="10514"/>
                    </a:lnTo>
                    <a:lnTo>
                      <a:pt x="24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03" name="Google Shape;4503;p32"/>
              <p:cNvSpPr/>
              <p:nvPr/>
            </p:nvSpPr>
            <p:spPr>
              <a:xfrm>
                <a:off x="1327126" y="8173711"/>
                <a:ext cx="3499" cy="150785"/>
              </a:xfrm>
              <a:custGeom>
                <a:avLst/>
                <a:gdLst/>
                <a:ahLst/>
                <a:cxnLst/>
                <a:rect l="l" t="t" r="r" b="b"/>
                <a:pathLst>
                  <a:path w="244" h="10515" extrusionOk="0">
                    <a:moveTo>
                      <a:pt x="1" y="0"/>
                    </a:moveTo>
                    <a:lnTo>
                      <a:pt x="1" y="10514"/>
                    </a:lnTo>
                    <a:lnTo>
                      <a:pt x="244" y="10514"/>
                    </a:lnTo>
                    <a:lnTo>
                      <a:pt x="24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04" name="Google Shape;4504;p32"/>
              <p:cNvSpPr/>
              <p:nvPr/>
            </p:nvSpPr>
            <p:spPr>
              <a:xfrm>
                <a:off x="1327126" y="8327966"/>
                <a:ext cx="3499" cy="149910"/>
              </a:xfrm>
              <a:custGeom>
                <a:avLst/>
                <a:gdLst/>
                <a:ahLst/>
                <a:cxnLst/>
                <a:rect l="l" t="t" r="r" b="b"/>
                <a:pathLst>
                  <a:path w="244" h="10454" extrusionOk="0">
                    <a:moveTo>
                      <a:pt x="1" y="0"/>
                    </a:moveTo>
                    <a:lnTo>
                      <a:pt x="1" y="10454"/>
                    </a:lnTo>
                    <a:lnTo>
                      <a:pt x="244" y="10454"/>
                    </a:lnTo>
                    <a:lnTo>
                      <a:pt x="24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05" name="Google Shape;4505;p32"/>
              <p:cNvSpPr/>
              <p:nvPr/>
            </p:nvSpPr>
            <p:spPr>
              <a:xfrm>
                <a:off x="1327126" y="7557550"/>
                <a:ext cx="3499" cy="149925"/>
              </a:xfrm>
              <a:custGeom>
                <a:avLst/>
                <a:gdLst/>
                <a:ahLst/>
                <a:cxnLst/>
                <a:rect l="l" t="t" r="r" b="b"/>
                <a:pathLst>
                  <a:path w="244" h="10455" extrusionOk="0">
                    <a:moveTo>
                      <a:pt x="1" y="1"/>
                    </a:moveTo>
                    <a:lnTo>
                      <a:pt x="1" y="10454"/>
                    </a:lnTo>
                    <a:lnTo>
                      <a:pt x="244" y="10454"/>
                    </a:lnTo>
                    <a:lnTo>
                      <a:pt x="24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06" name="Google Shape;4506;p32"/>
              <p:cNvSpPr/>
              <p:nvPr/>
            </p:nvSpPr>
            <p:spPr>
              <a:xfrm>
                <a:off x="1327126" y="6170986"/>
                <a:ext cx="3499" cy="149925"/>
              </a:xfrm>
              <a:custGeom>
                <a:avLst/>
                <a:gdLst/>
                <a:ahLst/>
                <a:cxnLst/>
                <a:rect l="l" t="t" r="r" b="b"/>
                <a:pathLst>
                  <a:path w="244" h="10455" extrusionOk="0">
                    <a:moveTo>
                      <a:pt x="1" y="1"/>
                    </a:moveTo>
                    <a:lnTo>
                      <a:pt x="1" y="10454"/>
                    </a:lnTo>
                    <a:lnTo>
                      <a:pt x="244" y="10454"/>
                    </a:lnTo>
                    <a:lnTo>
                      <a:pt x="24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07" name="Google Shape;4507;p32"/>
              <p:cNvSpPr/>
              <p:nvPr/>
            </p:nvSpPr>
            <p:spPr>
              <a:xfrm>
                <a:off x="1327126" y="5708220"/>
                <a:ext cx="3499" cy="150785"/>
              </a:xfrm>
              <a:custGeom>
                <a:avLst/>
                <a:gdLst/>
                <a:ahLst/>
                <a:cxnLst/>
                <a:rect l="l" t="t" r="r" b="b"/>
                <a:pathLst>
                  <a:path w="244" h="10515" extrusionOk="0">
                    <a:moveTo>
                      <a:pt x="1" y="1"/>
                    </a:moveTo>
                    <a:lnTo>
                      <a:pt x="1" y="10515"/>
                    </a:lnTo>
                    <a:lnTo>
                      <a:pt x="244" y="10515"/>
                    </a:lnTo>
                    <a:lnTo>
                      <a:pt x="24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08" name="Google Shape;4508;p32"/>
              <p:cNvSpPr/>
              <p:nvPr/>
            </p:nvSpPr>
            <p:spPr>
              <a:xfrm>
                <a:off x="1327126" y="7711805"/>
                <a:ext cx="3499" cy="149925"/>
              </a:xfrm>
              <a:custGeom>
                <a:avLst/>
                <a:gdLst/>
                <a:ahLst/>
                <a:cxnLst/>
                <a:rect l="l" t="t" r="r" b="b"/>
                <a:pathLst>
                  <a:path w="244" h="10455" extrusionOk="0">
                    <a:moveTo>
                      <a:pt x="1" y="1"/>
                    </a:moveTo>
                    <a:lnTo>
                      <a:pt x="1" y="10454"/>
                    </a:lnTo>
                    <a:lnTo>
                      <a:pt x="244" y="10454"/>
                    </a:lnTo>
                    <a:lnTo>
                      <a:pt x="24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09" name="Google Shape;4509;p32"/>
              <p:cNvSpPr/>
              <p:nvPr/>
            </p:nvSpPr>
            <p:spPr>
              <a:xfrm>
                <a:off x="1327126" y="7866075"/>
                <a:ext cx="3499" cy="149910"/>
              </a:xfrm>
              <a:custGeom>
                <a:avLst/>
                <a:gdLst/>
                <a:ahLst/>
                <a:cxnLst/>
                <a:rect l="l" t="t" r="r" b="b"/>
                <a:pathLst>
                  <a:path w="244" h="10454" extrusionOk="0">
                    <a:moveTo>
                      <a:pt x="1" y="0"/>
                    </a:moveTo>
                    <a:lnTo>
                      <a:pt x="1" y="10453"/>
                    </a:lnTo>
                    <a:lnTo>
                      <a:pt x="244" y="10453"/>
                    </a:lnTo>
                    <a:lnTo>
                      <a:pt x="24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10" name="Google Shape;4510;p32"/>
              <p:cNvSpPr/>
              <p:nvPr/>
            </p:nvSpPr>
            <p:spPr>
              <a:xfrm>
                <a:off x="1327126" y="6941403"/>
                <a:ext cx="3499" cy="149910"/>
              </a:xfrm>
              <a:custGeom>
                <a:avLst/>
                <a:gdLst/>
                <a:ahLst/>
                <a:cxnLst/>
                <a:rect l="l" t="t" r="r" b="b"/>
                <a:pathLst>
                  <a:path w="244" h="10454" extrusionOk="0">
                    <a:moveTo>
                      <a:pt x="1" y="0"/>
                    </a:moveTo>
                    <a:lnTo>
                      <a:pt x="1" y="10454"/>
                    </a:lnTo>
                    <a:lnTo>
                      <a:pt x="244" y="10454"/>
                    </a:lnTo>
                    <a:lnTo>
                      <a:pt x="24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11" name="Google Shape;4511;p32"/>
              <p:cNvSpPr/>
              <p:nvPr/>
            </p:nvSpPr>
            <p:spPr>
              <a:xfrm>
                <a:off x="1481382" y="8019455"/>
                <a:ext cx="3499" cy="150785"/>
              </a:xfrm>
              <a:custGeom>
                <a:avLst/>
                <a:gdLst/>
                <a:ahLst/>
                <a:cxnLst/>
                <a:rect l="l" t="t" r="r" b="b"/>
                <a:pathLst>
                  <a:path w="244" h="10515" extrusionOk="0">
                    <a:moveTo>
                      <a:pt x="1" y="0"/>
                    </a:moveTo>
                    <a:lnTo>
                      <a:pt x="1" y="10514"/>
                    </a:lnTo>
                    <a:lnTo>
                      <a:pt x="244" y="10514"/>
                    </a:lnTo>
                    <a:lnTo>
                      <a:pt x="24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12" name="Google Shape;4512;p32"/>
              <p:cNvSpPr/>
              <p:nvPr/>
            </p:nvSpPr>
            <p:spPr>
              <a:xfrm>
                <a:off x="1481382" y="7711805"/>
                <a:ext cx="3499" cy="149925"/>
              </a:xfrm>
              <a:custGeom>
                <a:avLst/>
                <a:gdLst/>
                <a:ahLst/>
                <a:cxnLst/>
                <a:rect l="l" t="t" r="r" b="b"/>
                <a:pathLst>
                  <a:path w="244" h="10455" extrusionOk="0">
                    <a:moveTo>
                      <a:pt x="1" y="1"/>
                    </a:moveTo>
                    <a:lnTo>
                      <a:pt x="1" y="10454"/>
                    </a:lnTo>
                    <a:lnTo>
                      <a:pt x="244" y="10454"/>
                    </a:lnTo>
                    <a:lnTo>
                      <a:pt x="24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13" name="Google Shape;4513;p32"/>
              <p:cNvSpPr/>
              <p:nvPr/>
            </p:nvSpPr>
            <p:spPr>
              <a:xfrm>
                <a:off x="1481382" y="6325242"/>
                <a:ext cx="3499" cy="149925"/>
              </a:xfrm>
              <a:custGeom>
                <a:avLst/>
                <a:gdLst/>
                <a:ahLst/>
                <a:cxnLst/>
                <a:rect l="l" t="t" r="r" b="b"/>
                <a:pathLst>
                  <a:path w="244" h="10455" extrusionOk="0">
                    <a:moveTo>
                      <a:pt x="1" y="1"/>
                    </a:moveTo>
                    <a:lnTo>
                      <a:pt x="1" y="10454"/>
                    </a:lnTo>
                    <a:lnTo>
                      <a:pt x="244" y="10454"/>
                    </a:lnTo>
                    <a:lnTo>
                      <a:pt x="24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14" name="Google Shape;4514;p32"/>
              <p:cNvSpPr/>
              <p:nvPr/>
            </p:nvSpPr>
            <p:spPr>
              <a:xfrm>
                <a:off x="1481382" y="7866075"/>
                <a:ext cx="3499" cy="149910"/>
              </a:xfrm>
              <a:custGeom>
                <a:avLst/>
                <a:gdLst/>
                <a:ahLst/>
                <a:cxnLst/>
                <a:rect l="l" t="t" r="r" b="b"/>
                <a:pathLst>
                  <a:path w="244" h="10454" extrusionOk="0">
                    <a:moveTo>
                      <a:pt x="1" y="0"/>
                    </a:moveTo>
                    <a:lnTo>
                      <a:pt x="1" y="10453"/>
                    </a:lnTo>
                    <a:lnTo>
                      <a:pt x="244" y="10453"/>
                    </a:lnTo>
                    <a:lnTo>
                      <a:pt x="24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15" name="Google Shape;4515;p32"/>
              <p:cNvSpPr/>
              <p:nvPr/>
            </p:nvSpPr>
            <p:spPr>
              <a:xfrm>
                <a:off x="1481382" y="7403294"/>
                <a:ext cx="3499" cy="150785"/>
              </a:xfrm>
              <a:custGeom>
                <a:avLst/>
                <a:gdLst/>
                <a:ahLst/>
                <a:cxnLst/>
                <a:rect l="l" t="t" r="r" b="b"/>
                <a:pathLst>
                  <a:path w="244" h="10515" extrusionOk="0">
                    <a:moveTo>
                      <a:pt x="1" y="1"/>
                    </a:moveTo>
                    <a:lnTo>
                      <a:pt x="1" y="10515"/>
                    </a:lnTo>
                    <a:lnTo>
                      <a:pt x="244" y="10515"/>
                    </a:lnTo>
                    <a:lnTo>
                      <a:pt x="24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16" name="Google Shape;4516;p32"/>
              <p:cNvSpPr/>
              <p:nvPr/>
            </p:nvSpPr>
            <p:spPr>
              <a:xfrm>
                <a:off x="1481382" y="5708220"/>
                <a:ext cx="3499" cy="150785"/>
              </a:xfrm>
              <a:custGeom>
                <a:avLst/>
                <a:gdLst/>
                <a:ahLst/>
                <a:cxnLst/>
                <a:rect l="l" t="t" r="r" b="b"/>
                <a:pathLst>
                  <a:path w="244" h="10515" extrusionOk="0">
                    <a:moveTo>
                      <a:pt x="1" y="1"/>
                    </a:moveTo>
                    <a:lnTo>
                      <a:pt x="1" y="10515"/>
                    </a:lnTo>
                    <a:lnTo>
                      <a:pt x="244" y="10515"/>
                    </a:lnTo>
                    <a:lnTo>
                      <a:pt x="24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17" name="Google Shape;4517;p32"/>
              <p:cNvSpPr/>
              <p:nvPr/>
            </p:nvSpPr>
            <p:spPr>
              <a:xfrm>
                <a:off x="1481382" y="8173711"/>
                <a:ext cx="3499" cy="150785"/>
              </a:xfrm>
              <a:custGeom>
                <a:avLst/>
                <a:gdLst/>
                <a:ahLst/>
                <a:cxnLst/>
                <a:rect l="l" t="t" r="r" b="b"/>
                <a:pathLst>
                  <a:path w="244" h="10515" extrusionOk="0">
                    <a:moveTo>
                      <a:pt x="1" y="0"/>
                    </a:moveTo>
                    <a:lnTo>
                      <a:pt x="1" y="10514"/>
                    </a:lnTo>
                    <a:lnTo>
                      <a:pt x="244" y="10514"/>
                    </a:lnTo>
                    <a:lnTo>
                      <a:pt x="24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18" name="Google Shape;4518;p32"/>
              <p:cNvSpPr/>
              <p:nvPr/>
            </p:nvSpPr>
            <p:spPr>
              <a:xfrm>
                <a:off x="1481382" y="6632892"/>
                <a:ext cx="3499" cy="150785"/>
              </a:xfrm>
              <a:custGeom>
                <a:avLst/>
                <a:gdLst/>
                <a:ahLst/>
                <a:cxnLst/>
                <a:rect l="l" t="t" r="r" b="b"/>
                <a:pathLst>
                  <a:path w="244" h="10515" extrusionOk="0">
                    <a:moveTo>
                      <a:pt x="1" y="0"/>
                    </a:moveTo>
                    <a:lnTo>
                      <a:pt x="1" y="10514"/>
                    </a:lnTo>
                    <a:lnTo>
                      <a:pt x="244" y="10514"/>
                    </a:lnTo>
                    <a:lnTo>
                      <a:pt x="24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19" name="Google Shape;4519;p32"/>
              <p:cNvSpPr/>
              <p:nvPr/>
            </p:nvSpPr>
            <p:spPr>
              <a:xfrm>
                <a:off x="1481382" y="6787147"/>
                <a:ext cx="3499" cy="149910"/>
              </a:xfrm>
              <a:custGeom>
                <a:avLst/>
                <a:gdLst/>
                <a:ahLst/>
                <a:cxnLst/>
                <a:rect l="l" t="t" r="r" b="b"/>
                <a:pathLst>
                  <a:path w="244" h="10454" extrusionOk="0">
                    <a:moveTo>
                      <a:pt x="1" y="0"/>
                    </a:moveTo>
                    <a:lnTo>
                      <a:pt x="1" y="10454"/>
                    </a:lnTo>
                    <a:lnTo>
                      <a:pt x="244" y="10454"/>
                    </a:lnTo>
                    <a:lnTo>
                      <a:pt x="24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20" name="Google Shape;4520;p32"/>
              <p:cNvSpPr/>
              <p:nvPr/>
            </p:nvSpPr>
            <p:spPr>
              <a:xfrm>
                <a:off x="1481382" y="8327966"/>
                <a:ext cx="3499" cy="106331"/>
              </a:xfrm>
              <a:custGeom>
                <a:avLst/>
                <a:gdLst/>
                <a:ahLst/>
                <a:cxnLst/>
                <a:rect l="l" t="t" r="r" b="b"/>
                <a:pathLst>
                  <a:path w="244" h="7415" extrusionOk="0">
                    <a:moveTo>
                      <a:pt x="1" y="0"/>
                    </a:moveTo>
                    <a:lnTo>
                      <a:pt x="1" y="7415"/>
                    </a:lnTo>
                    <a:cubicBezTo>
                      <a:pt x="62" y="7354"/>
                      <a:pt x="183" y="7293"/>
                      <a:pt x="244" y="7233"/>
                    </a:cubicBezTo>
                    <a:lnTo>
                      <a:pt x="24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21" name="Google Shape;4521;p32"/>
              <p:cNvSpPr/>
              <p:nvPr/>
            </p:nvSpPr>
            <p:spPr>
              <a:xfrm>
                <a:off x="1481382" y="7095658"/>
                <a:ext cx="3499" cy="149910"/>
              </a:xfrm>
              <a:custGeom>
                <a:avLst/>
                <a:gdLst/>
                <a:ahLst/>
                <a:cxnLst/>
                <a:rect l="l" t="t" r="r" b="b"/>
                <a:pathLst>
                  <a:path w="244" h="10454" extrusionOk="0">
                    <a:moveTo>
                      <a:pt x="1" y="1"/>
                    </a:moveTo>
                    <a:lnTo>
                      <a:pt x="1" y="10454"/>
                    </a:lnTo>
                    <a:lnTo>
                      <a:pt x="244" y="10454"/>
                    </a:lnTo>
                    <a:lnTo>
                      <a:pt x="24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22" name="Google Shape;4522;p32"/>
              <p:cNvSpPr/>
              <p:nvPr/>
            </p:nvSpPr>
            <p:spPr>
              <a:xfrm>
                <a:off x="1481382" y="6170986"/>
                <a:ext cx="3499" cy="149925"/>
              </a:xfrm>
              <a:custGeom>
                <a:avLst/>
                <a:gdLst/>
                <a:ahLst/>
                <a:cxnLst/>
                <a:rect l="l" t="t" r="r" b="b"/>
                <a:pathLst>
                  <a:path w="244" h="10455" extrusionOk="0">
                    <a:moveTo>
                      <a:pt x="1" y="1"/>
                    </a:moveTo>
                    <a:lnTo>
                      <a:pt x="1" y="10454"/>
                    </a:lnTo>
                    <a:lnTo>
                      <a:pt x="244" y="10454"/>
                    </a:lnTo>
                    <a:lnTo>
                      <a:pt x="24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23" name="Google Shape;4523;p32"/>
              <p:cNvSpPr/>
              <p:nvPr/>
            </p:nvSpPr>
            <p:spPr>
              <a:xfrm>
                <a:off x="1481382" y="5583606"/>
                <a:ext cx="3499" cy="121144"/>
              </a:xfrm>
              <a:custGeom>
                <a:avLst/>
                <a:gdLst/>
                <a:ahLst/>
                <a:cxnLst/>
                <a:rect l="l" t="t" r="r" b="b"/>
                <a:pathLst>
                  <a:path w="244" h="8448" extrusionOk="0">
                    <a:moveTo>
                      <a:pt x="1" y="0"/>
                    </a:moveTo>
                    <a:lnTo>
                      <a:pt x="1" y="8448"/>
                    </a:lnTo>
                    <a:lnTo>
                      <a:pt x="244" y="8448"/>
                    </a:lnTo>
                    <a:lnTo>
                      <a:pt x="24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24" name="Google Shape;4524;p32"/>
              <p:cNvSpPr/>
              <p:nvPr/>
            </p:nvSpPr>
            <p:spPr>
              <a:xfrm>
                <a:off x="1481382" y="5862476"/>
                <a:ext cx="3499" cy="150785"/>
              </a:xfrm>
              <a:custGeom>
                <a:avLst/>
                <a:gdLst/>
                <a:ahLst/>
                <a:cxnLst/>
                <a:rect l="l" t="t" r="r" b="b"/>
                <a:pathLst>
                  <a:path w="244" h="10515" extrusionOk="0">
                    <a:moveTo>
                      <a:pt x="1" y="1"/>
                    </a:moveTo>
                    <a:lnTo>
                      <a:pt x="1" y="10515"/>
                    </a:lnTo>
                    <a:lnTo>
                      <a:pt x="244" y="10515"/>
                    </a:lnTo>
                    <a:lnTo>
                      <a:pt x="24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25" name="Google Shape;4525;p32"/>
              <p:cNvSpPr/>
              <p:nvPr/>
            </p:nvSpPr>
            <p:spPr>
              <a:xfrm>
                <a:off x="1481382" y="6941403"/>
                <a:ext cx="3499" cy="149910"/>
              </a:xfrm>
              <a:custGeom>
                <a:avLst/>
                <a:gdLst/>
                <a:ahLst/>
                <a:cxnLst/>
                <a:rect l="l" t="t" r="r" b="b"/>
                <a:pathLst>
                  <a:path w="244" h="10454" extrusionOk="0">
                    <a:moveTo>
                      <a:pt x="1" y="0"/>
                    </a:moveTo>
                    <a:lnTo>
                      <a:pt x="1" y="10454"/>
                    </a:lnTo>
                    <a:lnTo>
                      <a:pt x="244" y="10454"/>
                    </a:lnTo>
                    <a:lnTo>
                      <a:pt x="24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26" name="Google Shape;4526;p32"/>
              <p:cNvSpPr/>
              <p:nvPr/>
            </p:nvSpPr>
            <p:spPr>
              <a:xfrm>
                <a:off x="1481382" y="6478637"/>
                <a:ext cx="3499" cy="150785"/>
              </a:xfrm>
              <a:custGeom>
                <a:avLst/>
                <a:gdLst/>
                <a:ahLst/>
                <a:cxnLst/>
                <a:rect l="l" t="t" r="r" b="b"/>
                <a:pathLst>
                  <a:path w="244" h="10515" extrusionOk="0">
                    <a:moveTo>
                      <a:pt x="1" y="0"/>
                    </a:moveTo>
                    <a:lnTo>
                      <a:pt x="1" y="10514"/>
                    </a:lnTo>
                    <a:lnTo>
                      <a:pt x="244" y="10514"/>
                    </a:lnTo>
                    <a:lnTo>
                      <a:pt x="24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27" name="Google Shape;4527;p32"/>
              <p:cNvSpPr/>
              <p:nvPr/>
            </p:nvSpPr>
            <p:spPr>
              <a:xfrm>
                <a:off x="1481382" y="7249039"/>
                <a:ext cx="3499" cy="150785"/>
              </a:xfrm>
              <a:custGeom>
                <a:avLst/>
                <a:gdLst/>
                <a:ahLst/>
                <a:cxnLst/>
                <a:rect l="l" t="t" r="r" b="b"/>
                <a:pathLst>
                  <a:path w="244" h="10515" extrusionOk="0">
                    <a:moveTo>
                      <a:pt x="1" y="1"/>
                    </a:moveTo>
                    <a:lnTo>
                      <a:pt x="1" y="10515"/>
                    </a:lnTo>
                    <a:lnTo>
                      <a:pt x="244" y="10515"/>
                    </a:lnTo>
                    <a:lnTo>
                      <a:pt x="24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28" name="Google Shape;4528;p32"/>
              <p:cNvSpPr/>
              <p:nvPr/>
            </p:nvSpPr>
            <p:spPr>
              <a:xfrm>
                <a:off x="1481382" y="7557550"/>
                <a:ext cx="3499" cy="149925"/>
              </a:xfrm>
              <a:custGeom>
                <a:avLst/>
                <a:gdLst/>
                <a:ahLst/>
                <a:cxnLst/>
                <a:rect l="l" t="t" r="r" b="b"/>
                <a:pathLst>
                  <a:path w="244" h="10455" extrusionOk="0">
                    <a:moveTo>
                      <a:pt x="1" y="1"/>
                    </a:moveTo>
                    <a:lnTo>
                      <a:pt x="1" y="10454"/>
                    </a:lnTo>
                    <a:lnTo>
                      <a:pt x="244" y="10454"/>
                    </a:lnTo>
                    <a:lnTo>
                      <a:pt x="24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29" name="Google Shape;4529;p32"/>
              <p:cNvSpPr/>
              <p:nvPr/>
            </p:nvSpPr>
            <p:spPr>
              <a:xfrm>
                <a:off x="1481382" y="6016731"/>
                <a:ext cx="3499" cy="149925"/>
              </a:xfrm>
              <a:custGeom>
                <a:avLst/>
                <a:gdLst/>
                <a:ahLst/>
                <a:cxnLst/>
                <a:rect l="l" t="t" r="r" b="b"/>
                <a:pathLst>
                  <a:path w="244" h="10455" extrusionOk="0">
                    <a:moveTo>
                      <a:pt x="1" y="1"/>
                    </a:moveTo>
                    <a:lnTo>
                      <a:pt x="1" y="10454"/>
                    </a:lnTo>
                    <a:lnTo>
                      <a:pt x="244" y="10454"/>
                    </a:lnTo>
                    <a:lnTo>
                      <a:pt x="24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30" name="Google Shape;4530;p32"/>
              <p:cNvSpPr/>
              <p:nvPr/>
            </p:nvSpPr>
            <p:spPr>
              <a:xfrm>
                <a:off x="1634777" y="5583606"/>
                <a:ext cx="4359" cy="121144"/>
              </a:xfrm>
              <a:custGeom>
                <a:avLst/>
                <a:gdLst/>
                <a:ahLst/>
                <a:cxnLst/>
                <a:rect l="l" t="t" r="r" b="b"/>
                <a:pathLst>
                  <a:path w="304" h="8448" extrusionOk="0">
                    <a:moveTo>
                      <a:pt x="0" y="0"/>
                    </a:moveTo>
                    <a:lnTo>
                      <a:pt x="0" y="8448"/>
                    </a:lnTo>
                    <a:lnTo>
                      <a:pt x="304" y="8448"/>
                    </a:lnTo>
                    <a:lnTo>
                      <a:pt x="30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31" name="Google Shape;4531;p32"/>
              <p:cNvSpPr/>
              <p:nvPr/>
            </p:nvSpPr>
            <p:spPr>
              <a:xfrm>
                <a:off x="1634777" y="7557550"/>
                <a:ext cx="4359" cy="149925"/>
              </a:xfrm>
              <a:custGeom>
                <a:avLst/>
                <a:gdLst/>
                <a:ahLst/>
                <a:cxnLst/>
                <a:rect l="l" t="t" r="r" b="b"/>
                <a:pathLst>
                  <a:path w="304" h="10455" extrusionOk="0">
                    <a:moveTo>
                      <a:pt x="0" y="1"/>
                    </a:moveTo>
                    <a:lnTo>
                      <a:pt x="0" y="10454"/>
                    </a:lnTo>
                    <a:lnTo>
                      <a:pt x="304" y="10454"/>
                    </a:lnTo>
                    <a:lnTo>
                      <a:pt x="30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32" name="Google Shape;4532;p32"/>
              <p:cNvSpPr/>
              <p:nvPr/>
            </p:nvSpPr>
            <p:spPr>
              <a:xfrm>
                <a:off x="1634777" y="6016731"/>
                <a:ext cx="4359" cy="149925"/>
              </a:xfrm>
              <a:custGeom>
                <a:avLst/>
                <a:gdLst/>
                <a:ahLst/>
                <a:cxnLst/>
                <a:rect l="l" t="t" r="r" b="b"/>
                <a:pathLst>
                  <a:path w="304" h="10455" extrusionOk="0">
                    <a:moveTo>
                      <a:pt x="0" y="1"/>
                    </a:moveTo>
                    <a:lnTo>
                      <a:pt x="0" y="10454"/>
                    </a:lnTo>
                    <a:lnTo>
                      <a:pt x="304" y="10454"/>
                    </a:lnTo>
                    <a:lnTo>
                      <a:pt x="30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33" name="Google Shape;4533;p32"/>
              <p:cNvSpPr/>
              <p:nvPr/>
            </p:nvSpPr>
            <p:spPr>
              <a:xfrm>
                <a:off x="1634777" y="6170986"/>
                <a:ext cx="4359" cy="149925"/>
              </a:xfrm>
              <a:custGeom>
                <a:avLst/>
                <a:gdLst/>
                <a:ahLst/>
                <a:cxnLst/>
                <a:rect l="l" t="t" r="r" b="b"/>
                <a:pathLst>
                  <a:path w="304" h="10455" extrusionOk="0">
                    <a:moveTo>
                      <a:pt x="0" y="1"/>
                    </a:moveTo>
                    <a:lnTo>
                      <a:pt x="0" y="10454"/>
                    </a:lnTo>
                    <a:lnTo>
                      <a:pt x="304" y="10454"/>
                    </a:lnTo>
                    <a:lnTo>
                      <a:pt x="30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34" name="Google Shape;4534;p32"/>
              <p:cNvSpPr/>
              <p:nvPr/>
            </p:nvSpPr>
            <p:spPr>
              <a:xfrm>
                <a:off x="1634777" y="7866075"/>
                <a:ext cx="4359" cy="149910"/>
              </a:xfrm>
              <a:custGeom>
                <a:avLst/>
                <a:gdLst/>
                <a:ahLst/>
                <a:cxnLst/>
                <a:rect l="l" t="t" r="r" b="b"/>
                <a:pathLst>
                  <a:path w="304" h="10454" extrusionOk="0">
                    <a:moveTo>
                      <a:pt x="0" y="0"/>
                    </a:moveTo>
                    <a:lnTo>
                      <a:pt x="0" y="10453"/>
                    </a:lnTo>
                    <a:lnTo>
                      <a:pt x="304" y="10453"/>
                    </a:lnTo>
                    <a:lnTo>
                      <a:pt x="30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35" name="Google Shape;4535;p32"/>
              <p:cNvSpPr/>
              <p:nvPr/>
            </p:nvSpPr>
            <p:spPr>
              <a:xfrm>
                <a:off x="1634777" y="8019455"/>
                <a:ext cx="4359" cy="150785"/>
              </a:xfrm>
              <a:custGeom>
                <a:avLst/>
                <a:gdLst/>
                <a:ahLst/>
                <a:cxnLst/>
                <a:rect l="l" t="t" r="r" b="b"/>
                <a:pathLst>
                  <a:path w="304" h="10515" extrusionOk="0">
                    <a:moveTo>
                      <a:pt x="0" y="0"/>
                    </a:moveTo>
                    <a:lnTo>
                      <a:pt x="0" y="10514"/>
                    </a:lnTo>
                    <a:lnTo>
                      <a:pt x="304" y="10514"/>
                    </a:lnTo>
                    <a:lnTo>
                      <a:pt x="30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36" name="Google Shape;4536;p32"/>
              <p:cNvSpPr/>
              <p:nvPr/>
            </p:nvSpPr>
            <p:spPr>
              <a:xfrm>
                <a:off x="1634777" y="5708220"/>
                <a:ext cx="4359" cy="150785"/>
              </a:xfrm>
              <a:custGeom>
                <a:avLst/>
                <a:gdLst/>
                <a:ahLst/>
                <a:cxnLst/>
                <a:rect l="l" t="t" r="r" b="b"/>
                <a:pathLst>
                  <a:path w="304" h="10515" extrusionOk="0">
                    <a:moveTo>
                      <a:pt x="0" y="1"/>
                    </a:moveTo>
                    <a:lnTo>
                      <a:pt x="0" y="10515"/>
                    </a:lnTo>
                    <a:lnTo>
                      <a:pt x="304" y="10515"/>
                    </a:lnTo>
                    <a:lnTo>
                      <a:pt x="30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37" name="Google Shape;4537;p32"/>
              <p:cNvSpPr/>
              <p:nvPr/>
            </p:nvSpPr>
            <p:spPr>
              <a:xfrm>
                <a:off x="1634777" y="7095658"/>
                <a:ext cx="4359" cy="149910"/>
              </a:xfrm>
              <a:custGeom>
                <a:avLst/>
                <a:gdLst/>
                <a:ahLst/>
                <a:cxnLst/>
                <a:rect l="l" t="t" r="r" b="b"/>
                <a:pathLst>
                  <a:path w="304" h="10454" extrusionOk="0">
                    <a:moveTo>
                      <a:pt x="0" y="1"/>
                    </a:moveTo>
                    <a:lnTo>
                      <a:pt x="0" y="10454"/>
                    </a:lnTo>
                    <a:lnTo>
                      <a:pt x="304" y="10454"/>
                    </a:lnTo>
                    <a:lnTo>
                      <a:pt x="30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38" name="Google Shape;4538;p32"/>
              <p:cNvSpPr/>
              <p:nvPr/>
            </p:nvSpPr>
            <p:spPr>
              <a:xfrm>
                <a:off x="1634777" y="7249039"/>
                <a:ext cx="4359" cy="150785"/>
              </a:xfrm>
              <a:custGeom>
                <a:avLst/>
                <a:gdLst/>
                <a:ahLst/>
                <a:cxnLst/>
                <a:rect l="l" t="t" r="r" b="b"/>
                <a:pathLst>
                  <a:path w="304" h="10515" extrusionOk="0">
                    <a:moveTo>
                      <a:pt x="0" y="1"/>
                    </a:moveTo>
                    <a:lnTo>
                      <a:pt x="0" y="10515"/>
                    </a:lnTo>
                    <a:lnTo>
                      <a:pt x="304" y="10515"/>
                    </a:lnTo>
                    <a:lnTo>
                      <a:pt x="30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39" name="Google Shape;4539;p32"/>
              <p:cNvSpPr/>
              <p:nvPr/>
            </p:nvSpPr>
            <p:spPr>
              <a:xfrm>
                <a:off x="1634777" y="8173711"/>
                <a:ext cx="4359" cy="150785"/>
              </a:xfrm>
              <a:custGeom>
                <a:avLst/>
                <a:gdLst/>
                <a:ahLst/>
                <a:cxnLst/>
                <a:rect l="l" t="t" r="r" b="b"/>
                <a:pathLst>
                  <a:path w="304" h="10515" extrusionOk="0">
                    <a:moveTo>
                      <a:pt x="0" y="0"/>
                    </a:moveTo>
                    <a:lnTo>
                      <a:pt x="0" y="10514"/>
                    </a:lnTo>
                    <a:lnTo>
                      <a:pt x="304" y="10514"/>
                    </a:lnTo>
                    <a:lnTo>
                      <a:pt x="30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40" name="Google Shape;4540;p32"/>
              <p:cNvSpPr/>
              <p:nvPr/>
            </p:nvSpPr>
            <p:spPr>
              <a:xfrm>
                <a:off x="1634777" y="6787147"/>
                <a:ext cx="4359" cy="149910"/>
              </a:xfrm>
              <a:custGeom>
                <a:avLst/>
                <a:gdLst/>
                <a:ahLst/>
                <a:cxnLst/>
                <a:rect l="l" t="t" r="r" b="b"/>
                <a:pathLst>
                  <a:path w="304" h="10454" extrusionOk="0">
                    <a:moveTo>
                      <a:pt x="0" y="0"/>
                    </a:moveTo>
                    <a:lnTo>
                      <a:pt x="0" y="10454"/>
                    </a:lnTo>
                    <a:lnTo>
                      <a:pt x="304" y="10454"/>
                    </a:lnTo>
                    <a:lnTo>
                      <a:pt x="30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41" name="Google Shape;4541;p32"/>
              <p:cNvSpPr/>
              <p:nvPr/>
            </p:nvSpPr>
            <p:spPr>
              <a:xfrm>
                <a:off x="1634777" y="6478637"/>
                <a:ext cx="4359" cy="150785"/>
              </a:xfrm>
              <a:custGeom>
                <a:avLst/>
                <a:gdLst/>
                <a:ahLst/>
                <a:cxnLst/>
                <a:rect l="l" t="t" r="r" b="b"/>
                <a:pathLst>
                  <a:path w="304" h="10515" extrusionOk="0">
                    <a:moveTo>
                      <a:pt x="0" y="0"/>
                    </a:moveTo>
                    <a:lnTo>
                      <a:pt x="0" y="10514"/>
                    </a:lnTo>
                    <a:lnTo>
                      <a:pt x="304" y="10514"/>
                    </a:lnTo>
                    <a:lnTo>
                      <a:pt x="30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42" name="Google Shape;4542;p32"/>
              <p:cNvSpPr/>
              <p:nvPr/>
            </p:nvSpPr>
            <p:spPr>
              <a:xfrm>
                <a:off x="1634777" y="6325242"/>
                <a:ext cx="4359" cy="149925"/>
              </a:xfrm>
              <a:custGeom>
                <a:avLst/>
                <a:gdLst/>
                <a:ahLst/>
                <a:cxnLst/>
                <a:rect l="l" t="t" r="r" b="b"/>
                <a:pathLst>
                  <a:path w="304" h="10455" extrusionOk="0">
                    <a:moveTo>
                      <a:pt x="0" y="1"/>
                    </a:moveTo>
                    <a:lnTo>
                      <a:pt x="0" y="10454"/>
                    </a:lnTo>
                    <a:lnTo>
                      <a:pt x="304" y="10454"/>
                    </a:lnTo>
                    <a:lnTo>
                      <a:pt x="30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43" name="Google Shape;4543;p32"/>
              <p:cNvSpPr/>
              <p:nvPr/>
            </p:nvSpPr>
            <p:spPr>
              <a:xfrm>
                <a:off x="1634777" y="7711805"/>
                <a:ext cx="4359" cy="149925"/>
              </a:xfrm>
              <a:custGeom>
                <a:avLst/>
                <a:gdLst/>
                <a:ahLst/>
                <a:cxnLst/>
                <a:rect l="l" t="t" r="r" b="b"/>
                <a:pathLst>
                  <a:path w="304" h="10455" extrusionOk="0">
                    <a:moveTo>
                      <a:pt x="0" y="1"/>
                    </a:moveTo>
                    <a:lnTo>
                      <a:pt x="0" y="10454"/>
                    </a:lnTo>
                    <a:lnTo>
                      <a:pt x="304" y="10454"/>
                    </a:lnTo>
                    <a:lnTo>
                      <a:pt x="30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44" name="Google Shape;4544;p32"/>
              <p:cNvSpPr/>
              <p:nvPr/>
            </p:nvSpPr>
            <p:spPr>
              <a:xfrm>
                <a:off x="1634777" y="6941403"/>
                <a:ext cx="4359" cy="149910"/>
              </a:xfrm>
              <a:custGeom>
                <a:avLst/>
                <a:gdLst/>
                <a:ahLst/>
                <a:cxnLst/>
                <a:rect l="l" t="t" r="r" b="b"/>
                <a:pathLst>
                  <a:path w="304" h="10454" extrusionOk="0">
                    <a:moveTo>
                      <a:pt x="0" y="0"/>
                    </a:moveTo>
                    <a:lnTo>
                      <a:pt x="0" y="10454"/>
                    </a:lnTo>
                    <a:lnTo>
                      <a:pt x="304" y="10454"/>
                    </a:lnTo>
                    <a:lnTo>
                      <a:pt x="30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45" name="Google Shape;4545;p32"/>
              <p:cNvSpPr/>
              <p:nvPr/>
            </p:nvSpPr>
            <p:spPr>
              <a:xfrm>
                <a:off x="1634777" y="7403294"/>
                <a:ext cx="4359" cy="150785"/>
              </a:xfrm>
              <a:custGeom>
                <a:avLst/>
                <a:gdLst/>
                <a:ahLst/>
                <a:cxnLst/>
                <a:rect l="l" t="t" r="r" b="b"/>
                <a:pathLst>
                  <a:path w="304" h="10515" extrusionOk="0">
                    <a:moveTo>
                      <a:pt x="0" y="1"/>
                    </a:moveTo>
                    <a:lnTo>
                      <a:pt x="0" y="10515"/>
                    </a:lnTo>
                    <a:lnTo>
                      <a:pt x="304" y="10515"/>
                    </a:lnTo>
                    <a:lnTo>
                      <a:pt x="30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46" name="Google Shape;4546;p32"/>
              <p:cNvSpPr/>
              <p:nvPr/>
            </p:nvSpPr>
            <p:spPr>
              <a:xfrm>
                <a:off x="1634777" y="8327966"/>
                <a:ext cx="4359" cy="108955"/>
              </a:xfrm>
              <a:custGeom>
                <a:avLst/>
                <a:gdLst/>
                <a:ahLst/>
                <a:cxnLst/>
                <a:rect l="l" t="t" r="r" b="b"/>
                <a:pathLst>
                  <a:path w="304" h="7598" extrusionOk="0">
                    <a:moveTo>
                      <a:pt x="0" y="0"/>
                    </a:moveTo>
                    <a:lnTo>
                      <a:pt x="0" y="7597"/>
                    </a:lnTo>
                    <a:lnTo>
                      <a:pt x="304" y="7597"/>
                    </a:lnTo>
                    <a:lnTo>
                      <a:pt x="30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47" name="Google Shape;4547;p32"/>
              <p:cNvSpPr/>
              <p:nvPr/>
            </p:nvSpPr>
            <p:spPr>
              <a:xfrm>
                <a:off x="1634777" y="6632892"/>
                <a:ext cx="4359" cy="150785"/>
              </a:xfrm>
              <a:custGeom>
                <a:avLst/>
                <a:gdLst/>
                <a:ahLst/>
                <a:cxnLst/>
                <a:rect l="l" t="t" r="r" b="b"/>
                <a:pathLst>
                  <a:path w="304" h="10515" extrusionOk="0">
                    <a:moveTo>
                      <a:pt x="0" y="0"/>
                    </a:moveTo>
                    <a:lnTo>
                      <a:pt x="0" y="10514"/>
                    </a:lnTo>
                    <a:lnTo>
                      <a:pt x="304" y="10514"/>
                    </a:lnTo>
                    <a:lnTo>
                      <a:pt x="30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48" name="Google Shape;4548;p32"/>
              <p:cNvSpPr/>
              <p:nvPr/>
            </p:nvSpPr>
            <p:spPr>
              <a:xfrm>
                <a:off x="1634777" y="5862476"/>
                <a:ext cx="4359" cy="150785"/>
              </a:xfrm>
              <a:custGeom>
                <a:avLst/>
                <a:gdLst/>
                <a:ahLst/>
                <a:cxnLst/>
                <a:rect l="l" t="t" r="r" b="b"/>
                <a:pathLst>
                  <a:path w="304" h="10515" extrusionOk="0">
                    <a:moveTo>
                      <a:pt x="0" y="1"/>
                    </a:moveTo>
                    <a:lnTo>
                      <a:pt x="0" y="10515"/>
                    </a:lnTo>
                    <a:lnTo>
                      <a:pt x="304" y="10515"/>
                    </a:lnTo>
                    <a:lnTo>
                      <a:pt x="30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49" name="Google Shape;4549;p32"/>
              <p:cNvSpPr/>
              <p:nvPr/>
            </p:nvSpPr>
            <p:spPr>
              <a:xfrm>
                <a:off x="1789032" y="6941403"/>
                <a:ext cx="4359" cy="149910"/>
              </a:xfrm>
              <a:custGeom>
                <a:avLst/>
                <a:gdLst/>
                <a:ahLst/>
                <a:cxnLst/>
                <a:rect l="l" t="t" r="r" b="b"/>
                <a:pathLst>
                  <a:path w="304" h="10454" extrusionOk="0">
                    <a:moveTo>
                      <a:pt x="0" y="0"/>
                    </a:moveTo>
                    <a:lnTo>
                      <a:pt x="0" y="10454"/>
                    </a:lnTo>
                    <a:lnTo>
                      <a:pt x="304" y="10454"/>
                    </a:lnTo>
                    <a:lnTo>
                      <a:pt x="30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50" name="Google Shape;4550;p32"/>
              <p:cNvSpPr/>
              <p:nvPr/>
            </p:nvSpPr>
            <p:spPr>
              <a:xfrm>
                <a:off x="1789032" y="6787147"/>
                <a:ext cx="4359" cy="149910"/>
              </a:xfrm>
              <a:custGeom>
                <a:avLst/>
                <a:gdLst/>
                <a:ahLst/>
                <a:cxnLst/>
                <a:rect l="l" t="t" r="r" b="b"/>
                <a:pathLst>
                  <a:path w="304" h="10454" extrusionOk="0">
                    <a:moveTo>
                      <a:pt x="0" y="0"/>
                    </a:moveTo>
                    <a:lnTo>
                      <a:pt x="0" y="10454"/>
                    </a:lnTo>
                    <a:lnTo>
                      <a:pt x="304" y="10454"/>
                    </a:lnTo>
                    <a:lnTo>
                      <a:pt x="30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51" name="Google Shape;4551;p32"/>
              <p:cNvSpPr/>
              <p:nvPr/>
            </p:nvSpPr>
            <p:spPr>
              <a:xfrm>
                <a:off x="1789032" y="8019455"/>
                <a:ext cx="4359" cy="150785"/>
              </a:xfrm>
              <a:custGeom>
                <a:avLst/>
                <a:gdLst/>
                <a:ahLst/>
                <a:cxnLst/>
                <a:rect l="l" t="t" r="r" b="b"/>
                <a:pathLst>
                  <a:path w="304" h="10515" extrusionOk="0">
                    <a:moveTo>
                      <a:pt x="0" y="0"/>
                    </a:moveTo>
                    <a:lnTo>
                      <a:pt x="0" y="10514"/>
                    </a:lnTo>
                    <a:lnTo>
                      <a:pt x="304" y="10514"/>
                    </a:lnTo>
                    <a:lnTo>
                      <a:pt x="30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52" name="Google Shape;4552;p32"/>
              <p:cNvSpPr/>
              <p:nvPr/>
            </p:nvSpPr>
            <p:spPr>
              <a:xfrm>
                <a:off x="1789032" y="8327966"/>
                <a:ext cx="4359" cy="87159"/>
              </a:xfrm>
              <a:custGeom>
                <a:avLst/>
                <a:gdLst/>
                <a:ahLst/>
                <a:cxnLst/>
                <a:rect l="l" t="t" r="r" b="b"/>
                <a:pathLst>
                  <a:path w="304" h="6078" extrusionOk="0">
                    <a:moveTo>
                      <a:pt x="0" y="0"/>
                    </a:moveTo>
                    <a:lnTo>
                      <a:pt x="0" y="6078"/>
                    </a:lnTo>
                    <a:lnTo>
                      <a:pt x="304" y="6078"/>
                    </a:lnTo>
                    <a:lnTo>
                      <a:pt x="30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53" name="Google Shape;4553;p32"/>
              <p:cNvSpPr/>
              <p:nvPr/>
            </p:nvSpPr>
            <p:spPr>
              <a:xfrm>
                <a:off x="1789032" y="7095658"/>
                <a:ext cx="4359" cy="149910"/>
              </a:xfrm>
              <a:custGeom>
                <a:avLst/>
                <a:gdLst/>
                <a:ahLst/>
                <a:cxnLst/>
                <a:rect l="l" t="t" r="r" b="b"/>
                <a:pathLst>
                  <a:path w="304" h="10454" extrusionOk="0">
                    <a:moveTo>
                      <a:pt x="0" y="1"/>
                    </a:moveTo>
                    <a:lnTo>
                      <a:pt x="0" y="10454"/>
                    </a:lnTo>
                    <a:lnTo>
                      <a:pt x="304" y="10454"/>
                    </a:lnTo>
                    <a:lnTo>
                      <a:pt x="30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54" name="Google Shape;4554;p32"/>
              <p:cNvSpPr/>
              <p:nvPr/>
            </p:nvSpPr>
            <p:spPr>
              <a:xfrm>
                <a:off x="1789032" y="5583606"/>
                <a:ext cx="4359" cy="121144"/>
              </a:xfrm>
              <a:custGeom>
                <a:avLst/>
                <a:gdLst/>
                <a:ahLst/>
                <a:cxnLst/>
                <a:rect l="l" t="t" r="r" b="b"/>
                <a:pathLst>
                  <a:path w="304" h="8448" extrusionOk="0">
                    <a:moveTo>
                      <a:pt x="0" y="0"/>
                    </a:moveTo>
                    <a:lnTo>
                      <a:pt x="0" y="8448"/>
                    </a:lnTo>
                    <a:lnTo>
                      <a:pt x="304" y="8448"/>
                    </a:lnTo>
                    <a:lnTo>
                      <a:pt x="30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55" name="Google Shape;4555;p32"/>
              <p:cNvSpPr/>
              <p:nvPr/>
            </p:nvSpPr>
            <p:spPr>
              <a:xfrm>
                <a:off x="1789032" y="8173711"/>
                <a:ext cx="4359" cy="150785"/>
              </a:xfrm>
              <a:custGeom>
                <a:avLst/>
                <a:gdLst/>
                <a:ahLst/>
                <a:cxnLst/>
                <a:rect l="l" t="t" r="r" b="b"/>
                <a:pathLst>
                  <a:path w="304" h="10515" extrusionOk="0">
                    <a:moveTo>
                      <a:pt x="0" y="0"/>
                    </a:moveTo>
                    <a:lnTo>
                      <a:pt x="0" y="10514"/>
                    </a:lnTo>
                    <a:lnTo>
                      <a:pt x="304" y="10514"/>
                    </a:lnTo>
                    <a:lnTo>
                      <a:pt x="30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56" name="Google Shape;4556;p32"/>
              <p:cNvSpPr/>
              <p:nvPr/>
            </p:nvSpPr>
            <p:spPr>
              <a:xfrm>
                <a:off x="1789032" y="6016731"/>
                <a:ext cx="4359" cy="149925"/>
              </a:xfrm>
              <a:custGeom>
                <a:avLst/>
                <a:gdLst/>
                <a:ahLst/>
                <a:cxnLst/>
                <a:rect l="l" t="t" r="r" b="b"/>
                <a:pathLst>
                  <a:path w="304" h="10455" extrusionOk="0">
                    <a:moveTo>
                      <a:pt x="0" y="1"/>
                    </a:moveTo>
                    <a:lnTo>
                      <a:pt x="0" y="10454"/>
                    </a:lnTo>
                    <a:lnTo>
                      <a:pt x="304" y="10454"/>
                    </a:lnTo>
                    <a:lnTo>
                      <a:pt x="30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57" name="Google Shape;4557;p32"/>
              <p:cNvSpPr/>
              <p:nvPr/>
            </p:nvSpPr>
            <p:spPr>
              <a:xfrm>
                <a:off x="1789032" y="6478637"/>
                <a:ext cx="4359" cy="150785"/>
              </a:xfrm>
              <a:custGeom>
                <a:avLst/>
                <a:gdLst/>
                <a:ahLst/>
                <a:cxnLst/>
                <a:rect l="l" t="t" r="r" b="b"/>
                <a:pathLst>
                  <a:path w="304" h="10515" extrusionOk="0">
                    <a:moveTo>
                      <a:pt x="0" y="0"/>
                    </a:moveTo>
                    <a:lnTo>
                      <a:pt x="0" y="10514"/>
                    </a:lnTo>
                    <a:lnTo>
                      <a:pt x="304" y="10514"/>
                    </a:lnTo>
                    <a:lnTo>
                      <a:pt x="30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58" name="Google Shape;4558;p32"/>
              <p:cNvSpPr/>
              <p:nvPr/>
            </p:nvSpPr>
            <p:spPr>
              <a:xfrm>
                <a:off x="1789032" y="7866075"/>
                <a:ext cx="4359" cy="149910"/>
              </a:xfrm>
              <a:custGeom>
                <a:avLst/>
                <a:gdLst/>
                <a:ahLst/>
                <a:cxnLst/>
                <a:rect l="l" t="t" r="r" b="b"/>
                <a:pathLst>
                  <a:path w="304" h="10454" extrusionOk="0">
                    <a:moveTo>
                      <a:pt x="0" y="0"/>
                    </a:moveTo>
                    <a:lnTo>
                      <a:pt x="0" y="10453"/>
                    </a:lnTo>
                    <a:lnTo>
                      <a:pt x="304" y="10453"/>
                    </a:lnTo>
                    <a:lnTo>
                      <a:pt x="30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59" name="Google Shape;4559;p32"/>
              <p:cNvSpPr/>
              <p:nvPr/>
            </p:nvSpPr>
            <p:spPr>
              <a:xfrm>
                <a:off x="1789032" y="7249039"/>
                <a:ext cx="4359" cy="150785"/>
              </a:xfrm>
              <a:custGeom>
                <a:avLst/>
                <a:gdLst/>
                <a:ahLst/>
                <a:cxnLst/>
                <a:rect l="l" t="t" r="r" b="b"/>
                <a:pathLst>
                  <a:path w="304" h="10515" extrusionOk="0">
                    <a:moveTo>
                      <a:pt x="0" y="1"/>
                    </a:moveTo>
                    <a:lnTo>
                      <a:pt x="0" y="10515"/>
                    </a:lnTo>
                    <a:lnTo>
                      <a:pt x="304" y="10515"/>
                    </a:lnTo>
                    <a:lnTo>
                      <a:pt x="30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60" name="Google Shape;4560;p32"/>
              <p:cNvSpPr/>
              <p:nvPr/>
            </p:nvSpPr>
            <p:spPr>
              <a:xfrm>
                <a:off x="1789032" y="5862476"/>
                <a:ext cx="4359" cy="150785"/>
              </a:xfrm>
              <a:custGeom>
                <a:avLst/>
                <a:gdLst/>
                <a:ahLst/>
                <a:cxnLst/>
                <a:rect l="l" t="t" r="r" b="b"/>
                <a:pathLst>
                  <a:path w="304" h="10515" extrusionOk="0">
                    <a:moveTo>
                      <a:pt x="0" y="1"/>
                    </a:moveTo>
                    <a:lnTo>
                      <a:pt x="0" y="10515"/>
                    </a:lnTo>
                    <a:lnTo>
                      <a:pt x="304" y="10515"/>
                    </a:lnTo>
                    <a:lnTo>
                      <a:pt x="30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61" name="Google Shape;4561;p32"/>
              <p:cNvSpPr/>
              <p:nvPr/>
            </p:nvSpPr>
            <p:spPr>
              <a:xfrm>
                <a:off x="1789032" y="6325242"/>
                <a:ext cx="4359" cy="149925"/>
              </a:xfrm>
              <a:custGeom>
                <a:avLst/>
                <a:gdLst/>
                <a:ahLst/>
                <a:cxnLst/>
                <a:rect l="l" t="t" r="r" b="b"/>
                <a:pathLst>
                  <a:path w="304" h="10455" extrusionOk="0">
                    <a:moveTo>
                      <a:pt x="0" y="1"/>
                    </a:moveTo>
                    <a:lnTo>
                      <a:pt x="0" y="10454"/>
                    </a:lnTo>
                    <a:lnTo>
                      <a:pt x="304" y="10454"/>
                    </a:lnTo>
                    <a:lnTo>
                      <a:pt x="30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62" name="Google Shape;4562;p32"/>
              <p:cNvSpPr/>
              <p:nvPr/>
            </p:nvSpPr>
            <p:spPr>
              <a:xfrm>
                <a:off x="1789032" y="7403294"/>
                <a:ext cx="4359" cy="150785"/>
              </a:xfrm>
              <a:custGeom>
                <a:avLst/>
                <a:gdLst/>
                <a:ahLst/>
                <a:cxnLst/>
                <a:rect l="l" t="t" r="r" b="b"/>
                <a:pathLst>
                  <a:path w="304" h="10515" extrusionOk="0">
                    <a:moveTo>
                      <a:pt x="0" y="1"/>
                    </a:moveTo>
                    <a:lnTo>
                      <a:pt x="0" y="10515"/>
                    </a:lnTo>
                    <a:lnTo>
                      <a:pt x="304" y="10515"/>
                    </a:lnTo>
                    <a:lnTo>
                      <a:pt x="30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63" name="Google Shape;4563;p32"/>
              <p:cNvSpPr/>
              <p:nvPr/>
            </p:nvSpPr>
            <p:spPr>
              <a:xfrm>
                <a:off x="1789032" y="6632892"/>
                <a:ext cx="4359" cy="150785"/>
              </a:xfrm>
              <a:custGeom>
                <a:avLst/>
                <a:gdLst/>
                <a:ahLst/>
                <a:cxnLst/>
                <a:rect l="l" t="t" r="r" b="b"/>
                <a:pathLst>
                  <a:path w="304" h="10515" extrusionOk="0">
                    <a:moveTo>
                      <a:pt x="0" y="0"/>
                    </a:moveTo>
                    <a:lnTo>
                      <a:pt x="0" y="10514"/>
                    </a:lnTo>
                    <a:lnTo>
                      <a:pt x="304" y="10514"/>
                    </a:lnTo>
                    <a:lnTo>
                      <a:pt x="30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64" name="Google Shape;4564;p32"/>
              <p:cNvSpPr/>
              <p:nvPr/>
            </p:nvSpPr>
            <p:spPr>
              <a:xfrm>
                <a:off x="1789032" y="6170986"/>
                <a:ext cx="4359" cy="149925"/>
              </a:xfrm>
              <a:custGeom>
                <a:avLst/>
                <a:gdLst/>
                <a:ahLst/>
                <a:cxnLst/>
                <a:rect l="l" t="t" r="r" b="b"/>
                <a:pathLst>
                  <a:path w="304" h="10455" extrusionOk="0">
                    <a:moveTo>
                      <a:pt x="0" y="1"/>
                    </a:moveTo>
                    <a:lnTo>
                      <a:pt x="0" y="10454"/>
                    </a:lnTo>
                    <a:lnTo>
                      <a:pt x="304" y="10454"/>
                    </a:lnTo>
                    <a:lnTo>
                      <a:pt x="30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65" name="Google Shape;4565;p32"/>
              <p:cNvSpPr/>
              <p:nvPr/>
            </p:nvSpPr>
            <p:spPr>
              <a:xfrm>
                <a:off x="1789032" y="7711805"/>
                <a:ext cx="4359" cy="149925"/>
              </a:xfrm>
              <a:custGeom>
                <a:avLst/>
                <a:gdLst/>
                <a:ahLst/>
                <a:cxnLst/>
                <a:rect l="l" t="t" r="r" b="b"/>
                <a:pathLst>
                  <a:path w="304" h="10455" extrusionOk="0">
                    <a:moveTo>
                      <a:pt x="0" y="1"/>
                    </a:moveTo>
                    <a:lnTo>
                      <a:pt x="0" y="10454"/>
                    </a:lnTo>
                    <a:lnTo>
                      <a:pt x="304" y="10454"/>
                    </a:lnTo>
                    <a:lnTo>
                      <a:pt x="30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66" name="Google Shape;4566;p32"/>
              <p:cNvSpPr/>
              <p:nvPr/>
            </p:nvSpPr>
            <p:spPr>
              <a:xfrm>
                <a:off x="1789032" y="5708220"/>
                <a:ext cx="4359" cy="150785"/>
              </a:xfrm>
              <a:custGeom>
                <a:avLst/>
                <a:gdLst/>
                <a:ahLst/>
                <a:cxnLst/>
                <a:rect l="l" t="t" r="r" b="b"/>
                <a:pathLst>
                  <a:path w="304" h="10515" extrusionOk="0">
                    <a:moveTo>
                      <a:pt x="0" y="1"/>
                    </a:moveTo>
                    <a:lnTo>
                      <a:pt x="0" y="10515"/>
                    </a:lnTo>
                    <a:lnTo>
                      <a:pt x="304" y="10515"/>
                    </a:lnTo>
                    <a:lnTo>
                      <a:pt x="30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67" name="Google Shape;4567;p32"/>
              <p:cNvSpPr/>
              <p:nvPr/>
            </p:nvSpPr>
            <p:spPr>
              <a:xfrm>
                <a:off x="1789032" y="7557550"/>
                <a:ext cx="4359" cy="149925"/>
              </a:xfrm>
              <a:custGeom>
                <a:avLst/>
                <a:gdLst/>
                <a:ahLst/>
                <a:cxnLst/>
                <a:rect l="l" t="t" r="r" b="b"/>
                <a:pathLst>
                  <a:path w="304" h="10455" extrusionOk="0">
                    <a:moveTo>
                      <a:pt x="0" y="1"/>
                    </a:moveTo>
                    <a:lnTo>
                      <a:pt x="0" y="10454"/>
                    </a:lnTo>
                    <a:lnTo>
                      <a:pt x="304" y="10454"/>
                    </a:lnTo>
                    <a:lnTo>
                      <a:pt x="30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68" name="Google Shape;4568;p32"/>
              <p:cNvSpPr/>
              <p:nvPr/>
            </p:nvSpPr>
            <p:spPr>
              <a:xfrm>
                <a:off x="1943287" y="8019455"/>
                <a:ext cx="3499" cy="150785"/>
              </a:xfrm>
              <a:custGeom>
                <a:avLst/>
                <a:gdLst/>
                <a:ahLst/>
                <a:cxnLst/>
                <a:rect l="l" t="t" r="r" b="b"/>
                <a:pathLst>
                  <a:path w="244" h="10515" extrusionOk="0">
                    <a:moveTo>
                      <a:pt x="0" y="0"/>
                    </a:moveTo>
                    <a:lnTo>
                      <a:pt x="0" y="10514"/>
                    </a:lnTo>
                    <a:lnTo>
                      <a:pt x="243" y="10514"/>
                    </a:lnTo>
                    <a:lnTo>
                      <a:pt x="243"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69" name="Google Shape;4569;p32"/>
              <p:cNvSpPr/>
              <p:nvPr/>
            </p:nvSpPr>
            <p:spPr>
              <a:xfrm>
                <a:off x="1943287" y="7866075"/>
                <a:ext cx="3499" cy="149910"/>
              </a:xfrm>
              <a:custGeom>
                <a:avLst/>
                <a:gdLst/>
                <a:ahLst/>
                <a:cxnLst/>
                <a:rect l="l" t="t" r="r" b="b"/>
                <a:pathLst>
                  <a:path w="244" h="10454" extrusionOk="0">
                    <a:moveTo>
                      <a:pt x="0" y="0"/>
                    </a:moveTo>
                    <a:lnTo>
                      <a:pt x="0" y="10453"/>
                    </a:lnTo>
                    <a:lnTo>
                      <a:pt x="243" y="10453"/>
                    </a:lnTo>
                    <a:lnTo>
                      <a:pt x="243"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70" name="Google Shape;4570;p32"/>
              <p:cNvSpPr/>
              <p:nvPr/>
            </p:nvSpPr>
            <p:spPr>
              <a:xfrm>
                <a:off x="1943287" y="6941403"/>
                <a:ext cx="3499" cy="149910"/>
              </a:xfrm>
              <a:custGeom>
                <a:avLst/>
                <a:gdLst/>
                <a:ahLst/>
                <a:cxnLst/>
                <a:rect l="l" t="t" r="r" b="b"/>
                <a:pathLst>
                  <a:path w="244" h="10454" extrusionOk="0">
                    <a:moveTo>
                      <a:pt x="0" y="0"/>
                    </a:moveTo>
                    <a:lnTo>
                      <a:pt x="0" y="10454"/>
                    </a:lnTo>
                    <a:lnTo>
                      <a:pt x="243" y="10454"/>
                    </a:lnTo>
                    <a:lnTo>
                      <a:pt x="243"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71" name="Google Shape;4571;p32"/>
              <p:cNvSpPr/>
              <p:nvPr/>
            </p:nvSpPr>
            <p:spPr>
              <a:xfrm>
                <a:off x="1943287" y="6787147"/>
                <a:ext cx="3499" cy="149910"/>
              </a:xfrm>
              <a:custGeom>
                <a:avLst/>
                <a:gdLst/>
                <a:ahLst/>
                <a:cxnLst/>
                <a:rect l="l" t="t" r="r" b="b"/>
                <a:pathLst>
                  <a:path w="244" h="10454" extrusionOk="0">
                    <a:moveTo>
                      <a:pt x="0" y="0"/>
                    </a:moveTo>
                    <a:lnTo>
                      <a:pt x="0" y="10454"/>
                    </a:lnTo>
                    <a:lnTo>
                      <a:pt x="243" y="10454"/>
                    </a:lnTo>
                    <a:lnTo>
                      <a:pt x="243"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72" name="Google Shape;4572;p32"/>
              <p:cNvSpPr/>
              <p:nvPr/>
            </p:nvSpPr>
            <p:spPr>
              <a:xfrm>
                <a:off x="1943287" y="8173711"/>
                <a:ext cx="3499" cy="150785"/>
              </a:xfrm>
              <a:custGeom>
                <a:avLst/>
                <a:gdLst/>
                <a:ahLst/>
                <a:cxnLst/>
                <a:rect l="l" t="t" r="r" b="b"/>
                <a:pathLst>
                  <a:path w="244" h="10515" extrusionOk="0">
                    <a:moveTo>
                      <a:pt x="0" y="0"/>
                    </a:moveTo>
                    <a:lnTo>
                      <a:pt x="0" y="10514"/>
                    </a:lnTo>
                    <a:lnTo>
                      <a:pt x="243" y="10514"/>
                    </a:lnTo>
                    <a:lnTo>
                      <a:pt x="243"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73" name="Google Shape;4573;p32"/>
              <p:cNvSpPr/>
              <p:nvPr/>
            </p:nvSpPr>
            <p:spPr>
              <a:xfrm>
                <a:off x="1943287" y="8327966"/>
                <a:ext cx="4359" cy="35750"/>
              </a:xfrm>
              <a:custGeom>
                <a:avLst/>
                <a:gdLst/>
                <a:ahLst/>
                <a:cxnLst/>
                <a:rect l="l" t="t" r="r" b="b"/>
                <a:pathLst>
                  <a:path w="304" h="2493" extrusionOk="0">
                    <a:moveTo>
                      <a:pt x="0" y="0"/>
                    </a:moveTo>
                    <a:lnTo>
                      <a:pt x="0" y="2492"/>
                    </a:lnTo>
                    <a:lnTo>
                      <a:pt x="304" y="2431"/>
                    </a:lnTo>
                    <a:lnTo>
                      <a:pt x="30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74" name="Google Shape;4574;p32"/>
              <p:cNvSpPr/>
              <p:nvPr/>
            </p:nvSpPr>
            <p:spPr>
              <a:xfrm>
                <a:off x="1943287" y="6632892"/>
                <a:ext cx="3499" cy="150785"/>
              </a:xfrm>
              <a:custGeom>
                <a:avLst/>
                <a:gdLst/>
                <a:ahLst/>
                <a:cxnLst/>
                <a:rect l="l" t="t" r="r" b="b"/>
                <a:pathLst>
                  <a:path w="244" h="10515" extrusionOk="0">
                    <a:moveTo>
                      <a:pt x="0" y="0"/>
                    </a:moveTo>
                    <a:lnTo>
                      <a:pt x="0" y="10514"/>
                    </a:lnTo>
                    <a:lnTo>
                      <a:pt x="243" y="10514"/>
                    </a:lnTo>
                    <a:lnTo>
                      <a:pt x="243"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75" name="Google Shape;4575;p32"/>
              <p:cNvSpPr/>
              <p:nvPr/>
            </p:nvSpPr>
            <p:spPr>
              <a:xfrm>
                <a:off x="1943287" y="7095658"/>
                <a:ext cx="3499" cy="149910"/>
              </a:xfrm>
              <a:custGeom>
                <a:avLst/>
                <a:gdLst/>
                <a:ahLst/>
                <a:cxnLst/>
                <a:rect l="l" t="t" r="r" b="b"/>
                <a:pathLst>
                  <a:path w="244" h="10454" extrusionOk="0">
                    <a:moveTo>
                      <a:pt x="0" y="1"/>
                    </a:moveTo>
                    <a:lnTo>
                      <a:pt x="0" y="10454"/>
                    </a:lnTo>
                    <a:lnTo>
                      <a:pt x="243" y="10454"/>
                    </a:lnTo>
                    <a:lnTo>
                      <a:pt x="243"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76" name="Google Shape;4576;p32"/>
              <p:cNvSpPr/>
              <p:nvPr/>
            </p:nvSpPr>
            <p:spPr>
              <a:xfrm>
                <a:off x="1943287" y="5708220"/>
                <a:ext cx="3499" cy="150785"/>
              </a:xfrm>
              <a:custGeom>
                <a:avLst/>
                <a:gdLst/>
                <a:ahLst/>
                <a:cxnLst/>
                <a:rect l="l" t="t" r="r" b="b"/>
                <a:pathLst>
                  <a:path w="244" h="10515" extrusionOk="0">
                    <a:moveTo>
                      <a:pt x="0" y="1"/>
                    </a:moveTo>
                    <a:lnTo>
                      <a:pt x="0" y="10515"/>
                    </a:lnTo>
                    <a:lnTo>
                      <a:pt x="243" y="10515"/>
                    </a:lnTo>
                    <a:lnTo>
                      <a:pt x="243"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77" name="Google Shape;4577;p32"/>
              <p:cNvSpPr/>
              <p:nvPr/>
            </p:nvSpPr>
            <p:spPr>
              <a:xfrm>
                <a:off x="1943287" y="7557550"/>
                <a:ext cx="3499" cy="149925"/>
              </a:xfrm>
              <a:custGeom>
                <a:avLst/>
                <a:gdLst/>
                <a:ahLst/>
                <a:cxnLst/>
                <a:rect l="l" t="t" r="r" b="b"/>
                <a:pathLst>
                  <a:path w="244" h="10455" extrusionOk="0">
                    <a:moveTo>
                      <a:pt x="0" y="1"/>
                    </a:moveTo>
                    <a:lnTo>
                      <a:pt x="0" y="10454"/>
                    </a:lnTo>
                    <a:lnTo>
                      <a:pt x="243" y="10454"/>
                    </a:lnTo>
                    <a:lnTo>
                      <a:pt x="243"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78" name="Google Shape;4578;p32"/>
              <p:cNvSpPr/>
              <p:nvPr/>
            </p:nvSpPr>
            <p:spPr>
              <a:xfrm>
                <a:off x="1943287" y="7249039"/>
                <a:ext cx="3499" cy="150785"/>
              </a:xfrm>
              <a:custGeom>
                <a:avLst/>
                <a:gdLst/>
                <a:ahLst/>
                <a:cxnLst/>
                <a:rect l="l" t="t" r="r" b="b"/>
                <a:pathLst>
                  <a:path w="244" h="10515" extrusionOk="0">
                    <a:moveTo>
                      <a:pt x="0" y="1"/>
                    </a:moveTo>
                    <a:lnTo>
                      <a:pt x="0" y="10515"/>
                    </a:lnTo>
                    <a:lnTo>
                      <a:pt x="243" y="10515"/>
                    </a:lnTo>
                    <a:lnTo>
                      <a:pt x="243"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79" name="Google Shape;4579;p32"/>
              <p:cNvSpPr/>
              <p:nvPr/>
            </p:nvSpPr>
            <p:spPr>
              <a:xfrm>
                <a:off x="1943287" y="7403294"/>
                <a:ext cx="3499" cy="150785"/>
              </a:xfrm>
              <a:custGeom>
                <a:avLst/>
                <a:gdLst/>
                <a:ahLst/>
                <a:cxnLst/>
                <a:rect l="l" t="t" r="r" b="b"/>
                <a:pathLst>
                  <a:path w="244" h="10515" extrusionOk="0">
                    <a:moveTo>
                      <a:pt x="0" y="1"/>
                    </a:moveTo>
                    <a:lnTo>
                      <a:pt x="0" y="10515"/>
                    </a:lnTo>
                    <a:lnTo>
                      <a:pt x="243" y="10515"/>
                    </a:lnTo>
                    <a:lnTo>
                      <a:pt x="243"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80" name="Google Shape;4580;p32"/>
              <p:cNvSpPr/>
              <p:nvPr/>
            </p:nvSpPr>
            <p:spPr>
              <a:xfrm>
                <a:off x="1943287" y="6478637"/>
                <a:ext cx="3499" cy="150785"/>
              </a:xfrm>
              <a:custGeom>
                <a:avLst/>
                <a:gdLst/>
                <a:ahLst/>
                <a:cxnLst/>
                <a:rect l="l" t="t" r="r" b="b"/>
                <a:pathLst>
                  <a:path w="244" h="10515" extrusionOk="0">
                    <a:moveTo>
                      <a:pt x="0" y="0"/>
                    </a:moveTo>
                    <a:lnTo>
                      <a:pt x="0" y="10514"/>
                    </a:lnTo>
                    <a:lnTo>
                      <a:pt x="243" y="10514"/>
                    </a:lnTo>
                    <a:lnTo>
                      <a:pt x="243"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81" name="Google Shape;4581;p32"/>
              <p:cNvSpPr/>
              <p:nvPr/>
            </p:nvSpPr>
            <p:spPr>
              <a:xfrm>
                <a:off x="1943287" y="6016731"/>
                <a:ext cx="3499" cy="149925"/>
              </a:xfrm>
              <a:custGeom>
                <a:avLst/>
                <a:gdLst/>
                <a:ahLst/>
                <a:cxnLst/>
                <a:rect l="l" t="t" r="r" b="b"/>
                <a:pathLst>
                  <a:path w="244" h="10455" extrusionOk="0">
                    <a:moveTo>
                      <a:pt x="0" y="1"/>
                    </a:moveTo>
                    <a:lnTo>
                      <a:pt x="0" y="10454"/>
                    </a:lnTo>
                    <a:lnTo>
                      <a:pt x="243" y="10454"/>
                    </a:lnTo>
                    <a:lnTo>
                      <a:pt x="243"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82" name="Google Shape;4582;p32"/>
              <p:cNvSpPr/>
              <p:nvPr/>
            </p:nvSpPr>
            <p:spPr>
              <a:xfrm>
                <a:off x="1943287" y="5862476"/>
                <a:ext cx="3499" cy="150785"/>
              </a:xfrm>
              <a:custGeom>
                <a:avLst/>
                <a:gdLst/>
                <a:ahLst/>
                <a:cxnLst/>
                <a:rect l="l" t="t" r="r" b="b"/>
                <a:pathLst>
                  <a:path w="244" h="10515" extrusionOk="0">
                    <a:moveTo>
                      <a:pt x="0" y="1"/>
                    </a:moveTo>
                    <a:lnTo>
                      <a:pt x="0" y="10515"/>
                    </a:lnTo>
                    <a:lnTo>
                      <a:pt x="243" y="10515"/>
                    </a:lnTo>
                    <a:lnTo>
                      <a:pt x="243"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83" name="Google Shape;4583;p32"/>
              <p:cNvSpPr/>
              <p:nvPr/>
            </p:nvSpPr>
            <p:spPr>
              <a:xfrm>
                <a:off x="1943287" y="7711805"/>
                <a:ext cx="3499" cy="149925"/>
              </a:xfrm>
              <a:custGeom>
                <a:avLst/>
                <a:gdLst/>
                <a:ahLst/>
                <a:cxnLst/>
                <a:rect l="l" t="t" r="r" b="b"/>
                <a:pathLst>
                  <a:path w="244" h="10455" extrusionOk="0">
                    <a:moveTo>
                      <a:pt x="0" y="1"/>
                    </a:moveTo>
                    <a:lnTo>
                      <a:pt x="0" y="10454"/>
                    </a:lnTo>
                    <a:lnTo>
                      <a:pt x="243" y="10454"/>
                    </a:lnTo>
                    <a:lnTo>
                      <a:pt x="243"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84" name="Google Shape;4584;p32"/>
              <p:cNvSpPr/>
              <p:nvPr/>
            </p:nvSpPr>
            <p:spPr>
              <a:xfrm>
                <a:off x="1943287" y="6325242"/>
                <a:ext cx="3499" cy="149925"/>
              </a:xfrm>
              <a:custGeom>
                <a:avLst/>
                <a:gdLst/>
                <a:ahLst/>
                <a:cxnLst/>
                <a:rect l="l" t="t" r="r" b="b"/>
                <a:pathLst>
                  <a:path w="244" h="10455" extrusionOk="0">
                    <a:moveTo>
                      <a:pt x="0" y="1"/>
                    </a:moveTo>
                    <a:lnTo>
                      <a:pt x="0" y="10454"/>
                    </a:lnTo>
                    <a:lnTo>
                      <a:pt x="243" y="10454"/>
                    </a:lnTo>
                    <a:lnTo>
                      <a:pt x="243"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85" name="Google Shape;4585;p32"/>
              <p:cNvSpPr/>
              <p:nvPr/>
            </p:nvSpPr>
            <p:spPr>
              <a:xfrm>
                <a:off x="1943287" y="6170986"/>
                <a:ext cx="3499" cy="149925"/>
              </a:xfrm>
              <a:custGeom>
                <a:avLst/>
                <a:gdLst/>
                <a:ahLst/>
                <a:cxnLst/>
                <a:rect l="l" t="t" r="r" b="b"/>
                <a:pathLst>
                  <a:path w="244" h="10455" extrusionOk="0">
                    <a:moveTo>
                      <a:pt x="0" y="1"/>
                    </a:moveTo>
                    <a:lnTo>
                      <a:pt x="0" y="10454"/>
                    </a:lnTo>
                    <a:lnTo>
                      <a:pt x="243" y="10454"/>
                    </a:lnTo>
                    <a:lnTo>
                      <a:pt x="243"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86" name="Google Shape;4586;p32"/>
              <p:cNvSpPr/>
              <p:nvPr/>
            </p:nvSpPr>
            <p:spPr>
              <a:xfrm>
                <a:off x="1943287" y="5583606"/>
                <a:ext cx="3499" cy="121144"/>
              </a:xfrm>
              <a:custGeom>
                <a:avLst/>
                <a:gdLst/>
                <a:ahLst/>
                <a:cxnLst/>
                <a:rect l="l" t="t" r="r" b="b"/>
                <a:pathLst>
                  <a:path w="244" h="8448" extrusionOk="0">
                    <a:moveTo>
                      <a:pt x="0" y="0"/>
                    </a:moveTo>
                    <a:lnTo>
                      <a:pt x="0" y="8448"/>
                    </a:lnTo>
                    <a:lnTo>
                      <a:pt x="243" y="8448"/>
                    </a:lnTo>
                    <a:lnTo>
                      <a:pt x="243"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87" name="Google Shape;4587;p32"/>
              <p:cNvSpPr/>
              <p:nvPr/>
            </p:nvSpPr>
            <p:spPr>
              <a:xfrm>
                <a:off x="2097543" y="5583606"/>
                <a:ext cx="3499" cy="121144"/>
              </a:xfrm>
              <a:custGeom>
                <a:avLst/>
                <a:gdLst/>
                <a:ahLst/>
                <a:cxnLst/>
                <a:rect l="l" t="t" r="r" b="b"/>
                <a:pathLst>
                  <a:path w="244" h="8448" extrusionOk="0">
                    <a:moveTo>
                      <a:pt x="0" y="0"/>
                    </a:moveTo>
                    <a:lnTo>
                      <a:pt x="0" y="8448"/>
                    </a:lnTo>
                    <a:lnTo>
                      <a:pt x="243" y="8448"/>
                    </a:lnTo>
                    <a:lnTo>
                      <a:pt x="243"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88" name="Google Shape;4588;p32"/>
              <p:cNvSpPr/>
              <p:nvPr/>
            </p:nvSpPr>
            <p:spPr>
              <a:xfrm>
                <a:off x="2097543" y="8019455"/>
                <a:ext cx="3499" cy="150785"/>
              </a:xfrm>
              <a:custGeom>
                <a:avLst/>
                <a:gdLst/>
                <a:ahLst/>
                <a:cxnLst/>
                <a:rect l="l" t="t" r="r" b="b"/>
                <a:pathLst>
                  <a:path w="244" h="10515" extrusionOk="0">
                    <a:moveTo>
                      <a:pt x="0" y="0"/>
                    </a:moveTo>
                    <a:lnTo>
                      <a:pt x="0" y="10514"/>
                    </a:lnTo>
                    <a:lnTo>
                      <a:pt x="243" y="10514"/>
                    </a:lnTo>
                    <a:lnTo>
                      <a:pt x="243"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89" name="Google Shape;4589;p32"/>
              <p:cNvSpPr/>
              <p:nvPr/>
            </p:nvSpPr>
            <p:spPr>
              <a:xfrm>
                <a:off x="2097543" y="7711805"/>
                <a:ext cx="3499" cy="149925"/>
              </a:xfrm>
              <a:custGeom>
                <a:avLst/>
                <a:gdLst/>
                <a:ahLst/>
                <a:cxnLst/>
                <a:rect l="l" t="t" r="r" b="b"/>
                <a:pathLst>
                  <a:path w="244" h="10455" extrusionOk="0">
                    <a:moveTo>
                      <a:pt x="0" y="1"/>
                    </a:moveTo>
                    <a:lnTo>
                      <a:pt x="0" y="10454"/>
                    </a:lnTo>
                    <a:lnTo>
                      <a:pt x="243" y="10454"/>
                    </a:lnTo>
                    <a:lnTo>
                      <a:pt x="243"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90" name="Google Shape;4590;p32"/>
              <p:cNvSpPr/>
              <p:nvPr/>
            </p:nvSpPr>
            <p:spPr>
              <a:xfrm>
                <a:off x="2097543" y="8173711"/>
                <a:ext cx="3499" cy="98487"/>
              </a:xfrm>
              <a:custGeom>
                <a:avLst/>
                <a:gdLst/>
                <a:ahLst/>
                <a:cxnLst/>
                <a:rect l="l" t="t" r="r" b="b"/>
                <a:pathLst>
                  <a:path w="244" h="6868" extrusionOk="0">
                    <a:moveTo>
                      <a:pt x="0" y="0"/>
                    </a:moveTo>
                    <a:lnTo>
                      <a:pt x="0" y="6868"/>
                    </a:lnTo>
                    <a:cubicBezTo>
                      <a:pt x="61" y="6746"/>
                      <a:pt x="182" y="6686"/>
                      <a:pt x="243" y="6564"/>
                    </a:cubicBezTo>
                    <a:lnTo>
                      <a:pt x="243"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91" name="Google Shape;4591;p32"/>
              <p:cNvSpPr/>
              <p:nvPr/>
            </p:nvSpPr>
            <p:spPr>
              <a:xfrm>
                <a:off x="2097543" y="7557550"/>
                <a:ext cx="3499" cy="149925"/>
              </a:xfrm>
              <a:custGeom>
                <a:avLst/>
                <a:gdLst/>
                <a:ahLst/>
                <a:cxnLst/>
                <a:rect l="l" t="t" r="r" b="b"/>
                <a:pathLst>
                  <a:path w="244" h="10455" extrusionOk="0">
                    <a:moveTo>
                      <a:pt x="0" y="1"/>
                    </a:moveTo>
                    <a:lnTo>
                      <a:pt x="0" y="10454"/>
                    </a:lnTo>
                    <a:lnTo>
                      <a:pt x="243" y="10454"/>
                    </a:lnTo>
                    <a:lnTo>
                      <a:pt x="243"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92" name="Google Shape;4592;p32"/>
              <p:cNvSpPr/>
              <p:nvPr/>
            </p:nvSpPr>
            <p:spPr>
              <a:xfrm>
                <a:off x="2097543" y="7866075"/>
                <a:ext cx="3499" cy="149910"/>
              </a:xfrm>
              <a:custGeom>
                <a:avLst/>
                <a:gdLst/>
                <a:ahLst/>
                <a:cxnLst/>
                <a:rect l="l" t="t" r="r" b="b"/>
                <a:pathLst>
                  <a:path w="244" h="10454" extrusionOk="0">
                    <a:moveTo>
                      <a:pt x="0" y="0"/>
                    </a:moveTo>
                    <a:lnTo>
                      <a:pt x="0" y="10453"/>
                    </a:lnTo>
                    <a:lnTo>
                      <a:pt x="243" y="10453"/>
                    </a:lnTo>
                    <a:lnTo>
                      <a:pt x="243"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93" name="Google Shape;4593;p32"/>
              <p:cNvSpPr/>
              <p:nvPr/>
            </p:nvSpPr>
            <p:spPr>
              <a:xfrm>
                <a:off x="2097543" y="6325242"/>
                <a:ext cx="3499" cy="149925"/>
              </a:xfrm>
              <a:custGeom>
                <a:avLst/>
                <a:gdLst/>
                <a:ahLst/>
                <a:cxnLst/>
                <a:rect l="l" t="t" r="r" b="b"/>
                <a:pathLst>
                  <a:path w="244" h="10455" extrusionOk="0">
                    <a:moveTo>
                      <a:pt x="0" y="1"/>
                    </a:moveTo>
                    <a:lnTo>
                      <a:pt x="0" y="10454"/>
                    </a:lnTo>
                    <a:lnTo>
                      <a:pt x="243" y="10454"/>
                    </a:lnTo>
                    <a:lnTo>
                      <a:pt x="243"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94" name="Google Shape;4594;p32"/>
              <p:cNvSpPr/>
              <p:nvPr/>
            </p:nvSpPr>
            <p:spPr>
              <a:xfrm>
                <a:off x="2097543" y="6632892"/>
                <a:ext cx="3499" cy="150785"/>
              </a:xfrm>
              <a:custGeom>
                <a:avLst/>
                <a:gdLst/>
                <a:ahLst/>
                <a:cxnLst/>
                <a:rect l="l" t="t" r="r" b="b"/>
                <a:pathLst>
                  <a:path w="244" h="10515" extrusionOk="0">
                    <a:moveTo>
                      <a:pt x="0" y="0"/>
                    </a:moveTo>
                    <a:lnTo>
                      <a:pt x="0" y="10514"/>
                    </a:lnTo>
                    <a:lnTo>
                      <a:pt x="243" y="10514"/>
                    </a:lnTo>
                    <a:lnTo>
                      <a:pt x="243"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95" name="Google Shape;4595;p32"/>
              <p:cNvSpPr/>
              <p:nvPr/>
            </p:nvSpPr>
            <p:spPr>
              <a:xfrm>
                <a:off x="2097543" y="7249039"/>
                <a:ext cx="3499" cy="150785"/>
              </a:xfrm>
              <a:custGeom>
                <a:avLst/>
                <a:gdLst/>
                <a:ahLst/>
                <a:cxnLst/>
                <a:rect l="l" t="t" r="r" b="b"/>
                <a:pathLst>
                  <a:path w="244" h="10515" extrusionOk="0">
                    <a:moveTo>
                      <a:pt x="0" y="1"/>
                    </a:moveTo>
                    <a:lnTo>
                      <a:pt x="0" y="10515"/>
                    </a:lnTo>
                    <a:lnTo>
                      <a:pt x="243" y="10515"/>
                    </a:lnTo>
                    <a:lnTo>
                      <a:pt x="243"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96" name="Google Shape;4596;p32"/>
              <p:cNvSpPr/>
              <p:nvPr/>
            </p:nvSpPr>
            <p:spPr>
              <a:xfrm>
                <a:off x="2097543" y="5708220"/>
                <a:ext cx="3499" cy="150785"/>
              </a:xfrm>
              <a:custGeom>
                <a:avLst/>
                <a:gdLst/>
                <a:ahLst/>
                <a:cxnLst/>
                <a:rect l="l" t="t" r="r" b="b"/>
                <a:pathLst>
                  <a:path w="244" h="10515" extrusionOk="0">
                    <a:moveTo>
                      <a:pt x="0" y="1"/>
                    </a:moveTo>
                    <a:lnTo>
                      <a:pt x="0" y="10515"/>
                    </a:lnTo>
                    <a:lnTo>
                      <a:pt x="243" y="10515"/>
                    </a:lnTo>
                    <a:lnTo>
                      <a:pt x="243"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97" name="Google Shape;4597;p32"/>
              <p:cNvSpPr/>
              <p:nvPr/>
            </p:nvSpPr>
            <p:spPr>
              <a:xfrm>
                <a:off x="2097543" y="6478637"/>
                <a:ext cx="3499" cy="150785"/>
              </a:xfrm>
              <a:custGeom>
                <a:avLst/>
                <a:gdLst/>
                <a:ahLst/>
                <a:cxnLst/>
                <a:rect l="l" t="t" r="r" b="b"/>
                <a:pathLst>
                  <a:path w="244" h="10515" extrusionOk="0">
                    <a:moveTo>
                      <a:pt x="0" y="0"/>
                    </a:moveTo>
                    <a:lnTo>
                      <a:pt x="0" y="10514"/>
                    </a:lnTo>
                    <a:lnTo>
                      <a:pt x="243" y="10514"/>
                    </a:lnTo>
                    <a:lnTo>
                      <a:pt x="243"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98" name="Google Shape;4598;p32"/>
              <p:cNvSpPr/>
              <p:nvPr/>
            </p:nvSpPr>
            <p:spPr>
              <a:xfrm>
                <a:off x="2097543" y="5862476"/>
                <a:ext cx="3499" cy="150785"/>
              </a:xfrm>
              <a:custGeom>
                <a:avLst/>
                <a:gdLst/>
                <a:ahLst/>
                <a:cxnLst/>
                <a:rect l="l" t="t" r="r" b="b"/>
                <a:pathLst>
                  <a:path w="244" h="10515" extrusionOk="0">
                    <a:moveTo>
                      <a:pt x="0" y="1"/>
                    </a:moveTo>
                    <a:lnTo>
                      <a:pt x="0" y="10515"/>
                    </a:lnTo>
                    <a:lnTo>
                      <a:pt x="243" y="10515"/>
                    </a:lnTo>
                    <a:lnTo>
                      <a:pt x="243"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99" name="Google Shape;4599;p32"/>
              <p:cNvSpPr/>
              <p:nvPr/>
            </p:nvSpPr>
            <p:spPr>
              <a:xfrm>
                <a:off x="2097543" y="7095658"/>
                <a:ext cx="3499" cy="149910"/>
              </a:xfrm>
              <a:custGeom>
                <a:avLst/>
                <a:gdLst/>
                <a:ahLst/>
                <a:cxnLst/>
                <a:rect l="l" t="t" r="r" b="b"/>
                <a:pathLst>
                  <a:path w="244" h="10454" extrusionOk="0">
                    <a:moveTo>
                      <a:pt x="0" y="1"/>
                    </a:moveTo>
                    <a:lnTo>
                      <a:pt x="0" y="10454"/>
                    </a:lnTo>
                    <a:lnTo>
                      <a:pt x="243" y="10454"/>
                    </a:lnTo>
                    <a:lnTo>
                      <a:pt x="243"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00" name="Google Shape;4600;p32"/>
              <p:cNvSpPr/>
              <p:nvPr/>
            </p:nvSpPr>
            <p:spPr>
              <a:xfrm>
                <a:off x="2097543" y="6941403"/>
                <a:ext cx="3499" cy="149910"/>
              </a:xfrm>
              <a:custGeom>
                <a:avLst/>
                <a:gdLst/>
                <a:ahLst/>
                <a:cxnLst/>
                <a:rect l="l" t="t" r="r" b="b"/>
                <a:pathLst>
                  <a:path w="244" h="10454" extrusionOk="0">
                    <a:moveTo>
                      <a:pt x="0" y="0"/>
                    </a:moveTo>
                    <a:lnTo>
                      <a:pt x="0" y="10454"/>
                    </a:lnTo>
                    <a:lnTo>
                      <a:pt x="243" y="10454"/>
                    </a:lnTo>
                    <a:lnTo>
                      <a:pt x="243"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01" name="Google Shape;4601;p32"/>
              <p:cNvSpPr/>
              <p:nvPr/>
            </p:nvSpPr>
            <p:spPr>
              <a:xfrm>
                <a:off x="2097543" y="6787147"/>
                <a:ext cx="3499" cy="149910"/>
              </a:xfrm>
              <a:custGeom>
                <a:avLst/>
                <a:gdLst/>
                <a:ahLst/>
                <a:cxnLst/>
                <a:rect l="l" t="t" r="r" b="b"/>
                <a:pathLst>
                  <a:path w="244" h="10454" extrusionOk="0">
                    <a:moveTo>
                      <a:pt x="0" y="0"/>
                    </a:moveTo>
                    <a:lnTo>
                      <a:pt x="0" y="10454"/>
                    </a:lnTo>
                    <a:lnTo>
                      <a:pt x="243" y="10454"/>
                    </a:lnTo>
                    <a:lnTo>
                      <a:pt x="243"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02" name="Google Shape;4602;p32"/>
              <p:cNvSpPr/>
              <p:nvPr/>
            </p:nvSpPr>
            <p:spPr>
              <a:xfrm>
                <a:off x="2097543" y="7403294"/>
                <a:ext cx="3499" cy="150785"/>
              </a:xfrm>
              <a:custGeom>
                <a:avLst/>
                <a:gdLst/>
                <a:ahLst/>
                <a:cxnLst/>
                <a:rect l="l" t="t" r="r" b="b"/>
                <a:pathLst>
                  <a:path w="244" h="10515" extrusionOk="0">
                    <a:moveTo>
                      <a:pt x="0" y="1"/>
                    </a:moveTo>
                    <a:lnTo>
                      <a:pt x="0" y="10515"/>
                    </a:lnTo>
                    <a:lnTo>
                      <a:pt x="243" y="10515"/>
                    </a:lnTo>
                    <a:lnTo>
                      <a:pt x="243"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03" name="Google Shape;4603;p32"/>
              <p:cNvSpPr/>
              <p:nvPr/>
            </p:nvSpPr>
            <p:spPr>
              <a:xfrm>
                <a:off x="2097543" y="6170986"/>
                <a:ext cx="3499" cy="149925"/>
              </a:xfrm>
              <a:custGeom>
                <a:avLst/>
                <a:gdLst/>
                <a:ahLst/>
                <a:cxnLst/>
                <a:rect l="l" t="t" r="r" b="b"/>
                <a:pathLst>
                  <a:path w="244" h="10455" extrusionOk="0">
                    <a:moveTo>
                      <a:pt x="0" y="1"/>
                    </a:moveTo>
                    <a:lnTo>
                      <a:pt x="0" y="10454"/>
                    </a:lnTo>
                    <a:lnTo>
                      <a:pt x="243" y="10454"/>
                    </a:lnTo>
                    <a:lnTo>
                      <a:pt x="243"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04" name="Google Shape;4604;p32"/>
              <p:cNvSpPr/>
              <p:nvPr/>
            </p:nvSpPr>
            <p:spPr>
              <a:xfrm>
                <a:off x="2097543" y="6016731"/>
                <a:ext cx="3499" cy="149925"/>
              </a:xfrm>
              <a:custGeom>
                <a:avLst/>
                <a:gdLst/>
                <a:ahLst/>
                <a:cxnLst/>
                <a:rect l="l" t="t" r="r" b="b"/>
                <a:pathLst>
                  <a:path w="244" h="10455" extrusionOk="0">
                    <a:moveTo>
                      <a:pt x="0" y="1"/>
                    </a:moveTo>
                    <a:lnTo>
                      <a:pt x="0" y="10454"/>
                    </a:lnTo>
                    <a:lnTo>
                      <a:pt x="243" y="10454"/>
                    </a:lnTo>
                    <a:lnTo>
                      <a:pt x="243"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05" name="Google Shape;4605;p32"/>
              <p:cNvSpPr/>
              <p:nvPr/>
            </p:nvSpPr>
            <p:spPr>
              <a:xfrm>
                <a:off x="2251798" y="5583606"/>
                <a:ext cx="3499" cy="121144"/>
              </a:xfrm>
              <a:custGeom>
                <a:avLst/>
                <a:gdLst/>
                <a:ahLst/>
                <a:cxnLst/>
                <a:rect l="l" t="t" r="r" b="b"/>
                <a:pathLst>
                  <a:path w="244" h="8448" extrusionOk="0">
                    <a:moveTo>
                      <a:pt x="0" y="0"/>
                    </a:moveTo>
                    <a:lnTo>
                      <a:pt x="0" y="8448"/>
                    </a:lnTo>
                    <a:lnTo>
                      <a:pt x="243" y="8448"/>
                    </a:lnTo>
                    <a:lnTo>
                      <a:pt x="243"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06" name="Google Shape;4606;p32"/>
              <p:cNvSpPr/>
              <p:nvPr/>
            </p:nvSpPr>
            <p:spPr>
              <a:xfrm>
                <a:off x="2251798" y="6170986"/>
                <a:ext cx="3499" cy="149925"/>
              </a:xfrm>
              <a:custGeom>
                <a:avLst/>
                <a:gdLst/>
                <a:ahLst/>
                <a:cxnLst/>
                <a:rect l="l" t="t" r="r" b="b"/>
                <a:pathLst>
                  <a:path w="244" h="10455" extrusionOk="0">
                    <a:moveTo>
                      <a:pt x="0" y="1"/>
                    </a:moveTo>
                    <a:lnTo>
                      <a:pt x="0" y="10454"/>
                    </a:lnTo>
                    <a:lnTo>
                      <a:pt x="243" y="10454"/>
                    </a:lnTo>
                    <a:lnTo>
                      <a:pt x="243"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07" name="Google Shape;4607;p32"/>
              <p:cNvSpPr/>
              <p:nvPr/>
            </p:nvSpPr>
            <p:spPr>
              <a:xfrm>
                <a:off x="2251798" y="7403294"/>
                <a:ext cx="3499" cy="150785"/>
              </a:xfrm>
              <a:custGeom>
                <a:avLst/>
                <a:gdLst/>
                <a:ahLst/>
                <a:cxnLst/>
                <a:rect l="l" t="t" r="r" b="b"/>
                <a:pathLst>
                  <a:path w="244" h="10515" extrusionOk="0">
                    <a:moveTo>
                      <a:pt x="0" y="1"/>
                    </a:moveTo>
                    <a:lnTo>
                      <a:pt x="0" y="10515"/>
                    </a:lnTo>
                    <a:lnTo>
                      <a:pt x="243" y="10515"/>
                    </a:lnTo>
                    <a:lnTo>
                      <a:pt x="243"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08" name="Google Shape;4608;p32"/>
              <p:cNvSpPr/>
              <p:nvPr/>
            </p:nvSpPr>
            <p:spPr>
              <a:xfrm>
                <a:off x="2251798" y="7249039"/>
                <a:ext cx="3499" cy="150785"/>
              </a:xfrm>
              <a:custGeom>
                <a:avLst/>
                <a:gdLst/>
                <a:ahLst/>
                <a:cxnLst/>
                <a:rect l="l" t="t" r="r" b="b"/>
                <a:pathLst>
                  <a:path w="244" h="10515" extrusionOk="0">
                    <a:moveTo>
                      <a:pt x="0" y="1"/>
                    </a:moveTo>
                    <a:lnTo>
                      <a:pt x="0" y="10515"/>
                    </a:lnTo>
                    <a:lnTo>
                      <a:pt x="243" y="10515"/>
                    </a:lnTo>
                    <a:lnTo>
                      <a:pt x="243"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09" name="Google Shape;4609;p32"/>
              <p:cNvSpPr/>
              <p:nvPr/>
            </p:nvSpPr>
            <p:spPr>
              <a:xfrm>
                <a:off x="2251798" y="7711805"/>
                <a:ext cx="3499" cy="149925"/>
              </a:xfrm>
              <a:custGeom>
                <a:avLst/>
                <a:gdLst/>
                <a:ahLst/>
                <a:cxnLst/>
                <a:rect l="l" t="t" r="r" b="b"/>
                <a:pathLst>
                  <a:path w="244" h="10455" extrusionOk="0">
                    <a:moveTo>
                      <a:pt x="0" y="1"/>
                    </a:moveTo>
                    <a:lnTo>
                      <a:pt x="0" y="10454"/>
                    </a:lnTo>
                    <a:lnTo>
                      <a:pt x="243" y="10454"/>
                    </a:lnTo>
                    <a:lnTo>
                      <a:pt x="243"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10" name="Google Shape;4610;p32"/>
              <p:cNvSpPr/>
              <p:nvPr/>
            </p:nvSpPr>
            <p:spPr>
              <a:xfrm>
                <a:off x="2251798" y="7866075"/>
                <a:ext cx="3499" cy="149910"/>
              </a:xfrm>
              <a:custGeom>
                <a:avLst/>
                <a:gdLst/>
                <a:ahLst/>
                <a:cxnLst/>
                <a:rect l="l" t="t" r="r" b="b"/>
                <a:pathLst>
                  <a:path w="244" h="10454" extrusionOk="0">
                    <a:moveTo>
                      <a:pt x="0" y="0"/>
                    </a:moveTo>
                    <a:lnTo>
                      <a:pt x="0" y="10453"/>
                    </a:lnTo>
                    <a:lnTo>
                      <a:pt x="243" y="10453"/>
                    </a:lnTo>
                    <a:lnTo>
                      <a:pt x="243"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11" name="Google Shape;4611;p32"/>
              <p:cNvSpPr/>
              <p:nvPr/>
            </p:nvSpPr>
            <p:spPr>
              <a:xfrm>
                <a:off x="2251798" y="6016731"/>
                <a:ext cx="3499" cy="149925"/>
              </a:xfrm>
              <a:custGeom>
                <a:avLst/>
                <a:gdLst/>
                <a:ahLst/>
                <a:cxnLst/>
                <a:rect l="l" t="t" r="r" b="b"/>
                <a:pathLst>
                  <a:path w="244" h="10455" extrusionOk="0">
                    <a:moveTo>
                      <a:pt x="0" y="1"/>
                    </a:moveTo>
                    <a:lnTo>
                      <a:pt x="0" y="10454"/>
                    </a:lnTo>
                    <a:lnTo>
                      <a:pt x="243" y="10454"/>
                    </a:lnTo>
                    <a:lnTo>
                      <a:pt x="243"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12" name="Google Shape;4612;p32"/>
              <p:cNvSpPr/>
              <p:nvPr/>
            </p:nvSpPr>
            <p:spPr>
              <a:xfrm>
                <a:off x="2251798" y="7557550"/>
                <a:ext cx="3499" cy="149925"/>
              </a:xfrm>
              <a:custGeom>
                <a:avLst/>
                <a:gdLst/>
                <a:ahLst/>
                <a:cxnLst/>
                <a:rect l="l" t="t" r="r" b="b"/>
                <a:pathLst>
                  <a:path w="244" h="10455" extrusionOk="0">
                    <a:moveTo>
                      <a:pt x="0" y="1"/>
                    </a:moveTo>
                    <a:lnTo>
                      <a:pt x="0" y="10454"/>
                    </a:lnTo>
                    <a:lnTo>
                      <a:pt x="243" y="10454"/>
                    </a:lnTo>
                    <a:lnTo>
                      <a:pt x="243"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13" name="Google Shape;4613;p32"/>
              <p:cNvSpPr/>
              <p:nvPr/>
            </p:nvSpPr>
            <p:spPr>
              <a:xfrm>
                <a:off x="2251798" y="6941403"/>
                <a:ext cx="3499" cy="149910"/>
              </a:xfrm>
              <a:custGeom>
                <a:avLst/>
                <a:gdLst/>
                <a:ahLst/>
                <a:cxnLst/>
                <a:rect l="l" t="t" r="r" b="b"/>
                <a:pathLst>
                  <a:path w="244" h="10454" extrusionOk="0">
                    <a:moveTo>
                      <a:pt x="0" y="0"/>
                    </a:moveTo>
                    <a:lnTo>
                      <a:pt x="0" y="10454"/>
                    </a:lnTo>
                    <a:lnTo>
                      <a:pt x="243" y="10454"/>
                    </a:lnTo>
                    <a:lnTo>
                      <a:pt x="243"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14" name="Google Shape;4614;p32"/>
              <p:cNvSpPr/>
              <p:nvPr/>
            </p:nvSpPr>
            <p:spPr>
              <a:xfrm>
                <a:off x="2251798" y="8019455"/>
                <a:ext cx="3499" cy="150785"/>
              </a:xfrm>
              <a:custGeom>
                <a:avLst/>
                <a:gdLst/>
                <a:ahLst/>
                <a:cxnLst/>
                <a:rect l="l" t="t" r="r" b="b"/>
                <a:pathLst>
                  <a:path w="244" h="10515" extrusionOk="0">
                    <a:moveTo>
                      <a:pt x="0" y="0"/>
                    </a:moveTo>
                    <a:lnTo>
                      <a:pt x="0" y="10514"/>
                    </a:lnTo>
                    <a:lnTo>
                      <a:pt x="243" y="10514"/>
                    </a:lnTo>
                    <a:lnTo>
                      <a:pt x="243"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15" name="Google Shape;4615;p32"/>
              <p:cNvSpPr/>
              <p:nvPr/>
            </p:nvSpPr>
            <p:spPr>
              <a:xfrm>
                <a:off x="2251798" y="7095658"/>
                <a:ext cx="3499" cy="149910"/>
              </a:xfrm>
              <a:custGeom>
                <a:avLst/>
                <a:gdLst/>
                <a:ahLst/>
                <a:cxnLst/>
                <a:rect l="l" t="t" r="r" b="b"/>
                <a:pathLst>
                  <a:path w="244" h="10454" extrusionOk="0">
                    <a:moveTo>
                      <a:pt x="0" y="1"/>
                    </a:moveTo>
                    <a:lnTo>
                      <a:pt x="0" y="10454"/>
                    </a:lnTo>
                    <a:lnTo>
                      <a:pt x="243" y="10454"/>
                    </a:lnTo>
                    <a:lnTo>
                      <a:pt x="243"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16" name="Google Shape;4616;p32"/>
              <p:cNvSpPr/>
              <p:nvPr/>
            </p:nvSpPr>
            <p:spPr>
              <a:xfrm>
                <a:off x="2251798" y="6632892"/>
                <a:ext cx="3499" cy="150785"/>
              </a:xfrm>
              <a:custGeom>
                <a:avLst/>
                <a:gdLst/>
                <a:ahLst/>
                <a:cxnLst/>
                <a:rect l="l" t="t" r="r" b="b"/>
                <a:pathLst>
                  <a:path w="244" h="10515" extrusionOk="0">
                    <a:moveTo>
                      <a:pt x="0" y="0"/>
                    </a:moveTo>
                    <a:lnTo>
                      <a:pt x="0" y="10514"/>
                    </a:lnTo>
                    <a:lnTo>
                      <a:pt x="243" y="10514"/>
                    </a:lnTo>
                    <a:lnTo>
                      <a:pt x="243"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17" name="Google Shape;4617;p32"/>
              <p:cNvSpPr/>
              <p:nvPr/>
            </p:nvSpPr>
            <p:spPr>
              <a:xfrm>
                <a:off x="2251798" y="8173711"/>
                <a:ext cx="3499" cy="105471"/>
              </a:xfrm>
              <a:custGeom>
                <a:avLst/>
                <a:gdLst/>
                <a:ahLst/>
                <a:cxnLst/>
                <a:rect l="l" t="t" r="r" b="b"/>
                <a:pathLst>
                  <a:path w="244" h="7355" extrusionOk="0">
                    <a:moveTo>
                      <a:pt x="0" y="0"/>
                    </a:moveTo>
                    <a:lnTo>
                      <a:pt x="0" y="7233"/>
                    </a:lnTo>
                    <a:cubicBezTo>
                      <a:pt x="61" y="7293"/>
                      <a:pt x="183" y="7293"/>
                      <a:pt x="243" y="7354"/>
                    </a:cubicBezTo>
                    <a:lnTo>
                      <a:pt x="243"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18" name="Google Shape;4618;p32"/>
              <p:cNvSpPr/>
              <p:nvPr/>
            </p:nvSpPr>
            <p:spPr>
              <a:xfrm>
                <a:off x="2251798" y="6787147"/>
                <a:ext cx="3499" cy="149910"/>
              </a:xfrm>
              <a:custGeom>
                <a:avLst/>
                <a:gdLst/>
                <a:ahLst/>
                <a:cxnLst/>
                <a:rect l="l" t="t" r="r" b="b"/>
                <a:pathLst>
                  <a:path w="244" h="10454" extrusionOk="0">
                    <a:moveTo>
                      <a:pt x="0" y="0"/>
                    </a:moveTo>
                    <a:lnTo>
                      <a:pt x="0" y="10454"/>
                    </a:lnTo>
                    <a:lnTo>
                      <a:pt x="243" y="10454"/>
                    </a:lnTo>
                    <a:lnTo>
                      <a:pt x="243"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19" name="Google Shape;4619;p32"/>
              <p:cNvSpPr/>
              <p:nvPr/>
            </p:nvSpPr>
            <p:spPr>
              <a:xfrm>
                <a:off x="2251798" y="5862476"/>
                <a:ext cx="3499" cy="150785"/>
              </a:xfrm>
              <a:custGeom>
                <a:avLst/>
                <a:gdLst/>
                <a:ahLst/>
                <a:cxnLst/>
                <a:rect l="l" t="t" r="r" b="b"/>
                <a:pathLst>
                  <a:path w="244" h="10515" extrusionOk="0">
                    <a:moveTo>
                      <a:pt x="0" y="1"/>
                    </a:moveTo>
                    <a:lnTo>
                      <a:pt x="0" y="10515"/>
                    </a:lnTo>
                    <a:lnTo>
                      <a:pt x="243" y="10515"/>
                    </a:lnTo>
                    <a:lnTo>
                      <a:pt x="243"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20" name="Google Shape;4620;p32"/>
              <p:cNvSpPr/>
              <p:nvPr/>
            </p:nvSpPr>
            <p:spPr>
              <a:xfrm>
                <a:off x="2251798" y="6325242"/>
                <a:ext cx="3499" cy="149925"/>
              </a:xfrm>
              <a:custGeom>
                <a:avLst/>
                <a:gdLst/>
                <a:ahLst/>
                <a:cxnLst/>
                <a:rect l="l" t="t" r="r" b="b"/>
                <a:pathLst>
                  <a:path w="244" h="10455" extrusionOk="0">
                    <a:moveTo>
                      <a:pt x="0" y="1"/>
                    </a:moveTo>
                    <a:lnTo>
                      <a:pt x="0" y="10454"/>
                    </a:lnTo>
                    <a:lnTo>
                      <a:pt x="243" y="10454"/>
                    </a:lnTo>
                    <a:lnTo>
                      <a:pt x="243"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21" name="Google Shape;4621;p32"/>
              <p:cNvSpPr/>
              <p:nvPr/>
            </p:nvSpPr>
            <p:spPr>
              <a:xfrm>
                <a:off x="2251798" y="5708220"/>
                <a:ext cx="3499" cy="150785"/>
              </a:xfrm>
              <a:custGeom>
                <a:avLst/>
                <a:gdLst/>
                <a:ahLst/>
                <a:cxnLst/>
                <a:rect l="l" t="t" r="r" b="b"/>
                <a:pathLst>
                  <a:path w="244" h="10515" extrusionOk="0">
                    <a:moveTo>
                      <a:pt x="0" y="1"/>
                    </a:moveTo>
                    <a:lnTo>
                      <a:pt x="0" y="10515"/>
                    </a:lnTo>
                    <a:lnTo>
                      <a:pt x="243" y="10515"/>
                    </a:lnTo>
                    <a:lnTo>
                      <a:pt x="243"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22" name="Google Shape;4622;p32"/>
              <p:cNvSpPr/>
              <p:nvPr/>
            </p:nvSpPr>
            <p:spPr>
              <a:xfrm>
                <a:off x="2251798" y="6478637"/>
                <a:ext cx="3499" cy="150785"/>
              </a:xfrm>
              <a:custGeom>
                <a:avLst/>
                <a:gdLst/>
                <a:ahLst/>
                <a:cxnLst/>
                <a:rect l="l" t="t" r="r" b="b"/>
                <a:pathLst>
                  <a:path w="244" h="10515" extrusionOk="0">
                    <a:moveTo>
                      <a:pt x="0" y="0"/>
                    </a:moveTo>
                    <a:lnTo>
                      <a:pt x="0" y="10514"/>
                    </a:lnTo>
                    <a:lnTo>
                      <a:pt x="243" y="10514"/>
                    </a:lnTo>
                    <a:lnTo>
                      <a:pt x="243"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23" name="Google Shape;4623;p32"/>
              <p:cNvSpPr/>
              <p:nvPr/>
            </p:nvSpPr>
            <p:spPr>
              <a:xfrm>
                <a:off x="2405179" y="6325242"/>
                <a:ext cx="4374" cy="149925"/>
              </a:xfrm>
              <a:custGeom>
                <a:avLst/>
                <a:gdLst/>
                <a:ahLst/>
                <a:cxnLst/>
                <a:rect l="l" t="t" r="r" b="b"/>
                <a:pathLst>
                  <a:path w="305" h="10455" extrusionOk="0">
                    <a:moveTo>
                      <a:pt x="0" y="1"/>
                    </a:moveTo>
                    <a:lnTo>
                      <a:pt x="0" y="10454"/>
                    </a:lnTo>
                    <a:lnTo>
                      <a:pt x="304" y="10454"/>
                    </a:lnTo>
                    <a:lnTo>
                      <a:pt x="30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24" name="Google Shape;4624;p32"/>
              <p:cNvSpPr/>
              <p:nvPr/>
            </p:nvSpPr>
            <p:spPr>
              <a:xfrm>
                <a:off x="2405179" y="5862476"/>
                <a:ext cx="4374" cy="150785"/>
              </a:xfrm>
              <a:custGeom>
                <a:avLst/>
                <a:gdLst/>
                <a:ahLst/>
                <a:cxnLst/>
                <a:rect l="l" t="t" r="r" b="b"/>
                <a:pathLst>
                  <a:path w="305" h="10515" extrusionOk="0">
                    <a:moveTo>
                      <a:pt x="0" y="1"/>
                    </a:moveTo>
                    <a:lnTo>
                      <a:pt x="0" y="10515"/>
                    </a:lnTo>
                    <a:lnTo>
                      <a:pt x="304" y="10515"/>
                    </a:lnTo>
                    <a:lnTo>
                      <a:pt x="30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25" name="Google Shape;4625;p32"/>
              <p:cNvSpPr/>
              <p:nvPr/>
            </p:nvSpPr>
            <p:spPr>
              <a:xfrm>
                <a:off x="2405179" y="6170986"/>
                <a:ext cx="4374" cy="149925"/>
              </a:xfrm>
              <a:custGeom>
                <a:avLst/>
                <a:gdLst/>
                <a:ahLst/>
                <a:cxnLst/>
                <a:rect l="l" t="t" r="r" b="b"/>
                <a:pathLst>
                  <a:path w="305" h="10455" extrusionOk="0">
                    <a:moveTo>
                      <a:pt x="0" y="1"/>
                    </a:moveTo>
                    <a:lnTo>
                      <a:pt x="0" y="10454"/>
                    </a:lnTo>
                    <a:lnTo>
                      <a:pt x="304" y="10454"/>
                    </a:lnTo>
                    <a:lnTo>
                      <a:pt x="30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26" name="Google Shape;4626;p32"/>
              <p:cNvSpPr/>
              <p:nvPr/>
            </p:nvSpPr>
            <p:spPr>
              <a:xfrm>
                <a:off x="2405179" y="6016731"/>
                <a:ext cx="4374" cy="149925"/>
              </a:xfrm>
              <a:custGeom>
                <a:avLst/>
                <a:gdLst/>
                <a:ahLst/>
                <a:cxnLst/>
                <a:rect l="l" t="t" r="r" b="b"/>
                <a:pathLst>
                  <a:path w="305" h="10455" extrusionOk="0">
                    <a:moveTo>
                      <a:pt x="0" y="1"/>
                    </a:moveTo>
                    <a:lnTo>
                      <a:pt x="0" y="10454"/>
                    </a:lnTo>
                    <a:lnTo>
                      <a:pt x="304" y="10454"/>
                    </a:lnTo>
                    <a:lnTo>
                      <a:pt x="30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27" name="Google Shape;4627;p32"/>
              <p:cNvSpPr/>
              <p:nvPr/>
            </p:nvSpPr>
            <p:spPr>
              <a:xfrm>
                <a:off x="2405179" y="6478637"/>
                <a:ext cx="4374" cy="150785"/>
              </a:xfrm>
              <a:custGeom>
                <a:avLst/>
                <a:gdLst/>
                <a:ahLst/>
                <a:cxnLst/>
                <a:rect l="l" t="t" r="r" b="b"/>
                <a:pathLst>
                  <a:path w="305" h="10515" extrusionOk="0">
                    <a:moveTo>
                      <a:pt x="0" y="0"/>
                    </a:moveTo>
                    <a:lnTo>
                      <a:pt x="0" y="10514"/>
                    </a:lnTo>
                    <a:lnTo>
                      <a:pt x="304" y="10514"/>
                    </a:lnTo>
                    <a:lnTo>
                      <a:pt x="30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28" name="Google Shape;4628;p32"/>
              <p:cNvSpPr/>
              <p:nvPr/>
            </p:nvSpPr>
            <p:spPr>
              <a:xfrm>
                <a:off x="2405179" y="6632892"/>
                <a:ext cx="4374" cy="150785"/>
              </a:xfrm>
              <a:custGeom>
                <a:avLst/>
                <a:gdLst/>
                <a:ahLst/>
                <a:cxnLst/>
                <a:rect l="l" t="t" r="r" b="b"/>
                <a:pathLst>
                  <a:path w="305" h="10515" extrusionOk="0">
                    <a:moveTo>
                      <a:pt x="0" y="0"/>
                    </a:moveTo>
                    <a:lnTo>
                      <a:pt x="0" y="10514"/>
                    </a:lnTo>
                    <a:lnTo>
                      <a:pt x="304" y="10514"/>
                    </a:lnTo>
                    <a:lnTo>
                      <a:pt x="30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29" name="Google Shape;4629;p32"/>
              <p:cNvSpPr/>
              <p:nvPr/>
            </p:nvSpPr>
            <p:spPr>
              <a:xfrm>
                <a:off x="2405179" y="7866075"/>
                <a:ext cx="4374" cy="149910"/>
              </a:xfrm>
              <a:custGeom>
                <a:avLst/>
                <a:gdLst/>
                <a:ahLst/>
                <a:cxnLst/>
                <a:rect l="l" t="t" r="r" b="b"/>
                <a:pathLst>
                  <a:path w="305" h="10454" extrusionOk="0">
                    <a:moveTo>
                      <a:pt x="0" y="0"/>
                    </a:moveTo>
                    <a:lnTo>
                      <a:pt x="0" y="10453"/>
                    </a:lnTo>
                    <a:lnTo>
                      <a:pt x="304" y="10453"/>
                    </a:lnTo>
                    <a:lnTo>
                      <a:pt x="30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30" name="Google Shape;4630;p32"/>
              <p:cNvSpPr/>
              <p:nvPr/>
            </p:nvSpPr>
            <p:spPr>
              <a:xfrm>
                <a:off x="2405179" y="7249039"/>
                <a:ext cx="4374" cy="150785"/>
              </a:xfrm>
              <a:custGeom>
                <a:avLst/>
                <a:gdLst/>
                <a:ahLst/>
                <a:cxnLst/>
                <a:rect l="l" t="t" r="r" b="b"/>
                <a:pathLst>
                  <a:path w="305" h="10515" extrusionOk="0">
                    <a:moveTo>
                      <a:pt x="0" y="1"/>
                    </a:moveTo>
                    <a:lnTo>
                      <a:pt x="0" y="10515"/>
                    </a:lnTo>
                    <a:lnTo>
                      <a:pt x="304" y="10515"/>
                    </a:lnTo>
                    <a:lnTo>
                      <a:pt x="30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31" name="Google Shape;4631;p32"/>
              <p:cNvSpPr/>
              <p:nvPr/>
            </p:nvSpPr>
            <p:spPr>
              <a:xfrm>
                <a:off x="2405179" y="6941403"/>
                <a:ext cx="4374" cy="149910"/>
              </a:xfrm>
              <a:custGeom>
                <a:avLst/>
                <a:gdLst/>
                <a:ahLst/>
                <a:cxnLst/>
                <a:rect l="l" t="t" r="r" b="b"/>
                <a:pathLst>
                  <a:path w="305" h="10454" extrusionOk="0">
                    <a:moveTo>
                      <a:pt x="0" y="0"/>
                    </a:moveTo>
                    <a:lnTo>
                      <a:pt x="0" y="10454"/>
                    </a:lnTo>
                    <a:lnTo>
                      <a:pt x="304" y="10454"/>
                    </a:lnTo>
                    <a:lnTo>
                      <a:pt x="30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32" name="Google Shape;4632;p32"/>
              <p:cNvSpPr/>
              <p:nvPr/>
            </p:nvSpPr>
            <p:spPr>
              <a:xfrm>
                <a:off x="2405179" y="7403294"/>
                <a:ext cx="4374" cy="150785"/>
              </a:xfrm>
              <a:custGeom>
                <a:avLst/>
                <a:gdLst/>
                <a:ahLst/>
                <a:cxnLst/>
                <a:rect l="l" t="t" r="r" b="b"/>
                <a:pathLst>
                  <a:path w="305" h="10515" extrusionOk="0">
                    <a:moveTo>
                      <a:pt x="0" y="1"/>
                    </a:moveTo>
                    <a:lnTo>
                      <a:pt x="0" y="10515"/>
                    </a:lnTo>
                    <a:lnTo>
                      <a:pt x="304" y="10515"/>
                    </a:lnTo>
                    <a:lnTo>
                      <a:pt x="30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33" name="Google Shape;4633;p32"/>
              <p:cNvSpPr/>
              <p:nvPr/>
            </p:nvSpPr>
            <p:spPr>
              <a:xfrm>
                <a:off x="2405179" y="7557550"/>
                <a:ext cx="4374" cy="149925"/>
              </a:xfrm>
              <a:custGeom>
                <a:avLst/>
                <a:gdLst/>
                <a:ahLst/>
                <a:cxnLst/>
                <a:rect l="l" t="t" r="r" b="b"/>
                <a:pathLst>
                  <a:path w="305" h="10455" extrusionOk="0">
                    <a:moveTo>
                      <a:pt x="0" y="1"/>
                    </a:moveTo>
                    <a:lnTo>
                      <a:pt x="0" y="10454"/>
                    </a:lnTo>
                    <a:lnTo>
                      <a:pt x="304" y="10454"/>
                    </a:lnTo>
                    <a:lnTo>
                      <a:pt x="30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34" name="Google Shape;4634;p32"/>
              <p:cNvSpPr/>
              <p:nvPr/>
            </p:nvSpPr>
            <p:spPr>
              <a:xfrm>
                <a:off x="2406054" y="8173711"/>
                <a:ext cx="3499" cy="146426"/>
              </a:xfrm>
              <a:custGeom>
                <a:avLst/>
                <a:gdLst/>
                <a:ahLst/>
                <a:cxnLst/>
                <a:rect l="l" t="t" r="r" b="b"/>
                <a:pathLst>
                  <a:path w="244" h="10211" extrusionOk="0">
                    <a:moveTo>
                      <a:pt x="0" y="0"/>
                    </a:moveTo>
                    <a:lnTo>
                      <a:pt x="0" y="10150"/>
                    </a:lnTo>
                    <a:cubicBezTo>
                      <a:pt x="61" y="10150"/>
                      <a:pt x="122" y="10150"/>
                      <a:pt x="243" y="10211"/>
                    </a:cubicBezTo>
                    <a:lnTo>
                      <a:pt x="243"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35" name="Google Shape;4635;p32"/>
              <p:cNvSpPr/>
              <p:nvPr/>
            </p:nvSpPr>
            <p:spPr>
              <a:xfrm>
                <a:off x="2405179" y="6787147"/>
                <a:ext cx="4374" cy="149910"/>
              </a:xfrm>
              <a:custGeom>
                <a:avLst/>
                <a:gdLst/>
                <a:ahLst/>
                <a:cxnLst/>
                <a:rect l="l" t="t" r="r" b="b"/>
                <a:pathLst>
                  <a:path w="305" h="10454" extrusionOk="0">
                    <a:moveTo>
                      <a:pt x="0" y="0"/>
                    </a:moveTo>
                    <a:lnTo>
                      <a:pt x="0" y="10454"/>
                    </a:lnTo>
                    <a:lnTo>
                      <a:pt x="304" y="10454"/>
                    </a:lnTo>
                    <a:lnTo>
                      <a:pt x="30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36" name="Google Shape;4636;p32"/>
              <p:cNvSpPr/>
              <p:nvPr/>
            </p:nvSpPr>
            <p:spPr>
              <a:xfrm>
                <a:off x="2405179" y="8019455"/>
                <a:ext cx="4374" cy="150785"/>
              </a:xfrm>
              <a:custGeom>
                <a:avLst/>
                <a:gdLst/>
                <a:ahLst/>
                <a:cxnLst/>
                <a:rect l="l" t="t" r="r" b="b"/>
                <a:pathLst>
                  <a:path w="305" h="10515" extrusionOk="0">
                    <a:moveTo>
                      <a:pt x="0" y="0"/>
                    </a:moveTo>
                    <a:lnTo>
                      <a:pt x="0" y="10514"/>
                    </a:lnTo>
                    <a:lnTo>
                      <a:pt x="304" y="10514"/>
                    </a:lnTo>
                    <a:lnTo>
                      <a:pt x="30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37" name="Google Shape;4637;p32"/>
              <p:cNvSpPr/>
              <p:nvPr/>
            </p:nvSpPr>
            <p:spPr>
              <a:xfrm>
                <a:off x="2405179" y="5708220"/>
                <a:ext cx="4374" cy="150785"/>
              </a:xfrm>
              <a:custGeom>
                <a:avLst/>
                <a:gdLst/>
                <a:ahLst/>
                <a:cxnLst/>
                <a:rect l="l" t="t" r="r" b="b"/>
                <a:pathLst>
                  <a:path w="305" h="10515" extrusionOk="0">
                    <a:moveTo>
                      <a:pt x="0" y="1"/>
                    </a:moveTo>
                    <a:lnTo>
                      <a:pt x="0" y="10515"/>
                    </a:lnTo>
                    <a:lnTo>
                      <a:pt x="304" y="10515"/>
                    </a:lnTo>
                    <a:lnTo>
                      <a:pt x="30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38" name="Google Shape;4638;p32"/>
              <p:cNvSpPr/>
              <p:nvPr/>
            </p:nvSpPr>
            <p:spPr>
              <a:xfrm>
                <a:off x="2405179" y="7711805"/>
                <a:ext cx="4374" cy="149925"/>
              </a:xfrm>
              <a:custGeom>
                <a:avLst/>
                <a:gdLst/>
                <a:ahLst/>
                <a:cxnLst/>
                <a:rect l="l" t="t" r="r" b="b"/>
                <a:pathLst>
                  <a:path w="305" h="10455" extrusionOk="0">
                    <a:moveTo>
                      <a:pt x="0" y="1"/>
                    </a:moveTo>
                    <a:lnTo>
                      <a:pt x="0" y="10454"/>
                    </a:lnTo>
                    <a:lnTo>
                      <a:pt x="304" y="10454"/>
                    </a:lnTo>
                    <a:lnTo>
                      <a:pt x="30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39" name="Google Shape;4639;p32"/>
              <p:cNvSpPr/>
              <p:nvPr/>
            </p:nvSpPr>
            <p:spPr>
              <a:xfrm>
                <a:off x="2405179" y="7095658"/>
                <a:ext cx="4374" cy="149910"/>
              </a:xfrm>
              <a:custGeom>
                <a:avLst/>
                <a:gdLst/>
                <a:ahLst/>
                <a:cxnLst/>
                <a:rect l="l" t="t" r="r" b="b"/>
                <a:pathLst>
                  <a:path w="305" h="10454" extrusionOk="0">
                    <a:moveTo>
                      <a:pt x="0" y="1"/>
                    </a:moveTo>
                    <a:lnTo>
                      <a:pt x="0" y="10454"/>
                    </a:lnTo>
                    <a:lnTo>
                      <a:pt x="304" y="10454"/>
                    </a:lnTo>
                    <a:lnTo>
                      <a:pt x="30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40" name="Google Shape;4640;p32"/>
              <p:cNvSpPr/>
              <p:nvPr/>
            </p:nvSpPr>
            <p:spPr>
              <a:xfrm>
                <a:off x="2405179" y="5583606"/>
                <a:ext cx="4374" cy="121144"/>
              </a:xfrm>
              <a:custGeom>
                <a:avLst/>
                <a:gdLst/>
                <a:ahLst/>
                <a:cxnLst/>
                <a:rect l="l" t="t" r="r" b="b"/>
                <a:pathLst>
                  <a:path w="305" h="8448" extrusionOk="0">
                    <a:moveTo>
                      <a:pt x="0" y="0"/>
                    </a:moveTo>
                    <a:lnTo>
                      <a:pt x="0" y="8448"/>
                    </a:lnTo>
                    <a:lnTo>
                      <a:pt x="304" y="8448"/>
                    </a:lnTo>
                    <a:lnTo>
                      <a:pt x="30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41" name="Google Shape;4641;p32"/>
              <p:cNvSpPr/>
              <p:nvPr/>
            </p:nvSpPr>
            <p:spPr>
              <a:xfrm>
                <a:off x="2559434" y="6941403"/>
                <a:ext cx="4374" cy="149910"/>
              </a:xfrm>
              <a:custGeom>
                <a:avLst/>
                <a:gdLst/>
                <a:ahLst/>
                <a:cxnLst/>
                <a:rect l="l" t="t" r="r" b="b"/>
                <a:pathLst>
                  <a:path w="305" h="10454" extrusionOk="0">
                    <a:moveTo>
                      <a:pt x="1" y="0"/>
                    </a:moveTo>
                    <a:lnTo>
                      <a:pt x="1" y="10454"/>
                    </a:lnTo>
                    <a:lnTo>
                      <a:pt x="304" y="10454"/>
                    </a:lnTo>
                    <a:lnTo>
                      <a:pt x="30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42" name="Google Shape;4642;p32"/>
              <p:cNvSpPr/>
              <p:nvPr/>
            </p:nvSpPr>
            <p:spPr>
              <a:xfrm>
                <a:off x="2559434" y="5862476"/>
                <a:ext cx="4374" cy="150785"/>
              </a:xfrm>
              <a:custGeom>
                <a:avLst/>
                <a:gdLst/>
                <a:ahLst/>
                <a:cxnLst/>
                <a:rect l="l" t="t" r="r" b="b"/>
                <a:pathLst>
                  <a:path w="305" h="10515" extrusionOk="0">
                    <a:moveTo>
                      <a:pt x="1" y="1"/>
                    </a:moveTo>
                    <a:lnTo>
                      <a:pt x="1" y="10515"/>
                    </a:lnTo>
                    <a:lnTo>
                      <a:pt x="304" y="10515"/>
                    </a:lnTo>
                    <a:lnTo>
                      <a:pt x="30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43" name="Google Shape;4643;p32"/>
              <p:cNvSpPr/>
              <p:nvPr/>
            </p:nvSpPr>
            <p:spPr>
              <a:xfrm>
                <a:off x="2559434" y="7711805"/>
                <a:ext cx="4374" cy="149925"/>
              </a:xfrm>
              <a:custGeom>
                <a:avLst/>
                <a:gdLst/>
                <a:ahLst/>
                <a:cxnLst/>
                <a:rect l="l" t="t" r="r" b="b"/>
                <a:pathLst>
                  <a:path w="305" h="10455" extrusionOk="0">
                    <a:moveTo>
                      <a:pt x="1" y="1"/>
                    </a:moveTo>
                    <a:lnTo>
                      <a:pt x="1" y="10454"/>
                    </a:lnTo>
                    <a:lnTo>
                      <a:pt x="304" y="10454"/>
                    </a:lnTo>
                    <a:lnTo>
                      <a:pt x="30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44" name="Google Shape;4644;p32"/>
              <p:cNvSpPr/>
              <p:nvPr/>
            </p:nvSpPr>
            <p:spPr>
              <a:xfrm>
                <a:off x="2559434" y="6016731"/>
                <a:ext cx="4374" cy="149925"/>
              </a:xfrm>
              <a:custGeom>
                <a:avLst/>
                <a:gdLst/>
                <a:ahLst/>
                <a:cxnLst/>
                <a:rect l="l" t="t" r="r" b="b"/>
                <a:pathLst>
                  <a:path w="305" h="10455" extrusionOk="0">
                    <a:moveTo>
                      <a:pt x="1" y="1"/>
                    </a:moveTo>
                    <a:lnTo>
                      <a:pt x="1" y="10454"/>
                    </a:lnTo>
                    <a:lnTo>
                      <a:pt x="304" y="10454"/>
                    </a:lnTo>
                    <a:lnTo>
                      <a:pt x="30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45" name="Google Shape;4645;p32"/>
              <p:cNvSpPr/>
              <p:nvPr/>
            </p:nvSpPr>
            <p:spPr>
              <a:xfrm>
                <a:off x="2559434" y="8019455"/>
                <a:ext cx="4374" cy="150785"/>
              </a:xfrm>
              <a:custGeom>
                <a:avLst/>
                <a:gdLst/>
                <a:ahLst/>
                <a:cxnLst/>
                <a:rect l="l" t="t" r="r" b="b"/>
                <a:pathLst>
                  <a:path w="305" h="10515" extrusionOk="0">
                    <a:moveTo>
                      <a:pt x="1" y="0"/>
                    </a:moveTo>
                    <a:lnTo>
                      <a:pt x="1" y="10514"/>
                    </a:lnTo>
                    <a:lnTo>
                      <a:pt x="304" y="10514"/>
                    </a:lnTo>
                    <a:lnTo>
                      <a:pt x="30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46" name="Google Shape;4646;p32"/>
              <p:cNvSpPr/>
              <p:nvPr/>
            </p:nvSpPr>
            <p:spPr>
              <a:xfrm>
                <a:off x="2559434" y="7866075"/>
                <a:ext cx="4374" cy="149910"/>
              </a:xfrm>
              <a:custGeom>
                <a:avLst/>
                <a:gdLst/>
                <a:ahLst/>
                <a:cxnLst/>
                <a:rect l="l" t="t" r="r" b="b"/>
                <a:pathLst>
                  <a:path w="305" h="10454" extrusionOk="0">
                    <a:moveTo>
                      <a:pt x="1" y="0"/>
                    </a:moveTo>
                    <a:lnTo>
                      <a:pt x="1" y="10453"/>
                    </a:lnTo>
                    <a:lnTo>
                      <a:pt x="304" y="10453"/>
                    </a:lnTo>
                    <a:lnTo>
                      <a:pt x="30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47" name="Google Shape;4647;p32"/>
              <p:cNvSpPr/>
              <p:nvPr/>
            </p:nvSpPr>
            <p:spPr>
              <a:xfrm>
                <a:off x="2559434" y="6170986"/>
                <a:ext cx="4374" cy="149925"/>
              </a:xfrm>
              <a:custGeom>
                <a:avLst/>
                <a:gdLst/>
                <a:ahLst/>
                <a:cxnLst/>
                <a:rect l="l" t="t" r="r" b="b"/>
                <a:pathLst>
                  <a:path w="305" h="10455" extrusionOk="0">
                    <a:moveTo>
                      <a:pt x="1" y="1"/>
                    </a:moveTo>
                    <a:lnTo>
                      <a:pt x="1" y="10454"/>
                    </a:lnTo>
                    <a:lnTo>
                      <a:pt x="304" y="10454"/>
                    </a:lnTo>
                    <a:lnTo>
                      <a:pt x="30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48" name="Google Shape;4648;p32"/>
              <p:cNvSpPr/>
              <p:nvPr/>
            </p:nvSpPr>
            <p:spPr>
              <a:xfrm>
                <a:off x="2559434" y="7557550"/>
                <a:ext cx="4374" cy="149925"/>
              </a:xfrm>
              <a:custGeom>
                <a:avLst/>
                <a:gdLst/>
                <a:ahLst/>
                <a:cxnLst/>
                <a:rect l="l" t="t" r="r" b="b"/>
                <a:pathLst>
                  <a:path w="305" h="10455" extrusionOk="0">
                    <a:moveTo>
                      <a:pt x="1" y="1"/>
                    </a:moveTo>
                    <a:lnTo>
                      <a:pt x="1" y="10454"/>
                    </a:lnTo>
                    <a:lnTo>
                      <a:pt x="304" y="10454"/>
                    </a:lnTo>
                    <a:lnTo>
                      <a:pt x="30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49" name="Google Shape;4649;p32"/>
              <p:cNvSpPr/>
              <p:nvPr/>
            </p:nvSpPr>
            <p:spPr>
              <a:xfrm>
                <a:off x="2559434" y="6787147"/>
                <a:ext cx="4374" cy="149910"/>
              </a:xfrm>
              <a:custGeom>
                <a:avLst/>
                <a:gdLst/>
                <a:ahLst/>
                <a:cxnLst/>
                <a:rect l="l" t="t" r="r" b="b"/>
                <a:pathLst>
                  <a:path w="305" h="10454" extrusionOk="0">
                    <a:moveTo>
                      <a:pt x="1" y="0"/>
                    </a:moveTo>
                    <a:lnTo>
                      <a:pt x="1" y="10454"/>
                    </a:lnTo>
                    <a:lnTo>
                      <a:pt x="304" y="10454"/>
                    </a:lnTo>
                    <a:lnTo>
                      <a:pt x="30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50" name="Google Shape;4650;p32"/>
              <p:cNvSpPr/>
              <p:nvPr/>
            </p:nvSpPr>
            <p:spPr>
              <a:xfrm>
                <a:off x="2559434" y="6632892"/>
                <a:ext cx="4374" cy="150785"/>
              </a:xfrm>
              <a:custGeom>
                <a:avLst/>
                <a:gdLst/>
                <a:ahLst/>
                <a:cxnLst/>
                <a:rect l="l" t="t" r="r" b="b"/>
                <a:pathLst>
                  <a:path w="305" h="10515" extrusionOk="0">
                    <a:moveTo>
                      <a:pt x="1" y="0"/>
                    </a:moveTo>
                    <a:lnTo>
                      <a:pt x="1" y="10514"/>
                    </a:lnTo>
                    <a:lnTo>
                      <a:pt x="304" y="10514"/>
                    </a:lnTo>
                    <a:lnTo>
                      <a:pt x="30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51" name="Google Shape;4651;p32"/>
              <p:cNvSpPr/>
              <p:nvPr/>
            </p:nvSpPr>
            <p:spPr>
              <a:xfrm>
                <a:off x="2559434" y="5583606"/>
                <a:ext cx="4374" cy="121144"/>
              </a:xfrm>
              <a:custGeom>
                <a:avLst/>
                <a:gdLst/>
                <a:ahLst/>
                <a:cxnLst/>
                <a:rect l="l" t="t" r="r" b="b"/>
                <a:pathLst>
                  <a:path w="305" h="8448" extrusionOk="0">
                    <a:moveTo>
                      <a:pt x="1" y="0"/>
                    </a:moveTo>
                    <a:lnTo>
                      <a:pt x="1" y="8448"/>
                    </a:lnTo>
                    <a:lnTo>
                      <a:pt x="304" y="8448"/>
                    </a:lnTo>
                    <a:lnTo>
                      <a:pt x="30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52" name="Google Shape;4652;p32"/>
              <p:cNvSpPr/>
              <p:nvPr/>
            </p:nvSpPr>
            <p:spPr>
              <a:xfrm>
                <a:off x="2559434" y="7095658"/>
                <a:ext cx="4374" cy="149910"/>
              </a:xfrm>
              <a:custGeom>
                <a:avLst/>
                <a:gdLst/>
                <a:ahLst/>
                <a:cxnLst/>
                <a:rect l="l" t="t" r="r" b="b"/>
                <a:pathLst>
                  <a:path w="305" h="10454" extrusionOk="0">
                    <a:moveTo>
                      <a:pt x="1" y="1"/>
                    </a:moveTo>
                    <a:lnTo>
                      <a:pt x="1" y="10454"/>
                    </a:lnTo>
                    <a:lnTo>
                      <a:pt x="304" y="10454"/>
                    </a:lnTo>
                    <a:lnTo>
                      <a:pt x="30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53" name="Google Shape;4653;p32"/>
              <p:cNvSpPr/>
              <p:nvPr/>
            </p:nvSpPr>
            <p:spPr>
              <a:xfrm>
                <a:off x="2559434" y="6478637"/>
                <a:ext cx="4374" cy="150785"/>
              </a:xfrm>
              <a:custGeom>
                <a:avLst/>
                <a:gdLst/>
                <a:ahLst/>
                <a:cxnLst/>
                <a:rect l="l" t="t" r="r" b="b"/>
                <a:pathLst>
                  <a:path w="305" h="10515" extrusionOk="0">
                    <a:moveTo>
                      <a:pt x="1" y="0"/>
                    </a:moveTo>
                    <a:lnTo>
                      <a:pt x="1" y="10514"/>
                    </a:lnTo>
                    <a:lnTo>
                      <a:pt x="304" y="10514"/>
                    </a:lnTo>
                    <a:lnTo>
                      <a:pt x="30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54" name="Google Shape;4654;p32"/>
              <p:cNvSpPr/>
              <p:nvPr/>
            </p:nvSpPr>
            <p:spPr>
              <a:xfrm>
                <a:off x="2559434" y="7249039"/>
                <a:ext cx="4374" cy="150785"/>
              </a:xfrm>
              <a:custGeom>
                <a:avLst/>
                <a:gdLst/>
                <a:ahLst/>
                <a:cxnLst/>
                <a:rect l="l" t="t" r="r" b="b"/>
                <a:pathLst>
                  <a:path w="305" h="10515" extrusionOk="0">
                    <a:moveTo>
                      <a:pt x="1" y="1"/>
                    </a:moveTo>
                    <a:lnTo>
                      <a:pt x="1" y="10515"/>
                    </a:lnTo>
                    <a:lnTo>
                      <a:pt x="304" y="10515"/>
                    </a:lnTo>
                    <a:lnTo>
                      <a:pt x="30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55" name="Google Shape;4655;p32"/>
              <p:cNvSpPr/>
              <p:nvPr/>
            </p:nvSpPr>
            <p:spPr>
              <a:xfrm>
                <a:off x="2559434" y="7403294"/>
                <a:ext cx="4374" cy="150785"/>
              </a:xfrm>
              <a:custGeom>
                <a:avLst/>
                <a:gdLst/>
                <a:ahLst/>
                <a:cxnLst/>
                <a:rect l="l" t="t" r="r" b="b"/>
                <a:pathLst>
                  <a:path w="305" h="10515" extrusionOk="0">
                    <a:moveTo>
                      <a:pt x="1" y="1"/>
                    </a:moveTo>
                    <a:lnTo>
                      <a:pt x="1" y="10515"/>
                    </a:lnTo>
                    <a:lnTo>
                      <a:pt x="304" y="10515"/>
                    </a:lnTo>
                    <a:lnTo>
                      <a:pt x="30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56" name="Google Shape;4656;p32"/>
              <p:cNvSpPr/>
              <p:nvPr/>
            </p:nvSpPr>
            <p:spPr>
              <a:xfrm>
                <a:off x="2559434" y="5708220"/>
                <a:ext cx="4374" cy="150785"/>
              </a:xfrm>
              <a:custGeom>
                <a:avLst/>
                <a:gdLst/>
                <a:ahLst/>
                <a:cxnLst/>
                <a:rect l="l" t="t" r="r" b="b"/>
                <a:pathLst>
                  <a:path w="305" h="10515" extrusionOk="0">
                    <a:moveTo>
                      <a:pt x="1" y="1"/>
                    </a:moveTo>
                    <a:lnTo>
                      <a:pt x="1" y="10515"/>
                    </a:lnTo>
                    <a:lnTo>
                      <a:pt x="304" y="10515"/>
                    </a:lnTo>
                    <a:lnTo>
                      <a:pt x="30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57" name="Google Shape;4657;p32"/>
              <p:cNvSpPr/>
              <p:nvPr/>
            </p:nvSpPr>
            <p:spPr>
              <a:xfrm>
                <a:off x="2559434" y="6325242"/>
                <a:ext cx="4374" cy="149925"/>
              </a:xfrm>
              <a:custGeom>
                <a:avLst/>
                <a:gdLst/>
                <a:ahLst/>
                <a:cxnLst/>
                <a:rect l="l" t="t" r="r" b="b"/>
                <a:pathLst>
                  <a:path w="305" h="10455" extrusionOk="0">
                    <a:moveTo>
                      <a:pt x="1" y="1"/>
                    </a:moveTo>
                    <a:lnTo>
                      <a:pt x="1" y="10454"/>
                    </a:lnTo>
                    <a:lnTo>
                      <a:pt x="304" y="10454"/>
                    </a:lnTo>
                    <a:lnTo>
                      <a:pt x="30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58" name="Google Shape;4658;p32"/>
              <p:cNvSpPr/>
              <p:nvPr/>
            </p:nvSpPr>
            <p:spPr>
              <a:xfrm>
                <a:off x="2559434" y="8173711"/>
                <a:ext cx="4374" cy="150785"/>
              </a:xfrm>
              <a:custGeom>
                <a:avLst/>
                <a:gdLst/>
                <a:ahLst/>
                <a:cxnLst/>
                <a:rect l="l" t="t" r="r" b="b"/>
                <a:pathLst>
                  <a:path w="305" h="10515" extrusionOk="0">
                    <a:moveTo>
                      <a:pt x="1" y="0"/>
                    </a:moveTo>
                    <a:lnTo>
                      <a:pt x="1" y="10514"/>
                    </a:lnTo>
                    <a:lnTo>
                      <a:pt x="304" y="10514"/>
                    </a:lnTo>
                    <a:lnTo>
                      <a:pt x="30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59" name="Google Shape;4659;p32"/>
              <p:cNvSpPr/>
              <p:nvPr/>
            </p:nvSpPr>
            <p:spPr>
              <a:xfrm>
                <a:off x="2559434" y="8327966"/>
                <a:ext cx="4374" cy="4374"/>
              </a:xfrm>
              <a:custGeom>
                <a:avLst/>
                <a:gdLst/>
                <a:ahLst/>
                <a:cxnLst/>
                <a:rect l="l" t="t" r="r" b="b"/>
                <a:pathLst>
                  <a:path w="305" h="305" extrusionOk="0">
                    <a:moveTo>
                      <a:pt x="1" y="0"/>
                    </a:moveTo>
                    <a:lnTo>
                      <a:pt x="1" y="304"/>
                    </a:lnTo>
                    <a:cubicBezTo>
                      <a:pt x="122" y="304"/>
                      <a:pt x="183" y="244"/>
                      <a:pt x="304" y="244"/>
                    </a:cubicBezTo>
                    <a:lnTo>
                      <a:pt x="30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60" name="Google Shape;4660;p32"/>
              <p:cNvSpPr/>
              <p:nvPr/>
            </p:nvSpPr>
            <p:spPr>
              <a:xfrm>
                <a:off x="2713690" y="5583606"/>
                <a:ext cx="4374" cy="121144"/>
              </a:xfrm>
              <a:custGeom>
                <a:avLst/>
                <a:gdLst/>
                <a:ahLst/>
                <a:cxnLst/>
                <a:rect l="l" t="t" r="r" b="b"/>
                <a:pathLst>
                  <a:path w="305" h="8448" extrusionOk="0">
                    <a:moveTo>
                      <a:pt x="1" y="0"/>
                    </a:moveTo>
                    <a:lnTo>
                      <a:pt x="1" y="8448"/>
                    </a:lnTo>
                    <a:lnTo>
                      <a:pt x="304" y="8448"/>
                    </a:lnTo>
                    <a:lnTo>
                      <a:pt x="30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61" name="Google Shape;4661;p32"/>
              <p:cNvSpPr/>
              <p:nvPr/>
            </p:nvSpPr>
            <p:spPr>
              <a:xfrm>
                <a:off x="2713690" y="6170986"/>
                <a:ext cx="4374" cy="149925"/>
              </a:xfrm>
              <a:custGeom>
                <a:avLst/>
                <a:gdLst/>
                <a:ahLst/>
                <a:cxnLst/>
                <a:rect l="l" t="t" r="r" b="b"/>
                <a:pathLst>
                  <a:path w="305" h="10455" extrusionOk="0">
                    <a:moveTo>
                      <a:pt x="1" y="1"/>
                    </a:moveTo>
                    <a:lnTo>
                      <a:pt x="1" y="10454"/>
                    </a:lnTo>
                    <a:lnTo>
                      <a:pt x="304" y="10454"/>
                    </a:lnTo>
                    <a:lnTo>
                      <a:pt x="30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62" name="Google Shape;4662;p32"/>
              <p:cNvSpPr/>
              <p:nvPr/>
            </p:nvSpPr>
            <p:spPr>
              <a:xfrm>
                <a:off x="2713690" y="8019455"/>
                <a:ext cx="4374" cy="150785"/>
              </a:xfrm>
              <a:custGeom>
                <a:avLst/>
                <a:gdLst/>
                <a:ahLst/>
                <a:cxnLst/>
                <a:rect l="l" t="t" r="r" b="b"/>
                <a:pathLst>
                  <a:path w="305" h="10515" extrusionOk="0">
                    <a:moveTo>
                      <a:pt x="1" y="0"/>
                    </a:moveTo>
                    <a:lnTo>
                      <a:pt x="1" y="10514"/>
                    </a:lnTo>
                    <a:lnTo>
                      <a:pt x="304" y="10514"/>
                    </a:lnTo>
                    <a:lnTo>
                      <a:pt x="30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63" name="Google Shape;4663;p32"/>
              <p:cNvSpPr/>
              <p:nvPr/>
            </p:nvSpPr>
            <p:spPr>
              <a:xfrm>
                <a:off x="2713690" y="6787147"/>
                <a:ext cx="4374" cy="149910"/>
              </a:xfrm>
              <a:custGeom>
                <a:avLst/>
                <a:gdLst/>
                <a:ahLst/>
                <a:cxnLst/>
                <a:rect l="l" t="t" r="r" b="b"/>
                <a:pathLst>
                  <a:path w="305" h="10454" extrusionOk="0">
                    <a:moveTo>
                      <a:pt x="1" y="0"/>
                    </a:moveTo>
                    <a:lnTo>
                      <a:pt x="1" y="10454"/>
                    </a:lnTo>
                    <a:lnTo>
                      <a:pt x="304" y="10454"/>
                    </a:lnTo>
                    <a:lnTo>
                      <a:pt x="30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64" name="Google Shape;4664;p32"/>
              <p:cNvSpPr/>
              <p:nvPr/>
            </p:nvSpPr>
            <p:spPr>
              <a:xfrm>
                <a:off x="2713690" y="6941403"/>
                <a:ext cx="4374" cy="149910"/>
              </a:xfrm>
              <a:custGeom>
                <a:avLst/>
                <a:gdLst/>
                <a:ahLst/>
                <a:cxnLst/>
                <a:rect l="l" t="t" r="r" b="b"/>
                <a:pathLst>
                  <a:path w="305" h="10454" extrusionOk="0">
                    <a:moveTo>
                      <a:pt x="1" y="0"/>
                    </a:moveTo>
                    <a:lnTo>
                      <a:pt x="1" y="10454"/>
                    </a:lnTo>
                    <a:lnTo>
                      <a:pt x="304" y="10454"/>
                    </a:lnTo>
                    <a:lnTo>
                      <a:pt x="30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65" name="Google Shape;4665;p32"/>
              <p:cNvSpPr/>
              <p:nvPr/>
            </p:nvSpPr>
            <p:spPr>
              <a:xfrm>
                <a:off x="2713690" y="7249039"/>
                <a:ext cx="4374" cy="150785"/>
              </a:xfrm>
              <a:custGeom>
                <a:avLst/>
                <a:gdLst/>
                <a:ahLst/>
                <a:cxnLst/>
                <a:rect l="l" t="t" r="r" b="b"/>
                <a:pathLst>
                  <a:path w="305" h="10515" extrusionOk="0">
                    <a:moveTo>
                      <a:pt x="1" y="1"/>
                    </a:moveTo>
                    <a:lnTo>
                      <a:pt x="1" y="10515"/>
                    </a:lnTo>
                    <a:lnTo>
                      <a:pt x="304" y="10515"/>
                    </a:lnTo>
                    <a:lnTo>
                      <a:pt x="30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66" name="Google Shape;4666;p32"/>
              <p:cNvSpPr/>
              <p:nvPr/>
            </p:nvSpPr>
            <p:spPr>
              <a:xfrm>
                <a:off x="2713690" y="6632892"/>
                <a:ext cx="4374" cy="150785"/>
              </a:xfrm>
              <a:custGeom>
                <a:avLst/>
                <a:gdLst/>
                <a:ahLst/>
                <a:cxnLst/>
                <a:rect l="l" t="t" r="r" b="b"/>
                <a:pathLst>
                  <a:path w="305" h="10515" extrusionOk="0">
                    <a:moveTo>
                      <a:pt x="1" y="0"/>
                    </a:moveTo>
                    <a:lnTo>
                      <a:pt x="1" y="10514"/>
                    </a:lnTo>
                    <a:lnTo>
                      <a:pt x="304" y="10514"/>
                    </a:lnTo>
                    <a:lnTo>
                      <a:pt x="30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67" name="Google Shape;4667;p32"/>
              <p:cNvSpPr/>
              <p:nvPr/>
            </p:nvSpPr>
            <p:spPr>
              <a:xfrm>
                <a:off x="2713690" y="6016731"/>
                <a:ext cx="4374" cy="149925"/>
              </a:xfrm>
              <a:custGeom>
                <a:avLst/>
                <a:gdLst/>
                <a:ahLst/>
                <a:cxnLst/>
                <a:rect l="l" t="t" r="r" b="b"/>
                <a:pathLst>
                  <a:path w="305" h="10455" extrusionOk="0">
                    <a:moveTo>
                      <a:pt x="1" y="1"/>
                    </a:moveTo>
                    <a:lnTo>
                      <a:pt x="1" y="10454"/>
                    </a:lnTo>
                    <a:lnTo>
                      <a:pt x="304" y="10454"/>
                    </a:lnTo>
                    <a:lnTo>
                      <a:pt x="30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68" name="Google Shape;4668;p32"/>
              <p:cNvSpPr/>
              <p:nvPr/>
            </p:nvSpPr>
            <p:spPr>
              <a:xfrm>
                <a:off x="2713690" y="7866075"/>
                <a:ext cx="4374" cy="149910"/>
              </a:xfrm>
              <a:custGeom>
                <a:avLst/>
                <a:gdLst/>
                <a:ahLst/>
                <a:cxnLst/>
                <a:rect l="l" t="t" r="r" b="b"/>
                <a:pathLst>
                  <a:path w="305" h="10454" extrusionOk="0">
                    <a:moveTo>
                      <a:pt x="1" y="0"/>
                    </a:moveTo>
                    <a:lnTo>
                      <a:pt x="1" y="10453"/>
                    </a:lnTo>
                    <a:lnTo>
                      <a:pt x="304" y="10453"/>
                    </a:lnTo>
                    <a:lnTo>
                      <a:pt x="30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69" name="Google Shape;4669;p32"/>
              <p:cNvSpPr/>
              <p:nvPr/>
            </p:nvSpPr>
            <p:spPr>
              <a:xfrm>
                <a:off x="2713690" y="6325242"/>
                <a:ext cx="4374" cy="149925"/>
              </a:xfrm>
              <a:custGeom>
                <a:avLst/>
                <a:gdLst/>
                <a:ahLst/>
                <a:cxnLst/>
                <a:rect l="l" t="t" r="r" b="b"/>
                <a:pathLst>
                  <a:path w="305" h="10455" extrusionOk="0">
                    <a:moveTo>
                      <a:pt x="1" y="1"/>
                    </a:moveTo>
                    <a:lnTo>
                      <a:pt x="1" y="10454"/>
                    </a:lnTo>
                    <a:lnTo>
                      <a:pt x="304" y="10454"/>
                    </a:lnTo>
                    <a:lnTo>
                      <a:pt x="30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70" name="Google Shape;4670;p32"/>
              <p:cNvSpPr/>
              <p:nvPr/>
            </p:nvSpPr>
            <p:spPr>
              <a:xfrm>
                <a:off x="2713690" y="7557550"/>
                <a:ext cx="4374" cy="149925"/>
              </a:xfrm>
              <a:custGeom>
                <a:avLst/>
                <a:gdLst/>
                <a:ahLst/>
                <a:cxnLst/>
                <a:rect l="l" t="t" r="r" b="b"/>
                <a:pathLst>
                  <a:path w="305" h="10455" extrusionOk="0">
                    <a:moveTo>
                      <a:pt x="1" y="1"/>
                    </a:moveTo>
                    <a:lnTo>
                      <a:pt x="1" y="10454"/>
                    </a:lnTo>
                    <a:lnTo>
                      <a:pt x="304" y="10454"/>
                    </a:lnTo>
                    <a:lnTo>
                      <a:pt x="30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71" name="Google Shape;4671;p32"/>
              <p:cNvSpPr/>
              <p:nvPr/>
            </p:nvSpPr>
            <p:spPr>
              <a:xfrm>
                <a:off x="2713690" y="7403294"/>
                <a:ext cx="4374" cy="150785"/>
              </a:xfrm>
              <a:custGeom>
                <a:avLst/>
                <a:gdLst/>
                <a:ahLst/>
                <a:cxnLst/>
                <a:rect l="l" t="t" r="r" b="b"/>
                <a:pathLst>
                  <a:path w="305" h="10515" extrusionOk="0">
                    <a:moveTo>
                      <a:pt x="1" y="1"/>
                    </a:moveTo>
                    <a:lnTo>
                      <a:pt x="1" y="10515"/>
                    </a:lnTo>
                    <a:lnTo>
                      <a:pt x="304" y="10515"/>
                    </a:lnTo>
                    <a:lnTo>
                      <a:pt x="30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72" name="Google Shape;4672;p32"/>
              <p:cNvSpPr/>
              <p:nvPr/>
            </p:nvSpPr>
            <p:spPr>
              <a:xfrm>
                <a:off x="2713690" y="7095658"/>
                <a:ext cx="4374" cy="149910"/>
              </a:xfrm>
              <a:custGeom>
                <a:avLst/>
                <a:gdLst/>
                <a:ahLst/>
                <a:cxnLst/>
                <a:rect l="l" t="t" r="r" b="b"/>
                <a:pathLst>
                  <a:path w="305" h="10454" extrusionOk="0">
                    <a:moveTo>
                      <a:pt x="1" y="1"/>
                    </a:moveTo>
                    <a:lnTo>
                      <a:pt x="1" y="10454"/>
                    </a:lnTo>
                    <a:lnTo>
                      <a:pt x="304" y="10454"/>
                    </a:lnTo>
                    <a:lnTo>
                      <a:pt x="30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73" name="Google Shape;4673;p32"/>
              <p:cNvSpPr/>
              <p:nvPr/>
            </p:nvSpPr>
            <p:spPr>
              <a:xfrm>
                <a:off x="2713690" y="5708220"/>
                <a:ext cx="4374" cy="150785"/>
              </a:xfrm>
              <a:custGeom>
                <a:avLst/>
                <a:gdLst/>
                <a:ahLst/>
                <a:cxnLst/>
                <a:rect l="l" t="t" r="r" b="b"/>
                <a:pathLst>
                  <a:path w="305" h="10515" extrusionOk="0">
                    <a:moveTo>
                      <a:pt x="1" y="1"/>
                    </a:moveTo>
                    <a:lnTo>
                      <a:pt x="1" y="10515"/>
                    </a:lnTo>
                    <a:lnTo>
                      <a:pt x="304" y="10515"/>
                    </a:lnTo>
                    <a:lnTo>
                      <a:pt x="30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74" name="Google Shape;4674;p32"/>
              <p:cNvSpPr/>
              <p:nvPr/>
            </p:nvSpPr>
            <p:spPr>
              <a:xfrm>
                <a:off x="2713690" y="6478637"/>
                <a:ext cx="4374" cy="150785"/>
              </a:xfrm>
              <a:custGeom>
                <a:avLst/>
                <a:gdLst/>
                <a:ahLst/>
                <a:cxnLst/>
                <a:rect l="l" t="t" r="r" b="b"/>
                <a:pathLst>
                  <a:path w="305" h="10515" extrusionOk="0">
                    <a:moveTo>
                      <a:pt x="1" y="0"/>
                    </a:moveTo>
                    <a:lnTo>
                      <a:pt x="1" y="10514"/>
                    </a:lnTo>
                    <a:lnTo>
                      <a:pt x="304" y="10514"/>
                    </a:lnTo>
                    <a:lnTo>
                      <a:pt x="30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75" name="Google Shape;4675;p32"/>
              <p:cNvSpPr/>
              <p:nvPr/>
            </p:nvSpPr>
            <p:spPr>
              <a:xfrm>
                <a:off x="2713690" y="5862476"/>
                <a:ext cx="4374" cy="150785"/>
              </a:xfrm>
              <a:custGeom>
                <a:avLst/>
                <a:gdLst/>
                <a:ahLst/>
                <a:cxnLst/>
                <a:rect l="l" t="t" r="r" b="b"/>
                <a:pathLst>
                  <a:path w="305" h="10515" extrusionOk="0">
                    <a:moveTo>
                      <a:pt x="1" y="1"/>
                    </a:moveTo>
                    <a:lnTo>
                      <a:pt x="1" y="10515"/>
                    </a:lnTo>
                    <a:lnTo>
                      <a:pt x="304" y="10515"/>
                    </a:lnTo>
                    <a:lnTo>
                      <a:pt x="30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76" name="Google Shape;4676;p32"/>
              <p:cNvSpPr/>
              <p:nvPr/>
            </p:nvSpPr>
            <p:spPr>
              <a:xfrm>
                <a:off x="2713690" y="7711805"/>
                <a:ext cx="4374" cy="149925"/>
              </a:xfrm>
              <a:custGeom>
                <a:avLst/>
                <a:gdLst/>
                <a:ahLst/>
                <a:cxnLst/>
                <a:rect l="l" t="t" r="r" b="b"/>
                <a:pathLst>
                  <a:path w="305" h="10455" extrusionOk="0">
                    <a:moveTo>
                      <a:pt x="1" y="1"/>
                    </a:moveTo>
                    <a:lnTo>
                      <a:pt x="1" y="10454"/>
                    </a:lnTo>
                    <a:lnTo>
                      <a:pt x="304" y="10454"/>
                    </a:lnTo>
                    <a:lnTo>
                      <a:pt x="30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77" name="Google Shape;4677;p32"/>
              <p:cNvSpPr/>
              <p:nvPr/>
            </p:nvSpPr>
            <p:spPr>
              <a:xfrm>
                <a:off x="2713690" y="8173711"/>
                <a:ext cx="4374" cy="150785"/>
              </a:xfrm>
              <a:custGeom>
                <a:avLst/>
                <a:gdLst/>
                <a:ahLst/>
                <a:cxnLst/>
                <a:rect l="l" t="t" r="r" b="b"/>
                <a:pathLst>
                  <a:path w="305" h="10515" extrusionOk="0">
                    <a:moveTo>
                      <a:pt x="1" y="0"/>
                    </a:moveTo>
                    <a:lnTo>
                      <a:pt x="1" y="10514"/>
                    </a:lnTo>
                    <a:lnTo>
                      <a:pt x="304" y="10514"/>
                    </a:lnTo>
                    <a:lnTo>
                      <a:pt x="30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78" name="Google Shape;4678;p32"/>
              <p:cNvSpPr/>
              <p:nvPr/>
            </p:nvSpPr>
            <p:spPr>
              <a:xfrm>
                <a:off x="2713690" y="8327966"/>
                <a:ext cx="4374" cy="3499"/>
              </a:xfrm>
              <a:custGeom>
                <a:avLst/>
                <a:gdLst/>
                <a:ahLst/>
                <a:cxnLst/>
                <a:rect l="l" t="t" r="r" b="b"/>
                <a:pathLst>
                  <a:path w="305" h="244" extrusionOk="0">
                    <a:moveTo>
                      <a:pt x="1" y="0"/>
                    </a:moveTo>
                    <a:lnTo>
                      <a:pt x="1" y="122"/>
                    </a:lnTo>
                    <a:cubicBezTo>
                      <a:pt x="122" y="183"/>
                      <a:pt x="183" y="244"/>
                      <a:pt x="304" y="244"/>
                    </a:cubicBezTo>
                    <a:lnTo>
                      <a:pt x="30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79" name="Google Shape;4679;p32"/>
              <p:cNvSpPr/>
              <p:nvPr/>
            </p:nvSpPr>
            <p:spPr>
              <a:xfrm>
                <a:off x="2867945" y="6170986"/>
                <a:ext cx="3499" cy="149925"/>
              </a:xfrm>
              <a:custGeom>
                <a:avLst/>
                <a:gdLst/>
                <a:ahLst/>
                <a:cxnLst/>
                <a:rect l="l" t="t" r="r" b="b"/>
                <a:pathLst>
                  <a:path w="244" h="10455" extrusionOk="0">
                    <a:moveTo>
                      <a:pt x="1" y="1"/>
                    </a:moveTo>
                    <a:lnTo>
                      <a:pt x="1" y="10454"/>
                    </a:lnTo>
                    <a:lnTo>
                      <a:pt x="244" y="10454"/>
                    </a:lnTo>
                    <a:lnTo>
                      <a:pt x="24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80" name="Google Shape;4680;p32"/>
              <p:cNvSpPr/>
              <p:nvPr/>
            </p:nvSpPr>
            <p:spPr>
              <a:xfrm>
                <a:off x="2867945" y="5583606"/>
                <a:ext cx="3499" cy="121144"/>
              </a:xfrm>
              <a:custGeom>
                <a:avLst/>
                <a:gdLst/>
                <a:ahLst/>
                <a:cxnLst/>
                <a:rect l="l" t="t" r="r" b="b"/>
                <a:pathLst>
                  <a:path w="244" h="8448" extrusionOk="0">
                    <a:moveTo>
                      <a:pt x="1" y="0"/>
                    </a:moveTo>
                    <a:lnTo>
                      <a:pt x="1" y="8448"/>
                    </a:lnTo>
                    <a:lnTo>
                      <a:pt x="244" y="8448"/>
                    </a:lnTo>
                    <a:lnTo>
                      <a:pt x="24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81" name="Google Shape;4681;p32"/>
              <p:cNvSpPr/>
              <p:nvPr/>
            </p:nvSpPr>
            <p:spPr>
              <a:xfrm>
                <a:off x="2867945" y="7711805"/>
                <a:ext cx="3499" cy="149925"/>
              </a:xfrm>
              <a:custGeom>
                <a:avLst/>
                <a:gdLst/>
                <a:ahLst/>
                <a:cxnLst/>
                <a:rect l="l" t="t" r="r" b="b"/>
                <a:pathLst>
                  <a:path w="244" h="10455" extrusionOk="0">
                    <a:moveTo>
                      <a:pt x="1" y="1"/>
                    </a:moveTo>
                    <a:lnTo>
                      <a:pt x="1" y="10454"/>
                    </a:lnTo>
                    <a:lnTo>
                      <a:pt x="244" y="10454"/>
                    </a:lnTo>
                    <a:lnTo>
                      <a:pt x="24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82" name="Google Shape;4682;p32"/>
              <p:cNvSpPr/>
              <p:nvPr/>
            </p:nvSpPr>
            <p:spPr>
              <a:xfrm>
                <a:off x="2867945" y="6016731"/>
                <a:ext cx="3499" cy="149925"/>
              </a:xfrm>
              <a:custGeom>
                <a:avLst/>
                <a:gdLst/>
                <a:ahLst/>
                <a:cxnLst/>
                <a:rect l="l" t="t" r="r" b="b"/>
                <a:pathLst>
                  <a:path w="244" h="10455" extrusionOk="0">
                    <a:moveTo>
                      <a:pt x="1" y="1"/>
                    </a:moveTo>
                    <a:lnTo>
                      <a:pt x="1" y="10454"/>
                    </a:lnTo>
                    <a:lnTo>
                      <a:pt x="244" y="10454"/>
                    </a:lnTo>
                    <a:lnTo>
                      <a:pt x="24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83" name="Google Shape;4683;p32"/>
              <p:cNvSpPr/>
              <p:nvPr/>
            </p:nvSpPr>
            <p:spPr>
              <a:xfrm>
                <a:off x="2867945" y="7866075"/>
                <a:ext cx="3499" cy="149910"/>
              </a:xfrm>
              <a:custGeom>
                <a:avLst/>
                <a:gdLst/>
                <a:ahLst/>
                <a:cxnLst/>
                <a:rect l="l" t="t" r="r" b="b"/>
                <a:pathLst>
                  <a:path w="244" h="10454" extrusionOk="0">
                    <a:moveTo>
                      <a:pt x="1" y="0"/>
                    </a:moveTo>
                    <a:lnTo>
                      <a:pt x="1" y="10453"/>
                    </a:lnTo>
                    <a:lnTo>
                      <a:pt x="244" y="10453"/>
                    </a:lnTo>
                    <a:lnTo>
                      <a:pt x="24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84" name="Google Shape;4684;p32"/>
              <p:cNvSpPr/>
              <p:nvPr/>
            </p:nvSpPr>
            <p:spPr>
              <a:xfrm>
                <a:off x="2867945" y="7403294"/>
                <a:ext cx="3499" cy="150785"/>
              </a:xfrm>
              <a:custGeom>
                <a:avLst/>
                <a:gdLst/>
                <a:ahLst/>
                <a:cxnLst/>
                <a:rect l="l" t="t" r="r" b="b"/>
                <a:pathLst>
                  <a:path w="244" h="10515" extrusionOk="0">
                    <a:moveTo>
                      <a:pt x="1" y="1"/>
                    </a:moveTo>
                    <a:lnTo>
                      <a:pt x="1" y="10515"/>
                    </a:lnTo>
                    <a:lnTo>
                      <a:pt x="244" y="10515"/>
                    </a:lnTo>
                    <a:lnTo>
                      <a:pt x="24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85" name="Google Shape;4685;p32"/>
              <p:cNvSpPr/>
              <p:nvPr/>
            </p:nvSpPr>
            <p:spPr>
              <a:xfrm>
                <a:off x="2867945" y="7557550"/>
                <a:ext cx="3499" cy="149925"/>
              </a:xfrm>
              <a:custGeom>
                <a:avLst/>
                <a:gdLst/>
                <a:ahLst/>
                <a:cxnLst/>
                <a:rect l="l" t="t" r="r" b="b"/>
                <a:pathLst>
                  <a:path w="244" h="10455" extrusionOk="0">
                    <a:moveTo>
                      <a:pt x="1" y="1"/>
                    </a:moveTo>
                    <a:lnTo>
                      <a:pt x="1" y="10454"/>
                    </a:lnTo>
                    <a:lnTo>
                      <a:pt x="244" y="10454"/>
                    </a:lnTo>
                    <a:lnTo>
                      <a:pt x="24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86" name="Google Shape;4686;p32"/>
              <p:cNvSpPr/>
              <p:nvPr/>
            </p:nvSpPr>
            <p:spPr>
              <a:xfrm>
                <a:off x="2867945" y="6325242"/>
                <a:ext cx="3499" cy="149925"/>
              </a:xfrm>
              <a:custGeom>
                <a:avLst/>
                <a:gdLst/>
                <a:ahLst/>
                <a:cxnLst/>
                <a:rect l="l" t="t" r="r" b="b"/>
                <a:pathLst>
                  <a:path w="244" h="10455" extrusionOk="0">
                    <a:moveTo>
                      <a:pt x="1" y="1"/>
                    </a:moveTo>
                    <a:lnTo>
                      <a:pt x="1" y="10454"/>
                    </a:lnTo>
                    <a:lnTo>
                      <a:pt x="244" y="10454"/>
                    </a:lnTo>
                    <a:lnTo>
                      <a:pt x="24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87" name="Google Shape;4687;p32"/>
              <p:cNvSpPr/>
              <p:nvPr/>
            </p:nvSpPr>
            <p:spPr>
              <a:xfrm>
                <a:off x="2867945" y="8327966"/>
                <a:ext cx="3499" cy="51438"/>
              </a:xfrm>
              <a:custGeom>
                <a:avLst/>
                <a:gdLst/>
                <a:ahLst/>
                <a:cxnLst/>
                <a:rect l="l" t="t" r="r" b="b"/>
                <a:pathLst>
                  <a:path w="244" h="3587" extrusionOk="0">
                    <a:moveTo>
                      <a:pt x="1" y="0"/>
                    </a:moveTo>
                    <a:lnTo>
                      <a:pt x="1" y="3586"/>
                    </a:lnTo>
                    <a:lnTo>
                      <a:pt x="244" y="3586"/>
                    </a:lnTo>
                    <a:lnTo>
                      <a:pt x="24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88" name="Google Shape;4688;p32"/>
              <p:cNvSpPr/>
              <p:nvPr/>
            </p:nvSpPr>
            <p:spPr>
              <a:xfrm>
                <a:off x="2867945" y="7095658"/>
                <a:ext cx="3499" cy="149910"/>
              </a:xfrm>
              <a:custGeom>
                <a:avLst/>
                <a:gdLst/>
                <a:ahLst/>
                <a:cxnLst/>
                <a:rect l="l" t="t" r="r" b="b"/>
                <a:pathLst>
                  <a:path w="244" h="10454" extrusionOk="0">
                    <a:moveTo>
                      <a:pt x="1" y="1"/>
                    </a:moveTo>
                    <a:lnTo>
                      <a:pt x="1" y="10454"/>
                    </a:lnTo>
                    <a:lnTo>
                      <a:pt x="244" y="10454"/>
                    </a:lnTo>
                    <a:lnTo>
                      <a:pt x="24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89" name="Google Shape;4689;p32"/>
              <p:cNvSpPr/>
              <p:nvPr/>
            </p:nvSpPr>
            <p:spPr>
              <a:xfrm>
                <a:off x="2867945" y="5708220"/>
                <a:ext cx="3499" cy="150785"/>
              </a:xfrm>
              <a:custGeom>
                <a:avLst/>
                <a:gdLst/>
                <a:ahLst/>
                <a:cxnLst/>
                <a:rect l="l" t="t" r="r" b="b"/>
                <a:pathLst>
                  <a:path w="244" h="10515" extrusionOk="0">
                    <a:moveTo>
                      <a:pt x="1" y="1"/>
                    </a:moveTo>
                    <a:lnTo>
                      <a:pt x="1" y="10515"/>
                    </a:lnTo>
                    <a:lnTo>
                      <a:pt x="244" y="10515"/>
                    </a:lnTo>
                    <a:lnTo>
                      <a:pt x="24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90" name="Google Shape;4690;p32"/>
              <p:cNvSpPr/>
              <p:nvPr/>
            </p:nvSpPr>
            <p:spPr>
              <a:xfrm>
                <a:off x="2867945" y="6941403"/>
                <a:ext cx="3499" cy="149910"/>
              </a:xfrm>
              <a:custGeom>
                <a:avLst/>
                <a:gdLst/>
                <a:ahLst/>
                <a:cxnLst/>
                <a:rect l="l" t="t" r="r" b="b"/>
                <a:pathLst>
                  <a:path w="244" h="10454" extrusionOk="0">
                    <a:moveTo>
                      <a:pt x="1" y="0"/>
                    </a:moveTo>
                    <a:lnTo>
                      <a:pt x="1" y="10454"/>
                    </a:lnTo>
                    <a:lnTo>
                      <a:pt x="244" y="10454"/>
                    </a:lnTo>
                    <a:lnTo>
                      <a:pt x="24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91" name="Google Shape;4691;p32"/>
              <p:cNvSpPr/>
              <p:nvPr/>
            </p:nvSpPr>
            <p:spPr>
              <a:xfrm>
                <a:off x="2867945" y="7249039"/>
                <a:ext cx="3499" cy="150785"/>
              </a:xfrm>
              <a:custGeom>
                <a:avLst/>
                <a:gdLst/>
                <a:ahLst/>
                <a:cxnLst/>
                <a:rect l="l" t="t" r="r" b="b"/>
                <a:pathLst>
                  <a:path w="244" h="10515" extrusionOk="0">
                    <a:moveTo>
                      <a:pt x="1" y="1"/>
                    </a:moveTo>
                    <a:lnTo>
                      <a:pt x="1" y="10515"/>
                    </a:lnTo>
                    <a:lnTo>
                      <a:pt x="244" y="10515"/>
                    </a:lnTo>
                    <a:lnTo>
                      <a:pt x="24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92" name="Google Shape;4692;p32"/>
              <p:cNvSpPr/>
              <p:nvPr/>
            </p:nvSpPr>
            <p:spPr>
              <a:xfrm>
                <a:off x="2867945" y="8173711"/>
                <a:ext cx="3499" cy="150785"/>
              </a:xfrm>
              <a:custGeom>
                <a:avLst/>
                <a:gdLst/>
                <a:ahLst/>
                <a:cxnLst/>
                <a:rect l="l" t="t" r="r" b="b"/>
                <a:pathLst>
                  <a:path w="244" h="10515" extrusionOk="0">
                    <a:moveTo>
                      <a:pt x="1" y="0"/>
                    </a:moveTo>
                    <a:lnTo>
                      <a:pt x="1" y="10514"/>
                    </a:lnTo>
                    <a:lnTo>
                      <a:pt x="244" y="10514"/>
                    </a:lnTo>
                    <a:lnTo>
                      <a:pt x="24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93" name="Google Shape;4693;p32"/>
              <p:cNvSpPr/>
              <p:nvPr/>
            </p:nvSpPr>
            <p:spPr>
              <a:xfrm>
                <a:off x="2867945" y="6632892"/>
                <a:ext cx="3499" cy="150785"/>
              </a:xfrm>
              <a:custGeom>
                <a:avLst/>
                <a:gdLst/>
                <a:ahLst/>
                <a:cxnLst/>
                <a:rect l="l" t="t" r="r" b="b"/>
                <a:pathLst>
                  <a:path w="244" h="10515" extrusionOk="0">
                    <a:moveTo>
                      <a:pt x="1" y="0"/>
                    </a:moveTo>
                    <a:lnTo>
                      <a:pt x="1" y="10514"/>
                    </a:lnTo>
                    <a:lnTo>
                      <a:pt x="244" y="10514"/>
                    </a:lnTo>
                    <a:lnTo>
                      <a:pt x="24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94" name="Google Shape;4694;p32"/>
              <p:cNvSpPr/>
              <p:nvPr/>
            </p:nvSpPr>
            <p:spPr>
              <a:xfrm>
                <a:off x="2867945" y="5862476"/>
                <a:ext cx="3499" cy="150785"/>
              </a:xfrm>
              <a:custGeom>
                <a:avLst/>
                <a:gdLst/>
                <a:ahLst/>
                <a:cxnLst/>
                <a:rect l="l" t="t" r="r" b="b"/>
                <a:pathLst>
                  <a:path w="244" h="10515" extrusionOk="0">
                    <a:moveTo>
                      <a:pt x="1" y="1"/>
                    </a:moveTo>
                    <a:lnTo>
                      <a:pt x="1" y="10515"/>
                    </a:lnTo>
                    <a:lnTo>
                      <a:pt x="244" y="10515"/>
                    </a:lnTo>
                    <a:lnTo>
                      <a:pt x="24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95" name="Google Shape;4695;p32"/>
              <p:cNvSpPr/>
              <p:nvPr/>
            </p:nvSpPr>
            <p:spPr>
              <a:xfrm>
                <a:off x="2867945" y="6478637"/>
                <a:ext cx="3499" cy="150785"/>
              </a:xfrm>
              <a:custGeom>
                <a:avLst/>
                <a:gdLst/>
                <a:ahLst/>
                <a:cxnLst/>
                <a:rect l="l" t="t" r="r" b="b"/>
                <a:pathLst>
                  <a:path w="244" h="10515" extrusionOk="0">
                    <a:moveTo>
                      <a:pt x="1" y="0"/>
                    </a:moveTo>
                    <a:lnTo>
                      <a:pt x="1" y="10514"/>
                    </a:lnTo>
                    <a:lnTo>
                      <a:pt x="244" y="10514"/>
                    </a:lnTo>
                    <a:lnTo>
                      <a:pt x="24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96" name="Google Shape;4696;p32"/>
              <p:cNvSpPr/>
              <p:nvPr/>
            </p:nvSpPr>
            <p:spPr>
              <a:xfrm>
                <a:off x="2867945" y="8019455"/>
                <a:ext cx="3499" cy="150785"/>
              </a:xfrm>
              <a:custGeom>
                <a:avLst/>
                <a:gdLst/>
                <a:ahLst/>
                <a:cxnLst/>
                <a:rect l="l" t="t" r="r" b="b"/>
                <a:pathLst>
                  <a:path w="244" h="10515" extrusionOk="0">
                    <a:moveTo>
                      <a:pt x="1" y="0"/>
                    </a:moveTo>
                    <a:lnTo>
                      <a:pt x="1" y="10514"/>
                    </a:lnTo>
                    <a:lnTo>
                      <a:pt x="244" y="10514"/>
                    </a:lnTo>
                    <a:lnTo>
                      <a:pt x="24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97" name="Google Shape;4697;p32"/>
              <p:cNvSpPr/>
              <p:nvPr/>
            </p:nvSpPr>
            <p:spPr>
              <a:xfrm>
                <a:off x="2867945" y="6787147"/>
                <a:ext cx="3499" cy="149910"/>
              </a:xfrm>
              <a:custGeom>
                <a:avLst/>
                <a:gdLst/>
                <a:ahLst/>
                <a:cxnLst/>
                <a:rect l="l" t="t" r="r" b="b"/>
                <a:pathLst>
                  <a:path w="244" h="10454" extrusionOk="0">
                    <a:moveTo>
                      <a:pt x="1" y="0"/>
                    </a:moveTo>
                    <a:lnTo>
                      <a:pt x="1" y="10454"/>
                    </a:lnTo>
                    <a:lnTo>
                      <a:pt x="244" y="10454"/>
                    </a:lnTo>
                    <a:lnTo>
                      <a:pt x="24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98" name="Google Shape;4698;p32"/>
              <p:cNvSpPr/>
              <p:nvPr/>
            </p:nvSpPr>
            <p:spPr>
              <a:xfrm>
                <a:off x="3022200" y="6016731"/>
                <a:ext cx="3499" cy="149925"/>
              </a:xfrm>
              <a:custGeom>
                <a:avLst/>
                <a:gdLst/>
                <a:ahLst/>
                <a:cxnLst/>
                <a:rect l="l" t="t" r="r" b="b"/>
                <a:pathLst>
                  <a:path w="244" h="10455" extrusionOk="0">
                    <a:moveTo>
                      <a:pt x="1" y="1"/>
                    </a:moveTo>
                    <a:lnTo>
                      <a:pt x="1" y="10454"/>
                    </a:lnTo>
                    <a:lnTo>
                      <a:pt x="244" y="10454"/>
                    </a:lnTo>
                    <a:lnTo>
                      <a:pt x="24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99" name="Google Shape;4699;p32"/>
              <p:cNvSpPr/>
              <p:nvPr/>
            </p:nvSpPr>
            <p:spPr>
              <a:xfrm>
                <a:off x="3022200" y="5583606"/>
                <a:ext cx="3499" cy="121144"/>
              </a:xfrm>
              <a:custGeom>
                <a:avLst/>
                <a:gdLst/>
                <a:ahLst/>
                <a:cxnLst/>
                <a:rect l="l" t="t" r="r" b="b"/>
                <a:pathLst>
                  <a:path w="244" h="8448" extrusionOk="0">
                    <a:moveTo>
                      <a:pt x="1" y="0"/>
                    </a:moveTo>
                    <a:lnTo>
                      <a:pt x="1" y="8448"/>
                    </a:lnTo>
                    <a:lnTo>
                      <a:pt x="244" y="8448"/>
                    </a:lnTo>
                    <a:lnTo>
                      <a:pt x="24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00" name="Google Shape;4700;p32"/>
              <p:cNvSpPr/>
              <p:nvPr/>
            </p:nvSpPr>
            <p:spPr>
              <a:xfrm>
                <a:off x="3022200" y="7249039"/>
                <a:ext cx="3499" cy="150785"/>
              </a:xfrm>
              <a:custGeom>
                <a:avLst/>
                <a:gdLst/>
                <a:ahLst/>
                <a:cxnLst/>
                <a:rect l="l" t="t" r="r" b="b"/>
                <a:pathLst>
                  <a:path w="244" h="10515" extrusionOk="0">
                    <a:moveTo>
                      <a:pt x="1" y="1"/>
                    </a:moveTo>
                    <a:lnTo>
                      <a:pt x="1" y="10515"/>
                    </a:lnTo>
                    <a:lnTo>
                      <a:pt x="244" y="10515"/>
                    </a:lnTo>
                    <a:lnTo>
                      <a:pt x="24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01" name="Google Shape;4701;p32"/>
              <p:cNvSpPr/>
              <p:nvPr/>
            </p:nvSpPr>
            <p:spPr>
              <a:xfrm>
                <a:off x="3022200" y="7711805"/>
                <a:ext cx="3499" cy="149925"/>
              </a:xfrm>
              <a:custGeom>
                <a:avLst/>
                <a:gdLst/>
                <a:ahLst/>
                <a:cxnLst/>
                <a:rect l="l" t="t" r="r" b="b"/>
                <a:pathLst>
                  <a:path w="244" h="10455" extrusionOk="0">
                    <a:moveTo>
                      <a:pt x="1" y="1"/>
                    </a:moveTo>
                    <a:lnTo>
                      <a:pt x="1" y="10454"/>
                    </a:lnTo>
                    <a:lnTo>
                      <a:pt x="244" y="10454"/>
                    </a:lnTo>
                    <a:lnTo>
                      <a:pt x="24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02" name="Google Shape;4702;p32"/>
              <p:cNvSpPr/>
              <p:nvPr/>
            </p:nvSpPr>
            <p:spPr>
              <a:xfrm>
                <a:off x="3022200" y="6478637"/>
                <a:ext cx="3499" cy="150785"/>
              </a:xfrm>
              <a:custGeom>
                <a:avLst/>
                <a:gdLst/>
                <a:ahLst/>
                <a:cxnLst/>
                <a:rect l="l" t="t" r="r" b="b"/>
                <a:pathLst>
                  <a:path w="244" h="10515" extrusionOk="0">
                    <a:moveTo>
                      <a:pt x="1" y="0"/>
                    </a:moveTo>
                    <a:lnTo>
                      <a:pt x="1" y="10514"/>
                    </a:lnTo>
                    <a:lnTo>
                      <a:pt x="244" y="10514"/>
                    </a:lnTo>
                    <a:lnTo>
                      <a:pt x="24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03" name="Google Shape;4703;p32"/>
              <p:cNvSpPr/>
              <p:nvPr/>
            </p:nvSpPr>
            <p:spPr>
              <a:xfrm>
                <a:off x="3022200" y="6787147"/>
                <a:ext cx="3499" cy="149910"/>
              </a:xfrm>
              <a:custGeom>
                <a:avLst/>
                <a:gdLst/>
                <a:ahLst/>
                <a:cxnLst/>
                <a:rect l="l" t="t" r="r" b="b"/>
                <a:pathLst>
                  <a:path w="244" h="10454" extrusionOk="0">
                    <a:moveTo>
                      <a:pt x="1" y="0"/>
                    </a:moveTo>
                    <a:lnTo>
                      <a:pt x="1" y="10454"/>
                    </a:lnTo>
                    <a:lnTo>
                      <a:pt x="244" y="10454"/>
                    </a:lnTo>
                    <a:lnTo>
                      <a:pt x="24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04" name="Google Shape;4704;p32"/>
              <p:cNvSpPr/>
              <p:nvPr/>
            </p:nvSpPr>
            <p:spPr>
              <a:xfrm>
                <a:off x="3022200" y="7557550"/>
                <a:ext cx="3499" cy="149925"/>
              </a:xfrm>
              <a:custGeom>
                <a:avLst/>
                <a:gdLst/>
                <a:ahLst/>
                <a:cxnLst/>
                <a:rect l="l" t="t" r="r" b="b"/>
                <a:pathLst>
                  <a:path w="244" h="10455" extrusionOk="0">
                    <a:moveTo>
                      <a:pt x="1" y="1"/>
                    </a:moveTo>
                    <a:lnTo>
                      <a:pt x="1" y="10454"/>
                    </a:lnTo>
                    <a:lnTo>
                      <a:pt x="244" y="10454"/>
                    </a:lnTo>
                    <a:lnTo>
                      <a:pt x="24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05" name="Google Shape;4705;p32"/>
              <p:cNvSpPr/>
              <p:nvPr/>
            </p:nvSpPr>
            <p:spPr>
              <a:xfrm>
                <a:off x="3022200" y="5708220"/>
                <a:ext cx="3499" cy="150785"/>
              </a:xfrm>
              <a:custGeom>
                <a:avLst/>
                <a:gdLst/>
                <a:ahLst/>
                <a:cxnLst/>
                <a:rect l="l" t="t" r="r" b="b"/>
                <a:pathLst>
                  <a:path w="244" h="10515" extrusionOk="0">
                    <a:moveTo>
                      <a:pt x="1" y="1"/>
                    </a:moveTo>
                    <a:lnTo>
                      <a:pt x="1" y="10515"/>
                    </a:lnTo>
                    <a:lnTo>
                      <a:pt x="244" y="10515"/>
                    </a:lnTo>
                    <a:lnTo>
                      <a:pt x="24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06" name="Google Shape;4706;p32"/>
              <p:cNvSpPr/>
              <p:nvPr/>
            </p:nvSpPr>
            <p:spPr>
              <a:xfrm>
                <a:off x="3022200" y="8019455"/>
                <a:ext cx="3499" cy="150785"/>
              </a:xfrm>
              <a:custGeom>
                <a:avLst/>
                <a:gdLst/>
                <a:ahLst/>
                <a:cxnLst/>
                <a:rect l="l" t="t" r="r" b="b"/>
                <a:pathLst>
                  <a:path w="244" h="10515" extrusionOk="0">
                    <a:moveTo>
                      <a:pt x="1" y="0"/>
                    </a:moveTo>
                    <a:lnTo>
                      <a:pt x="1" y="10514"/>
                    </a:lnTo>
                    <a:lnTo>
                      <a:pt x="244" y="10514"/>
                    </a:lnTo>
                    <a:lnTo>
                      <a:pt x="24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07" name="Google Shape;4707;p32"/>
              <p:cNvSpPr/>
              <p:nvPr/>
            </p:nvSpPr>
            <p:spPr>
              <a:xfrm>
                <a:off x="3022200" y="6325242"/>
                <a:ext cx="3499" cy="149925"/>
              </a:xfrm>
              <a:custGeom>
                <a:avLst/>
                <a:gdLst/>
                <a:ahLst/>
                <a:cxnLst/>
                <a:rect l="l" t="t" r="r" b="b"/>
                <a:pathLst>
                  <a:path w="244" h="10455" extrusionOk="0">
                    <a:moveTo>
                      <a:pt x="1" y="1"/>
                    </a:moveTo>
                    <a:lnTo>
                      <a:pt x="1" y="10454"/>
                    </a:lnTo>
                    <a:lnTo>
                      <a:pt x="244" y="10454"/>
                    </a:lnTo>
                    <a:lnTo>
                      <a:pt x="24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08" name="Google Shape;4708;p32"/>
              <p:cNvSpPr/>
              <p:nvPr/>
            </p:nvSpPr>
            <p:spPr>
              <a:xfrm>
                <a:off x="3022200" y="5862476"/>
                <a:ext cx="3499" cy="150785"/>
              </a:xfrm>
              <a:custGeom>
                <a:avLst/>
                <a:gdLst/>
                <a:ahLst/>
                <a:cxnLst/>
                <a:rect l="l" t="t" r="r" b="b"/>
                <a:pathLst>
                  <a:path w="244" h="10515" extrusionOk="0">
                    <a:moveTo>
                      <a:pt x="1" y="1"/>
                    </a:moveTo>
                    <a:lnTo>
                      <a:pt x="1" y="10515"/>
                    </a:lnTo>
                    <a:lnTo>
                      <a:pt x="244" y="10515"/>
                    </a:lnTo>
                    <a:lnTo>
                      <a:pt x="24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09" name="Google Shape;4709;p32"/>
              <p:cNvSpPr/>
              <p:nvPr/>
            </p:nvSpPr>
            <p:spPr>
              <a:xfrm>
                <a:off x="3022200" y="6632892"/>
                <a:ext cx="3499" cy="150785"/>
              </a:xfrm>
              <a:custGeom>
                <a:avLst/>
                <a:gdLst/>
                <a:ahLst/>
                <a:cxnLst/>
                <a:rect l="l" t="t" r="r" b="b"/>
                <a:pathLst>
                  <a:path w="244" h="10515" extrusionOk="0">
                    <a:moveTo>
                      <a:pt x="1" y="0"/>
                    </a:moveTo>
                    <a:lnTo>
                      <a:pt x="1" y="10514"/>
                    </a:lnTo>
                    <a:lnTo>
                      <a:pt x="244" y="10514"/>
                    </a:lnTo>
                    <a:lnTo>
                      <a:pt x="24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10" name="Google Shape;4710;p32"/>
              <p:cNvSpPr/>
              <p:nvPr/>
            </p:nvSpPr>
            <p:spPr>
              <a:xfrm>
                <a:off x="3022200" y="8327966"/>
                <a:ext cx="1764" cy="889"/>
              </a:xfrm>
              <a:custGeom>
                <a:avLst/>
                <a:gdLst/>
                <a:ahLst/>
                <a:cxnLst/>
                <a:rect l="l" t="t" r="r" b="b"/>
                <a:pathLst>
                  <a:path w="123" h="62" extrusionOk="0">
                    <a:moveTo>
                      <a:pt x="1" y="0"/>
                    </a:moveTo>
                    <a:lnTo>
                      <a:pt x="1" y="61"/>
                    </a:lnTo>
                    <a:cubicBezTo>
                      <a:pt x="1" y="0"/>
                      <a:pt x="61" y="0"/>
                      <a:pt x="122" y="0"/>
                    </a:cubicBez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11" name="Google Shape;4711;p32"/>
              <p:cNvSpPr/>
              <p:nvPr/>
            </p:nvSpPr>
            <p:spPr>
              <a:xfrm>
                <a:off x="3022200" y="7095658"/>
                <a:ext cx="3499" cy="149910"/>
              </a:xfrm>
              <a:custGeom>
                <a:avLst/>
                <a:gdLst/>
                <a:ahLst/>
                <a:cxnLst/>
                <a:rect l="l" t="t" r="r" b="b"/>
                <a:pathLst>
                  <a:path w="244" h="10454" extrusionOk="0">
                    <a:moveTo>
                      <a:pt x="1" y="1"/>
                    </a:moveTo>
                    <a:lnTo>
                      <a:pt x="1" y="10454"/>
                    </a:lnTo>
                    <a:lnTo>
                      <a:pt x="244" y="10454"/>
                    </a:lnTo>
                    <a:lnTo>
                      <a:pt x="24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12" name="Google Shape;4712;p32"/>
              <p:cNvSpPr/>
              <p:nvPr/>
            </p:nvSpPr>
            <p:spPr>
              <a:xfrm>
                <a:off x="3022200" y="7866075"/>
                <a:ext cx="3499" cy="149910"/>
              </a:xfrm>
              <a:custGeom>
                <a:avLst/>
                <a:gdLst/>
                <a:ahLst/>
                <a:cxnLst/>
                <a:rect l="l" t="t" r="r" b="b"/>
                <a:pathLst>
                  <a:path w="244" h="10454" extrusionOk="0">
                    <a:moveTo>
                      <a:pt x="1" y="0"/>
                    </a:moveTo>
                    <a:lnTo>
                      <a:pt x="1" y="10453"/>
                    </a:lnTo>
                    <a:lnTo>
                      <a:pt x="244" y="10453"/>
                    </a:lnTo>
                    <a:lnTo>
                      <a:pt x="24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13" name="Google Shape;4713;p32"/>
              <p:cNvSpPr/>
              <p:nvPr/>
            </p:nvSpPr>
            <p:spPr>
              <a:xfrm>
                <a:off x="3022200" y="6170986"/>
                <a:ext cx="3499" cy="149925"/>
              </a:xfrm>
              <a:custGeom>
                <a:avLst/>
                <a:gdLst/>
                <a:ahLst/>
                <a:cxnLst/>
                <a:rect l="l" t="t" r="r" b="b"/>
                <a:pathLst>
                  <a:path w="244" h="10455" extrusionOk="0">
                    <a:moveTo>
                      <a:pt x="1" y="1"/>
                    </a:moveTo>
                    <a:lnTo>
                      <a:pt x="1" y="10454"/>
                    </a:lnTo>
                    <a:lnTo>
                      <a:pt x="244" y="10454"/>
                    </a:lnTo>
                    <a:lnTo>
                      <a:pt x="24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14" name="Google Shape;4714;p32"/>
              <p:cNvSpPr/>
              <p:nvPr/>
            </p:nvSpPr>
            <p:spPr>
              <a:xfrm>
                <a:off x="3022200" y="8173711"/>
                <a:ext cx="3499" cy="150785"/>
              </a:xfrm>
              <a:custGeom>
                <a:avLst/>
                <a:gdLst/>
                <a:ahLst/>
                <a:cxnLst/>
                <a:rect l="l" t="t" r="r" b="b"/>
                <a:pathLst>
                  <a:path w="244" h="10515" extrusionOk="0">
                    <a:moveTo>
                      <a:pt x="1" y="0"/>
                    </a:moveTo>
                    <a:lnTo>
                      <a:pt x="1" y="10514"/>
                    </a:lnTo>
                    <a:lnTo>
                      <a:pt x="244" y="10514"/>
                    </a:lnTo>
                    <a:lnTo>
                      <a:pt x="24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15" name="Google Shape;4715;p32"/>
              <p:cNvSpPr/>
              <p:nvPr/>
            </p:nvSpPr>
            <p:spPr>
              <a:xfrm>
                <a:off x="3022200" y="6941403"/>
                <a:ext cx="3499" cy="149910"/>
              </a:xfrm>
              <a:custGeom>
                <a:avLst/>
                <a:gdLst/>
                <a:ahLst/>
                <a:cxnLst/>
                <a:rect l="l" t="t" r="r" b="b"/>
                <a:pathLst>
                  <a:path w="244" h="10454" extrusionOk="0">
                    <a:moveTo>
                      <a:pt x="1" y="0"/>
                    </a:moveTo>
                    <a:lnTo>
                      <a:pt x="1" y="10454"/>
                    </a:lnTo>
                    <a:lnTo>
                      <a:pt x="244" y="10454"/>
                    </a:lnTo>
                    <a:lnTo>
                      <a:pt x="24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16" name="Google Shape;4716;p32"/>
              <p:cNvSpPr/>
              <p:nvPr/>
            </p:nvSpPr>
            <p:spPr>
              <a:xfrm>
                <a:off x="3022200" y="7403294"/>
                <a:ext cx="3499" cy="150785"/>
              </a:xfrm>
              <a:custGeom>
                <a:avLst/>
                <a:gdLst/>
                <a:ahLst/>
                <a:cxnLst/>
                <a:rect l="l" t="t" r="r" b="b"/>
                <a:pathLst>
                  <a:path w="244" h="10515" extrusionOk="0">
                    <a:moveTo>
                      <a:pt x="1" y="1"/>
                    </a:moveTo>
                    <a:lnTo>
                      <a:pt x="1" y="10515"/>
                    </a:lnTo>
                    <a:lnTo>
                      <a:pt x="244" y="10515"/>
                    </a:lnTo>
                    <a:lnTo>
                      <a:pt x="24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17" name="Google Shape;4717;p32"/>
              <p:cNvSpPr/>
              <p:nvPr/>
            </p:nvSpPr>
            <p:spPr>
              <a:xfrm>
                <a:off x="3175581" y="6941403"/>
                <a:ext cx="4374" cy="149910"/>
              </a:xfrm>
              <a:custGeom>
                <a:avLst/>
                <a:gdLst/>
                <a:ahLst/>
                <a:cxnLst/>
                <a:rect l="l" t="t" r="r" b="b"/>
                <a:pathLst>
                  <a:path w="305" h="10454" extrusionOk="0">
                    <a:moveTo>
                      <a:pt x="1" y="0"/>
                    </a:moveTo>
                    <a:lnTo>
                      <a:pt x="1" y="10454"/>
                    </a:lnTo>
                    <a:lnTo>
                      <a:pt x="305" y="10454"/>
                    </a:lnTo>
                    <a:lnTo>
                      <a:pt x="305"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18" name="Google Shape;4718;p32"/>
              <p:cNvSpPr/>
              <p:nvPr/>
            </p:nvSpPr>
            <p:spPr>
              <a:xfrm>
                <a:off x="3175581" y="6787147"/>
                <a:ext cx="4374" cy="149910"/>
              </a:xfrm>
              <a:custGeom>
                <a:avLst/>
                <a:gdLst/>
                <a:ahLst/>
                <a:cxnLst/>
                <a:rect l="l" t="t" r="r" b="b"/>
                <a:pathLst>
                  <a:path w="305" h="10454" extrusionOk="0">
                    <a:moveTo>
                      <a:pt x="1" y="0"/>
                    </a:moveTo>
                    <a:lnTo>
                      <a:pt x="1" y="10454"/>
                    </a:lnTo>
                    <a:lnTo>
                      <a:pt x="305" y="10454"/>
                    </a:lnTo>
                    <a:lnTo>
                      <a:pt x="305"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19" name="Google Shape;4719;p32"/>
              <p:cNvSpPr/>
              <p:nvPr/>
            </p:nvSpPr>
            <p:spPr>
              <a:xfrm>
                <a:off x="3175581" y="7403294"/>
                <a:ext cx="4374" cy="150785"/>
              </a:xfrm>
              <a:custGeom>
                <a:avLst/>
                <a:gdLst/>
                <a:ahLst/>
                <a:cxnLst/>
                <a:rect l="l" t="t" r="r" b="b"/>
                <a:pathLst>
                  <a:path w="305" h="10515" extrusionOk="0">
                    <a:moveTo>
                      <a:pt x="1" y="1"/>
                    </a:moveTo>
                    <a:lnTo>
                      <a:pt x="1" y="10515"/>
                    </a:lnTo>
                    <a:lnTo>
                      <a:pt x="305" y="10515"/>
                    </a:lnTo>
                    <a:lnTo>
                      <a:pt x="305"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20" name="Google Shape;4720;p32"/>
              <p:cNvSpPr/>
              <p:nvPr/>
            </p:nvSpPr>
            <p:spPr>
              <a:xfrm>
                <a:off x="3175581" y="6478637"/>
                <a:ext cx="4374" cy="150785"/>
              </a:xfrm>
              <a:custGeom>
                <a:avLst/>
                <a:gdLst/>
                <a:ahLst/>
                <a:cxnLst/>
                <a:rect l="l" t="t" r="r" b="b"/>
                <a:pathLst>
                  <a:path w="305" h="10515" extrusionOk="0">
                    <a:moveTo>
                      <a:pt x="1" y="0"/>
                    </a:moveTo>
                    <a:lnTo>
                      <a:pt x="1" y="10514"/>
                    </a:lnTo>
                    <a:lnTo>
                      <a:pt x="305" y="10514"/>
                    </a:lnTo>
                    <a:lnTo>
                      <a:pt x="305"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21" name="Google Shape;4721;p32"/>
              <p:cNvSpPr/>
              <p:nvPr/>
            </p:nvSpPr>
            <p:spPr>
              <a:xfrm>
                <a:off x="3175581" y="7095658"/>
                <a:ext cx="4374" cy="149910"/>
              </a:xfrm>
              <a:custGeom>
                <a:avLst/>
                <a:gdLst/>
                <a:ahLst/>
                <a:cxnLst/>
                <a:rect l="l" t="t" r="r" b="b"/>
                <a:pathLst>
                  <a:path w="305" h="10454" extrusionOk="0">
                    <a:moveTo>
                      <a:pt x="1" y="1"/>
                    </a:moveTo>
                    <a:lnTo>
                      <a:pt x="1" y="10454"/>
                    </a:lnTo>
                    <a:lnTo>
                      <a:pt x="305" y="10454"/>
                    </a:lnTo>
                    <a:lnTo>
                      <a:pt x="305"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22" name="Google Shape;4722;p32"/>
              <p:cNvSpPr/>
              <p:nvPr/>
            </p:nvSpPr>
            <p:spPr>
              <a:xfrm>
                <a:off x="3175581" y="7249039"/>
                <a:ext cx="4374" cy="150785"/>
              </a:xfrm>
              <a:custGeom>
                <a:avLst/>
                <a:gdLst/>
                <a:ahLst/>
                <a:cxnLst/>
                <a:rect l="l" t="t" r="r" b="b"/>
                <a:pathLst>
                  <a:path w="305" h="10515" extrusionOk="0">
                    <a:moveTo>
                      <a:pt x="1" y="1"/>
                    </a:moveTo>
                    <a:lnTo>
                      <a:pt x="1" y="10515"/>
                    </a:lnTo>
                    <a:lnTo>
                      <a:pt x="305" y="10515"/>
                    </a:lnTo>
                    <a:lnTo>
                      <a:pt x="305"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23" name="Google Shape;4723;p32"/>
              <p:cNvSpPr/>
              <p:nvPr/>
            </p:nvSpPr>
            <p:spPr>
              <a:xfrm>
                <a:off x="3175581" y="6632892"/>
                <a:ext cx="4374" cy="150785"/>
              </a:xfrm>
              <a:custGeom>
                <a:avLst/>
                <a:gdLst/>
                <a:ahLst/>
                <a:cxnLst/>
                <a:rect l="l" t="t" r="r" b="b"/>
                <a:pathLst>
                  <a:path w="305" h="10515" extrusionOk="0">
                    <a:moveTo>
                      <a:pt x="1" y="0"/>
                    </a:moveTo>
                    <a:lnTo>
                      <a:pt x="1" y="10514"/>
                    </a:lnTo>
                    <a:lnTo>
                      <a:pt x="305" y="10514"/>
                    </a:lnTo>
                    <a:lnTo>
                      <a:pt x="305"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24" name="Google Shape;4724;p32"/>
              <p:cNvSpPr/>
              <p:nvPr/>
            </p:nvSpPr>
            <p:spPr>
              <a:xfrm>
                <a:off x="3175581" y="6016731"/>
                <a:ext cx="4374" cy="149925"/>
              </a:xfrm>
              <a:custGeom>
                <a:avLst/>
                <a:gdLst/>
                <a:ahLst/>
                <a:cxnLst/>
                <a:rect l="l" t="t" r="r" b="b"/>
                <a:pathLst>
                  <a:path w="305" h="10455" extrusionOk="0">
                    <a:moveTo>
                      <a:pt x="1" y="1"/>
                    </a:moveTo>
                    <a:lnTo>
                      <a:pt x="1" y="10454"/>
                    </a:lnTo>
                    <a:lnTo>
                      <a:pt x="305" y="10454"/>
                    </a:lnTo>
                    <a:lnTo>
                      <a:pt x="305"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25" name="Google Shape;4725;p32"/>
              <p:cNvSpPr/>
              <p:nvPr/>
            </p:nvSpPr>
            <p:spPr>
              <a:xfrm>
                <a:off x="3175581" y="8173711"/>
                <a:ext cx="4374" cy="150785"/>
              </a:xfrm>
              <a:custGeom>
                <a:avLst/>
                <a:gdLst/>
                <a:ahLst/>
                <a:cxnLst/>
                <a:rect l="l" t="t" r="r" b="b"/>
                <a:pathLst>
                  <a:path w="305" h="10515" extrusionOk="0">
                    <a:moveTo>
                      <a:pt x="1" y="0"/>
                    </a:moveTo>
                    <a:lnTo>
                      <a:pt x="1" y="10514"/>
                    </a:lnTo>
                    <a:lnTo>
                      <a:pt x="305" y="10514"/>
                    </a:lnTo>
                    <a:lnTo>
                      <a:pt x="305"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26" name="Google Shape;4726;p32"/>
              <p:cNvSpPr/>
              <p:nvPr/>
            </p:nvSpPr>
            <p:spPr>
              <a:xfrm>
                <a:off x="3175581" y="8019455"/>
                <a:ext cx="4374" cy="150785"/>
              </a:xfrm>
              <a:custGeom>
                <a:avLst/>
                <a:gdLst/>
                <a:ahLst/>
                <a:cxnLst/>
                <a:rect l="l" t="t" r="r" b="b"/>
                <a:pathLst>
                  <a:path w="305" h="10515" extrusionOk="0">
                    <a:moveTo>
                      <a:pt x="1" y="0"/>
                    </a:moveTo>
                    <a:lnTo>
                      <a:pt x="1" y="10514"/>
                    </a:lnTo>
                    <a:lnTo>
                      <a:pt x="305" y="10514"/>
                    </a:lnTo>
                    <a:lnTo>
                      <a:pt x="305"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27" name="Google Shape;4727;p32"/>
              <p:cNvSpPr/>
              <p:nvPr/>
            </p:nvSpPr>
            <p:spPr>
              <a:xfrm>
                <a:off x="3175581" y="6170986"/>
                <a:ext cx="4374" cy="149925"/>
              </a:xfrm>
              <a:custGeom>
                <a:avLst/>
                <a:gdLst/>
                <a:ahLst/>
                <a:cxnLst/>
                <a:rect l="l" t="t" r="r" b="b"/>
                <a:pathLst>
                  <a:path w="305" h="10455" extrusionOk="0">
                    <a:moveTo>
                      <a:pt x="1" y="1"/>
                    </a:moveTo>
                    <a:lnTo>
                      <a:pt x="1" y="10454"/>
                    </a:lnTo>
                    <a:lnTo>
                      <a:pt x="305" y="10454"/>
                    </a:lnTo>
                    <a:lnTo>
                      <a:pt x="305"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28" name="Google Shape;4728;p32"/>
              <p:cNvSpPr/>
              <p:nvPr/>
            </p:nvSpPr>
            <p:spPr>
              <a:xfrm>
                <a:off x="3175581" y="5862476"/>
                <a:ext cx="4374" cy="150785"/>
              </a:xfrm>
              <a:custGeom>
                <a:avLst/>
                <a:gdLst/>
                <a:ahLst/>
                <a:cxnLst/>
                <a:rect l="l" t="t" r="r" b="b"/>
                <a:pathLst>
                  <a:path w="305" h="10515" extrusionOk="0">
                    <a:moveTo>
                      <a:pt x="1" y="1"/>
                    </a:moveTo>
                    <a:lnTo>
                      <a:pt x="1" y="10515"/>
                    </a:lnTo>
                    <a:lnTo>
                      <a:pt x="305" y="10515"/>
                    </a:lnTo>
                    <a:lnTo>
                      <a:pt x="305"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29" name="Google Shape;4729;p32"/>
              <p:cNvSpPr/>
              <p:nvPr/>
            </p:nvSpPr>
            <p:spPr>
              <a:xfrm>
                <a:off x="3175581" y="7866075"/>
                <a:ext cx="4374" cy="149910"/>
              </a:xfrm>
              <a:custGeom>
                <a:avLst/>
                <a:gdLst/>
                <a:ahLst/>
                <a:cxnLst/>
                <a:rect l="l" t="t" r="r" b="b"/>
                <a:pathLst>
                  <a:path w="305" h="10454" extrusionOk="0">
                    <a:moveTo>
                      <a:pt x="1" y="0"/>
                    </a:moveTo>
                    <a:lnTo>
                      <a:pt x="1" y="10453"/>
                    </a:lnTo>
                    <a:lnTo>
                      <a:pt x="305" y="10453"/>
                    </a:lnTo>
                    <a:lnTo>
                      <a:pt x="305"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30" name="Google Shape;4730;p32"/>
              <p:cNvSpPr/>
              <p:nvPr/>
            </p:nvSpPr>
            <p:spPr>
              <a:xfrm>
                <a:off x="3175581" y="5708220"/>
                <a:ext cx="4374" cy="150785"/>
              </a:xfrm>
              <a:custGeom>
                <a:avLst/>
                <a:gdLst/>
                <a:ahLst/>
                <a:cxnLst/>
                <a:rect l="l" t="t" r="r" b="b"/>
                <a:pathLst>
                  <a:path w="305" h="10515" extrusionOk="0">
                    <a:moveTo>
                      <a:pt x="1" y="1"/>
                    </a:moveTo>
                    <a:lnTo>
                      <a:pt x="1" y="10515"/>
                    </a:lnTo>
                    <a:lnTo>
                      <a:pt x="305" y="10515"/>
                    </a:lnTo>
                    <a:lnTo>
                      <a:pt x="305"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31" name="Google Shape;4731;p32"/>
              <p:cNvSpPr/>
              <p:nvPr/>
            </p:nvSpPr>
            <p:spPr>
              <a:xfrm>
                <a:off x="3175581" y="7557550"/>
                <a:ext cx="4374" cy="149925"/>
              </a:xfrm>
              <a:custGeom>
                <a:avLst/>
                <a:gdLst/>
                <a:ahLst/>
                <a:cxnLst/>
                <a:rect l="l" t="t" r="r" b="b"/>
                <a:pathLst>
                  <a:path w="305" h="10455" extrusionOk="0">
                    <a:moveTo>
                      <a:pt x="1" y="1"/>
                    </a:moveTo>
                    <a:lnTo>
                      <a:pt x="1" y="10454"/>
                    </a:lnTo>
                    <a:lnTo>
                      <a:pt x="305" y="10454"/>
                    </a:lnTo>
                    <a:lnTo>
                      <a:pt x="305"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32" name="Google Shape;4732;p32"/>
              <p:cNvSpPr/>
              <p:nvPr/>
            </p:nvSpPr>
            <p:spPr>
              <a:xfrm>
                <a:off x="3175581" y="7711805"/>
                <a:ext cx="4374" cy="149925"/>
              </a:xfrm>
              <a:custGeom>
                <a:avLst/>
                <a:gdLst/>
                <a:ahLst/>
                <a:cxnLst/>
                <a:rect l="l" t="t" r="r" b="b"/>
                <a:pathLst>
                  <a:path w="305" h="10455" extrusionOk="0">
                    <a:moveTo>
                      <a:pt x="1" y="1"/>
                    </a:moveTo>
                    <a:lnTo>
                      <a:pt x="1" y="10454"/>
                    </a:lnTo>
                    <a:lnTo>
                      <a:pt x="305" y="10454"/>
                    </a:lnTo>
                    <a:lnTo>
                      <a:pt x="305"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33" name="Google Shape;4733;p32"/>
              <p:cNvSpPr/>
              <p:nvPr/>
            </p:nvSpPr>
            <p:spPr>
              <a:xfrm>
                <a:off x="3175581" y="6325242"/>
                <a:ext cx="4374" cy="149925"/>
              </a:xfrm>
              <a:custGeom>
                <a:avLst/>
                <a:gdLst/>
                <a:ahLst/>
                <a:cxnLst/>
                <a:rect l="l" t="t" r="r" b="b"/>
                <a:pathLst>
                  <a:path w="305" h="10455" extrusionOk="0">
                    <a:moveTo>
                      <a:pt x="1" y="1"/>
                    </a:moveTo>
                    <a:lnTo>
                      <a:pt x="1" y="10454"/>
                    </a:lnTo>
                    <a:lnTo>
                      <a:pt x="305" y="10454"/>
                    </a:lnTo>
                    <a:lnTo>
                      <a:pt x="305"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34" name="Google Shape;4734;p32"/>
              <p:cNvSpPr/>
              <p:nvPr/>
            </p:nvSpPr>
            <p:spPr>
              <a:xfrm>
                <a:off x="3175581" y="5583606"/>
                <a:ext cx="4374" cy="121144"/>
              </a:xfrm>
              <a:custGeom>
                <a:avLst/>
                <a:gdLst/>
                <a:ahLst/>
                <a:cxnLst/>
                <a:rect l="l" t="t" r="r" b="b"/>
                <a:pathLst>
                  <a:path w="305" h="8448" extrusionOk="0">
                    <a:moveTo>
                      <a:pt x="1" y="0"/>
                    </a:moveTo>
                    <a:lnTo>
                      <a:pt x="1" y="8448"/>
                    </a:lnTo>
                    <a:lnTo>
                      <a:pt x="305" y="8448"/>
                    </a:lnTo>
                    <a:lnTo>
                      <a:pt x="305"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35" name="Google Shape;4735;p32"/>
              <p:cNvSpPr/>
              <p:nvPr/>
            </p:nvSpPr>
            <p:spPr>
              <a:xfrm>
                <a:off x="3176456" y="8327966"/>
                <a:ext cx="3499" cy="13092"/>
              </a:xfrm>
              <a:custGeom>
                <a:avLst/>
                <a:gdLst/>
                <a:ahLst/>
                <a:cxnLst/>
                <a:rect l="l" t="t" r="r" b="b"/>
                <a:pathLst>
                  <a:path w="244" h="913" extrusionOk="0">
                    <a:moveTo>
                      <a:pt x="1" y="0"/>
                    </a:moveTo>
                    <a:lnTo>
                      <a:pt x="1" y="851"/>
                    </a:lnTo>
                    <a:cubicBezTo>
                      <a:pt x="61" y="851"/>
                      <a:pt x="122" y="912"/>
                      <a:pt x="244" y="912"/>
                    </a:cubicBezTo>
                    <a:lnTo>
                      <a:pt x="24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36" name="Google Shape;4736;p32"/>
              <p:cNvSpPr/>
              <p:nvPr/>
            </p:nvSpPr>
            <p:spPr>
              <a:xfrm>
                <a:off x="3329836" y="6632892"/>
                <a:ext cx="4374" cy="150785"/>
              </a:xfrm>
              <a:custGeom>
                <a:avLst/>
                <a:gdLst/>
                <a:ahLst/>
                <a:cxnLst/>
                <a:rect l="l" t="t" r="r" b="b"/>
                <a:pathLst>
                  <a:path w="305" h="10515" extrusionOk="0">
                    <a:moveTo>
                      <a:pt x="1" y="0"/>
                    </a:moveTo>
                    <a:lnTo>
                      <a:pt x="1" y="10514"/>
                    </a:lnTo>
                    <a:lnTo>
                      <a:pt x="305" y="10514"/>
                    </a:lnTo>
                    <a:lnTo>
                      <a:pt x="305"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37" name="Google Shape;4737;p32"/>
              <p:cNvSpPr/>
              <p:nvPr/>
            </p:nvSpPr>
            <p:spPr>
              <a:xfrm>
                <a:off x="3329836" y="6325242"/>
                <a:ext cx="4374" cy="149925"/>
              </a:xfrm>
              <a:custGeom>
                <a:avLst/>
                <a:gdLst/>
                <a:ahLst/>
                <a:cxnLst/>
                <a:rect l="l" t="t" r="r" b="b"/>
                <a:pathLst>
                  <a:path w="305" h="10455" extrusionOk="0">
                    <a:moveTo>
                      <a:pt x="1" y="1"/>
                    </a:moveTo>
                    <a:lnTo>
                      <a:pt x="1" y="10454"/>
                    </a:lnTo>
                    <a:lnTo>
                      <a:pt x="305" y="10454"/>
                    </a:lnTo>
                    <a:lnTo>
                      <a:pt x="305"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38" name="Google Shape;4738;p32"/>
              <p:cNvSpPr/>
              <p:nvPr/>
            </p:nvSpPr>
            <p:spPr>
              <a:xfrm>
                <a:off x="3329836" y="5708220"/>
                <a:ext cx="4374" cy="150785"/>
              </a:xfrm>
              <a:custGeom>
                <a:avLst/>
                <a:gdLst/>
                <a:ahLst/>
                <a:cxnLst/>
                <a:rect l="l" t="t" r="r" b="b"/>
                <a:pathLst>
                  <a:path w="305" h="10515" extrusionOk="0">
                    <a:moveTo>
                      <a:pt x="1" y="1"/>
                    </a:moveTo>
                    <a:lnTo>
                      <a:pt x="1" y="10515"/>
                    </a:lnTo>
                    <a:lnTo>
                      <a:pt x="305" y="10515"/>
                    </a:lnTo>
                    <a:lnTo>
                      <a:pt x="305"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39" name="Google Shape;4739;p32"/>
              <p:cNvSpPr/>
              <p:nvPr/>
            </p:nvSpPr>
            <p:spPr>
              <a:xfrm>
                <a:off x="3329836" y="6478637"/>
                <a:ext cx="4374" cy="150785"/>
              </a:xfrm>
              <a:custGeom>
                <a:avLst/>
                <a:gdLst/>
                <a:ahLst/>
                <a:cxnLst/>
                <a:rect l="l" t="t" r="r" b="b"/>
                <a:pathLst>
                  <a:path w="305" h="10515" extrusionOk="0">
                    <a:moveTo>
                      <a:pt x="1" y="0"/>
                    </a:moveTo>
                    <a:lnTo>
                      <a:pt x="1" y="10514"/>
                    </a:lnTo>
                    <a:lnTo>
                      <a:pt x="305" y="10514"/>
                    </a:lnTo>
                    <a:lnTo>
                      <a:pt x="305"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40" name="Google Shape;4740;p32"/>
              <p:cNvSpPr/>
              <p:nvPr/>
            </p:nvSpPr>
            <p:spPr>
              <a:xfrm>
                <a:off x="3329836" y="5862476"/>
                <a:ext cx="4374" cy="150785"/>
              </a:xfrm>
              <a:custGeom>
                <a:avLst/>
                <a:gdLst/>
                <a:ahLst/>
                <a:cxnLst/>
                <a:rect l="l" t="t" r="r" b="b"/>
                <a:pathLst>
                  <a:path w="305" h="10515" extrusionOk="0">
                    <a:moveTo>
                      <a:pt x="1" y="1"/>
                    </a:moveTo>
                    <a:lnTo>
                      <a:pt x="1" y="10515"/>
                    </a:lnTo>
                    <a:lnTo>
                      <a:pt x="305" y="10515"/>
                    </a:lnTo>
                    <a:lnTo>
                      <a:pt x="305"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41" name="Google Shape;4741;p32"/>
              <p:cNvSpPr/>
              <p:nvPr/>
            </p:nvSpPr>
            <p:spPr>
              <a:xfrm>
                <a:off x="3329836" y="6170986"/>
                <a:ext cx="4374" cy="149925"/>
              </a:xfrm>
              <a:custGeom>
                <a:avLst/>
                <a:gdLst/>
                <a:ahLst/>
                <a:cxnLst/>
                <a:rect l="l" t="t" r="r" b="b"/>
                <a:pathLst>
                  <a:path w="305" h="10455" extrusionOk="0">
                    <a:moveTo>
                      <a:pt x="1" y="1"/>
                    </a:moveTo>
                    <a:lnTo>
                      <a:pt x="1" y="10454"/>
                    </a:lnTo>
                    <a:lnTo>
                      <a:pt x="305" y="10454"/>
                    </a:lnTo>
                    <a:lnTo>
                      <a:pt x="305"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42" name="Google Shape;4742;p32"/>
              <p:cNvSpPr/>
              <p:nvPr/>
            </p:nvSpPr>
            <p:spPr>
              <a:xfrm>
                <a:off x="3329836" y="6016731"/>
                <a:ext cx="4374" cy="149925"/>
              </a:xfrm>
              <a:custGeom>
                <a:avLst/>
                <a:gdLst/>
                <a:ahLst/>
                <a:cxnLst/>
                <a:rect l="l" t="t" r="r" b="b"/>
                <a:pathLst>
                  <a:path w="305" h="10455" extrusionOk="0">
                    <a:moveTo>
                      <a:pt x="1" y="1"/>
                    </a:moveTo>
                    <a:lnTo>
                      <a:pt x="1" y="10454"/>
                    </a:lnTo>
                    <a:lnTo>
                      <a:pt x="305" y="10454"/>
                    </a:lnTo>
                    <a:lnTo>
                      <a:pt x="305"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43" name="Google Shape;4743;p32"/>
              <p:cNvSpPr/>
              <p:nvPr/>
            </p:nvSpPr>
            <p:spPr>
              <a:xfrm>
                <a:off x="3329836" y="8019455"/>
                <a:ext cx="4374" cy="150785"/>
              </a:xfrm>
              <a:custGeom>
                <a:avLst/>
                <a:gdLst/>
                <a:ahLst/>
                <a:cxnLst/>
                <a:rect l="l" t="t" r="r" b="b"/>
                <a:pathLst>
                  <a:path w="305" h="10515" extrusionOk="0">
                    <a:moveTo>
                      <a:pt x="1" y="0"/>
                    </a:moveTo>
                    <a:lnTo>
                      <a:pt x="1" y="10514"/>
                    </a:lnTo>
                    <a:lnTo>
                      <a:pt x="305" y="10514"/>
                    </a:lnTo>
                    <a:lnTo>
                      <a:pt x="305"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44" name="Google Shape;4744;p32"/>
              <p:cNvSpPr/>
              <p:nvPr/>
            </p:nvSpPr>
            <p:spPr>
              <a:xfrm>
                <a:off x="3329836" y="8327966"/>
                <a:ext cx="4374" cy="20062"/>
              </a:xfrm>
              <a:custGeom>
                <a:avLst/>
                <a:gdLst/>
                <a:ahLst/>
                <a:cxnLst/>
                <a:rect l="l" t="t" r="r" b="b"/>
                <a:pathLst>
                  <a:path w="305" h="1399" extrusionOk="0">
                    <a:moveTo>
                      <a:pt x="1" y="0"/>
                    </a:moveTo>
                    <a:lnTo>
                      <a:pt x="1" y="1398"/>
                    </a:lnTo>
                    <a:lnTo>
                      <a:pt x="305" y="1398"/>
                    </a:lnTo>
                    <a:lnTo>
                      <a:pt x="305"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45" name="Google Shape;4745;p32"/>
              <p:cNvSpPr/>
              <p:nvPr/>
            </p:nvSpPr>
            <p:spPr>
              <a:xfrm>
                <a:off x="3329836" y="8173711"/>
                <a:ext cx="4374" cy="150785"/>
              </a:xfrm>
              <a:custGeom>
                <a:avLst/>
                <a:gdLst/>
                <a:ahLst/>
                <a:cxnLst/>
                <a:rect l="l" t="t" r="r" b="b"/>
                <a:pathLst>
                  <a:path w="305" h="10515" extrusionOk="0">
                    <a:moveTo>
                      <a:pt x="1" y="0"/>
                    </a:moveTo>
                    <a:lnTo>
                      <a:pt x="1" y="10514"/>
                    </a:lnTo>
                    <a:lnTo>
                      <a:pt x="305" y="10514"/>
                    </a:lnTo>
                    <a:lnTo>
                      <a:pt x="305"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46" name="Google Shape;4746;p32"/>
              <p:cNvSpPr/>
              <p:nvPr/>
            </p:nvSpPr>
            <p:spPr>
              <a:xfrm>
                <a:off x="3329836" y="7866075"/>
                <a:ext cx="4374" cy="149910"/>
              </a:xfrm>
              <a:custGeom>
                <a:avLst/>
                <a:gdLst/>
                <a:ahLst/>
                <a:cxnLst/>
                <a:rect l="l" t="t" r="r" b="b"/>
                <a:pathLst>
                  <a:path w="305" h="10454" extrusionOk="0">
                    <a:moveTo>
                      <a:pt x="1" y="0"/>
                    </a:moveTo>
                    <a:lnTo>
                      <a:pt x="1" y="10453"/>
                    </a:lnTo>
                    <a:lnTo>
                      <a:pt x="305" y="10453"/>
                    </a:lnTo>
                    <a:lnTo>
                      <a:pt x="305"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47" name="Google Shape;4747;p32"/>
              <p:cNvSpPr/>
              <p:nvPr/>
            </p:nvSpPr>
            <p:spPr>
              <a:xfrm>
                <a:off x="3329836" y="7711805"/>
                <a:ext cx="4374" cy="149925"/>
              </a:xfrm>
              <a:custGeom>
                <a:avLst/>
                <a:gdLst/>
                <a:ahLst/>
                <a:cxnLst/>
                <a:rect l="l" t="t" r="r" b="b"/>
                <a:pathLst>
                  <a:path w="305" h="10455" extrusionOk="0">
                    <a:moveTo>
                      <a:pt x="1" y="1"/>
                    </a:moveTo>
                    <a:lnTo>
                      <a:pt x="1" y="10454"/>
                    </a:lnTo>
                    <a:lnTo>
                      <a:pt x="305" y="10454"/>
                    </a:lnTo>
                    <a:lnTo>
                      <a:pt x="305"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48" name="Google Shape;4748;p32"/>
              <p:cNvSpPr/>
              <p:nvPr/>
            </p:nvSpPr>
            <p:spPr>
              <a:xfrm>
                <a:off x="3329836" y="5583606"/>
                <a:ext cx="4374" cy="121144"/>
              </a:xfrm>
              <a:custGeom>
                <a:avLst/>
                <a:gdLst/>
                <a:ahLst/>
                <a:cxnLst/>
                <a:rect l="l" t="t" r="r" b="b"/>
                <a:pathLst>
                  <a:path w="305" h="8448" extrusionOk="0">
                    <a:moveTo>
                      <a:pt x="1" y="0"/>
                    </a:moveTo>
                    <a:lnTo>
                      <a:pt x="1" y="8448"/>
                    </a:lnTo>
                    <a:lnTo>
                      <a:pt x="305" y="8448"/>
                    </a:lnTo>
                    <a:lnTo>
                      <a:pt x="305"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49" name="Google Shape;4749;p32"/>
              <p:cNvSpPr/>
              <p:nvPr/>
            </p:nvSpPr>
            <p:spPr>
              <a:xfrm>
                <a:off x="3329836" y="6787147"/>
                <a:ext cx="4374" cy="149910"/>
              </a:xfrm>
              <a:custGeom>
                <a:avLst/>
                <a:gdLst/>
                <a:ahLst/>
                <a:cxnLst/>
                <a:rect l="l" t="t" r="r" b="b"/>
                <a:pathLst>
                  <a:path w="305" h="10454" extrusionOk="0">
                    <a:moveTo>
                      <a:pt x="1" y="0"/>
                    </a:moveTo>
                    <a:lnTo>
                      <a:pt x="1" y="10454"/>
                    </a:lnTo>
                    <a:lnTo>
                      <a:pt x="305" y="10454"/>
                    </a:lnTo>
                    <a:lnTo>
                      <a:pt x="305"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50" name="Google Shape;4750;p32"/>
              <p:cNvSpPr/>
              <p:nvPr/>
            </p:nvSpPr>
            <p:spPr>
              <a:xfrm>
                <a:off x="3329836" y="7249039"/>
                <a:ext cx="4374" cy="150785"/>
              </a:xfrm>
              <a:custGeom>
                <a:avLst/>
                <a:gdLst/>
                <a:ahLst/>
                <a:cxnLst/>
                <a:rect l="l" t="t" r="r" b="b"/>
                <a:pathLst>
                  <a:path w="305" h="10515" extrusionOk="0">
                    <a:moveTo>
                      <a:pt x="1" y="1"/>
                    </a:moveTo>
                    <a:lnTo>
                      <a:pt x="1" y="10515"/>
                    </a:lnTo>
                    <a:lnTo>
                      <a:pt x="305" y="10515"/>
                    </a:lnTo>
                    <a:lnTo>
                      <a:pt x="305"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51" name="Google Shape;4751;p32"/>
              <p:cNvSpPr/>
              <p:nvPr/>
            </p:nvSpPr>
            <p:spPr>
              <a:xfrm>
                <a:off x="3329836" y="7557550"/>
                <a:ext cx="4374" cy="149925"/>
              </a:xfrm>
              <a:custGeom>
                <a:avLst/>
                <a:gdLst/>
                <a:ahLst/>
                <a:cxnLst/>
                <a:rect l="l" t="t" r="r" b="b"/>
                <a:pathLst>
                  <a:path w="305" h="10455" extrusionOk="0">
                    <a:moveTo>
                      <a:pt x="1" y="1"/>
                    </a:moveTo>
                    <a:lnTo>
                      <a:pt x="1" y="10454"/>
                    </a:lnTo>
                    <a:lnTo>
                      <a:pt x="305" y="10454"/>
                    </a:lnTo>
                    <a:lnTo>
                      <a:pt x="305"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52" name="Google Shape;4752;p32"/>
              <p:cNvSpPr/>
              <p:nvPr/>
            </p:nvSpPr>
            <p:spPr>
              <a:xfrm>
                <a:off x="3329836" y="6941403"/>
                <a:ext cx="4374" cy="149910"/>
              </a:xfrm>
              <a:custGeom>
                <a:avLst/>
                <a:gdLst/>
                <a:ahLst/>
                <a:cxnLst/>
                <a:rect l="l" t="t" r="r" b="b"/>
                <a:pathLst>
                  <a:path w="305" h="10454" extrusionOk="0">
                    <a:moveTo>
                      <a:pt x="1" y="0"/>
                    </a:moveTo>
                    <a:lnTo>
                      <a:pt x="1" y="10454"/>
                    </a:lnTo>
                    <a:lnTo>
                      <a:pt x="305" y="10454"/>
                    </a:lnTo>
                    <a:lnTo>
                      <a:pt x="305"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53" name="Google Shape;4753;p32"/>
              <p:cNvSpPr/>
              <p:nvPr/>
            </p:nvSpPr>
            <p:spPr>
              <a:xfrm>
                <a:off x="3329836" y="7095658"/>
                <a:ext cx="4374" cy="149910"/>
              </a:xfrm>
              <a:custGeom>
                <a:avLst/>
                <a:gdLst/>
                <a:ahLst/>
                <a:cxnLst/>
                <a:rect l="l" t="t" r="r" b="b"/>
                <a:pathLst>
                  <a:path w="305" h="10454" extrusionOk="0">
                    <a:moveTo>
                      <a:pt x="1" y="1"/>
                    </a:moveTo>
                    <a:lnTo>
                      <a:pt x="1" y="10454"/>
                    </a:lnTo>
                    <a:lnTo>
                      <a:pt x="305" y="10454"/>
                    </a:lnTo>
                    <a:lnTo>
                      <a:pt x="305"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54" name="Google Shape;4754;p32"/>
              <p:cNvSpPr/>
              <p:nvPr/>
            </p:nvSpPr>
            <p:spPr>
              <a:xfrm>
                <a:off x="3329836" y="7403294"/>
                <a:ext cx="4374" cy="150785"/>
              </a:xfrm>
              <a:custGeom>
                <a:avLst/>
                <a:gdLst/>
                <a:ahLst/>
                <a:cxnLst/>
                <a:rect l="l" t="t" r="r" b="b"/>
                <a:pathLst>
                  <a:path w="305" h="10515" extrusionOk="0">
                    <a:moveTo>
                      <a:pt x="1" y="1"/>
                    </a:moveTo>
                    <a:lnTo>
                      <a:pt x="1" y="10515"/>
                    </a:lnTo>
                    <a:lnTo>
                      <a:pt x="305" y="10515"/>
                    </a:lnTo>
                    <a:lnTo>
                      <a:pt x="305"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55" name="Google Shape;4755;p32"/>
              <p:cNvSpPr/>
              <p:nvPr/>
            </p:nvSpPr>
            <p:spPr>
              <a:xfrm>
                <a:off x="3484106" y="6941403"/>
                <a:ext cx="3499" cy="149910"/>
              </a:xfrm>
              <a:custGeom>
                <a:avLst/>
                <a:gdLst/>
                <a:ahLst/>
                <a:cxnLst/>
                <a:rect l="l" t="t" r="r" b="b"/>
                <a:pathLst>
                  <a:path w="244" h="10454" extrusionOk="0">
                    <a:moveTo>
                      <a:pt x="0" y="0"/>
                    </a:moveTo>
                    <a:lnTo>
                      <a:pt x="0" y="10454"/>
                    </a:lnTo>
                    <a:lnTo>
                      <a:pt x="243" y="10454"/>
                    </a:lnTo>
                    <a:lnTo>
                      <a:pt x="243"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56" name="Google Shape;4756;p32"/>
              <p:cNvSpPr/>
              <p:nvPr/>
            </p:nvSpPr>
            <p:spPr>
              <a:xfrm>
                <a:off x="3484106" y="7249039"/>
                <a:ext cx="3499" cy="150785"/>
              </a:xfrm>
              <a:custGeom>
                <a:avLst/>
                <a:gdLst/>
                <a:ahLst/>
                <a:cxnLst/>
                <a:rect l="l" t="t" r="r" b="b"/>
                <a:pathLst>
                  <a:path w="244" h="10515" extrusionOk="0">
                    <a:moveTo>
                      <a:pt x="0" y="1"/>
                    </a:moveTo>
                    <a:lnTo>
                      <a:pt x="0" y="10515"/>
                    </a:lnTo>
                    <a:lnTo>
                      <a:pt x="243" y="10515"/>
                    </a:lnTo>
                    <a:lnTo>
                      <a:pt x="243"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57" name="Google Shape;4757;p32"/>
              <p:cNvSpPr/>
              <p:nvPr/>
            </p:nvSpPr>
            <p:spPr>
              <a:xfrm>
                <a:off x="3484106" y="8173711"/>
                <a:ext cx="3499" cy="150785"/>
              </a:xfrm>
              <a:custGeom>
                <a:avLst/>
                <a:gdLst/>
                <a:ahLst/>
                <a:cxnLst/>
                <a:rect l="l" t="t" r="r" b="b"/>
                <a:pathLst>
                  <a:path w="244" h="10515" extrusionOk="0">
                    <a:moveTo>
                      <a:pt x="0" y="0"/>
                    </a:moveTo>
                    <a:lnTo>
                      <a:pt x="0" y="10514"/>
                    </a:lnTo>
                    <a:lnTo>
                      <a:pt x="243" y="10514"/>
                    </a:lnTo>
                    <a:lnTo>
                      <a:pt x="243"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58" name="Google Shape;4758;p32"/>
              <p:cNvSpPr/>
              <p:nvPr/>
            </p:nvSpPr>
            <p:spPr>
              <a:xfrm>
                <a:off x="3484106" y="6787147"/>
                <a:ext cx="3499" cy="149910"/>
              </a:xfrm>
              <a:custGeom>
                <a:avLst/>
                <a:gdLst/>
                <a:ahLst/>
                <a:cxnLst/>
                <a:rect l="l" t="t" r="r" b="b"/>
                <a:pathLst>
                  <a:path w="244" h="10454" extrusionOk="0">
                    <a:moveTo>
                      <a:pt x="0" y="0"/>
                    </a:moveTo>
                    <a:lnTo>
                      <a:pt x="0" y="10454"/>
                    </a:lnTo>
                    <a:lnTo>
                      <a:pt x="243" y="10454"/>
                    </a:lnTo>
                    <a:lnTo>
                      <a:pt x="243"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59" name="Google Shape;4759;p32"/>
              <p:cNvSpPr/>
              <p:nvPr/>
            </p:nvSpPr>
            <p:spPr>
              <a:xfrm>
                <a:off x="3484106" y="7095658"/>
                <a:ext cx="3499" cy="149910"/>
              </a:xfrm>
              <a:custGeom>
                <a:avLst/>
                <a:gdLst/>
                <a:ahLst/>
                <a:cxnLst/>
                <a:rect l="l" t="t" r="r" b="b"/>
                <a:pathLst>
                  <a:path w="244" h="10454" extrusionOk="0">
                    <a:moveTo>
                      <a:pt x="0" y="1"/>
                    </a:moveTo>
                    <a:lnTo>
                      <a:pt x="0" y="10454"/>
                    </a:lnTo>
                    <a:lnTo>
                      <a:pt x="243" y="10454"/>
                    </a:lnTo>
                    <a:lnTo>
                      <a:pt x="243"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60" name="Google Shape;4760;p32"/>
              <p:cNvSpPr/>
              <p:nvPr/>
            </p:nvSpPr>
            <p:spPr>
              <a:xfrm>
                <a:off x="3484106" y="7866075"/>
                <a:ext cx="3499" cy="149910"/>
              </a:xfrm>
              <a:custGeom>
                <a:avLst/>
                <a:gdLst/>
                <a:ahLst/>
                <a:cxnLst/>
                <a:rect l="l" t="t" r="r" b="b"/>
                <a:pathLst>
                  <a:path w="244" h="10454" extrusionOk="0">
                    <a:moveTo>
                      <a:pt x="0" y="0"/>
                    </a:moveTo>
                    <a:lnTo>
                      <a:pt x="0" y="10453"/>
                    </a:lnTo>
                    <a:lnTo>
                      <a:pt x="243" y="10453"/>
                    </a:lnTo>
                    <a:lnTo>
                      <a:pt x="243"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61" name="Google Shape;4761;p32"/>
              <p:cNvSpPr/>
              <p:nvPr/>
            </p:nvSpPr>
            <p:spPr>
              <a:xfrm>
                <a:off x="3484106" y="6170986"/>
                <a:ext cx="3499" cy="149925"/>
              </a:xfrm>
              <a:custGeom>
                <a:avLst/>
                <a:gdLst/>
                <a:ahLst/>
                <a:cxnLst/>
                <a:rect l="l" t="t" r="r" b="b"/>
                <a:pathLst>
                  <a:path w="244" h="10455" extrusionOk="0">
                    <a:moveTo>
                      <a:pt x="0" y="1"/>
                    </a:moveTo>
                    <a:lnTo>
                      <a:pt x="0" y="10454"/>
                    </a:lnTo>
                    <a:lnTo>
                      <a:pt x="243" y="10454"/>
                    </a:lnTo>
                    <a:lnTo>
                      <a:pt x="243"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62" name="Google Shape;4762;p32"/>
              <p:cNvSpPr/>
              <p:nvPr/>
            </p:nvSpPr>
            <p:spPr>
              <a:xfrm>
                <a:off x="3484106" y="6478637"/>
                <a:ext cx="3499" cy="150785"/>
              </a:xfrm>
              <a:custGeom>
                <a:avLst/>
                <a:gdLst/>
                <a:ahLst/>
                <a:cxnLst/>
                <a:rect l="l" t="t" r="r" b="b"/>
                <a:pathLst>
                  <a:path w="244" h="10515" extrusionOk="0">
                    <a:moveTo>
                      <a:pt x="0" y="0"/>
                    </a:moveTo>
                    <a:lnTo>
                      <a:pt x="0" y="10514"/>
                    </a:lnTo>
                    <a:lnTo>
                      <a:pt x="243" y="10514"/>
                    </a:lnTo>
                    <a:lnTo>
                      <a:pt x="243"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63" name="Google Shape;4763;p32"/>
              <p:cNvSpPr/>
              <p:nvPr/>
            </p:nvSpPr>
            <p:spPr>
              <a:xfrm>
                <a:off x="3484106" y="8019455"/>
                <a:ext cx="3499" cy="150785"/>
              </a:xfrm>
              <a:custGeom>
                <a:avLst/>
                <a:gdLst/>
                <a:ahLst/>
                <a:cxnLst/>
                <a:rect l="l" t="t" r="r" b="b"/>
                <a:pathLst>
                  <a:path w="244" h="10515" extrusionOk="0">
                    <a:moveTo>
                      <a:pt x="0" y="0"/>
                    </a:moveTo>
                    <a:lnTo>
                      <a:pt x="0" y="10514"/>
                    </a:lnTo>
                    <a:lnTo>
                      <a:pt x="243" y="10514"/>
                    </a:lnTo>
                    <a:lnTo>
                      <a:pt x="243"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64" name="Google Shape;4764;p32"/>
              <p:cNvSpPr/>
              <p:nvPr/>
            </p:nvSpPr>
            <p:spPr>
              <a:xfrm>
                <a:off x="3484106" y="6325242"/>
                <a:ext cx="3499" cy="149925"/>
              </a:xfrm>
              <a:custGeom>
                <a:avLst/>
                <a:gdLst/>
                <a:ahLst/>
                <a:cxnLst/>
                <a:rect l="l" t="t" r="r" b="b"/>
                <a:pathLst>
                  <a:path w="244" h="10455" extrusionOk="0">
                    <a:moveTo>
                      <a:pt x="0" y="1"/>
                    </a:moveTo>
                    <a:lnTo>
                      <a:pt x="0" y="10454"/>
                    </a:lnTo>
                    <a:lnTo>
                      <a:pt x="243" y="10454"/>
                    </a:lnTo>
                    <a:lnTo>
                      <a:pt x="243"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65" name="Google Shape;4765;p32"/>
              <p:cNvSpPr/>
              <p:nvPr/>
            </p:nvSpPr>
            <p:spPr>
              <a:xfrm>
                <a:off x="3484106" y="6632892"/>
                <a:ext cx="3499" cy="150785"/>
              </a:xfrm>
              <a:custGeom>
                <a:avLst/>
                <a:gdLst/>
                <a:ahLst/>
                <a:cxnLst/>
                <a:rect l="l" t="t" r="r" b="b"/>
                <a:pathLst>
                  <a:path w="244" h="10515" extrusionOk="0">
                    <a:moveTo>
                      <a:pt x="0" y="0"/>
                    </a:moveTo>
                    <a:lnTo>
                      <a:pt x="0" y="10514"/>
                    </a:lnTo>
                    <a:lnTo>
                      <a:pt x="243" y="10514"/>
                    </a:lnTo>
                    <a:lnTo>
                      <a:pt x="243"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66" name="Google Shape;4766;p32"/>
              <p:cNvSpPr/>
              <p:nvPr/>
            </p:nvSpPr>
            <p:spPr>
              <a:xfrm>
                <a:off x="3484106" y="5708220"/>
                <a:ext cx="3499" cy="150785"/>
              </a:xfrm>
              <a:custGeom>
                <a:avLst/>
                <a:gdLst/>
                <a:ahLst/>
                <a:cxnLst/>
                <a:rect l="l" t="t" r="r" b="b"/>
                <a:pathLst>
                  <a:path w="244" h="10515" extrusionOk="0">
                    <a:moveTo>
                      <a:pt x="0" y="1"/>
                    </a:moveTo>
                    <a:lnTo>
                      <a:pt x="0" y="10515"/>
                    </a:lnTo>
                    <a:lnTo>
                      <a:pt x="243" y="10515"/>
                    </a:lnTo>
                    <a:lnTo>
                      <a:pt x="243"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67" name="Google Shape;4767;p32"/>
              <p:cNvSpPr/>
              <p:nvPr/>
            </p:nvSpPr>
            <p:spPr>
              <a:xfrm>
                <a:off x="3484106" y="5862476"/>
                <a:ext cx="3499" cy="150785"/>
              </a:xfrm>
              <a:custGeom>
                <a:avLst/>
                <a:gdLst/>
                <a:ahLst/>
                <a:cxnLst/>
                <a:rect l="l" t="t" r="r" b="b"/>
                <a:pathLst>
                  <a:path w="244" h="10515" extrusionOk="0">
                    <a:moveTo>
                      <a:pt x="0" y="1"/>
                    </a:moveTo>
                    <a:lnTo>
                      <a:pt x="0" y="10515"/>
                    </a:lnTo>
                    <a:lnTo>
                      <a:pt x="243" y="10515"/>
                    </a:lnTo>
                    <a:lnTo>
                      <a:pt x="243"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68" name="Google Shape;4768;p32"/>
              <p:cNvSpPr/>
              <p:nvPr/>
            </p:nvSpPr>
            <p:spPr>
              <a:xfrm>
                <a:off x="3484106" y="6016731"/>
                <a:ext cx="3499" cy="149925"/>
              </a:xfrm>
              <a:custGeom>
                <a:avLst/>
                <a:gdLst/>
                <a:ahLst/>
                <a:cxnLst/>
                <a:rect l="l" t="t" r="r" b="b"/>
                <a:pathLst>
                  <a:path w="244" h="10455" extrusionOk="0">
                    <a:moveTo>
                      <a:pt x="0" y="1"/>
                    </a:moveTo>
                    <a:lnTo>
                      <a:pt x="0" y="10454"/>
                    </a:lnTo>
                    <a:lnTo>
                      <a:pt x="243" y="10454"/>
                    </a:lnTo>
                    <a:lnTo>
                      <a:pt x="243"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69" name="Google Shape;4769;p32"/>
              <p:cNvSpPr/>
              <p:nvPr/>
            </p:nvSpPr>
            <p:spPr>
              <a:xfrm>
                <a:off x="3484106" y="8327966"/>
                <a:ext cx="3499" cy="5248"/>
              </a:xfrm>
              <a:custGeom>
                <a:avLst/>
                <a:gdLst/>
                <a:ahLst/>
                <a:cxnLst/>
                <a:rect l="l" t="t" r="r" b="b"/>
                <a:pathLst>
                  <a:path w="244" h="366" extrusionOk="0">
                    <a:moveTo>
                      <a:pt x="0" y="0"/>
                    </a:moveTo>
                    <a:lnTo>
                      <a:pt x="0" y="365"/>
                    </a:lnTo>
                    <a:cubicBezTo>
                      <a:pt x="122" y="304"/>
                      <a:pt x="182" y="244"/>
                      <a:pt x="243" y="183"/>
                    </a:cubicBezTo>
                    <a:lnTo>
                      <a:pt x="243"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70" name="Google Shape;4770;p32"/>
              <p:cNvSpPr/>
              <p:nvPr/>
            </p:nvSpPr>
            <p:spPr>
              <a:xfrm>
                <a:off x="3484106" y="5583606"/>
                <a:ext cx="3499" cy="121144"/>
              </a:xfrm>
              <a:custGeom>
                <a:avLst/>
                <a:gdLst/>
                <a:ahLst/>
                <a:cxnLst/>
                <a:rect l="l" t="t" r="r" b="b"/>
                <a:pathLst>
                  <a:path w="244" h="8448" extrusionOk="0">
                    <a:moveTo>
                      <a:pt x="0" y="0"/>
                    </a:moveTo>
                    <a:lnTo>
                      <a:pt x="0" y="8448"/>
                    </a:lnTo>
                    <a:lnTo>
                      <a:pt x="243" y="8448"/>
                    </a:lnTo>
                    <a:lnTo>
                      <a:pt x="243"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71" name="Google Shape;4771;p32"/>
              <p:cNvSpPr/>
              <p:nvPr/>
            </p:nvSpPr>
            <p:spPr>
              <a:xfrm>
                <a:off x="3484106" y="7403294"/>
                <a:ext cx="3499" cy="150785"/>
              </a:xfrm>
              <a:custGeom>
                <a:avLst/>
                <a:gdLst/>
                <a:ahLst/>
                <a:cxnLst/>
                <a:rect l="l" t="t" r="r" b="b"/>
                <a:pathLst>
                  <a:path w="244" h="10515" extrusionOk="0">
                    <a:moveTo>
                      <a:pt x="0" y="1"/>
                    </a:moveTo>
                    <a:lnTo>
                      <a:pt x="0" y="10515"/>
                    </a:lnTo>
                    <a:lnTo>
                      <a:pt x="243" y="10515"/>
                    </a:lnTo>
                    <a:lnTo>
                      <a:pt x="243"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72" name="Google Shape;4772;p32"/>
              <p:cNvSpPr/>
              <p:nvPr/>
            </p:nvSpPr>
            <p:spPr>
              <a:xfrm>
                <a:off x="3484106" y="7557550"/>
                <a:ext cx="3499" cy="149925"/>
              </a:xfrm>
              <a:custGeom>
                <a:avLst/>
                <a:gdLst/>
                <a:ahLst/>
                <a:cxnLst/>
                <a:rect l="l" t="t" r="r" b="b"/>
                <a:pathLst>
                  <a:path w="244" h="10455" extrusionOk="0">
                    <a:moveTo>
                      <a:pt x="0" y="1"/>
                    </a:moveTo>
                    <a:lnTo>
                      <a:pt x="0" y="10454"/>
                    </a:lnTo>
                    <a:lnTo>
                      <a:pt x="243" y="10454"/>
                    </a:lnTo>
                    <a:lnTo>
                      <a:pt x="243"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73" name="Google Shape;4773;p32"/>
              <p:cNvSpPr/>
              <p:nvPr/>
            </p:nvSpPr>
            <p:spPr>
              <a:xfrm>
                <a:off x="3484106" y="7711805"/>
                <a:ext cx="3499" cy="149925"/>
              </a:xfrm>
              <a:custGeom>
                <a:avLst/>
                <a:gdLst/>
                <a:ahLst/>
                <a:cxnLst/>
                <a:rect l="l" t="t" r="r" b="b"/>
                <a:pathLst>
                  <a:path w="244" h="10455" extrusionOk="0">
                    <a:moveTo>
                      <a:pt x="0" y="1"/>
                    </a:moveTo>
                    <a:lnTo>
                      <a:pt x="0" y="10454"/>
                    </a:lnTo>
                    <a:lnTo>
                      <a:pt x="243" y="10454"/>
                    </a:lnTo>
                    <a:lnTo>
                      <a:pt x="243"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74" name="Google Shape;4774;p32"/>
              <p:cNvSpPr/>
              <p:nvPr/>
            </p:nvSpPr>
            <p:spPr>
              <a:xfrm>
                <a:off x="3638361" y="8019455"/>
                <a:ext cx="3499" cy="150785"/>
              </a:xfrm>
              <a:custGeom>
                <a:avLst/>
                <a:gdLst/>
                <a:ahLst/>
                <a:cxnLst/>
                <a:rect l="l" t="t" r="r" b="b"/>
                <a:pathLst>
                  <a:path w="244" h="10515" extrusionOk="0">
                    <a:moveTo>
                      <a:pt x="0" y="0"/>
                    </a:moveTo>
                    <a:lnTo>
                      <a:pt x="0" y="10514"/>
                    </a:lnTo>
                    <a:lnTo>
                      <a:pt x="243" y="10514"/>
                    </a:lnTo>
                    <a:lnTo>
                      <a:pt x="243"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75" name="Google Shape;4775;p32"/>
              <p:cNvSpPr/>
              <p:nvPr/>
            </p:nvSpPr>
            <p:spPr>
              <a:xfrm>
                <a:off x="3638361" y="7403294"/>
                <a:ext cx="3499" cy="150785"/>
              </a:xfrm>
              <a:custGeom>
                <a:avLst/>
                <a:gdLst/>
                <a:ahLst/>
                <a:cxnLst/>
                <a:rect l="l" t="t" r="r" b="b"/>
                <a:pathLst>
                  <a:path w="244" h="10515" extrusionOk="0">
                    <a:moveTo>
                      <a:pt x="0" y="1"/>
                    </a:moveTo>
                    <a:lnTo>
                      <a:pt x="0" y="10515"/>
                    </a:lnTo>
                    <a:lnTo>
                      <a:pt x="243" y="10515"/>
                    </a:lnTo>
                    <a:lnTo>
                      <a:pt x="243"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76" name="Google Shape;4776;p32"/>
              <p:cNvSpPr/>
              <p:nvPr/>
            </p:nvSpPr>
            <p:spPr>
              <a:xfrm>
                <a:off x="3638361" y="5583606"/>
                <a:ext cx="3499" cy="121144"/>
              </a:xfrm>
              <a:custGeom>
                <a:avLst/>
                <a:gdLst/>
                <a:ahLst/>
                <a:cxnLst/>
                <a:rect l="l" t="t" r="r" b="b"/>
                <a:pathLst>
                  <a:path w="244" h="8448" extrusionOk="0">
                    <a:moveTo>
                      <a:pt x="0" y="0"/>
                    </a:moveTo>
                    <a:lnTo>
                      <a:pt x="0" y="8448"/>
                    </a:lnTo>
                    <a:lnTo>
                      <a:pt x="243" y="8448"/>
                    </a:lnTo>
                    <a:lnTo>
                      <a:pt x="243"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77" name="Google Shape;4777;p32"/>
              <p:cNvSpPr/>
              <p:nvPr/>
            </p:nvSpPr>
            <p:spPr>
              <a:xfrm>
                <a:off x="3638361" y="6325242"/>
                <a:ext cx="3499" cy="149925"/>
              </a:xfrm>
              <a:custGeom>
                <a:avLst/>
                <a:gdLst/>
                <a:ahLst/>
                <a:cxnLst/>
                <a:rect l="l" t="t" r="r" b="b"/>
                <a:pathLst>
                  <a:path w="244" h="10455" extrusionOk="0">
                    <a:moveTo>
                      <a:pt x="0" y="1"/>
                    </a:moveTo>
                    <a:lnTo>
                      <a:pt x="0" y="10454"/>
                    </a:lnTo>
                    <a:lnTo>
                      <a:pt x="243" y="10454"/>
                    </a:lnTo>
                    <a:lnTo>
                      <a:pt x="243"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78" name="Google Shape;4778;p32"/>
              <p:cNvSpPr/>
              <p:nvPr/>
            </p:nvSpPr>
            <p:spPr>
              <a:xfrm>
                <a:off x="3638361" y="6170986"/>
                <a:ext cx="3499" cy="149925"/>
              </a:xfrm>
              <a:custGeom>
                <a:avLst/>
                <a:gdLst/>
                <a:ahLst/>
                <a:cxnLst/>
                <a:rect l="l" t="t" r="r" b="b"/>
                <a:pathLst>
                  <a:path w="244" h="10455" extrusionOk="0">
                    <a:moveTo>
                      <a:pt x="0" y="1"/>
                    </a:moveTo>
                    <a:lnTo>
                      <a:pt x="0" y="10454"/>
                    </a:lnTo>
                    <a:lnTo>
                      <a:pt x="243" y="10454"/>
                    </a:lnTo>
                    <a:lnTo>
                      <a:pt x="243"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79" name="Google Shape;4779;p32"/>
              <p:cNvSpPr/>
              <p:nvPr/>
            </p:nvSpPr>
            <p:spPr>
              <a:xfrm>
                <a:off x="3638361" y="7249039"/>
                <a:ext cx="3499" cy="150785"/>
              </a:xfrm>
              <a:custGeom>
                <a:avLst/>
                <a:gdLst/>
                <a:ahLst/>
                <a:cxnLst/>
                <a:rect l="l" t="t" r="r" b="b"/>
                <a:pathLst>
                  <a:path w="244" h="10515" extrusionOk="0">
                    <a:moveTo>
                      <a:pt x="0" y="1"/>
                    </a:moveTo>
                    <a:lnTo>
                      <a:pt x="0" y="10515"/>
                    </a:lnTo>
                    <a:lnTo>
                      <a:pt x="243" y="10515"/>
                    </a:lnTo>
                    <a:lnTo>
                      <a:pt x="243"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80" name="Google Shape;4780;p32"/>
              <p:cNvSpPr/>
              <p:nvPr/>
            </p:nvSpPr>
            <p:spPr>
              <a:xfrm>
                <a:off x="3638361" y="6016731"/>
                <a:ext cx="3499" cy="149925"/>
              </a:xfrm>
              <a:custGeom>
                <a:avLst/>
                <a:gdLst/>
                <a:ahLst/>
                <a:cxnLst/>
                <a:rect l="l" t="t" r="r" b="b"/>
                <a:pathLst>
                  <a:path w="244" h="10455" extrusionOk="0">
                    <a:moveTo>
                      <a:pt x="0" y="1"/>
                    </a:moveTo>
                    <a:lnTo>
                      <a:pt x="0" y="10454"/>
                    </a:lnTo>
                    <a:lnTo>
                      <a:pt x="243" y="10454"/>
                    </a:lnTo>
                    <a:lnTo>
                      <a:pt x="243"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81" name="Google Shape;4781;p32"/>
              <p:cNvSpPr/>
              <p:nvPr/>
            </p:nvSpPr>
            <p:spPr>
              <a:xfrm>
                <a:off x="3638361" y="6787147"/>
                <a:ext cx="3499" cy="149910"/>
              </a:xfrm>
              <a:custGeom>
                <a:avLst/>
                <a:gdLst/>
                <a:ahLst/>
                <a:cxnLst/>
                <a:rect l="l" t="t" r="r" b="b"/>
                <a:pathLst>
                  <a:path w="244" h="10454" extrusionOk="0">
                    <a:moveTo>
                      <a:pt x="0" y="0"/>
                    </a:moveTo>
                    <a:lnTo>
                      <a:pt x="0" y="10454"/>
                    </a:lnTo>
                    <a:lnTo>
                      <a:pt x="243" y="10454"/>
                    </a:lnTo>
                    <a:lnTo>
                      <a:pt x="243"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82" name="Google Shape;4782;p32"/>
              <p:cNvSpPr/>
              <p:nvPr/>
            </p:nvSpPr>
            <p:spPr>
              <a:xfrm>
                <a:off x="3638361" y="8173711"/>
                <a:ext cx="3499" cy="100237"/>
              </a:xfrm>
              <a:custGeom>
                <a:avLst/>
                <a:gdLst/>
                <a:ahLst/>
                <a:cxnLst/>
                <a:rect l="l" t="t" r="r" b="b"/>
                <a:pathLst>
                  <a:path w="244" h="6990" extrusionOk="0">
                    <a:moveTo>
                      <a:pt x="0" y="0"/>
                    </a:moveTo>
                    <a:lnTo>
                      <a:pt x="0" y="6989"/>
                    </a:lnTo>
                    <a:cubicBezTo>
                      <a:pt x="61" y="6989"/>
                      <a:pt x="182" y="6929"/>
                      <a:pt x="243" y="6929"/>
                    </a:cubicBezTo>
                    <a:lnTo>
                      <a:pt x="243"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83" name="Google Shape;4783;p32"/>
              <p:cNvSpPr/>
              <p:nvPr/>
            </p:nvSpPr>
            <p:spPr>
              <a:xfrm>
                <a:off x="3638361" y="6478637"/>
                <a:ext cx="3499" cy="150785"/>
              </a:xfrm>
              <a:custGeom>
                <a:avLst/>
                <a:gdLst/>
                <a:ahLst/>
                <a:cxnLst/>
                <a:rect l="l" t="t" r="r" b="b"/>
                <a:pathLst>
                  <a:path w="244" h="10515" extrusionOk="0">
                    <a:moveTo>
                      <a:pt x="0" y="0"/>
                    </a:moveTo>
                    <a:lnTo>
                      <a:pt x="0" y="10514"/>
                    </a:lnTo>
                    <a:lnTo>
                      <a:pt x="243" y="10514"/>
                    </a:lnTo>
                    <a:lnTo>
                      <a:pt x="243"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84" name="Google Shape;4784;p32"/>
              <p:cNvSpPr/>
              <p:nvPr/>
            </p:nvSpPr>
            <p:spPr>
              <a:xfrm>
                <a:off x="3638361" y="5708220"/>
                <a:ext cx="3499" cy="150785"/>
              </a:xfrm>
              <a:custGeom>
                <a:avLst/>
                <a:gdLst/>
                <a:ahLst/>
                <a:cxnLst/>
                <a:rect l="l" t="t" r="r" b="b"/>
                <a:pathLst>
                  <a:path w="244" h="10515" extrusionOk="0">
                    <a:moveTo>
                      <a:pt x="0" y="1"/>
                    </a:moveTo>
                    <a:lnTo>
                      <a:pt x="0" y="10515"/>
                    </a:lnTo>
                    <a:lnTo>
                      <a:pt x="243" y="10515"/>
                    </a:lnTo>
                    <a:lnTo>
                      <a:pt x="243"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85" name="Google Shape;4785;p32"/>
              <p:cNvSpPr/>
              <p:nvPr/>
            </p:nvSpPr>
            <p:spPr>
              <a:xfrm>
                <a:off x="3638361" y="7711805"/>
                <a:ext cx="3499" cy="149925"/>
              </a:xfrm>
              <a:custGeom>
                <a:avLst/>
                <a:gdLst/>
                <a:ahLst/>
                <a:cxnLst/>
                <a:rect l="l" t="t" r="r" b="b"/>
                <a:pathLst>
                  <a:path w="244" h="10455" extrusionOk="0">
                    <a:moveTo>
                      <a:pt x="0" y="1"/>
                    </a:moveTo>
                    <a:lnTo>
                      <a:pt x="0" y="10454"/>
                    </a:lnTo>
                    <a:lnTo>
                      <a:pt x="243" y="10454"/>
                    </a:lnTo>
                    <a:lnTo>
                      <a:pt x="243"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86" name="Google Shape;4786;p32"/>
              <p:cNvSpPr/>
              <p:nvPr/>
            </p:nvSpPr>
            <p:spPr>
              <a:xfrm>
                <a:off x="3638361" y="5862476"/>
                <a:ext cx="3499" cy="150785"/>
              </a:xfrm>
              <a:custGeom>
                <a:avLst/>
                <a:gdLst/>
                <a:ahLst/>
                <a:cxnLst/>
                <a:rect l="l" t="t" r="r" b="b"/>
                <a:pathLst>
                  <a:path w="244" h="10515" extrusionOk="0">
                    <a:moveTo>
                      <a:pt x="0" y="1"/>
                    </a:moveTo>
                    <a:lnTo>
                      <a:pt x="0" y="10515"/>
                    </a:lnTo>
                    <a:lnTo>
                      <a:pt x="243" y="10515"/>
                    </a:lnTo>
                    <a:lnTo>
                      <a:pt x="243"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87" name="Google Shape;4787;p32"/>
              <p:cNvSpPr/>
              <p:nvPr/>
            </p:nvSpPr>
            <p:spPr>
              <a:xfrm>
                <a:off x="3638361" y="7095658"/>
                <a:ext cx="3499" cy="149910"/>
              </a:xfrm>
              <a:custGeom>
                <a:avLst/>
                <a:gdLst/>
                <a:ahLst/>
                <a:cxnLst/>
                <a:rect l="l" t="t" r="r" b="b"/>
                <a:pathLst>
                  <a:path w="244" h="10454" extrusionOk="0">
                    <a:moveTo>
                      <a:pt x="0" y="1"/>
                    </a:moveTo>
                    <a:lnTo>
                      <a:pt x="0" y="10454"/>
                    </a:lnTo>
                    <a:lnTo>
                      <a:pt x="243" y="10454"/>
                    </a:lnTo>
                    <a:lnTo>
                      <a:pt x="243"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88" name="Google Shape;4788;p32"/>
              <p:cNvSpPr/>
              <p:nvPr/>
            </p:nvSpPr>
            <p:spPr>
              <a:xfrm>
                <a:off x="3638361" y="6632892"/>
                <a:ext cx="3499" cy="150785"/>
              </a:xfrm>
              <a:custGeom>
                <a:avLst/>
                <a:gdLst/>
                <a:ahLst/>
                <a:cxnLst/>
                <a:rect l="l" t="t" r="r" b="b"/>
                <a:pathLst>
                  <a:path w="244" h="10515" extrusionOk="0">
                    <a:moveTo>
                      <a:pt x="0" y="0"/>
                    </a:moveTo>
                    <a:lnTo>
                      <a:pt x="0" y="10514"/>
                    </a:lnTo>
                    <a:lnTo>
                      <a:pt x="243" y="10514"/>
                    </a:lnTo>
                    <a:lnTo>
                      <a:pt x="243"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89" name="Google Shape;4789;p32"/>
              <p:cNvSpPr/>
              <p:nvPr/>
            </p:nvSpPr>
            <p:spPr>
              <a:xfrm>
                <a:off x="3638361" y="7866075"/>
                <a:ext cx="3499" cy="149910"/>
              </a:xfrm>
              <a:custGeom>
                <a:avLst/>
                <a:gdLst/>
                <a:ahLst/>
                <a:cxnLst/>
                <a:rect l="l" t="t" r="r" b="b"/>
                <a:pathLst>
                  <a:path w="244" h="10454" extrusionOk="0">
                    <a:moveTo>
                      <a:pt x="0" y="0"/>
                    </a:moveTo>
                    <a:lnTo>
                      <a:pt x="0" y="10453"/>
                    </a:lnTo>
                    <a:lnTo>
                      <a:pt x="243" y="10453"/>
                    </a:lnTo>
                    <a:lnTo>
                      <a:pt x="243"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90" name="Google Shape;4790;p32"/>
              <p:cNvSpPr/>
              <p:nvPr/>
            </p:nvSpPr>
            <p:spPr>
              <a:xfrm>
                <a:off x="3638361" y="7557550"/>
                <a:ext cx="3499" cy="149925"/>
              </a:xfrm>
              <a:custGeom>
                <a:avLst/>
                <a:gdLst/>
                <a:ahLst/>
                <a:cxnLst/>
                <a:rect l="l" t="t" r="r" b="b"/>
                <a:pathLst>
                  <a:path w="244" h="10455" extrusionOk="0">
                    <a:moveTo>
                      <a:pt x="0" y="1"/>
                    </a:moveTo>
                    <a:lnTo>
                      <a:pt x="0" y="10454"/>
                    </a:lnTo>
                    <a:lnTo>
                      <a:pt x="243" y="10454"/>
                    </a:lnTo>
                    <a:lnTo>
                      <a:pt x="243"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91" name="Google Shape;4791;p32"/>
              <p:cNvSpPr/>
              <p:nvPr/>
            </p:nvSpPr>
            <p:spPr>
              <a:xfrm>
                <a:off x="3638361" y="6941403"/>
                <a:ext cx="3499" cy="149910"/>
              </a:xfrm>
              <a:custGeom>
                <a:avLst/>
                <a:gdLst/>
                <a:ahLst/>
                <a:cxnLst/>
                <a:rect l="l" t="t" r="r" b="b"/>
                <a:pathLst>
                  <a:path w="244" h="10454" extrusionOk="0">
                    <a:moveTo>
                      <a:pt x="0" y="0"/>
                    </a:moveTo>
                    <a:lnTo>
                      <a:pt x="0" y="10454"/>
                    </a:lnTo>
                    <a:lnTo>
                      <a:pt x="243" y="10454"/>
                    </a:lnTo>
                    <a:lnTo>
                      <a:pt x="243"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92" name="Google Shape;4792;p32"/>
              <p:cNvSpPr/>
              <p:nvPr/>
            </p:nvSpPr>
            <p:spPr>
              <a:xfrm>
                <a:off x="3792617" y="6016731"/>
                <a:ext cx="3499" cy="149925"/>
              </a:xfrm>
              <a:custGeom>
                <a:avLst/>
                <a:gdLst/>
                <a:ahLst/>
                <a:cxnLst/>
                <a:rect l="l" t="t" r="r" b="b"/>
                <a:pathLst>
                  <a:path w="244" h="10455" extrusionOk="0">
                    <a:moveTo>
                      <a:pt x="0" y="1"/>
                    </a:moveTo>
                    <a:lnTo>
                      <a:pt x="0" y="10454"/>
                    </a:lnTo>
                    <a:lnTo>
                      <a:pt x="243" y="10454"/>
                    </a:lnTo>
                    <a:lnTo>
                      <a:pt x="243"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93" name="Google Shape;4793;p32"/>
              <p:cNvSpPr/>
              <p:nvPr/>
            </p:nvSpPr>
            <p:spPr>
              <a:xfrm>
                <a:off x="3792617" y="7866075"/>
                <a:ext cx="3499" cy="149910"/>
              </a:xfrm>
              <a:custGeom>
                <a:avLst/>
                <a:gdLst/>
                <a:ahLst/>
                <a:cxnLst/>
                <a:rect l="l" t="t" r="r" b="b"/>
                <a:pathLst>
                  <a:path w="244" h="10454" extrusionOk="0">
                    <a:moveTo>
                      <a:pt x="0" y="0"/>
                    </a:moveTo>
                    <a:lnTo>
                      <a:pt x="0" y="10453"/>
                    </a:lnTo>
                    <a:lnTo>
                      <a:pt x="243" y="10453"/>
                    </a:lnTo>
                    <a:lnTo>
                      <a:pt x="243"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94" name="Google Shape;4794;p32"/>
              <p:cNvSpPr/>
              <p:nvPr/>
            </p:nvSpPr>
            <p:spPr>
              <a:xfrm>
                <a:off x="3792617" y="6170986"/>
                <a:ext cx="3499" cy="149925"/>
              </a:xfrm>
              <a:custGeom>
                <a:avLst/>
                <a:gdLst/>
                <a:ahLst/>
                <a:cxnLst/>
                <a:rect l="l" t="t" r="r" b="b"/>
                <a:pathLst>
                  <a:path w="244" h="10455" extrusionOk="0">
                    <a:moveTo>
                      <a:pt x="0" y="1"/>
                    </a:moveTo>
                    <a:lnTo>
                      <a:pt x="0" y="10454"/>
                    </a:lnTo>
                    <a:lnTo>
                      <a:pt x="243" y="10454"/>
                    </a:lnTo>
                    <a:lnTo>
                      <a:pt x="243"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95" name="Google Shape;4795;p32"/>
              <p:cNvSpPr/>
              <p:nvPr/>
            </p:nvSpPr>
            <p:spPr>
              <a:xfrm>
                <a:off x="3792617" y="7557550"/>
                <a:ext cx="3499" cy="149925"/>
              </a:xfrm>
              <a:custGeom>
                <a:avLst/>
                <a:gdLst/>
                <a:ahLst/>
                <a:cxnLst/>
                <a:rect l="l" t="t" r="r" b="b"/>
                <a:pathLst>
                  <a:path w="244" h="10455" extrusionOk="0">
                    <a:moveTo>
                      <a:pt x="0" y="1"/>
                    </a:moveTo>
                    <a:lnTo>
                      <a:pt x="0" y="10454"/>
                    </a:lnTo>
                    <a:lnTo>
                      <a:pt x="243" y="10454"/>
                    </a:lnTo>
                    <a:lnTo>
                      <a:pt x="243"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96" name="Google Shape;4796;p32"/>
              <p:cNvSpPr/>
              <p:nvPr/>
            </p:nvSpPr>
            <p:spPr>
              <a:xfrm>
                <a:off x="3792617" y="7711805"/>
                <a:ext cx="3499" cy="149925"/>
              </a:xfrm>
              <a:custGeom>
                <a:avLst/>
                <a:gdLst/>
                <a:ahLst/>
                <a:cxnLst/>
                <a:rect l="l" t="t" r="r" b="b"/>
                <a:pathLst>
                  <a:path w="244" h="10455" extrusionOk="0">
                    <a:moveTo>
                      <a:pt x="0" y="1"/>
                    </a:moveTo>
                    <a:lnTo>
                      <a:pt x="0" y="10454"/>
                    </a:lnTo>
                    <a:lnTo>
                      <a:pt x="243" y="10454"/>
                    </a:lnTo>
                    <a:lnTo>
                      <a:pt x="243"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97" name="Google Shape;4797;p32"/>
              <p:cNvSpPr/>
              <p:nvPr/>
            </p:nvSpPr>
            <p:spPr>
              <a:xfrm>
                <a:off x="3792617" y="6941403"/>
                <a:ext cx="3499" cy="149910"/>
              </a:xfrm>
              <a:custGeom>
                <a:avLst/>
                <a:gdLst/>
                <a:ahLst/>
                <a:cxnLst/>
                <a:rect l="l" t="t" r="r" b="b"/>
                <a:pathLst>
                  <a:path w="244" h="10454" extrusionOk="0">
                    <a:moveTo>
                      <a:pt x="0" y="0"/>
                    </a:moveTo>
                    <a:lnTo>
                      <a:pt x="0" y="10454"/>
                    </a:lnTo>
                    <a:lnTo>
                      <a:pt x="243" y="10454"/>
                    </a:lnTo>
                    <a:lnTo>
                      <a:pt x="243"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98" name="Google Shape;4798;p32"/>
              <p:cNvSpPr/>
              <p:nvPr/>
            </p:nvSpPr>
            <p:spPr>
              <a:xfrm>
                <a:off x="3792617" y="6325242"/>
                <a:ext cx="3499" cy="149925"/>
              </a:xfrm>
              <a:custGeom>
                <a:avLst/>
                <a:gdLst/>
                <a:ahLst/>
                <a:cxnLst/>
                <a:rect l="l" t="t" r="r" b="b"/>
                <a:pathLst>
                  <a:path w="244" h="10455" extrusionOk="0">
                    <a:moveTo>
                      <a:pt x="0" y="1"/>
                    </a:moveTo>
                    <a:lnTo>
                      <a:pt x="0" y="10454"/>
                    </a:lnTo>
                    <a:lnTo>
                      <a:pt x="243" y="10454"/>
                    </a:lnTo>
                    <a:lnTo>
                      <a:pt x="243"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99" name="Google Shape;4799;p32"/>
              <p:cNvSpPr/>
              <p:nvPr/>
            </p:nvSpPr>
            <p:spPr>
              <a:xfrm>
                <a:off x="3792617" y="8173711"/>
                <a:ext cx="3499" cy="83674"/>
              </a:xfrm>
              <a:custGeom>
                <a:avLst/>
                <a:gdLst/>
                <a:ahLst/>
                <a:cxnLst/>
                <a:rect l="l" t="t" r="r" b="b"/>
                <a:pathLst>
                  <a:path w="244" h="5835" extrusionOk="0">
                    <a:moveTo>
                      <a:pt x="0" y="0"/>
                    </a:moveTo>
                    <a:lnTo>
                      <a:pt x="0" y="5835"/>
                    </a:lnTo>
                    <a:lnTo>
                      <a:pt x="243" y="5835"/>
                    </a:lnTo>
                    <a:lnTo>
                      <a:pt x="243"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00" name="Google Shape;4800;p32"/>
              <p:cNvSpPr/>
              <p:nvPr/>
            </p:nvSpPr>
            <p:spPr>
              <a:xfrm>
                <a:off x="3792617" y="6478637"/>
                <a:ext cx="3499" cy="150785"/>
              </a:xfrm>
              <a:custGeom>
                <a:avLst/>
                <a:gdLst/>
                <a:ahLst/>
                <a:cxnLst/>
                <a:rect l="l" t="t" r="r" b="b"/>
                <a:pathLst>
                  <a:path w="244" h="10515" extrusionOk="0">
                    <a:moveTo>
                      <a:pt x="0" y="0"/>
                    </a:moveTo>
                    <a:lnTo>
                      <a:pt x="0" y="10514"/>
                    </a:lnTo>
                    <a:lnTo>
                      <a:pt x="243" y="10514"/>
                    </a:lnTo>
                    <a:lnTo>
                      <a:pt x="243"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01" name="Google Shape;4801;p32"/>
              <p:cNvSpPr/>
              <p:nvPr/>
            </p:nvSpPr>
            <p:spPr>
              <a:xfrm>
                <a:off x="3792617" y="5583606"/>
                <a:ext cx="3499" cy="121144"/>
              </a:xfrm>
              <a:custGeom>
                <a:avLst/>
                <a:gdLst/>
                <a:ahLst/>
                <a:cxnLst/>
                <a:rect l="l" t="t" r="r" b="b"/>
                <a:pathLst>
                  <a:path w="244" h="8448" extrusionOk="0">
                    <a:moveTo>
                      <a:pt x="0" y="0"/>
                    </a:moveTo>
                    <a:lnTo>
                      <a:pt x="0" y="8448"/>
                    </a:lnTo>
                    <a:lnTo>
                      <a:pt x="243" y="8448"/>
                    </a:lnTo>
                    <a:lnTo>
                      <a:pt x="243"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02" name="Google Shape;4802;p32"/>
              <p:cNvSpPr/>
              <p:nvPr/>
            </p:nvSpPr>
            <p:spPr>
              <a:xfrm>
                <a:off x="3792617" y="8019455"/>
                <a:ext cx="3499" cy="150785"/>
              </a:xfrm>
              <a:custGeom>
                <a:avLst/>
                <a:gdLst/>
                <a:ahLst/>
                <a:cxnLst/>
                <a:rect l="l" t="t" r="r" b="b"/>
                <a:pathLst>
                  <a:path w="244" h="10515" extrusionOk="0">
                    <a:moveTo>
                      <a:pt x="0" y="0"/>
                    </a:moveTo>
                    <a:lnTo>
                      <a:pt x="0" y="10514"/>
                    </a:lnTo>
                    <a:lnTo>
                      <a:pt x="243" y="10514"/>
                    </a:lnTo>
                    <a:lnTo>
                      <a:pt x="243"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03" name="Google Shape;4803;p32"/>
              <p:cNvSpPr/>
              <p:nvPr/>
            </p:nvSpPr>
            <p:spPr>
              <a:xfrm>
                <a:off x="3792617" y="7249039"/>
                <a:ext cx="3499" cy="150785"/>
              </a:xfrm>
              <a:custGeom>
                <a:avLst/>
                <a:gdLst/>
                <a:ahLst/>
                <a:cxnLst/>
                <a:rect l="l" t="t" r="r" b="b"/>
                <a:pathLst>
                  <a:path w="244" h="10515" extrusionOk="0">
                    <a:moveTo>
                      <a:pt x="0" y="1"/>
                    </a:moveTo>
                    <a:lnTo>
                      <a:pt x="0" y="10515"/>
                    </a:lnTo>
                    <a:lnTo>
                      <a:pt x="243" y="10515"/>
                    </a:lnTo>
                    <a:lnTo>
                      <a:pt x="243"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04" name="Google Shape;4804;p32"/>
              <p:cNvSpPr/>
              <p:nvPr/>
            </p:nvSpPr>
            <p:spPr>
              <a:xfrm>
                <a:off x="3792617" y="5708220"/>
                <a:ext cx="3499" cy="150785"/>
              </a:xfrm>
              <a:custGeom>
                <a:avLst/>
                <a:gdLst/>
                <a:ahLst/>
                <a:cxnLst/>
                <a:rect l="l" t="t" r="r" b="b"/>
                <a:pathLst>
                  <a:path w="244" h="10515" extrusionOk="0">
                    <a:moveTo>
                      <a:pt x="0" y="1"/>
                    </a:moveTo>
                    <a:lnTo>
                      <a:pt x="0" y="10515"/>
                    </a:lnTo>
                    <a:lnTo>
                      <a:pt x="243" y="10515"/>
                    </a:lnTo>
                    <a:lnTo>
                      <a:pt x="243"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05" name="Google Shape;4805;p32"/>
              <p:cNvSpPr/>
              <p:nvPr/>
            </p:nvSpPr>
            <p:spPr>
              <a:xfrm>
                <a:off x="3792617" y="6787147"/>
                <a:ext cx="3499" cy="149910"/>
              </a:xfrm>
              <a:custGeom>
                <a:avLst/>
                <a:gdLst/>
                <a:ahLst/>
                <a:cxnLst/>
                <a:rect l="l" t="t" r="r" b="b"/>
                <a:pathLst>
                  <a:path w="244" h="10454" extrusionOk="0">
                    <a:moveTo>
                      <a:pt x="0" y="0"/>
                    </a:moveTo>
                    <a:lnTo>
                      <a:pt x="0" y="10454"/>
                    </a:lnTo>
                    <a:lnTo>
                      <a:pt x="243" y="10454"/>
                    </a:lnTo>
                    <a:lnTo>
                      <a:pt x="243"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06" name="Google Shape;4806;p32"/>
              <p:cNvSpPr/>
              <p:nvPr/>
            </p:nvSpPr>
            <p:spPr>
              <a:xfrm>
                <a:off x="3792617" y="7095658"/>
                <a:ext cx="3499" cy="149910"/>
              </a:xfrm>
              <a:custGeom>
                <a:avLst/>
                <a:gdLst/>
                <a:ahLst/>
                <a:cxnLst/>
                <a:rect l="l" t="t" r="r" b="b"/>
                <a:pathLst>
                  <a:path w="244" h="10454" extrusionOk="0">
                    <a:moveTo>
                      <a:pt x="0" y="1"/>
                    </a:moveTo>
                    <a:lnTo>
                      <a:pt x="0" y="10454"/>
                    </a:lnTo>
                    <a:lnTo>
                      <a:pt x="243" y="10454"/>
                    </a:lnTo>
                    <a:lnTo>
                      <a:pt x="243"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07" name="Google Shape;4807;p32"/>
              <p:cNvSpPr/>
              <p:nvPr/>
            </p:nvSpPr>
            <p:spPr>
              <a:xfrm>
                <a:off x="3792617" y="7403294"/>
                <a:ext cx="3499" cy="150785"/>
              </a:xfrm>
              <a:custGeom>
                <a:avLst/>
                <a:gdLst/>
                <a:ahLst/>
                <a:cxnLst/>
                <a:rect l="l" t="t" r="r" b="b"/>
                <a:pathLst>
                  <a:path w="244" h="10515" extrusionOk="0">
                    <a:moveTo>
                      <a:pt x="0" y="1"/>
                    </a:moveTo>
                    <a:lnTo>
                      <a:pt x="0" y="10515"/>
                    </a:lnTo>
                    <a:lnTo>
                      <a:pt x="243" y="10515"/>
                    </a:lnTo>
                    <a:lnTo>
                      <a:pt x="243"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08" name="Google Shape;4808;p32"/>
              <p:cNvSpPr/>
              <p:nvPr/>
            </p:nvSpPr>
            <p:spPr>
              <a:xfrm>
                <a:off x="3792617" y="6632892"/>
                <a:ext cx="3499" cy="150785"/>
              </a:xfrm>
              <a:custGeom>
                <a:avLst/>
                <a:gdLst/>
                <a:ahLst/>
                <a:cxnLst/>
                <a:rect l="l" t="t" r="r" b="b"/>
                <a:pathLst>
                  <a:path w="244" h="10515" extrusionOk="0">
                    <a:moveTo>
                      <a:pt x="0" y="0"/>
                    </a:moveTo>
                    <a:lnTo>
                      <a:pt x="0" y="10514"/>
                    </a:lnTo>
                    <a:lnTo>
                      <a:pt x="243" y="10514"/>
                    </a:lnTo>
                    <a:lnTo>
                      <a:pt x="243"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09" name="Google Shape;4809;p32"/>
              <p:cNvSpPr/>
              <p:nvPr/>
            </p:nvSpPr>
            <p:spPr>
              <a:xfrm>
                <a:off x="3792617" y="5862476"/>
                <a:ext cx="3499" cy="150785"/>
              </a:xfrm>
              <a:custGeom>
                <a:avLst/>
                <a:gdLst/>
                <a:ahLst/>
                <a:cxnLst/>
                <a:rect l="l" t="t" r="r" b="b"/>
                <a:pathLst>
                  <a:path w="244" h="10515" extrusionOk="0">
                    <a:moveTo>
                      <a:pt x="0" y="1"/>
                    </a:moveTo>
                    <a:lnTo>
                      <a:pt x="0" y="10515"/>
                    </a:lnTo>
                    <a:lnTo>
                      <a:pt x="243" y="10515"/>
                    </a:lnTo>
                    <a:lnTo>
                      <a:pt x="243"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10" name="Google Shape;4810;p32"/>
              <p:cNvSpPr/>
              <p:nvPr/>
            </p:nvSpPr>
            <p:spPr>
              <a:xfrm>
                <a:off x="3946872" y="8173711"/>
                <a:ext cx="3499" cy="106331"/>
              </a:xfrm>
              <a:custGeom>
                <a:avLst/>
                <a:gdLst/>
                <a:ahLst/>
                <a:cxnLst/>
                <a:rect l="l" t="t" r="r" b="b"/>
                <a:pathLst>
                  <a:path w="244" h="7415" extrusionOk="0">
                    <a:moveTo>
                      <a:pt x="0" y="0"/>
                    </a:moveTo>
                    <a:lnTo>
                      <a:pt x="0" y="7415"/>
                    </a:lnTo>
                    <a:cubicBezTo>
                      <a:pt x="61" y="7354"/>
                      <a:pt x="122" y="7354"/>
                      <a:pt x="243" y="7293"/>
                    </a:cubicBezTo>
                    <a:lnTo>
                      <a:pt x="243"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11" name="Google Shape;4811;p32"/>
              <p:cNvSpPr/>
              <p:nvPr/>
            </p:nvSpPr>
            <p:spPr>
              <a:xfrm>
                <a:off x="3945997" y="5583606"/>
                <a:ext cx="4374" cy="121144"/>
              </a:xfrm>
              <a:custGeom>
                <a:avLst/>
                <a:gdLst/>
                <a:ahLst/>
                <a:cxnLst/>
                <a:rect l="l" t="t" r="r" b="b"/>
                <a:pathLst>
                  <a:path w="305" h="8448" extrusionOk="0">
                    <a:moveTo>
                      <a:pt x="0" y="0"/>
                    </a:moveTo>
                    <a:lnTo>
                      <a:pt x="0" y="8448"/>
                    </a:lnTo>
                    <a:lnTo>
                      <a:pt x="304" y="8448"/>
                    </a:lnTo>
                    <a:lnTo>
                      <a:pt x="30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12" name="Google Shape;4812;p32"/>
              <p:cNvSpPr/>
              <p:nvPr/>
            </p:nvSpPr>
            <p:spPr>
              <a:xfrm>
                <a:off x="3945997" y="7866075"/>
                <a:ext cx="4374" cy="149910"/>
              </a:xfrm>
              <a:custGeom>
                <a:avLst/>
                <a:gdLst/>
                <a:ahLst/>
                <a:cxnLst/>
                <a:rect l="l" t="t" r="r" b="b"/>
                <a:pathLst>
                  <a:path w="305" h="10454" extrusionOk="0">
                    <a:moveTo>
                      <a:pt x="0" y="0"/>
                    </a:moveTo>
                    <a:lnTo>
                      <a:pt x="0" y="10453"/>
                    </a:lnTo>
                    <a:lnTo>
                      <a:pt x="304" y="10453"/>
                    </a:lnTo>
                    <a:lnTo>
                      <a:pt x="30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13" name="Google Shape;4813;p32"/>
              <p:cNvSpPr/>
              <p:nvPr/>
            </p:nvSpPr>
            <p:spPr>
              <a:xfrm>
                <a:off x="3945997" y="7249039"/>
                <a:ext cx="4374" cy="150785"/>
              </a:xfrm>
              <a:custGeom>
                <a:avLst/>
                <a:gdLst/>
                <a:ahLst/>
                <a:cxnLst/>
                <a:rect l="l" t="t" r="r" b="b"/>
                <a:pathLst>
                  <a:path w="305" h="10515" extrusionOk="0">
                    <a:moveTo>
                      <a:pt x="0" y="1"/>
                    </a:moveTo>
                    <a:lnTo>
                      <a:pt x="0" y="10515"/>
                    </a:lnTo>
                    <a:lnTo>
                      <a:pt x="304" y="10515"/>
                    </a:lnTo>
                    <a:lnTo>
                      <a:pt x="30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14" name="Google Shape;4814;p32"/>
              <p:cNvSpPr/>
              <p:nvPr/>
            </p:nvSpPr>
            <p:spPr>
              <a:xfrm>
                <a:off x="3945997" y="7095658"/>
                <a:ext cx="4374" cy="149910"/>
              </a:xfrm>
              <a:custGeom>
                <a:avLst/>
                <a:gdLst/>
                <a:ahLst/>
                <a:cxnLst/>
                <a:rect l="l" t="t" r="r" b="b"/>
                <a:pathLst>
                  <a:path w="305" h="10454" extrusionOk="0">
                    <a:moveTo>
                      <a:pt x="0" y="1"/>
                    </a:moveTo>
                    <a:lnTo>
                      <a:pt x="0" y="10454"/>
                    </a:lnTo>
                    <a:lnTo>
                      <a:pt x="304" y="10454"/>
                    </a:lnTo>
                    <a:lnTo>
                      <a:pt x="30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15" name="Google Shape;4815;p32"/>
              <p:cNvSpPr/>
              <p:nvPr/>
            </p:nvSpPr>
            <p:spPr>
              <a:xfrm>
                <a:off x="3945997" y="6941403"/>
                <a:ext cx="4374" cy="149910"/>
              </a:xfrm>
              <a:custGeom>
                <a:avLst/>
                <a:gdLst/>
                <a:ahLst/>
                <a:cxnLst/>
                <a:rect l="l" t="t" r="r" b="b"/>
                <a:pathLst>
                  <a:path w="305" h="10454" extrusionOk="0">
                    <a:moveTo>
                      <a:pt x="0" y="0"/>
                    </a:moveTo>
                    <a:lnTo>
                      <a:pt x="0" y="10454"/>
                    </a:lnTo>
                    <a:lnTo>
                      <a:pt x="304" y="10454"/>
                    </a:lnTo>
                    <a:lnTo>
                      <a:pt x="30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16" name="Google Shape;4816;p32"/>
              <p:cNvSpPr/>
              <p:nvPr/>
            </p:nvSpPr>
            <p:spPr>
              <a:xfrm>
                <a:off x="3945997" y="7557550"/>
                <a:ext cx="4374" cy="149925"/>
              </a:xfrm>
              <a:custGeom>
                <a:avLst/>
                <a:gdLst/>
                <a:ahLst/>
                <a:cxnLst/>
                <a:rect l="l" t="t" r="r" b="b"/>
                <a:pathLst>
                  <a:path w="305" h="10455" extrusionOk="0">
                    <a:moveTo>
                      <a:pt x="0" y="1"/>
                    </a:moveTo>
                    <a:lnTo>
                      <a:pt x="0" y="10454"/>
                    </a:lnTo>
                    <a:lnTo>
                      <a:pt x="304" y="10454"/>
                    </a:lnTo>
                    <a:lnTo>
                      <a:pt x="30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17" name="Google Shape;4817;p32"/>
              <p:cNvSpPr/>
              <p:nvPr/>
            </p:nvSpPr>
            <p:spPr>
              <a:xfrm>
                <a:off x="3945997" y="7711805"/>
                <a:ext cx="4374" cy="149925"/>
              </a:xfrm>
              <a:custGeom>
                <a:avLst/>
                <a:gdLst/>
                <a:ahLst/>
                <a:cxnLst/>
                <a:rect l="l" t="t" r="r" b="b"/>
                <a:pathLst>
                  <a:path w="305" h="10455" extrusionOk="0">
                    <a:moveTo>
                      <a:pt x="0" y="1"/>
                    </a:moveTo>
                    <a:lnTo>
                      <a:pt x="0" y="10454"/>
                    </a:lnTo>
                    <a:lnTo>
                      <a:pt x="304" y="10454"/>
                    </a:lnTo>
                    <a:lnTo>
                      <a:pt x="30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18" name="Google Shape;4818;p32"/>
              <p:cNvSpPr/>
              <p:nvPr/>
            </p:nvSpPr>
            <p:spPr>
              <a:xfrm>
                <a:off x="3945997" y="6787147"/>
                <a:ext cx="4374" cy="149910"/>
              </a:xfrm>
              <a:custGeom>
                <a:avLst/>
                <a:gdLst/>
                <a:ahLst/>
                <a:cxnLst/>
                <a:rect l="l" t="t" r="r" b="b"/>
                <a:pathLst>
                  <a:path w="305" h="10454" extrusionOk="0">
                    <a:moveTo>
                      <a:pt x="0" y="0"/>
                    </a:moveTo>
                    <a:lnTo>
                      <a:pt x="0" y="10454"/>
                    </a:lnTo>
                    <a:lnTo>
                      <a:pt x="304" y="10454"/>
                    </a:lnTo>
                    <a:lnTo>
                      <a:pt x="30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19" name="Google Shape;4819;p32"/>
              <p:cNvSpPr/>
              <p:nvPr/>
            </p:nvSpPr>
            <p:spPr>
              <a:xfrm>
                <a:off x="3945997" y="8019455"/>
                <a:ext cx="4374" cy="150785"/>
              </a:xfrm>
              <a:custGeom>
                <a:avLst/>
                <a:gdLst/>
                <a:ahLst/>
                <a:cxnLst/>
                <a:rect l="l" t="t" r="r" b="b"/>
                <a:pathLst>
                  <a:path w="305" h="10515" extrusionOk="0">
                    <a:moveTo>
                      <a:pt x="0" y="0"/>
                    </a:moveTo>
                    <a:lnTo>
                      <a:pt x="0" y="10514"/>
                    </a:lnTo>
                    <a:lnTo>
                      <a:pt x="304" y="10514"/>
                    </a:lnTo>
                    <a:lnTo>
                      <a:pt x="30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20" name="Google Shape;4820;p32"/>
              <p:cNvSpPr/>
              <p:nvPr/>
            </p:nvSpPr>
            <p:spPr>
              <a:xfrm>
                <a:off x="3945997" y="7403294"/>
                <a:ext cx="4374" cy="150785"/>
              </a:xfrm>
              <a:custGeom>
                <a:avLst/>
                <a:gdLst/>
                <a:ahLst/>
                <a:cxnLst/>
                <a:rect l="l" t="t" r="r" b="b"/>
                <a:pathLst>
                  <a:path w="305" h="10515" extrusionOk="0">
                    <a:moveTo>
                      <a:pt x="0" y="1"/>
                    </a:moveTo>
                    <a:lnTo>
                      <a:pt x="0" y="10515"/>
                    </a:lnTo>
                    <a:lnTo>
                      <a:pt x="304" y="10515"/>
                    </a:lnTo>
                    <a:lnTo>
                      <a:pt x="30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21" name="Google Shape;4821;p32"/>
              <p:cNvSpPr/>
              <p:nvPr/>
            </p:nvSpPr>
            <p:spPr>
              <a:xfrm>
                <a:off x="3945997" y="5862476"/>
                <a:ext cx="4374" cy="150785"/>
              </a:xfrm>
              <a:custGeom>
                <a:avLst/>
                <a:gdLst/>
                <a:ahLst/>
                <a:cxnLst/>
                <a:rect l="l" t="t" r="r" b="b"/>
                <a:pathLst>
                  <a:path w="305" h="10515" extrusionOk="0">
                    <a:moveTo>
                      <a:pt x="0" y="1"/>
                    </a:moveTo>
                    <a:lnTo>
                      <a:pt x="0" y="10515"/>
                    </a:lnTo>
                    <a:lnTo>
                      <a:pt x="304" y="10515"/>
                    </a:lnTo>
                    <a:lnTo>
                      <a:pt x="30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22" name="Google Shape;4822;p32"/>
              <p:cNvSpPr/>
              <p:nvPr/>
            </p:nvSpPr>
            <p:spPr>
              <a:xfrm>
                <a:off x="3945997" y="5708220"/>
                <a:ext cx="4374" cy="150785"/>
              </a:xfrm>
              <a:custGeom>
                <a:avLst/>
                <a:gdLst/>
                <a:ahLst/>
                <a:cxnLst/>
                <a:rect l="l" t="t" r="r" b="b"/>
                <a:pathLst>
                  <a:path w="305" h="10515" extrusionOk="0">
                    <a:moveTo>
                      <a:pt x="0" y="1"/>
                    </a:moveTo>
                    <a:lnTo>
                      <a:pt x="0" y="10515"/>
                    </a:lnTo>
                    <a:lnTo>
                      <a:pt x="304" y="10515"/>
                    </a:lnTo>
                    <a:lnTo>
                      <a:pt x="30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23" name="Google Shape;4823;p32"/>
              <p:cNvSpPr/>
              <p:nvPr/>
            </p:nvSpPr>
            <p:spPr>
              <a:xfrm>
                <a:off x="3945997" y="6016731"/>
                <a:ext cx="4374" cy="149925"/>
              </a:xfrm>
              <a:custGeom>
                <a:avLst/>
                <a:gdLst/>
                <a:ahLst/>
                <a:cxnLst/>
                <a:rect l="l" t="t" r="r" b="b"/>
                <a:pathLst>
                  <a:path w="305" h="10455" extrusionOk="0">
                    <a:moveTo>
                      <a:pt x="0" y="1"/>
                    </a:moveTo>
                    <a:lnTo>
                      <a:pt x="0" y="10454"/>
                    </a:lnTo>
                    <a:lnTo>
                      <a:pt x="304" y="10454"/>
                    </a:lnTo>
                    <a:lnTo>
                      <a:pt x="30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24" name="Google Shape;4824;p32"/>
              <p:cNvSpPr/>
              <p:nvPr/>
            </p:nvSpPr>
            <p:spPr>
              <a:xfrm>
                <a:off x="3945997" y="6325242"/>
                <a:ext cx="4374" cy="149925"/>
              </a:xfrm>
              <a:custGeom>
                <a:avLst/>
                <a:gdLst/>
                <a:ahLst/>
                <a:cxnLst/>
                <a:rect l="l" t="t" r="r" b="b"/>
                <a:pathLst>
                  <a:path w="305" h="10455" extrusionOk="0">
                    <a:moveTo>
                      <a:pt x="0" y="1"/>
                    </a:moveTo>
                    <a:lnTo>
                      <a:pt x="0" y="10454"/>
                    </a:lnTo>
                    <a:lnTo>
                      <a:pt x="304" y="10454"/>
                    </a:lnTo>
                    <a:lnTo>
                      <a:pt x="30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25" name="Google Shape;4825;p32"/>
              <p:cNvSpPr/>
              <p:nvPr/>
            </p:nvSpPr>
            <p:spPr>
              <a:xfrm>
                <a:off x="3945997" y="6478637"/>
                <a:ext cx="4374" cy="150785"/>
              </a:xfrm>
              <a:custGeom>
                <a:avLst/>
                <a:gdLst/>
                <a:ahLst/>
                <a:cxnLst/>
                <a:rect l="l" t="t" r="r" b="b"/>
                <a:pathLst>
                  <a:path w="305" h="10515" extrusionOk="0">
                    <a:moveTo>
                      <a:pt x="0" y="0"/>
                    </a:moveTo>
                    <a:lnTo>
                      <a:pt x="0" y="10514"/>
                    </a:lnTo>
                    <a:lnTo>
                      <a:pt x="304" y="10514"/>
                    </a:lnTo>
                    <a:lnTo>
                      <a:pt x="30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26" name="Google Shape;4826;p32"/>
              <p:cNvSpPr/>
              <p:nvPr/>
            </p:nvSpPr>
            <p:spPr>
              <a:xfrm>
                <a:off x="3945997" y="6632892"/>
                <a:ext cx="4374" cy="150785"/>
              </a:xfrm>
              <a:custGeom>
                <a:avLst/>
                <a:gdLst/>
                <a:ahLst/>
                <a:cxnLst/>
                <a:rect l="l" t="t" r="r" b="b"/>
                <a:pathLst>
                  <a:path w="305" h="10515" extrusionOk="0">
                    <a:moveTo>
                      <a:pt x="0" y="0"/>
                    </a:moveTo>
                    <a:lnTo>
                      <a:pt x="0" y="10514"/>
                    </a:lnTo>
                    <a:lnTo>
                      <a:pt x="304" y="10514"/>
                    </a:lnTo>
                    <a:lnTo>
                      <a:pt x="30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27" name="Google Shape;4827;p32"/>
              <p:cNvSpPr/>
              <p:nvPr/>
            </p:nvSpPr>
            <p:spPr>
              <a:xfrm>
                <a:off x="3945997" y="6170986"/>
                <a:ext cx="4374" cy="149925"/>
              </a:xfrm>
              <a:custGeom>
                <a:avLst/>
                <a:gdLst/>
                <a:ahLst/>
                <a:cxnLst/>
                <a:rect l="l" t="t" r="r" b="b"/>
                <a:pathLst>
                  <a:path w="305" h="10455" extrusionOk="0">
                    <a:moveTo>
                      <a:pt x="0" y="1"/>
                    </a:moveTo>
                    <a:lnTo>
                      <a:pt x="0" y="10454"/>
                    </a:lnTo>
                    <a:lnTo>
                      <a:pt x="304" y="10454"/>
                    </a:lnTo>
                    <a:lnTo>
                      <a:pt x="30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28" name="Google Shape;4828;p32"/>
              <p:cNvSpPr/>
              <p:nvPr/>
            </p:nvSpPr>
            <p:spPr>
              <a:xfrm>
                <a:off x="4100253" y="8173711"/>
                <a:ext cx="4374" cy="78454"/>
              </a:xfrm>
              <a:custGeom>
                <a:avLst/>
                <a:gdLst/>
                <a:ahLst/>
                <a:cxnLst/>
                <a:rect l="l" t="t" r="r" b="b"/>
                <a:pathLst>
                  <a:path w="305" h="5471" extrusionOk="0">
                    <a:moveTo>
                      <a:pt x="0" y="0"/>
                    </a:moveTo>
                    <a:lnTo>
                      <a:pt x="0" y="5470"/>
                    </a:lnTo>
                    <a:lnTo>
                      <a:pt x="304" y="5470"/>
                    </a:lnTo>
                    <a:lnTo>
                      <a:pt x="30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29" name="Google Shape;4829;p32"/>
              <p:cNvSpPr/>
              <p:nvPr/>
            </p:nvSpPr>
            <p:spPr>
              <a:xfrm>
                <a:off x="4100253" y="8019455"/>
                <a:ext cx="4374" cy="150785"/>
              </a:xfrm>
              <a:custGeom>
                <a:avLst/>
                <a:gdLst/>
                <a:ahLst/>
                <a:cxnLst/>
                <a:rect l="l" t="t" r="r" b="b"/>
                <a:pathLst>
                  <a:path w="305" h="10515" extrusionOk="0">
                    <a:moveTo>
                      <a:pt x="0" y="0"/>
                    </a:moveTo>
                    <a:lnTo>
                      <a:pt x="0" y="10514"/>
                    </a:lnTo>
                    <a:lnTo>
                      <a:pt x="304" y="10514"/>
                    </a:lnTo>
                    <a:lnTo>
                      <a:pt x="30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30" name="Google Shape;4830;p32"/>
              <p:cNvSpPr/>
              <p:nvPr/>
            </p:nvSpPr>
            <p:spPr>
              <a:xfrm>
                <a:off x="4100253" y="7866075"/>
                <a:ext cx="4374" cy="149910"/>
              </a:xfrm>
              <a:custGeom>
                <a:avLst/>
                <a:gdLst/>
                <a:ahLst/>
                <a:cxnLst/>
                <a:rect l="l" t="t" r="r" b="b"/>
                <a:pathLst>
                  <a:path w="305" h="10454" extrusionOk="0">
                    <a:moveTo>
                      <a:pt x="0" y="0"/>
                    </a:moveTo>
                    <a:lnTo>
                      <a:pt x="0" y="10453"/>
                    </a:lnTo>
                    <a:lnTo>
                      <a:pt x="304" y="10453"/>
                    </a:lnTo>
                    <a:lnTo>
                      <a:pt x="30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31" name="Google Shape;4831;p32"/>
              <p:cNvSpPr/>
              <p:nvPr/>
            </p:nvSpPr>
            <p:spPr>
              <a:xfrm>
                <a:off x="4100253" y="6632892"/>
                <a:ext cx="4374" cy="150785"/>
              </a:xfrm>
              <a:custGeom>
                <a:avLst/>
                <a:gdLst/>
                <a:ahLst/>
                <a:cxnLst/>
                <a:rect l="l" t="t" r="r" b="b"/>
                <a:pathLst>
                  <a:path w="305" h="10515" extrusionOk="0">
                    <a:moveTo>
                      <a:pt x="0" y="0"/>
                    </a:moveTo>
                    <a:lnTo>
                      <a:pt x="0" y="10514"/>
                    </a:lnTo>
                    <a:lnTo>
                      <a:pt x="304" y="10514"/>
                    </a:lnTo>
                    <a:lnTo>
                      <a:pt x="30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32" name="Google Shape;4832;p32"/>
              <p:cNvSpPr/>
              <p:nvPr/>
            </p:nvSpPr>
            <p:spPr>
              <a:xfrm>
                <a:off x="4100253" y="6478637"/>
                <a:ext cx="4374" cy="150785"/>
              </a:xfrm>
              <a:custGeom>
                <a:avLst/>
                <a:gdLst/>
                <a:ahLst/>
                <a:cxnLst/>
                <a:rect l="l" t="t" r="r" b="b"/>
                <a:pathLst>
                  <a:path w="305" h="10515" extrusionOk="0">
                    <a:moveTo>
                      <a:pt x="0" y="0"/>
                    </a:moveTo>
                    <a:lnTo>
                      <a:pt x="0" y="10514"/>
                    </a:lnTo>
                    <a:lnTo>
                      <a:pt x="304" y="10514"/>
                    </a:lnTo>
                    <a:lnTo>
                      <a:pt x="30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33" name="Google Shape;4833;p32"/>
              <p:cNvSpPr/>
              <p:nvPr/>
            </p:nvSpPr>
            <p:spPr>
              <a:xfrm>
                <a:off x="4100253" y="5583606"/>
                <a:ext cx="4374" cy="121144"/>
              </a:xfrm>
              <a:custGeom>
                <a:avLst/>
                <a:gdLst/>
                <a:ahLst/>
                <a:cxnLst/>
                <a:rect l="l" t="t" r="r" b="b"/>
                <a:pathLst>
                  <a:path w="305" h="8448" extrusionOk="0">
                    <a:moveTo>
                      <a:pt x="0" y="0"/>
                    </a:moveTo>
                    <a:lnTo>
                      <a:pt x="0" y="8448"/>
                    </a:lnTo>
                    <a:lnTo>
                      <a:pt x="304" y="8448"/>
                    </a:lnTo>
                    <a:lnTo>
                      <a:pt x="30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34" name="Google Shape;4834;p32"/>
              <p:cNvSpPr/>
              <p:nvPr/>
            </p:nvSpPr>
            <p:spPr>
              <a:xfrm>
                <a:off x="4100253" y="7249039"/>
                <a:ext cx="4374" cy="150785"/>
              </a:xfrm>
              <a:custGeom>
                <a:avLst/>
                <a:gdLst/>
                <a:ahLst/>
                <a:cxnLst/>
                <a:rect l="l" t="t" r="r" b="b"/>
                <a:pathLst>
                  <a:path w="305" h="10515" extrusionOk="0">
                    <a:moveTo>
                      <a:pt x="0" y="1"/>
                    </a:moveTo>
                    <a:lnTo>
                      <a:pt x="0" y="10515"/>
                    </a:lnTo>
                    <a:lnTo>
                      <a:pt x="304" y="10515"/>
                    </a:lnTo>
                    <a:lnTo>
                      <a:pt x="30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35" name="Google Shape;4835;p32"/>
              <p:cNvSpPr/>
              <p:nvPr/>
            </p:nvSpPr>
            <p:spPr>
              <a:xfrm>
                <a:off x="4100253" y="7095658"/>
                <a:ext cx="4374" cy="149910"/>
              </a:xfrm>
              <a:custGeom>
                <a:avLst/>
                <a:gdLst/>
                <a:ahLst/>
                <a:cxnLst/>
                <a:rect l="l" t="t" r="r" b="b"/>
                <a:pathLst>
                  <a:path w="305" h="10454" extrusionOk="0">
                    <a:moveTo>
                      <a:pt x="0" y="1"/>
                    </a:moveTo>
                    <a:lnTo>
                      <a:pt x="0" y="10454"/>
                    </a:lnTo>
                    <a:lnTo>
                      <a:pt x="304" y="10454"/>
                    </a:lnTo>
                    <a:lnTo>
                      <a:pt x="30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36" name="Google Shape;4836;p32"/>
              <p:cNvSpPr/>
              <p:nvPr/>
            </p:nvSpPr>
            <p:spPr>
              <a:xfrm>
                <a:off x="4100253" y="5708220"/>
                <a:ext cx="4374" cy="150785"/>
              </a:xfrm>
              <a:custGeom>
                <a:avLst/>
                <a:gdLst/>
                <a:ahLst/>
                <a:cxnLst/>
                <a:rect l="l" t="t" r="r" b="b"/>
                <a:pathLst>
                  <a:path w="305" h="10515" extrusionOk="0">
                    <a:moveTo>
                      <a:pt x="0" y="1"/>
                    </a:moveTo>
                    <a:lnTo>
                      <a:pt x="0" y="10515"/>
                    </a:lnTo>
                    <a:lnTo>
                      <a:pt x="304" y="10515"/>
                    </a:lnTo>
                    <a:lnTo>
                      <a:pt x="30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37" name="Google Shape;4837;p32"/>
              <p:cNvSpPr/>
              <p:nvPr/>
            </p:nvSpPr>
            <p:spPr>
              <a:xfrm>
                <a:off x="4100253" y="6787147"/>
                <a:ext cx="4374" cy="149910"/>
              </a:xfrm>
              <a:custGeom>
                <a:avLst/>
                <a:gdLst/>
                <a:ahLst/>
                <a:cxnLst/>
                <a:rect l="l" t="t" r="r" b="b"/>
                <a:pathLst>
                  <a:path w="305" h="10454" extrusionOk="0">
                    <a:moveTo>
                      <a:pt x="0" y="0"/>
                    </a:moveTo>
                    <a:lnTo>
                      <a:pt x="0" y="10454"/>
                    </a:lnTo>
                    <a:lnTo>
                      <a:pt x="304" y="10454"/>
                    </a:lnTo>
                    <a:lnTo>
                      <a:pt x="30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38" name="Google Shape;4838;p32"/>
              <p:cNvSpPr/>
              <p:nvPr/>
            </p:nvSpPr>
            <p:spPr>
              <a:xfrm>
                <a:off x="4100253" y="7711805"/>
                <a:ext cx="4374" cy="149925"/>
              </a:xfrm>
              <a:custGeom>
                <a:avLst/>
                <a:gdLst/>
                <a:ahLst/>
                <a:cxnLst/>
                <a:rect l="l" t="t" r="r" b="b"/>
                <a:pathLst>
                  <a:path w="305" h="10455" extrusionOk="0">
                    <a:moveTo>
                      <a:pt x="0" y="1"/>
                    </a:moveTo>
                    <a:lnTo>
                      <a:pt x="0" y="10454"/>
                    </a:lnTo>
                    <a:lnTo>
                      <a:pt x="304" y="10454"/>
                    </a:lnTo>
                    <a:lnTo>
                      <a:pt x="30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39" name="Google Shape;4839;p32"/>
              <p:cNvSpPr/>
              <p:nvPr/>
            </p:nvSpPr>
            <p:spPr>
              <a:xfrm>
                <a:off x="4100253" y="7403294"/>
                <a:ext cx="4374" cy="150785"/>
              </a:xfrm>
              <a:custGeom>
                <a:avLst/>
                <a:gdLst/>
                <a:ahLst/>
                <a:cxnLst/>
                <a:rect l="l" t="t" r="r" b="b"/>
                <a:pathLst>
                  <a:path w="305" h="10515" extrusionOk="0">
                    <a:moveTo>
                      <a:pt x="0" y="1"/>
                    </a:moveTo>
                    <a:lnTo>
                      <a:pt x="0" y="10515"/>
                    </a:lnTo>
                    <a:lnTo>
                      <a:pt x="304" y="10515"/>
                    </a:lnTo>
                    <a:lnTo>
                      <a:pt x="30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40" name="Google Shape;4840;p32"/>
              <p:cNvSpPr/>
              <p:nvPr/>
            </p:nvSpPr>
            <p:spPr>
              <a:xfrm>
                <a:off x="4100253" y="7557550"/>
                <a:ext cx="4374" cy="149925"/>
              </a:xfrm>
              <a:custGeom>
                <a:avLst/>
                <a:gdLst/>
                <a:ahLst/>
                <a:cxnLst/>
                <a:rect l="l" t="t" r="r" b="b"/>
                <a:pathLst>
                  <a:path w="305" h="10455" extrusionOk="0">
                    <a:moveTo>
                      <a:pt x="0" y="1"/>
                    </a:moveTo>
                    <a:lnTo>
                      <a:pt x="0" y="10454"/>
                    </a:lnTo>
                    <a:lnTo>
                      <a:pt x="304" y="10454"/>
                    </a:lnTo>
                    <a:lnTo>
                      <a:pt x="30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41" name="Google Shape;4841;p32"/>
              <p:cNvSpPr/>
              <p:nvPr/>
            </p:nvSpPr>
            <p:spPr>
              <a:xfrm>
                <a:off x="4100253" y="6941403"/>
                <a:ext cx="4374" cy="149910"/>
              </a:xfrm>
              <a:custGeom>
                <a:avLst/>
                <a:gdLst/>
                <a:ahLst/>
                <a:cxnLst/>
                <a:rect l="l" t="t" r="r" b="b"/>
                <a:pathLst>
                  <a:path w="305" h="10454" extrusionOk="0">
                    <a:moveTo>
                      <a:pt x="0" y="0"/>
                    </a:moveTo>
                    <a:lnTo>
                      <a:pt x="0" y="10454"/>
                    </a:lnTo>
                    <a:lnTo>
                      <a:pt x="304" y="10454"/>
                    </a:lnTo>
                    <a:lnTo>
                      <a:pt x="30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42" name="Google Shape;4842;p32"/>
              <p:cNvSpPr/>
              <p:nvPr/>
            </p:nvSpPr>
            <p:spPr>
              <a:xfrm>
                <a:off x="4100253" y="5862476"/>
                <a:ext cx="4374" cy="150785"/>
              </a:xfrm>
              <a:custGeom>
                <a:avLst/>
                <a:gdLst/>
                <a:ahLst/>
                <a:cxnLst/>
                <a:rect l="l" t="t" r="r" b="b"/>
                <a:pathLst>
                  <a:path w="305" h="10515" extrusionOk="0">
                    <a:moveTo>
                      <a:pt x="0" y="1"/>
                    </a:moveTo>
                    <a:lnTo>
                      <a:pt x="0" y="10515"/>
                    </a:lnTo>
                    <a:lnTo>
                      <a:pt x="304" y="10515"/>
                    </a:lnTo>
                    <a:lnTo>
                      <a:pt x="30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43" name="Google Shape;4843;p32"/>
              <p:cNvSpPr/>
              <p:nvPr/>
            </p:nvSpPr>
            <p:spPr>
              <a:xfrm>
                <a:off x="4100253" y="6016731"/>
                <a:ext cx="4374" cy="149925"/>
              </a:xfrm>
              <a:custGeom>
                <a:avLst/>
                <a:gdLst/>
                <a:ahLst/>
                <a:cxnLst/>
                <a:rect l="l" t="t" r="r" b="b"/>
                <a:pathLst>
                  <a:path w="305" h="10455" extrusionOk="0">
                    <a:moveTo>
                      <a:pt x="0" y="1"/>
                    </a:moveTo>
                    <a:lnTo>
                      <a:pt x="0" y="10454"/>
                    </a:lnTo>
                    <a:lnTo>
                      <a:pt x="304" y="10454"/>
                    </a:lnTo>
                    <a:lnTo>
                      <a:pt x="30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44" name="Google Shape;4844;p32"/>
              <p:cNvSpPr/>
              <p:nvPr/>
            </p:nvSpPr>
            <p:spPr>
              <a:xfrm>
                <a:off x="4100253" y="6325242"/>
                <a:ext cx="4374" cy="149925"/>
              </a:xfrm>
              <a:custGeom>
                <a:avLst/>
                <a:gdLst/>
                <a:ahLst/>
                <a:cxnLst/>
                <a:rect l="l" t="t" r="r" b="b"/>
                <a:pathLst>
                  <a:path w="305" h="10455" extrusionOk="0">
                    <a:moveTo>
                      <a:pt x="0" y="1"/>
                    </a:moveTo>
                    <a:lnTo>
                      <a:pt x="0" y="10454"/>
                    </a:lnTo>
                    <a:lnTo>
                      <a:pt x="304" y="10454"/>
                    </a:lnTo>
                    <a:lnTo>
                      <a:pt x="30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45" name="Google Shape;4845;p32"/>
              <p:cNvSpPr/>
              <p:nvPr/>
            </p:nvSpPr>
            <p:spPr>
              <a:xfrm>
                <a:off x="4100253" y="6170986"/>
                <a:ext cx="4374" cy="149925"/>
              </a:xfrm>
              <a:custGeom>
                <a:avLst/>
                <a:gdLst/>
                <a:ahLst/>
                <a:cxnLst/>
                <a:rect l="l" t="t" r="r" b="b"/>
                <a:pathLst>
                  <a:path w="305" h="10455" extrusionOk="0">
                    <a:moveTo>
                      <a:pt x="0" y="1"/>
                    </a:moveTo>
                    <a:lnTo>
                      <a:pt x="0" y="10454"/>
                    </a:lnTo>
                    <a:lnTo>
                      <a:pt x="304" y="10454"/>
                    </a:lnTo>
                    <a:lnTo>
                      <a:pt x="30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46" name="Google Shape;4846;p32"/>
              <p:cNvSpPr/>
              <p:nvPr/>
            </p:nvSpPr>
            <p:spPr>
              <a:xfrm>
                <a:off x="4254508" y="7403294"/>
                <a:ext cx="3499" cy="150785"/>
              </a:xfrm>
              <a:custGeom>
                <a:avLst/>
                <a:gdLst/>
                <a:ahLst/>
                <a:cxnLst/>
                <a:rect l="l" t="t" r="r" b="b"/>
                <a:pathLst>
                  <a:path w="244" h="10515" extrusionOk="0">
                    <a:moveTo>
                      <a:pt x="0" y="1"/>
                    </a:moveTo>
                    <a:lnTo>
                      <a:pt x="0" y="10515"/>
                    </a:lnTo>
                    <a:lnTo>
                      <a:pt x="244" y="10515"/>
                    </a:lnTo>
                    <a:lnTo>
                      <a:pt x="24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47" name="Google Shape;4847;p32"/>
              <p:cNvSpPr/>
              <p:nvPr/>
            </p:nvSpPr>
            <p:spPr>
              <a:xfrm>
                <a:off x="4254508" y="7249039"/>
                <a:ext cx="3499" cy="150785"/>
              </a:xfrm>
              <a:custGeom>
                <a:avLst/>
                <a:gdLst/>
                <a:ahLst/>
                <a:cxnLst/>
                <a:rect l="l" t="t" r="r" b="b"/>
                <a:pathLst>
                  <a:path w="244" h="10515" extrusionOk="0">
                    <a:moveTo>
                      <a:pt x="0" y="1"/>
                    </a:moveTo>
                    <a:lnTo>
                      <a:pt x="0" y="10515"/>
                    </a:lnTo>
                    <a:lnTo>
                      <a:pt x="244" y="10515"/>
                    </a:lnTo>
                    <a:lnTo>
                      <a:pt x="24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48" name="Google Shape;4848;p32"/>
              <p:cNvSpPr/>
              <p:nvPr/>
            </p:nvSpPr>
            <p:spPr>
              <a:xfrm>
                <a:off x="4254508" y="7557550"/>
                <a:ext cx="3499" cy="149925"/>
              </a:xfrm>
              <a:custGeom>
                <a:avLst/>
                <a:gdLst/>
                <a:ahLst/>
                <a:cxnLst/>
                <a:rect l="l" t="t" r="r" b="b"/>
                <a:pathLst>
                  <a:path w="244" h="10455" extrusionOk="0">
                    <a:moveTo>
                      <a:pt x="0" y="1"/>
                    </a:moveTo>
                    <a:lnTo>
                      <a:pt x="0" y="10454"/>
                    </a:lnTo>
                    <a:lnTo>
                      <a:pt x="244" y="10454"/>
                    </a:lnTo>
                    <a:lnTo>
                      <a:pt x="24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49" name="Google Shape;4849;p32"/>
              <p:cNvSpPr/>
              <p:nvPr/>
            </p:nvSpPr>
            <p:spPr>
              <a:xfrm>
                <a:off x="4254508" y="8019455"/>
                <a:ext cx="3499" cy="150785"/>
              </a:xfrm>
              <a:custGeom>
                <a:avLst/>
                <a:gdLst/>
                <a:ahLst/>
                <a:cxnLst/>
                <a:rect l="l" t="t" r="r" b="b"/>
                <a:pathLst>
                  <a:path w="244" h="10515" extrusionOk="0">
                    <a:moveTo>
                      <a:pt x="0" y="0"/>
                    </a:moveTo>
                    <a:lnTo>
                      <a:pt x="0" y="10514"/>
                    </a:lnTo>
                    <a:lnTo>
                      <a:pt x="244" y="10514"/>
                    </a:lnTo>
                    <a:lnTo>
                      <a:pt x="24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50" name="Google Shape;4850;p32"/>
              <p:cNvSpPr/>
              <p:nvPr/>
            </p:nvSpPr>
            <p:spPr>
              <a:xfrm>
                <a:off x="4254508" y="7711805"/>
                <a:ext cx="3499" cy="149925"/>
              </a:xfrm>
              <a:custGeom>
                <a:avLst/>
                <a:gdLst/>
                <a:ahLst/>
                <a:cxnLst/>
                <a:rect l="l" t="t" r="r" b="b"/>
                <a:pathLst>
                  <a:path w="244" h="10455" extrusionOk="0">
                    <a:moveTo>
                      <a:pt x="0" y="1"/>
                    </a:moveTo>
                    <a:lnTo>
                      <a:pt x="0" y="10454"/>
                    </a:lnTo>
                    <a:lnTo>
                      <a:pt x="244" y="10454"/>
                    </a:lnTo>
                    <a:lnTo>
                      <a:pt x="24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51" name="Google Shape;4851;p32"/>
              <p:cNvSpPr/>
              <p:nvPr/>
            </p:nvSpPr>
            <p:spPr>
              <a:xfrm>
                <a:off x="4254508" y="8173711"/>
                <a:ext cx="3499" cy="81064"/>
              </a:xfrm>
              <a:custGeom>
                <a:avLst/>
                <a:gdLst/>
                <a:ahLst/>
                <a:cxnLst/>
                <a:rect l="l" t="t" r="r" b="b"/>
                <a:pathLst>
                  <a:path w="244" h="5653" extrusionOk="0">
                    <a:moveTo>
                      <a:pt x="0" y="0"/>
                    </a:moveTo>
                    <a:lnTo>
                      <a:pt x="0" y="5652"/>
                    </a:lnTo>
                    <a:cubicBezTo>
                      <a:pt x="122" y="5652"/>
                      <a:pt x="183" y="5652"/>
                      <a:pt x="244" y="5592"/>
                    </a:cubicBezTo>
                    <a:lnTo>
                      <a:pt x="24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52" name="Google Shape;4852;p32"/>
              <p:cNvSpPr/>
              <p:nvPr/>
            </p:nvSpPr>
            <p:spPr>
              <a:xfrm>
                <a:off x="4254508" y="7866075"/>
                <a:ext cx="3499" cy="149910"/>
              </a:xfrm>
              <a:custGeom>
                <a:avLst/>
                <a:gdLst/>
                <a:ahLst/>
                <a:cxnLst/>
                <a:rect l="l" t="t" r="r" b="b"/>
                <a:pathLst>
                  <a:path w="244" h="10454" extrusionOk="0">
                    <a:moveTo>
                      <a:pt x="0" y="0"/>
                    </a:moveTo>
                    <a:lnTo>
                      <a:pt x="0" y="10453"/>
                    </a:lnTo>
                    <a:lnTo>
                      <a:pt x="244" y="10453"/>
                    </a:lnTo>
                    <a:lnTo>
                      <a:pt x="24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53" name="Google Shape;4853;p32"/>
              <p:cNvSpPr/>
              <p:nvPr/>
            </p:nvSpPr>
            <p:spPr>
              <a:xfrm>
                <a:off x="4254508" y="5862476"/>
                <a:ext cx="3499" cy="150785"/>
              </a:xfrm>
              <a:custGeom>
                <a:avLst/>
                <a:gdLst/>
                <a:ahLst/>
                <a:cxnLst/>
                <a:rect l="l" t="t" r="r" b="b"/>
                <a:pathLst>
                  <a:path w="244" h="10515" extrusionOk="0">
                    <a:moveTo>
                      <a:pt x="0" y="1"/>
                    </a:moveTo>
                    <a:lnTo>
                      <a:pt x="0" y="10515"/>
                    </a:lnTo>
                    <a:lnTo>
                      <a:pt x="244" y="10515"/>
                    </a:lnTo>
                    <a:lnTo>
                      <a:pt x="24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54" name="Google Shape;4854;p32"/>
              <p:cNvSpPr/>
              <p:nvPr/>
            </p:nvSpPr>
            <p:spPr>
              <a:xfrm>
                <a:off x="4254508" y="5708220"/>
                <a:ext cx="3499" cy="150785"/>
              </a:xfrm>
              <a:custGeom>
                <a:avLst/>
                <a:gdLst/>
                <a:ahLst/>
                <a:cxnLst/>
                <a:rect l="l" t="t" r="r" b="b"/>
                <a:pathLst>
                  <a:path w="244" h="10515" extrusionOk="0">
                    <a:moveTo>
                      <a:pt x="0" y="1"/>
                    </a:moveTo>
                    <a:lnTo>
                      <a:pt x="0" y="10515"/>
                    </a:lnTo>
                    <a:lnTo>
                      <a:pt x="244" y="10515"/>
                    </a:lnTo>
                    <a:lnTo>
                      <a:pt x="24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55" name="Google Shape;4855;p32"/>
              <p:cNvSpPr/>
              <p:nvPr/>
            </p:nvSpPr>
            <p:spPr>
              <a:xfrm>
                <a:off x="4254508" y="6478637"/>
                <a:ext cx="3499" cy="150785"/>
              </a:xfrm>
              <a:custGeom>
                <a:avLst/>
                <a:gdLst/>
                <a:ahLst/>
                <a:cxnLst/>
                <a:rect l="l" t="t" r="r" b="b"/>
                <a:pathLst>
                  <a:path w="244" h="10515" extrusionOk="0">
                    <a:moveTo>
                      <a:pt x="0" y="0"/>
                    </a:moveTo>
                    <a:lnTo>
                      <a:pt x="0" y="10514"/>
                    </a:lnTo>
                    <a:lnTo>
                      <a:pt x="244" y="10514"/>
                    </a:lnTo>
                    <a:lnTo>
                      <a:pt x="24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56" name="Google Shape;4856;p32"/>
              <p:cNvSpPr/>
              <p:nvPr/>
            </p:nvSpPr>
            <p:spPr>
              <a:xfrm>
                <a:off x="4254508" y="6632892"/>
                <a:ext cx="3499" cy="150785"/>
              </a:xfrm>
              <a:custGeom>
                <a:avLst/>
                <a:gdLst/>
                <a:ahLst/>
                <a:cxnLst/>
                <a:rect l="l" t="t" r="r" b="b"/>
                <a:pathLst>
                  <a:path w="244" h="10515" extrusionOk="0">
                    <a:moveTo>
                      <a:pt x="0" y="0"/>
                    </a:moveTo>
                    <a:lnTo>
                      <a:pt x="0" y="10514"/>
                    </a:lnTo>
                    <a:lnTo>
                      <a:pt x="244" y="10514"/>
                    </a:lnTo>
                    <a:lnTo>
                      <a:pt x="24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57" name="Google Shape;4857;p32"/>
              <p:cNvSpPr/>
              <p:nvPr/>
            </p:nvSpPr>
            <p:spPr>
              <a:xfrm>
                <a:off x="4254508" y="6016731"/>
                <a:ext cx="3499" cy="149925"/>
              </a:xfrm>
              <a:custGeom>
                <a:avLst/>
                <a:gdLst/>
                <a:ahLst/>
                <a:cxnLst/>
                <a:rect l="l" t="t" r="r" b="b"/>
                <a:pathLst>
                  <a:path w="244" h="10455" extrusionOk="0">
                    <a:moveTo>
                      <a:pt x="0" y="1"/>
                    </a:moveTo>
                    <a:lnTo>
                      <a:pt x="0" y="10454"/>
                    </a:lnTo>
                    <a:lnTo>
                      <a:pt x="244" y="10454"/>
                    </a:lnTo>
                    <a:lnTo>
                      <a:pt x="24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58" name="Google Shape;4858;p32"/>
              <p:cNvSpPr/>
              <p:nvPr/>
            </p:nvSpPr>
            <p:spPr>
              <a:xfrm>
                <a:off x="4254508" y="5583606"/>
                <a:ext cx="3499" cy="121144"/>
              </a:xfrm>
              <a:custGeom>
                <a:avLst/>
                <a:gdLst/>
                <a:ahLst/>
                <a:cxnLst/>
                <a:rect l="l" t="t" r="r" b="b"/>
                <a:pathLst>
                  <a:path w="244" h="8448" extrusionOk="0">
                    <a:moveTo>
                      <a:pt x="0" y="0"/>
                    </a:moveTo>
                    <a:lnTo>
                      <a:pt x="0" y="8448"/>
                    </a:lnTo>
                    <a:lnTo>
                      <a:pt x="244" y="8448"/>
                    </a:lnTo>
                    <a:lnTo>
                      <a:pt x="24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59" name="Google Shape;4859;p32"/>
              <p:cNvSpPr/>
              <p:nvPr/>
            </p:nvSpPr>
            <p:spPr>
              <a:xfrm>
                <a:off x="4254508" y="6787147"/>
                <a:ext cx="3499" cy="149910"/>
              </a:xfrm>
              <a:custGeom>
                <a:avLst/>
                <a:gdLst/>
                <a:ahLst/>
                <a:cxnLst/>
                <a:rect l="l" t="t" r="r" b="b"/>
                <a:pathLst>
                  <a:path w="244" h="10454" extrusionOk="0">
                    <a:moveTo>
                      <a:pt x="0" y="0"/>
                    </a:moveTo>
                    <a:lnTo>
                      <a:pt x="0" y="10454"/>
                    </a:lnTo>
                    <a:lnTo>
                      <a:pt x="244" y="10454"/>
                    </a:lnTo>
                    <a:lnTo>
                      <a:pt x="24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60" name="Google Shape;4860;p32"/>
              <p:cNvSpPr/>
              <p:nvPr/>
            </p:nvSpPr>
            <p:spPr>
              <a:xfrm>
                <a:off x="4254508" y="7095658"/>
                <a:ext cx="3499" cy="149910"/>
              </a:xfrm>
              <a:custGeom>
                <a:avLst/>
                <a:gdLst/>
                <a:ahLst/>
                <a:cxnLst/>
                <a:rect l="l" t="t" r="r" b="b"/>
                <a:pathLst>
                  <a:path w="244" h="10454" extrusionOk="0">
                    <a:moveTo>
                      <a:pt x="0" y="1"/>
                    </a:moveTo>
                    <a:lnTo>
                      <a:pt x="0" y="10454"/>
                    </a:lnTo>
                    <a:lnTo>
                      <a:pt x="244" y="10454"/>
                    </a:lnTo>
                    <a:lnTo>
                      <a:pt x="24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61" name="Google Shape;4861;p32"/>
              <p:cNvSpPr/>
              <p:nvPr/>
            </p:nvSpPr>
            <p:spPr>
              <a:xfrm>
                <a:off x="4254508" y="6325242"/>
                <a:ext cx="3499" cy="149925"/>
              </a:xfrm>
              <a:custGeom>
                <a:avLst/>
                <a:gdLst/>
                <a:ahLst/>
                <a:cxnLst/>
                <a:rect l="l" t="t" r="r" b="b"/>
                <a:pathLst>
                  <a:path w="244" h="10455" extrusionOk="0">
                    <a:moveTo>
                      <a:pt x="0" y="1"/>
                    </a:moveTo>
                    <a:lnTo>
                      <a:pt x="0" y="10454"/>
                    </a:lnTo>
                    <a:lnTo>
                      <a:pt x="244" y="10454"/>
                    </a:lnTo>
                    <a:lnTo>
                      <a:pt x="24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62" name="Google Shape;4862;p32"/>
              <p:cNvSpPr/>
              <p:nvPr/>
            </p:nvSpPr>
            <p:spPr>
              <a:xfrm>
                <a:off x="4254508" y="6170986"/>
                <a:ext cx="3499" cy="149925"/>
              </a:xfrm>
              <a:custGeom>
                <a:avLst/>
                <a:gdLst/>
                <a:ahLst/>
                <a:cxnLst/>
                <a:rect l="l" t="t" r="r" b="b"/>
                <a:pathLst>
                  <a:path w="244" h="10455" extrusionOk="0">
                    <a:moveTo>
                      <a:pt x="0" y="1"/>
                    </a:moveTo>
                    <a:lnTo>
                      <a:pt x="0" y="10454"/>
                    </a:lnTo>
                    <a:lnTo>
                      <a:pt x="244" y="10454"/>
                    </a:lnTo>
                    <a:lnTo>
                      <a:pt x="24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63" name="Google Shape;4863;p32"/>
              <p:cNvSpPr/>
              <p:nvPr/>
            </p:nvSpPr>
            <p:spPr>
              <a:xfrm>
                <a:off x="4254508" y="6941403"/>
                <a:ext cx="3499" cy="149910"/>
              </a:xfrm>
              <a:custGeom>
                <a:avLst/>
                <a:gdLst/>
                <a:ahLst/>
                <a:cxnLst/>
                <a:rect l="l" t="t" r="r" b="b"/>
                <a:pathLst>
                  <a:path w="244" h="10454" extrusionOk="0">
                    <a:moveTo>
                      <a:pt x="0" y="0"/>
                    </a:moveTo>
                    <a:lnTo>
                      <a:pt x="0" y="10454"/>
                    </a:lnTo>
                    <a:lnTo>
                      <a:pt x="244" y="10454"/>
                    </a:lnTo>
                    <a:lnTo>
                      <a:pt x="24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64" name="Google Shape;4864;p32"/>
              <p:cNvSpPr/>
              <p:nvPr/>
            </p:nvSpPr>
            <p:spPr>
              <a:xfrm>
                <a:off x="4408764" y="6941403"/>
                <a:ext cx="3499" cy="149910"/>
              </a:xfrm>
              <a:custGeom>
                <a:avLst/>
                <a:gdLst/>
                <a:ahLst/>
                <a:cxnLst/>
                <a:rect l="l" t="t" r="r" b="b"/>
                <a:pathLst>
                  <a:path w="244" h="10454" extrusionOk="0">
                    <a:moveTo>
                      <a:pt x="1" y="0"/>
                    </a:moveTo>
                    <a:lnTo>
                      <a:pt x="1" y="10454"/>
                    </a:lnTo>
                    <a:lnTo>
                      <a:pt x="244" y="10454"/>
                    </a:lnTo>
                    <a:lnTo>
                      <a:pt x="24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65" name="Google Shape;4865;p32"/>
              <p:cNvSpPr/>
              <p:nvPr/>
            </p:nvSpPr>
            <p:spPr>
              <a:xfrm>
                <a:off x="4408764" y="7249039"/>
                <a:ext cx="3499" cy="150785"/>
              </a:xfrm>
              <a:custGeom>
                <a:avLst/>
                <a:gdLst/>
                <a:ahLst/>
                <a:cxnLst/>
                <a:rect l="l" t="t" r="r" b="b"/>
                <a:pathLst>
                  <a:path w="244" h="10515" extrusionOk="0">
                    <a:moveTo>
                      <a:pt x="1" y="1"/>
                    </a:moveTo>
                    <a:lnTo>
                      <a:pt x="1" y="10515"/>
                    </a:lnTo>
                    <a:lnTo>
                      <a:pt x="244" y="10515"/>
                    </a:lnTo>
                    <a:lnTo>
                      <a:pt x="24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66" name="Google Shape;4866;p32"/>
              <p:cNvSpPr/>
              <p:nvPr/>
            </p:nvSpPr>
            <p:spPr>
              <a:xfrm>
                <a:off x="4408764" y="7866075"/>
                <a:ext cx="3499" cy="149910"/>
              </a:xfrm>
              <a:custGeom>
                <a:avLst/>
                <a:gdLst/>
                <a:ahLst/>
                <a:cxnLst/>
                <a:rect l="l" t="t" r="r" b="b"/>
                <a:pathLst>
                  <a:path w="244" h="10454" extrusionOk="0">
                    <a:moveTo>
                      <a:pt x="1" y="0"/>
                    </a:moveTo>
                    <a:lnTo>
                      <a:pt x="1" y="10453"/>
                    </a:lnTo>
                    <a:lnTo>
                      <a:pt x="244" y="10453"/>
                    </a:lnTo>
                    <a:lnTo>
                      <a:pt x="24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67" name="Google Shape;4867;p32"/>
              <p:cNvSpPr/>
              <p:nvPr/>
            </p:nvSpPr>
            <p:spPr>
              <a:xfrm>
                <a:off x="4408764" y="7403294"/>
                <a:ext cx="3499" cy="150785"/>
              </a:xfrm>
              <a:custGeom>
                <a:avLst/>
                <a:gdLst/>
                <a:ahLst/>
                <a:cxnLst/>
                <a:rect l="l" t="t" r="r" b="b"/>
                <a:pathLst>
                  <a:path w="244" h="10515" extrusionOk="0">
                    <a:moveTo>
                      <a:pt x="1" y="1"/>
                    </a:moveTo>
                    <a:lnTo>
                      <a:pt x="1" y="10515"/>
                    </a:lnTo>
                    <a:lnTo>
                      <a:pt x="244" y="10515"/>
                    </a:lnTo>
                    <a:lnTo>
                      <a:pt x="24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68" name="Google Shape;4868;p32"/>
              <p:cNvSpPr/>
              <p:nvPr/>
            </p:nvSpPr>
            <p:spPr>
              <a:xfrm>
                <a:off x="4408764" y="8173711"/>
                <a:ext cx="3499" cy="77579"/>
              </a:xfrm>
              <a:custGeom>
                <a:avLst/>
                <a:gdLst/>
                <a:ahLst/>
                <a:cxnLst/>
                <a:rect l="l" t="t" r="r" b="b"/>
                <a:pathLst>
                  <a:path w="244" h="5410" extrusionOk="0">
                    <a:moveTo>
                      <a:pt x="1" y="0"/>
                    </a:moveTo>
                    <a:lnTo>
                      <a:pt x="1" y="5409"/>
                    </a:lnTo>
                    <a:lnTo>
                      <a:pt x="244" y="5409"/>
                    </a:lnTo>
                    <a:lnTo>
                      <a:pt x="24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69" name="Google Shape;4869;p32"/>
              <p:cNvSpPr/>
              <p:nvPr/>
            </p:nvSpPr>
            <p:spPr>
              <a:xfrm>
                <a:off x="4408764" y="8019455"/>
                <a:ext cx="3499" cy="150785"/>
              </a:xfrm>
              <a:custGeom>
                <a:avLst/>
                <a:gdLst/>
                <a:ahLst/>
                <a:cxnLst/>
                <a:rect l="l" t="t" r="r" b="b"/>
                <a:pathLst>
                  <a:path w="244" h="10515" extrusionOk="0">
                    <a:moveTo>
                      <a:pt x="1" y="0"/>
                    </a:moveTo>
                    <a:lnTo>
                      <a:pt x="1" y="10514"/>
                    </a:lnTo>
                    <a:lnTo>
                      <a:pt x="244" y="10514"/>
                    </a:lnTo>
                    <a:lnTo>
                      <a:pt x="24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70" name="Google Shape;4870;p32"/>
              <p:cNvSpPr/>
              <p:nvPr/>
            </p:nvSpPr>
            <p:spPr>
              <a:xfrm>
                <a:off x="4408764" y="7557550"/>
                <a:ext cx="3499" cy="149925"/>
              </a:xfrm>
              <a:custGeom>
                <a:avLst/>
                <a:gdLst/>
                <a:ahLst/>
                <a:cxnLst/>
                <a:rect l="l" t="t" r="r" b="b"/>
                <a:pathLst>
                  <a:path w="244" h="10455" extrusionOk="0">
                    <a:moveTo>
                      <a:pt x="1" y="1"/>
                    </a:moveTo>
                    <a:lnTo>
                      <a:pt x="1" y="10454"/>
                    </a:lnTo>
                    <a:lnTo>
                      <a:pt x="244" y="10454"/>
                    </a:lnTo>
                    <a:lnTo>
                      <a:pt x="24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71" name="Google Shape;4871;p32"/>
              <p:cNvSpPr/>
              <p:nvPr/>
            </p:nvSpPr>
            <p:spPr>
              <a:xfrm>
                <a:off x="4408764" y="7711805"/>
                <a:ext cx="3499" cy="149925"/>
              </a:xfrm>
              <a:custGeom>
                <a:avLst/>
                <a:gdLst/>
                <a:ahLst/>
                <a:cxnLst/>
                <a:rect l="l" t="t" r="r" b="b"/>
                <a:pathLst>
                  <a:path w="244" h="10455" extrusionOk="0">
                    <a:moveTo>
                      <a:pt x="1" y="1"/>
                    </a:moveTo>
                    <a:lnTo>
                      <a:pt x="1" y="10454"/>
                    </a:lnTo>
                    <a:lnTo>
                      <a:pt x="244" y="10454"/>
                    </a:lnTo>
                    <a:lnTo>
                      <a:pt x="24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72" name="Google Shape;4872;p32"/>
              <p:cNvSpPr/>
              <p:nvPr/>
            </p:nvSpPr>
            <p:spPr>
              <a:xfrm>
                <a:off x="4408764" y="6170986"/>
                <a:ext cx="3499" cy="149925"/>
              </a:xfrm>
              <a:custGeom>
                <a:avLst/>
                <a:gdLst/>
                <a:ahLst/>
                <a:cxnLst/>
                <a:rect l="l" t="t" r="r" b="b"/>
                <a:pathLst>
                  <a:path w="244" h="10455" extrusionOk="0">
                    <a:moveTo>
                      <a:pt x="1" y="1"/>
                    </a:moveTo>
                    <a:lnTo>
                      <a:pt x="1" y="10454"/>
                    </a:lnTo>
                    <a:lnTo>
                      <a:pt x="244" y="10454"/>
                    </a:lnTo>
                    <a:lnTo>
                      <a:pt x="24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73" name="Google Shape;4873;p32"/>
              <p:cNvSpPr/>
              <p:nvPr/>
            </p:nvSpPr>
            <p:spPr>
              <a:xfrm>
                <a:off x="4408764" y="5583606"/>
                <a:ext cx="3499" cy="121144"/>
              </a:xfrm>
              <a:custGeom>
                <a:avLst/>
                <a:gdLst/>
                <a:ahLst/>
                <a:cxnLst/>
                <a:rect l="l" t="t" r="r" b="b"/>
                <a:pathLst>
                  <a:path w="244" h="8448" extrusionOk="0">
                    <a:moveTo>
                      <a:pt x="1" y="0"/>
                    </a:moveTo>
                    <a:lnTo>
                      <a:pt x="1" y="8448"/>
                    </a:lnTo>
                    <a:lnTo>
                      <a:pt x="244" y="8448"/>
                    </a:lnTo>
                    <a:lnTo>
                      <a:pt x="24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74" name="Google Shape;4874;p32"/>
              <p:cNvSpPr/>
              <p:nvPr/>
            </p:nvSpPr>
            <p:spPr>
              <a:xfrm>
                <a:off x="4408764" y="5862476"/>
                <a:ext cx="3499" cy="150785"/>
              </a:xfrm>
              <a:custGeom>
                <a:avLst/>
                <a:gdLst/>
                <a:ahLst/>
                <a:cxnLst/>
                <a:rect l="l" t="t" r="r" b="b"/>
                <a:pathLst>
                  <a:path w="244" h="10515" extrusionOk="0">
                    <a:moveTo>
                      <a:pt x="1" y="1"/>
                    </a:moveTo>
                    <a:lnTo>
                      <a:pt x="1" y="10515"/>
                    </a:lnTo>
                    <a:lnTo>
                      <a:pt x="244" y="10515"/>
                    </a:lnTo>
                    <a:lnTo>
                      <a:pt x="24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75" name="Google Shape;4875;p32"/>
              <p:cNvSpPr/>
              <p:nvPr/>
            </p:nvSpPr>
            <p:spPr>
              <a:xfrm>
                <a:off x="4408764" y="6325242"/>
                <a:ext cx="3499" cy="149925"/>
              </a:xfrm>
              <a:custGeom>
                <a:avLst/>
                <a:gdLst/>
                <a:ahLst/>
                <a:cxnLst/>
                <a:rect l="l" t="t" r="r" b="b"/>
                <a:pathLst>
                  <a:path w="244" h="10455" extrusionOk="0">
                    <a:moveTo>
                      <a:pt x="1" y="1"/>
                    </a:moveTo>
                    <a:lnTo>
                      <a:pt x="1" y="10454"/>
                    </a:lnTo>
                    <a:lnTo>
                      <a:pt x="244" y="10454"/>
                    </a:lnTo>
                    <a:lnTo>
                      <a:pt x="24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76" name="Google Shape;4876;p32"/>
              <p:cNvSpPr/>
              <p:nvPr/>
            </p:nvSpPr>
            <p:spPr>
              <a:xfrm>
                <a:off x="4408764" y="6016731"/>
                <a:ext cx="3499" cy="149925"/>
              </a:xfrm>
              <a:custGeom>
                <a:avLst/>
                <a:gdLst/>
                <a:ahLst/>
                <a:cxnLst/>
                <a:rect l="l" t="t" r="r" b="b"/>
                <a:pathLst>
                  <a:path w="244" h="10455" extrusionOk="0">
                    <a:moveTo>
                      <a:pt x="1" y="1"/>
                    </a:moveTo>
                    <a:lnTo>
                      <a:pt x="1" y="10454"/>
                    </a:lnTo>
                    <a:lnTo>
                      <a:pt x="244" y="10454"/>
                    </a:lnTo>
                    <a:lnTo>
                      <a:pt x="24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77" name="Google Shape;4877;p32"/>
              <p:cNvSpPr/>
              <p:nvPr/>
            </p:nvSpPr>
            <p:spPr>
              <a:xfrm>
                <a:off x="4408764" y="6787147"/>
                <a:ext cx="3499" cy="149910"/>
              </a:xfrm>
              <a:custGeom>
                <a:avLst/>
                <a:gdLst/>
                <a:ahLst/>
                <a:cxnLst/>
                <a:rect l="l" t="t" r="r" b="b"/>
                <a:pathLst>
                  <a:path w="244" h="10454" extrusionOk="0">
                    <a:moveTo>
                      <a:pt x="1" y="0"/>
                    </a:moveTo>
                    <a:lnTo>
                      <a:pt x="1" y="10454"/>
                    </a:lnTo>
                    <a:lnTo>
                      <a:pt x="244" y="10454"/>
                    </a:lnTo>
                    <a:lnTo>
                      <a:pt x="24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78" name="Google Shape;4878;p32"/>
              <p:cNvSpPr/>
              <p:nvPr/>
            </p:nvSpPr>
            <p:spPr>
              <a:xfrm>
                <a:off x="4408764" y="6478637"/>
                <a:ext cx="3499" cy="150785"/>
              </a:xfrm>
              <a:custGeom>
                <a:avLst/>
                <a:gdLst/>
                <a:ahLst/>
                <a:cxnLst/>
                <a:rect l="l" t="t" r="r" b="b"/>
                <a:pathLst>
                  <a:path w="244" h="10515" extrusionOk="0">
                    <a:moveTo>
                      <a:pt x="1" y="0"/>
                    </a:moveTo>
                    <a:lnTo>
                      <a:pt x="1" y="10514"/>
                    </a:lnTo>
                    <a:lnTo>
                      <a:pt x="244" y="10514"/>
                    </a:lnTo>
                    <a:lnTo>
                      <a:pt x="24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79" name="Google Shape;4879;p32"/>
              <p:cNvSpPr/>
              <p:nvPr/>
            </p:nvSpPr>
            <p:spPr>
              <a:xfrm>
                <a:off x="4408764" y="6632892"/>
                <a:ext cx="3499" cy="150785"/>
              </a:xfrm>
              <a:custGeom>
                <a:avLst/>
                <a:gdLst/>
                <a:ahLst/>
                <a:cxnLst/>
                <a:rect l="l" t="t" r="r" b="b"/>
                <a:pathLst>
                  <a:path w="244" h="10515" extrusionOk="0">
                    <a:moveTo>
                      <a:pt x="1" y="0"/>
                    </a:moveTo>
                    <a:lnTo>
                      <a:pt x="1" y="10514"/>
                    </a:lnTo>
                    <a:lnTo>
                      <a:pt x="244" y="10514"/>
                    </a:lnTo>
                    <a:lnTo>
                      <a:pt x="24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80" name="Google Shape;4880;p32"/>
              <p:cNvSpPr/>
              <p:nvPr/>
            </p:nvSpPr>
            <p:spPr>
              <a:xfrm>
                <a:off x="4408764" y="5708220"/>
                <a:ext cx="3499" cy="150785"/>
              </a:xfrm>
              <a:custGeom>
                <a:avLst/>
                <a:gdLst/>
                <a:ahLst/>
                <a:cxnLst/>
                <a:rect l="l" t="t" r="r" b="b"/>
                <a:pathLst>
                  <a:path w="244" h="10515" extrusionOk="0">
                    <a:moveTo>
                      <a:pt x="1" y="1"/>
                    </a:moveTo>
                    <a:lnTo>
                      <a:pt x="1" y="10515"/>
                    </a:lnTo>
                    <a:lnTo>
                      <a:pt x="244" y="10515"/>
                    </a:lnTo>
                    <a:lnTo>
                      <a:pt x="24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81" name="Google Shape;4881;p32"/>
              <p:cNvSpPr/>
              <p:nvPr/>
            </p:nvSpPr>
            <p:spPr>
              <a:xfrm>
                <a:off x="4408764" y="7095658"/>
                <a:ext cx="3499" cy="149910"/>
              </a:xfrm>
              <a:custGeom>
                <a:avLst/>
                <a:gdLst/>
                <a:ahLst/>
                <a:cxnLst/>
                <a:rect l="l" t="t" r="r" b="b"/>
                <a:pathLst>
                  <a:path w="244" h="10454" extrusionOk="0">
                    <a:moveTo>
                      <a:pt x="1" y="1"/>
                    </a:moveTo>
                    <a:lnTo>
                      <a:pt x="1" y="10454"/>
                    </a:lnTo>
                    <a:lnTo>
                      <a:pt x="244" y="10454"/>
                    </a:lnTo>
                    <a:lnTo>
                      <a:pt x="24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82" name="Google Shape;4882;p32"/>
              <p:cNvSpPr/>
              <p:nvPr/>
            </p:nvSpPr>
            <p:spPr>
              <a:xfrm>
                <a:off x="4563019" y="6016731"/>
                <a:ext cx="3499" cy="149925"/>
              </a:xfrm>
              <a:custGeom>
                <a:avLst/>
                <a:gdLst/>
                <a:ahLst/>
                <a:cxnLst/>
                <a:rect l="l" t="t" r="r" b="b"/>
                <a:pathLst>
                  <a:path w="244" h="10455" extrusionOk="0">
                    <a:moveTo>
                      <a:pt x="1" y="1"/>
                    </a:moveTo>
                    <a:lnTo>
                      <a:pt x="1" y="10454"/>
                    </a:lnTo>
                    <a:lnTo>
                      <a:pt x="244" y="10454"/>
                    </a:lnTo>
                    <a:lnTo>
                      <a:pt x="24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83" name="Google Shape;4883;p32"/>
              <p:cNvSpPr/>
              <p:nvPr/>
            </p:nvSpPr>
            <p:spPr>
              <a:xfrm>
                <a:off x="4563019" y="5583606"/>
                <a:ext cx="3499" cy="121144"/>
              </a:xfrm>
              <a:custGeom>
                <a:avLst/>
                <a:gdLst/>
                <a:ahLst/>
                <a:cxnLst/>
                <a:rect l="l" t="t" r="r" b="b"/>
                <a:pathLst>
                  <a:path w="244" h="8448" extrusionOk="0">
                    <a:moveTo>
                      <a:pt x="1" y="0"/>
                    </a:moveTo>
                    <a:lnTo>
                      <a:pt x="1" y="8448"/>
                    </a:lnTo>
                    <a:lnTo>
                      <a:pt x="244" y="8448"/>
                    </a:lnTo>
                    <a:lnTo>
                      <a:pt x="24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84" name="Google Shape;4884;p32"/>
              <p:cNvSpPr/>
              <p:nvPr/>
            </p:nvSpPr>
            <p:spPr>
              <a:xfrm>
                <a:off x="4563019" y="6325242"/>
                <a:ext cx="3499" cy="149925"/>
              </a:xfrm>
              <a:custGeom>
                <a:avLst/>
                <a:gdLst/>
                <a:ahLst/>
                <a:cxnLst/>
                <a:rect l="l" t="t" r="r" b="b"/>
                <a:pathLst>
                  <a:path w="244" h="10455" extrusionOk="0">
                    <a:moveTo>
                      <a:pt x="1" y="1"/>
                    </a:moveTo>
                    <a:lnTo>
                      <a:pt x="1" y="10454"/>
                    </a:lnTo>
                    <a:lnTo>
                      <a:pt x="244" y="10454"/>
                    </a:lnTo>
                    <a:lnTo>
                      <a:pt x="24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85" name="Google Shape;4885;p32"/>
              <p:cNvSpPr/>
              <p:nvPr/>
            </p:nvSpPr>
            <p:spPr>
              <a:xfrm>
                <a:off x="4563019" y="6478637"/>
                <a:ext cx="3499" cy="150785"/>
              </a:xfrm>
              <a:custGeom>
                <a:avLst/>
                <a:gdLst/>
                <a:ahLst/>
                <a:cxnLst/>
                <a:rect l="l" t="t" r="r" b="b"/>
                <a:pathLst>
                  <a:path w="244" h="10515" extrusionOk="0">
                    <a:moveTo>
                      <a:pt x="1" y="0"/>
                    </a:moveTo>
                    <a:lnTo>
                      <a:pt x="1" y="10514"/>
                    </a:lnTo>
                    <a:lnTo>
                      <a:pt x="244" y="10514"/>
                    </a:lnTo>
                    <a:lnTo>
                      <a:pt x="24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86" name="Google Shape;4886;p32"/>
              <p:cNvSpPr/>
              <p:nvPr/>
            </p:nvSpPr>
            <p:spPr>
              <a:xfrm>
                <a:off x="4563019" y="5862476"/>
                <a:ext cx="3499" cy="150785"/>
              </a:xfrm>
              <a:custGeom>
                <a:avLst/>
                <a:gdLst/>
                <a:ahLst/>
                <a:cxnLst/>
                <a:rect l="l" t="t" r="r" b="b"/>
                <a:pathLst>
                  <a:path w="244" h="10515" extrusionOk="0">
                    <a:moveTo>
                      <a:pt x="1" y="1"/>
                    </a:moveTo>
                    <a:lnTo>
                      <a:pt x="1" y="10515"/>
                    </a:lnTo>
                    <a:lnTo>
                      <a:pt x="244" y="10515"/>
                    </a:lnTo>
                    <a:lnTo>
                      <a:pt x="24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87" name="Google Shape;4887;p32"/>
              <p:cNvSpPr/>
              <p:nvPr/>
            </p:nvSpPr>
            <p:spPr>
              <a:xfrm>
                <a:off x="4563019" y="6941403"/>
                <a:ext cx="3499" cy="40969"/>
              </a:xfrm>
              <a:custGeom>
                <a:avLst/>
                <a:gdLst/>
                <a:ahLst/>
                <a:cxnLst/>
                <a:rect l="l" t="t" r="r" b="b"/>
                <a:pathLst>
                  <a:path w="244" h="2857" extrusionOk="0">
                    <a:moveTo>
                      <a:pt x="1" y="0"/>
                    </a:moveTo>
                    <a:lnTo>
                      <a:pt x="1" y="2857"/>
                    </a:lnTo>
                    <a:cubicBezTo>
                      <a:pt x="61" y="2675"/>
                      <a:pt x="183" y="2553"/>
                      <a:pt x="244" y="2371"/>
                    </a:cubicBezTo>
                    <a:lnTo>
                      <a:pt x="24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88" name="Google Shape;4888;p32"/>
              <p:cNvSpPr/>
              <p:nvPr/>
            </p:nvSpPr>
            <p:spPr>
              <a:xfrm>
                <a:off x="4563019" y="5708220"/>
                <a:ext cx="3499" cy="150785"/>
              </a:xfrm>
              <a:custGeom>
                <a:avLst/>
                <a:gdLst/>
                <a:ahLst/>
                <a:cxnLst/>
                <a:rect l="l" t="t" r="r" b="b"/>
                <a:pathLst>
                  <a:path w="244" h="10515" extrusionOk="0">
                    <a:moveTo>
                      <a:pt x="1" y="1"/>
                    </a:moveTo>
                    <a:lnTo>
                      <a:pt x="1" y="10515"/>
                    </a:lnTo>
                    <a:lnTo>
                      <a:pt x="244" y="10515"/>
                    </a:lnTo>
                    <a:lnTo>
                      <a:pt x="24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89" name="Google Shape;4889;p32"/>
              <p:cNvSpPr/>
              <p:nvPr/>
            </p:nvSpPr>
            <p:spPr>
              <a:xfrm>
                <a:off x="4563019" y="6632892"/>
                <a:ext cx="3499" cy="150785"/>
              </a:xfrm>
              <a:custGeom>
                <a:avLst/>
                <a:gdLst/>
                <a:ahLst/>
                <a:cxnLst/>
                <a:rect l="l" t="t" r="r" b="b"/>
                <a:pathLst>
                  <a:path w="244" h="10515" extrusionOk="0">
                    <a:moveTo>
                      <a:pt x="1" y="0"/>
                    </a:moveTo>
                    <a:lnTo>
                      <a:pt x="1" y="10514"/>
                    </a:lnTo>
                    <a:lnTo>
                      <a:pt x="244" y="10514"/>
                    </a:lnTo>
                    <a:lnTo>
                      <a:pt x="24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90" name="Google Shape;4890;p32"/>
              <p:cNvSpPr/>
              <p:nvPr/>
            </p:nvSpPr>
            <p:spPr>
              <a:xfrm>
                <a:off x="4563019" y="6170986"/>
                <a:ext cx="3499" cy="149925"/>
              </a:xfrm>
              <a:custGeom>
                <a:avLst/>
                <a:gdLst/>
                <a:ahLst/>
                <a:cxnLst/>
                <a:rect l="l" t="t" r="r" b="b"/>
                <a:pathLst>
                  <a:path w="244" h="10455" extrusionOk="0">
                    <a:moveTo>
                      <a:pt x="1" y="1"/>
                    </a:moveTo>
                    <a:lnTo>
                      <a:pt x="1" y="10454"/>
                    </a:lnTo>
                    <a:lnTo>
                      <a:pt x="244" y="10454"/>
                    </a:lnTo>
                    <a:lnTo>
                      <a:pt x="24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91" name="Google Shape;4891;p32"/>
              <p:cNvSpPr/>
              <p:nvPr/>
            </p:nvSpPr>
            <p:spPr>
              <a:xfrm>
                <a:off x="4563019" y="6787147"/>
                <a:ext cx="3499" cy="149910"/>
              </a:xfrm>
              <a:custGeom>
                <a:avLst/>
                <a:gdLst/>
                <a:ahLst/>
                <a:cxnLst/>
                <a:rect l="l" t="t" r="r" b="b"/>
                <a:pathLst>
                  <a:path w="244" h="10454" extrusionOk="0">
                    <a:moveTo>
                      <a:pt x="1" y="0"/>
                    </a:moveTo>
                    <a:lnTo>
                      <a:pt x="1" y="10454"/>
                    </a:lnTo>
                    <a:lnTo>
                      <a:pt x="244" y="10454"/>
                    </a:lnTo>
                    <a:lnTo>
                      <a:pt x="24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92" name="Google Shape;4892;p32"/>
              <p:cNvSpPr/>
              <p:nvPr/>
            </p:nvSpPr>
            <p:spPr>
              <a:xfrm>
                <a:off x="916658" y="8170226"/>
                <a:ext cx="3530465" cy="3499"/>
              </a:xfrm>
              <a:custGeom>
                <a:avLst/>
                <a:gdLst/>
                <a:ahLst/>
                <a:cxnLst/>
                <a:rect l="l" t="t" r="r" b="b"/>
                <a:pathLst>
                  <a:path w="246197" h="244" extrusionOk="0">
                    <a:moveTo>
                      <a:pt x="0" y="0"/>
                    </a:moveTo>
                    <a:lnTo>
                      <a:pt x="0" y="243"/>
                    </a:lnTo>
                    <a:lnTo>
                      <a:pt x="246197" y="243"/>
                    </a:lnTo>
                    <a:cubicBezTo>
                      <a:pt x="246197" y="183"/>
                      <a:pt x="246197" y="61"/>
                      <a:pt x="246197" y="0"/>
                    </a:cubicBez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93" name="Google Shape;4893;p32"/>
              <p:cNvSpPr/>
              <p:nvPr/>
            </p:nvSpPr>
            <p:spPr>
              <a:xfrm>
                <a:off x="916658" y="8015971"/>
                <a:ext cx="3550512" cy="3499"/>
              </a:xfrm>
              <a:custGeom>
                <a:avLst/>
                <a:gdLst/>
                <a:ahLst/>
                <a:cxnLst/>
                <a:rect l="l" t="t" r="r" b="b"/>
                <a:pathLst>
                  <a:path w="247595" h="244" extrusionOk="0">
                    <a:moveTo>
                      <a:pt x="0" y="0"/>
                    </a:moveTo>
                    <a:lnTo>
                      <a:pt x="0" y="243"/>
                    </a:lnTo>
                    <a:lnTo>
                      <a:pt x="247534" y="243"/>
                    </a:lnTo>
                    <a:cubicBezTo>
                      <a:pt x="247594" y="183"/>
                      <a:pt x="247594" y="122"/>
                      <a:pt x="247594" y="0"/>
                    </a:cubicBez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94" name="Google Shape;4894;p32"/>
              <p:cNvSpPr/>
              <p:nvPr/>
            </p:nvSpPr>
            <p:spPr>
              <a:xfrm>
                <a:off x="916658" y="8324482"/>
                <a:ext cx="206553" cy="3499"/>
              </a:xfrm>
              <a:custGeom>
                <a:avLst/>
                <a:gdLst/>
                <a:ahLst/>
                <a:cxnLst/>
                <a:rect l="l" t="t" r="r" b="b"/>
                <a:pathLst>
                  <a:path w="14404" h="244" extrusionOk="0">
                    <a:moveTo>
                      <a:pt x="0" y="0"/>
                    </a:moveTo>
                    <a:lnTo>
                      <a:pt x="0" y="243"/>
                    </a:lnTo>
                    <a:lnTo>
                      <a:pt x="14404" y="243"/>
                    </a:lnTo>
                    <a:cubicBezTo>
                      <a:pt x="14282" y="183"/>
                      <a:pt x="14160" y="61"/>
                      <a:pt x="14039" y="0"/>
                    </a:cubicBez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95" name="Google Shape;4895;p32"/>
              <p:cNvSpPr/>
              <p:nvPr/>
            </p:nvSpPr>
            <p:spPr>
              <a:xfrm>
                <a:off x="1205122" y="8324482"/>
                <a:ext cx="827074" cy="3499"/>
              </a:xfrm>
              <a:custGeom>
                <a:avLst/>
                <a:gdLst/>
                <a:ahLst/>
                <a:cxnLst/>
                <a:rect l="l" t="t" r="r" b="b"/>
                <a:pathLst>
                  <a:path w="57676" h="244" extrusionOk="0">
                    <a:moveTo>
                      <a:pt x="426" y="0"/>
                    </a:moveTo>
                    <a:cubicBezTo>
                      <a:pt x="304" y="61"/>
                      <a:pt x="183" y="183"/>
                      <a:pt x="0" y="243"/>
                    </a:cubicBezTo>
                    <a:lnTo>
                      <a:pt x="57189" y="243"/>
                    </a:lnTo>
                    <a:cubicBezTo>
                      <a:pt x="57310" y="183"/>
                      <a:pt x="57493" y="61"/>
                      <a:pt x="57675" y="0"/>
                    </a:cubicBez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96" name="Google Shape;4896;p32"/>
              <p:cNvSpPr/>
              <p:nvPr/>
            </p:nvSpPr>
            <p:spPr>
              <a:xfrm>
                <a:off x="2426101" y="8324482"/>
                <a:ext cx="161239" cy="3499"/>
              </a:xfrm>
              <a:custGeom>
                <a:avLst/>
                <a:gdLst/>
                <a:ahLst/>
                <a:cxnLst/>
                <a:rect l="l" t="t" r="r" b="b"/>
                <a:pathLst>
                  <a:path w="11244" h="244" extrusionOk="0">
                    <a:moveTo>
                      <a:pt x="0" y="0"/>
                    </a:moveTo>
                    <a:cubicBezTo>
                      <a:pt x="304" y="61"/>
                      <a:pt x="669" y="183"/>
                      <a:pt x="1033" y="243"/>
                    </a:cubicBezTo>
                    <a:lnTo>
                      <a:pt x="10392" y="243"/>
                    </a:lnTo>
                    <a:cubicBezTo>
                      <a:pt x="10575" y="183"/>
                      <a:pt x="10696" y="183"/>
                      <a:pt x="10879" y="122"/>
                    </a:cubicBezTo>
                    <a:cubicBezTo>
                      <a:pt x="11000" y="61"/>
                      <a:pt x="11122" y="0"/>
                      <a:pt x="11243" y="0"/>
                    </a:cubicBez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97" name="Google Shape;4897;p32"/>
              <p:cNvSpPr/>
              <p:nvPr/>
            </p:nvSpPr>
            <p:spPr>
              <a:xfrm>
                <a:off x="2703236" y="8324482"/>
                <a:ext cx="329433" cy="3499"/>
              </a:xfrm>
              <a:custGeom>
                <a:avLst/>
                <a:gdLst/>
                <a:ahLst/>
                <a:cxnLst/>
                <a:rect l="l" t="t" r="r" b="b"/>
                <a:pathLst>
                  <a:path w="22973" h="244" extrusionOk="0">
                    <a:moveTo>
                      <a:pt x="0" y="0"/>
                    </a:moveTo>
                    <a:cubicBezTo>
                      <a:pt x="183" y="122"/>
                      <a:pt x="365" y="183"/>
                      <a:pt x="486" y="243"/>
                    </a:cubicBezTo>
                    <a:lnTo>
                      <a:pt x="22365" y="243"/>
                    </a:lnTo>
                    <a:cubicBezTo>
                      <a:pt x="22548" y="183"/>
                      <a:pt x="22791" y="61"/>
                      <a:pt x="22973" y="0"/>
                    </a:cubicBez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98" name="Google Shape;4898;p32"/>
              <p:cNvSpPr/>
              <p:nvPr/>
            </p:nvSpPr>
            <p:spPr>
              <a:xfrm>
                <a:off x="3134626" y="8324482"/>
                <a:ext cx="365168" cy="3499"/>
              </a:xfrm>
              <a:custGeom>
                <a:avLst/>
                <a:gdLst/>
                <a:ahLst/>
                <a:cxnLst/>
                <a:rect l="l" t="t" r="r" b="b"/>
                <a:pathLst>
                  <a:path w="25465" h="244" extrusionOk="0">
                    <a:moveTo>
                      <a:pt x="1" y="0"/>
                    </a:moveTo>
                    <a:cubicBezTo>
                      <a:pt x="244" y="61"/>
                      <a:pt x="548" y="183"/>
                      <a:pt x="791" y="243"/>
                    </a:cubicBezTo>
                    <a:lnTo>
                      <a:pt x="25040" y="243"/>
                    </a:lnTo>
                    <a:cubicBezTo>
                      <a:pt x="25161" y="183"/>
                      <a:pt x="25343" y="61"/>
                      <a:pt x="25465" y="0"/>
                    </a:cubicBez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99" name="Google Shape;4899;p32"/>
              <p:cNvSpPr/>
              <p:nvPr/>
            </p:nvSpPr>
            <p:spPr>
              <a:xfrm>
                <a:off x="916658" y="8477862"/>
                <a:ext cx="264946" cy="4374"/>
              </a:xfrm>
              <a:custGeom>
                <a:avLst/>
                <a:gdLst/>
                <a:ahLst/>
                <a:cxnLst/>
                <a:rect l="l" t="t" r="r" b="b"/>
                <a:pathLst>
                  <a:path w="18476" h="305" extrusionOk="0">
                    <a:moveTo>
                      <a:pt x="0" y="1"/>
                    </a:moveTo>
                    <a:lnTo>
                      <a:pt x="0" y="305"/>
                    </a:lnTo>
                    <a:lnTo>
                      <a:pt x="14464" y="305"/>
                    </a:lnTo>
                    <a:cubicBezTo>
                      <a:pt x="15801" y="183"/>
                      <a:pt x="17138" y="61"/>
                      <a:pt x="18475" y="1"/>
                    </a:cubicBez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00" name="Google Shape;4900;p32"/>
              <p:cNvSpPr/>
              <p:nvPr/>
            </p:nvSpPr>
            <p:spPr>
              <a:xfrm>
                <a:off x="1235623" y="7861715"/>
                <a:ext cx="3285581" cy="4374"/>
              </a:xfrm>
              <a:custGeom>
                <a:avLst/>
                <a:gdLst/>
                <a:ahLst/>
                <a:cxnLst/>
                <a:rect l="l" t="t" r="r" b="b"/>
                <a:pathLst>
                  <a:path w="229120" h="305" extrusionOk="0">
                    <a:moveTo>
                      <a:pt x="122" y="0"/>
                    </a:moveTo>
                    <a:cubicBezTo>
                      <a:pt x="61" y="122"/>
                      <a:pt x="0" y="183"/>
                      <a:pt x="0" y="304"/>
                    </a:cubicBezTo>
                    <a:lnTo>
                      <a:pt x="228998" y="304"/>
                    </a:lnTo>
                    <a:cubicBezTo>
                      <a:pt x="229059" y="183"/>
                      <a:pt x="229059" y="122"/>
                      <a:pt x="229119" y="0"/>
                    </a:cubicBez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01" name="Google Shape;4901;p32"/>
              <p:cNvSpPr/>
              <p:nvPr/>
            </p:nvSpPr>
            <p:spPr>
              <a:xfrm>
                <a:off x="916658" y="7707460"/>
                <a:ext cx="3635921" cy="4359"/>
              </a:xfrm>
              <a:custGeom>
                <a:avLst/>
                <a:gdLst/>
                <a:ahLst/>
                <a:cxnLst/>
                <a:rect l="l" t="t" r="r" b="b"/>
                <a:pathLst>
                  <a:path w="253551" h="304" extrusionOk="0">
                    <a:moveTo>
                      <a:pt x="0" y="0"/>
                    </a:moveTo>
                    <a:lnTo>
                      <a:pt x="0" y="304"/>
                    </a:lnTo>
                    <a:lnTo>
                      <a:pt x="253550" y="304"/>
                    </a:lnTo>
                    <a:lnTo>
                      <a:pt x="253550" y="243"/>
                    </a:lnTo>
                    <a:cubicBezTo>
                      <a:pt x="253550" y="182"/>
                      <a:pt x="253550" y="122"/>
                      <a:pt x="253550" y="0"/>
                    </a:cubicBez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02" name="Google Shape;4902;p32"/>
              <p:cNvSpPr/>
              <p:nvPr/>
            </p:nvSpPr>
            <p:spPr>
              <a:xfrm>
                <a:off x="916658" y="7554065"/>
                <a:ext cx="3640281" cy="3499"/>
              </a:xfrm>
              <a:custGeom>
                <a:avLst/>
                <a:gdLst/>
                <a:ahLst/>
                <a:cxnLst/>
                <a:rect l="l" t="t" r="r" b="b"/>
                <a:pathLst>
                  <a:path w="253855" h="244" extrusionOk="0">
                    <a:moveTo>
                      <a:pt x="0" y="1"/>
                    </a:moveTo>
                    <a:lnTo>
                      <a:pt x="0" y="244"/>
                    </a:lnTo>
                    <a:lnTo>
                      <a:pt x="253854" y="244"/>
                    </a:lnTo>
                    <a:cubicBezTo>
                      <a:pt x="253854" y="183"/>
                      <a:pt x="253854" y="62"/>
                      <a:pt x="253854" y="1"/>
                    </a:cubicBez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03" name="Google Shape;4903;p32"/>
              <p:cNvSpPr/>
              <p:nvPr/>
            </p:nvSpPr>
            <p:spPr>
              <a:xfrm>
                <a:off x="1244341" y="7399810"/>
                <a:ext cx="3283831" cy="3499"/>
              </a:xfrm>
              <a:custGeom>
                <a:avLst/>
                <a:gdLst/>
                <a:ahLst/>
                <a:cxnLst/>
                <a:rect l="l" t="t" r="r" b="b"/>
                <a:pathLst>
                  <a:path w="228998" h="244" extrusionOk="0">
                    <a:moveTo>
                      <a:pt x="0" y="1"/>
                    </a:moveTo>
                    <a:cubicBezTo>
                      <a:pt x="0" y="62"/>
                      <a:pt x="0" y="183"/>
                      <a:pt x="0" y="244"/>
                    </a:cubicBezTo>
                    <a:lnTo>
                      <a:pt x="228998" y="244"/>
                    </a:lnTo>
                    <a:cubicBezTo>
                      <a:pt x="228998" y="183"/>
                      <a:pt x="228998" y="62"/>
                      <a:pt x="228998" y="1"/>
                    </a:cubicBez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04" name="Google Shape;4904;p32"/>
              <p:cNvSpPr/>
              <p:nvPr/>
            </p:nvSpPr>
            <p:spPr>
              <a:xfrm>
                <a:off x="916658" y="7245554"/>
                <a:ext cx="3595827" cy="3499"/>
              </a:xfrm>
              <a:custGeom>
                <a:avLst/>
                <a:gdLst/>
                <a:ahLst/>
                <a:cxnLst/>
                <a:rect l="l" t="t" r="r" b="b"/>
                <a:pathLst>
                  <a:path w="250755" h="244" extrusionOk="0">
                    <a:moveTo>
                      <a:pt x="0" y="1"/>
                    </a:moveTo>
                    <a:lnTo>
                      <a:pt x="0" y="244"/>
                    </a:lnTo>
                    <a:lnTo>
                      <a:pt x="250694" y="244"/>
                    </a:lnTo>
                    <a:cubicBezTo>
                      <a:pt x="250694" y="183"/>
                      <a:pt x="250694" y="122"/>
                      <a:pt x="250755" y="1"/>
                    </a:cubicBez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05" name="Google Shape;4905;p32"/>
              <p:cNvSpPr/>
              <p:nvPr/>
            </p:nvSpPr>
            <p:spPr>
              <a:xfrm>
                <a:off x="916658" y="7091299"/>
                <a:ext cx="3617624" cy="4374"/>
              </a:xfrm>
              <a:custGeom>
                <a:avLst/>
                <a:gdLst/>
                <a:ahLst/>
                <a:cxnLst/>
                <a:rect l="l" t="t" r="r" b="b"/>
                <a:pathLst>
                  <a:path w="252275" h="305" extrusionOk="0">
                    <a:moveTo>
                      <a:pt x="0" y="1"/>
                    </a:moveTo>
                    <a:lnTo>
                      <a:pt x="0" y="305"/>
                    </a:lnTo>
                    <a:lnTo>
                      <a:pt x="252274" y="305"/>
                    </a:lnTo>
                    <a:cubicBezTo>
                      <a:pt x="252274" y="183"/>
                      <a:pt x="252274" y="122"/>
                      <a:pt x="252274" y="1"/>
                    </a:cubicBez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06" name="Google Shape;4906;p32"/>
              <p:cNvSpPr/>
              <p:nvPr/>
            </p:nvSpPr>
            <p:spPr>
              <a:xfrm>
                <a:off x="1239107" y="6937918"/>
                <a:ext cx="3343099" cy="3499"/>
              </a:xfrm>
              <a:custGeom>
                <a:avLst/>
                <a:gdLst/>
                <a:ahLst/>
                <a:cxnLst/>
                <a:rect l="l" t="t" r="r" b="b"/>
                <a:pathLst>
                  <a:path w="233131" h="244" extrusionOk="0">
                    <a:moveTo>
                      <a:pt x="0" y="0"/>
                    </a:moveTo>
                    <a:cubicBezTo>
                      <a:pt x="61" y="61"/>
                      <a:pt x="61" y="122"/>
                      <a:pt x="122" y="243"/>
                    </a:cubicBezTo>
                    <a:lnTo>
                      <a:pt x="233009" y="243"/>
                    </a:lnTo>
                    <a:cubicBezTo>
                      <a:pt x="233070" y="122"/>
                      <a:pt x="233070" y="61"/>
                      <a:pt x="233131" y="0"/>
                    </a:cubicBez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07" name="Google Shape;4907;p32"/>
              <p:cNvSpPr/>
              <p:nvPr/>
            </p:nvSpPr>
            <p:spPr>
              <a:xfrm>
                <a:off x="916658" y="6783663"/>
                <a:ext cx="3687330" cy="3499"/>
              </a:xfrm>
              <a:custGeom>
                <a:avLst/>
                <a:gdLst/>
                <a:ahLst/>
                <a:cxnLst/>
                <a:rect l="l" t="t" r="r" b="b"/>
                <a:pathLst>
                  <a:path w="257136" h="244" extrusionOk="0">
                    <a:moveTo>
                      <a:pt x="0" y="0"/>
                    </a:moveTo>
                    <a:lnTo>
                      <a:pt x="0" y="243"/>
                    </a:lnTo>
                    <a:lnTo>
                      <a:pt x="257075" y="243"/>
                    </a:lnTo>
                    <a:cubicBezTo>
                      <a:pt x="257075" y="122"/>
                      <a:pt x="257136" y="61"/>
                      <a:pt x="257136" y="0"/>
                    </a:cubicBez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08" name="Google Shape;4908;p32"/>
              <p:cNvSpPr/>
              <p:nvPr/>
            </p:nvSpPr>
            <p:spPr>
              <a:xfrm>
                <a:off x="916658" y="6629407"/>
                <a:ext cx="3759676" cy="3499"/>
              </a:xfrm>
              <a:custGeom>
                <a:avLst/>
                <a:gdLst/>
                <a:ahLst/>
                <a:cxnLst/>
                <a:rect l="l" t="t" r="r" b="b"/>
                <a:pathLst>
                  <a:path w="262181" h="244" extrusionOk="0">
                    <a:moveTo>
                      <a:pt x="0" y="0"/>
                    </a:moveTo>
                    <a:lnTo>
                      <a:pt x="0" y="243"/>
                    </a:lnTo>
                    <a:lnTo>
                      <a:pt x="262180" y="243"/>
                    </a:lnTo>
                    <a:lnTo>
                      <a:pt x="262180"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09" name="Google Shape;4909;p32"/>
              <p:cNvSpPr/>
              <p:nvPr/>
            </p:nvSpPr>
            <p:spPr>
              <a:xfrm>
                <a:off x="916658" y="6475152"/>
                <a:ext cx="195225" cy="3499"/>
              </a:xfrm>
              <a:custGeom>
                <a:avLst/>
                <a:gdLst/>
                <a:ahLst/>
                <a:cxnLst/>
                <a:rect l="l" t="t" r="r" b="b"/>
                <a:pathLst>
                  <a:path w="13614" h="244" extrusionOk="0">
                    <a:moveTo>
                      <a:pt x="0" y="0"/>
                    </a:moveTo>
                    <a:lnTo>
                      <a:pt x="0" y="243"/>
                    </a:lnTo>
                    <a:lnTo>
                      <a:pt x="13310" y="243"/>
                    </a:lnTo>
                    <a:cubicBezTo>
                      <a:pt x="13370" y="182"/>
                      <a:pt x="13492" y="122"/>
                      <a:pt x="13613" y="0"/>
                    </a:cubicBez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10" name="Google Shape;4910;p32"/>
              <p:cNvSpPr/>
              <p:nvPr/>
            </p:nvSpPr>
            <p:spPr>
              <a:xfrm>
                <a:off x="1218185" y="6475152"/>
                <a:ext cx="3458148" cy="3499"/>
              </a:xfrm>
              <a:custGeom>
                <a:avLst/>
                <a:gdLst/>
                <a:ahLst/>
                <a:cxnLst/>
                <a:rect l="l" t="t" r="r" b="b"/>
                <a:pathLst>
                  <a:path w="241154" h="244" extrusionOk="0">
                    <a:moveTo>
                      <a:pt x="1" y="0"/>
                    </a:moveTo>
                    <a:cubicBezTo>
                      <a:pt x="62" y="61"/>
                      <a:pt x="183" y="182"/>
                      <a:pt x="244" y="243"/>
                    </a:cubicBezTo>
                    <a:lnTo>
                      <a:pt x="241153" y="243"/>
                    </a:lnTo>
                    <a:lnTo>
                      <a:pt x="241153"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11" name="Google Shape;4911;p32"/>
              <p:cNvSpPr/>
              <p:nvPr/>
            </p:nvSpPr>
            <p:spPr>
              <a:xfrm>
                <a:off x="916658" y="6320897"/>
                <a:ext cx="3759676" cy="4359"/>
              </a:xfrm>
              <a:custGeom>
                <a:avLst/>
                <a:gdLst/>
                <a:ahLst/>
                <a:cxnLst/>
                <a:rect l="l" t="t" r="r" b="b"/>
                <a:pathLst>
                  <a:path w="262181" h="304" extrusionOk="0">
                    <a:moveTo>
                      <a:pt x="0" y="0"/>
                    </a:moveTo>
                    <a:lnTo>
                      <a:pt x="0" y="304"/>
                    </a:lnTo>
                    <a:lnTo>
                      <a:pt x="262180" y="304"/>
                    </a:lnTo>
                    <a:lnTo>
                      <a:pt x="262180"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12" name="Google Shape;4912;p32"/>
              <p:cNvSpPr/>
              <p:nvPr/>
            </p:nvSpPr>
            <p:spPr>
              <a:xfrm>
                <a:off x="916658" y="6166641"/>
                <a:ext cx="203943" cy="4359"/>
              </a:xfrm>
              <a:custGeom>
                <a:avLst/>
                <a:gdLst/>
                <a:ahLst/>
                <a:cxnLst/>
                <a:rect l="l" t="t" r="r" b="b"/>
                <a:pathLst>
                  <a:path w="14222" h="304" extrusionOk="0">
                    <a:moveTo>
                      <a:pt x="0" y="0"/>
                    </a:moveTo>
                    <a:lnTo>
                      <a:pt x="0" y="304"/>
                    </a:lnTo>
                    <a:lnTo>
                      <a:pt x="14221" y="304"/>
                    </a:lnTo>
                    <a:cubicBezTo>
                      <a:pt x="14100" y="243"/>
                      <a:pt x="13978" y="122"/>
                      <a:pt x="13857" y="0"/>
                    </a:cubicBez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13" name="Google Shape;4913;p32"/>
              <p:cNvSpPr/>
              <p:nvPr/>
            </p:nvSpPr>
            <p:spPr>
              <a:xfrm>
                <a:off x="1208606" y="6167502"/>
                <a:ext cx="3467727" cy="3499"/>
              </a:xfrm>
              <a:custGeom>
                <a:avLst/>
                <a:gdLst/>
                <a:ahLst/>
                <a:cxnLst/>
                <a:rect l="l" t="t" r="r" b="b"/>
                <a:pathLst>
                  <a:path w="241822" h="244" extrusionOk="0">
                    <a:moveTo>
                      <a:pt x="365" y="1"/>
                    </a:moveTo>
                    <a:cubicBezTo>
                      <a:pt x="243" y="62"/>
                      <a:pt x="122" y="183"/>
                      <a:pt x="0" y="244"/>
                    </a:cubicBezTo>
                    <a:lnTo>
                      <a:pt x="241821" y="244"/>
                    </a:lnTo>
                    <a:lnTo>
                      <a:pt x="241821"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14" name="Google Shape;4914;p32"/>
              <p:cNvSpPr/>
              <p:nvPr/>
            </p:nvSpPr>
            <p:spPr>
              <a:xfrm>
                <a:off x="916658" y="6013246"/>
                <a:ext cx="3759676" cy="3499"/>
              </a:xfrm>
              <a:custGeom>
                <a:avLst/>
                <a:gdLst/>
                <a:ahLst/>
                <a:cxnLst/>
                <a:rect l="l" t="t" r="r" b="b"/>
                <a:pathLst>
                  <a:path w="262181" h="244" extrusionOk="0">
                    <a:moveTo>
                      <a:pt x="0" y="1"/>
                    </a:moveTo>
                    <a:lnTo>
                      <a:pt x="0" y="244"/>
                    </a:lnTo>
                    <a:lnTo>
                      <a:pt x="262180" y="244"/>
                    </a:lnTo>
                    <a:lnTo>
                      <a:pt x="262180"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15" name="Google Shape;4915;p32"/>
              <p:cNvSpPr/>
              <p:nvPr/>
            </p:nvSpPr>
            <p:spPr>
              <a:xfrm>
                <a:off x="916658" y="5858991"/>
                <a:ext cx="3759676" cy="3499"/>
              </a:xfrm>
              <a:custGeom>
                <a:avLst/>
                <a:gdLst/>
                <a:ahLst/>
                <a:cxnLst/>
                <a:rect l="l" t="t" r="r" b="b"/>
                <a:pathLst>
                  <a:path w="262181" h="244" extrusionOk="0">
                    <a:moveTo>
                      <a:pt x="0" y="1"/>
                    </a:moveTo>
                    <a:lnTo>
                      <a:pt x="0" y="244"/>
                    </a:lnTo>
                    <a:lnTo>
                      <a:pt x="262180" y="244"/>
                    </a:lnTo>
                    <a:lnTo>
                      <a:pt x="262180"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16" name="Google Shape;4916;p32"/>
              <p:cNvSpPr/>
              <p:nvPr/>
            </p:nvSpPr>
            <p:spPr>
              <a:xfrm>
                <a:off x="916658" y="5704736"/>
                <a:ext cx="3759676" cy="4374"/>
              </a:xfrm>
              <a:custGeom>
                <a:avLst/>
                <a:gdLst/>
                <a:ahLst/>
                <a:cxnLst/>
                <a:rect l="l" t="t" r="r" b="b"/>
                <a:pathLst>
                  <a:path w="262181" h="305" extrusionOk="0">
                    <a:moveTo>
                      <a:pt x="0" y="1"/>
                    </a:moveTo>
                    <a:lnTo>
                      <a:pt x="0" y="305"/>
                    </a:lnTo>
                    <a:lnTo>
                      <a:pt x="262180" y="305"/>
                    </a:lnTo>
                    <a:lnTo>
                      <a:pt x="262180"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sp>
        <p:nvSpPr>
          <p:cNvPr id="4917" name="Google Shape;4917;p32"/>
          <p:cNvSpPr/>
          <p:nvPr/>
        </p:nvSpPr>
        <p:spPr>
          <a:xfrm rot="-4574166">
            <a:off x="8449832" y="3865868"/>
            <a:ext cx="765378" cy="241788"/>
          </a:xfrm>
          <a:prstGeom prst="rect">
            <a:avLst/>
          </a:pr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pic>
        <p:nvPicPr>
          <p:cNvPr id="7" name="Picture 6"/>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038174" y="1753912"/>
            <a:ext cx="3329926" cy="2376838"/>
          </a:xfrm>
          <a:prstGeom prst="rect">
            <a:avLst/>
          </a:prstGeom>
        </p:spPr>
      </p:pic>
    </p:spTree>
  </p:cSld>
  <p:clrMapOvr>
    <a:masterClrMapping/>
  </p:clrMapOvr>
  <p:transition spd="slow">
    <p:push dir="u"/>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4434"/>
        <p:cNvGrpSpPr/>
        <p:nvPr/>
      </p:nvGrpSpPr>
      <p:grpSpPr>
        <a:xfrm>
          <a:off x="0" y="0"/>
          <a:ext cx="0" cy="0"/>
          <a:chOff x="0" y="0"/>
          <a:chExt cx="0" cy="0"/>
        </a:xfrm>
      </p:grpSpPr>
      <p:grpSp>
        <p:nvGrpSpPr>
          <p:cNvPr id="4435" name="Google Shape;4435;p32"/>
          <p:cNvGrpSpPr/>
          <p:nvPr/>
        </p:nvGrpSpPr>
        <p:grpSpPr>
          <a:xfrm>
            <a:off x="335275" y="4194091"/>
            <a:ext cx="2528195" cy="1883519"/>
            <a:chOff x="-2639312" y="-402259"/>
            <a:chExt cx="2528195" cy="1883519"/>
          </a:xfrm>
        </p:grpSpPr>
        <p:sp>
          <p:nvSpPr>
            <p:cNvPr id="4436" name="Google Shape;4436;p32"/>
            <p:cNvSpPr/>
            <p:nvPr/>
          </p:nvSpPr>
          <p:spPr>
            <a:xfrm>
              <a:off x="-2639312" y="-402259"/>
              <a:ext cx="2528195" cy="1883519"/>
            </a:xfrm>
            <a:custGeom>
              <a:avLst/>
              <a:gdLst/>
              <a:ahLst/>
              <a:cxnLst/>
              <a:rect l="l" t="t" r="r" b="b"/>
              <a:pathLst>
                <a:path w="280210" h="208758" extrusionOk="0">
                  <a:moveTo>
                    <a:pt x="21547" y="0"/>
                  </a:moveTo>
                  <a:lnTo>
                    <a:pt x="0" y="177494"/>
                  </a:lnTo>
                  <a:cubicBezTo>
                    <a:pt x="1532" y="177283"/>
                    <a:pt x="2746" y="176016"/>
                    <a:pt x="4225" y="175224"/>
                  </a:cubicBezTo>
                  <a:cubicBezTo>
                    <a:pt x="5545" y="174484"/>
                    <a:pt x="7446" y="174537"/>
                    <a:pt x="8767" y="173692"/>
                  </a:cubicBezTo>
                  <a:cubicBezTo>
                    <a:pt x="10087" y="172794"/>
                    <a:pt x="11407" y="172002"/>
                    <a:pt x="12780" y="171263"/>
                  </a:cubicBezTo>
                  <a:cubicBezTo>
                    <a:pt x="14206" y="170523"/>
                    <a:pt x="15421" y="168569"/>
                    <a:pt x="16899" y="168411"/>
                  </a:cubicBezTo>
                  <a:cubicBezTo>
                    <a:pt x="16970" y="168404"/>
                    <a:pt x="17040" y="168401"/>
                    <a:pt x="17110" y="168401"/>
                  </a:cubicBezTo>
                  <a:cubicBezTo>
                    <a:pt x="18629" y="168401"/>
                    <a:pt x="20191" y="169975"/>
                    <a:pt x="21705" y="170682"/>
                  </a:cubicBezTo>
                  <a:cubicBezTo>
                    <a:pt x="23131" y="171316"/>
                    <a:pt x="25085" y="171368"/>
                    <a:pt x="26511" y="172266"/>
                  </a:cubicBezTo>
                  <a:cubicBezTo>
                    <a:pt x="27989" y="173164"/>
                    <a:pt x="28887" y="174959"/>
                    <a:pt x="30313" y="175646"/>
                  </a:cubicBezTo>
                  <a:cubicBezTo>
                    <a:pt x="31721" y="176282"/>
                    <a:pt x="33168" y="176566"/>
                    <a:pt x="34519" y="176566"/>
                  </a:cubicBezTo>
                  <a:cubicBezTo>
                    <a:pt x="34739" y="176566"/>
                    <a:pt x="34957" y="176559"/>
                    <a:pt x="35172" y="176544"/>
                  </a:cubicBezTo>
                  <a:cubicBezTo>
                    <a:pt x="36756" y="176491"/>
                    <a:pt x="38604" y="176333"/>
                    <a:pt x="40083" y="175382"/>
                  </a:cubicBezTo>
                  <a:cubicBezTo>
                    <a:pt x="41403" y="174537"/>
                    <a:pt x="42354" y="172847"/>
                    <a:pt x="43674" y="171844"/>
                  </a:cubicBezTo>
                  <a:cubicBezTo>
                    <a:pt x="44994" y="170787"/>
                    <a:pt x="46737" y="170312"/>
                    <a:pt x="48057" y="169467"/>
                  </a:cubicBezTo>
                  <a:cubicBezTo>
                    <a:pt x="49589" y="168569"/>
                    <a:pt x="50803" y="167883"/>
                    <a:pt x="52335" y="167830"/>
                  </a:cubicBezTo>
                  <a:cubicBezTo>
                    <a:pt x="53736" y="167780"/>
                    <a:pt x="55137" y="167351"/>
                    <a:pt x="56538" y="167351"/>
                  </a:cubicBezTo>
                  <a:cubicBezTo>
                    <a:pt x="56616" y="167351"/>
                    <a:pt x="56693" y="167352"/>
                    <a:pt x="56771" y="167355"/>
                  </a:cubicBezTo>
                  <a:cubicBezTo>
                    <a:pt x="58249" y="167408"/>
                    <a:pt x="59728" y="167672"/>
                    <a:pt x="61207" y="167777"/>
                  </a:cubicBezTo>
                  <a:cubicBezTo>
                    <a:pt x="62685" y="167883"/>
                    <a:pt x="64111" y="168517"/>
                    <a:pt x="65590" y="168622"/>
                  </a:cubicBezTo>
                  <a:cubicBezTo>
                    <a:pt x="66329" y="168675"/>
                    <a:pt x="67082" y="168688"/>
                    <a:pt x="67828" y="168688"/>
                  </a:cubicBezTo>
                  <a:cubicBezTo>
                    <a:pt x="68574" y="168688"/>
                    <a:pt x="69313" y="168675"/>
                    <a:pt x="70026" y="168675"/>
                  </a:cubicBezTo>
                  <a:cubicBezTo>
                    <a:pt x="71610" y="168675"/>
                    <a:pt x="73195" y="168781"/>
                    <a:pt x="74726" y="169678"/>
                  </a:cubicBezTo>
                  <a:cubicBezTo>
                    <a:pt x="76099" y="170523"/>
                    <a:pt x="77631" y="171316"/>
                    <a:pt x="78951" y="172319"/>
                  </a:cubicBezTo>
                  <a:cubicBezTo>
                    <a:pt x="80324" y="173375"/>
                    <a:pt x="81380" y="174748"/>
                    <a:pt x="82753" y="175593"/>
                  </a:cubicBezTo>
                  <a:cubicBezTo>
                    <a:pt x="84285" y="176491"/>
                    <a:pt x="85816" y="177970"/>
                    <a:pt x="87401" y="178022"/>
                  </a:cubicBezTo>
                  <a:cubicBezTo>
                    <a:pt x="87419" y="178023"/>
                    <a:pt x="87437" y="178024"/>
                    <a:pt x="87455" y="178024"/>
                  </a:cubicBezTo>
                  <a:cubicBezTo>
                    <a:pt x="88700" y="178024"/>
                    <a:pt x="89796" y="176270"/>
                    <a:pt x="91097" y="175593"/>
                  </a:cubicBezTo>
                  <a:cubicBezTo>
                    <a:pt x="92259" y="175012"/>
                    <a:pt x="93315" y="174273"/>
                    <a:pt x="94477" y="173428"/>
                  </a:cubicBezTo>
                  <a:cubicBezTo>
                    <a:pt x="95586" y="172583"/>
                    <a:pt x="97487" y="172847"/>
                    <a:pt x="98596" y="172055"/>
                  </a:cubicBezTo>
                  <a:cubicBezTo>
                    <a:pt x="99758" y="171210"/>
                    <a:pt x="100233" y="169362"/>
                    <a:pt x="101342" y="168781"/>
                  </a:cubicBezTo>
                  <a:cubicBezTo>
                    <a:pt x="102682" y="168111"/>
                    <a:pt x="104173" y="167089"/>
                    <a:pt x="105422" y="167089"/>
                  </a:cubicBezTo>
                  <a:cubicBezTo>
                    <a:pt x="105453" y="167089"/>
                    <a:pt x="105484" y="167090"/>
                    <a:pt x="105514" y="167091"/>
                  </a:cubicBezTo>
                  <a:cubicBezTo>
                    <a:pt x="106993" y="167196"/>
                    <a:pt x="108366" y="168569"/>
                    <a:pt x="109845" y="168992"/>
                  </a:cubicBezTo>
                  <a:cubicBezTo>
                    <a:pt x="111271" y="169362"/>
                    <a:pt x="112432" y="170576"/>
                    <a:pt x="113858" y="171052"/>
                  </a:cubicBezTo>
                  <a:cubicBezTo>
                    <a:pt x="115284" y="171527"/>
                    <a:pt x="116974" y="171263"/>
                    <a:pt x="118400" y="171685"/>
                  </a:cubicBezTo>
                  <a:cubicBezTo>
                    <a:pt x="119879" y="172108"/>
                    <a:pt x="121252" y="173481"/>
                    <a:pt x="122677" y="173639"/>
                  </a:cubicBezTo>
                  <a:cubicBezTo>
                    <a:pt x="122773" y="173649"/>
                    <a:pt x="122869" y="173654"/>
                    <a:pt x="122965" y="173654"/>
                  </a:cubicBezTo>
                  <a:cubicBezTo>
                    <a:pt x="124185" y="173654"/>
                    <a:pt x="125497" y="172898"/>
                    <a:pt x="126729" y="172898"/>
                  </a:cubicBezTo>
                  <a:cubicBezTo>
                    <a:pt x="126912" y="172898"/>
                    <a:pt x="127093" y="172914"/>
                    <a:pt x="127272" y="172953"/>
                  </a:cubicBezTo>
                  <a:cubicBezTo>
                    <a:pt x="128698" y="173270"/>
                    <a:pt x="129860" y="174537"/>
                    <a:pt x="131285" y="174959"/>
                  </a:cubicBezTo>
                  <a:cubicBezTo>
                    <a:pt x="132711" y="175329"/>
                    <a:pt x="134296" y="175224"/>
                    <a:pt x="135722" y="175593"/>
                  </a:cubicBezTo>
                  <a:cubicBezTo>
                    <a:pt x="137147" y="175963"/>
                    <a:pt x="138520" y="176966"/>
                    <a:pt x="139946" y="177177"/>
                  </a:cubicBezTo>
                  <a:cubicBezTo>
                    <a:pt x="141425" y="177336"/>
                    <a:pt x="142904" y="177283"/>
                    <a:pt x="144330" y="177494"/>
                  </a:cubicBezTo>
                  <a:cubicBezTo>
                    <a:pt x="144708" y="177564"/>
                    <a:pt x="145098" y="177586"/>
                    <a:pt x="145493" y="177586"/>
                  </a:cubicBezTo>
                  <a:cubicBezTo>
                    <a:pt x="146135" y="177586"/>
                    <a:pt x="146792" y="177529"/>
                    <a:pt x="147437" y="177529"/>
                  </a:cubicBezTo>
                  <a:cubicBezTo>
                    <a:pt x="147888" y="177529"/>
                    <a:pt x="148334" y="177557"/>
                    <a:pt x="148766" y="177653"/>
                  </a:cubicBezTo>
                  <a:cubicBezTo>
                    <a:pt x="150191" y="177917"/>
                    <a:pt x="151406" y="179290"/>
                    <a:pt x="152885" y="179554"/>
                  </a:cubicBezTo>
                  <a:cubicBezTo>
                    <a:pt x="154311" y="179818"/>
                    <a:pt x="155842" y="179660"/>
                    <a:pt x="157268" y="179871"/>
                  </a:cubicBezTo>
                  <a:cubicBezTo>
                    <a:pt x="158747" y="180135"/>
                    <a:pt x="160014" y="180980"/>
                    <a:pt x="161440" y="181297"/>
                  </a:cubicBezTo>
                  <a:cubicBezTo>
                    <a:pt x="161630" y="181339"/>
                    <a:pt x="161825" y="181357"/>
                    <a:pt x="162025" y="181357"/>
                  </a:cubicBezTo>
                  <a:cubicBezTo>
                    <a:pt x="163125" y="181357"/>
                    <a:pt x="164350" y="180814"/>
                    <a:pt x="165450" y="180814"/>
                  </a:cubicBezTo>
                  <a:cubicBezTo>
                    <a:pt x="165649" y="180814"/>
                    <a:pt x="165845" y="180832"/>
                    <a:pt x="166034" y="180874"/>
                  </a:cubicBezTo>
                  <a:cubicBezTo>
                    <a:pt x="167460" y="181244"/>
                    <a:pt x="168939" y="181191"/>
                    <a:pt x="170365" y="181561"/>
                  </a:cubicBezTo>
                  <a:cubicBezTo>
                    <a:pt x="171843" y="181878"/>
                    <a:pt x="173005" y="183092"/>
                    <a:pt x="174484" y="183409"/>
                  </a:cubicBezTo>
                  <a:cubicBezTo>
                    <a:pt x="175771" y="183647"/>
                    <a:pt x="177144" y="184058"/>
                    <a:pt x="178564" y="184058"/>
                  </a:cubicBezTo>
                  <a:cubicBezTo>
                    <a:pt x="178718" y="184058"/>
                    <a:pt x="178871" y="184053"/>
                    <a:pt x="179026" y="184043"/>
                  </a:cubicBezTo>
                  <a:cubicBezTo>
                    <a:pt x="180504" y="183990"/>
                    <a:pt x="181983" y="183409"/>
                    <a:pt x="183514" y="183198"/>
                  </a:cubicBezTo>
                  <a:cubicBezTo>
                    <a:pt x="185046" y="183039"/>
                    <a:pt x="186525" y="182617"/>
                    <a:pt x="188056" y="182564"/>
                  </a:cubicBezTo>
                  <a:cubicBezTo>
                    <a:pt x="189210" y="182524"/>
                    <a:pt x="190454" y="182245"/>
                    <a:pt x="191629" y="182245"/>
                  </a:cubicBezTo>
                  <a:cubicBezTo>
                    <a:pt x="192014" y="182245"/>
                    <a:pt x="192391" y="182275"/>
                    <a:pt x="192756" y="182353"/>
                  </a:cubicBezTo>
                  <a:cubicBezTo>
                    <a:pt x="194182" y="182723"/>
                    <a:pt x="195449" y="183990"/>
                    <a:pt x="196770" y="184729"/>
                  </a:cubicBezTo>
                  <a:cubicBezTo>
                    <a:pt x="198090" y="185469"/>
                    <a:pt x="199146" y="186578"/>
                    <a:pt x="200466" y="187423"/>
                  </a:cubicBezTo>
                  <a:cubicBezTo>
                    <a:pt x="201734" y="188268"/>
                    <a:pt x="203213" y="188796"/>
                    <a:pt x="204480" y="189535"/>
                  </a:cubicBezTo>
                  <a:cubicBezTo>
                    <a:pt x="205853" y="190274"/>
                    <a:pt x="207173" y="191014"/>
                    <a:pt x="208599" y="191436"/>
                  </a:cubicBezTo>
                  <a:cubicBezTo>
                    <a:pt x="209972" y="191806"/>
                    <a:pt x="211451" y="192070"/>
                    <a:pt x="212824" y="192545"/>
                  </a:cubicBezTo>
                  <a:cubicBezTo>
                    <a:pt x="214197" y="193020"/>
                    <a:pt x="215253" y="194446"/>
                    <a:pt x="216626" y="194974"/>
                  </a:cubicBezTo>
                  <a:cubicBezTo>
                    <a:pt x="217999" y="195503"/>
                    <a:pt x="219689" y="195133"/>
                    <a:pt x="221062" y="195608"/>
                  </a:cubicBezTo>
                  <a:cubicBezTo>
                    <a:pt x="222435" y="196136"/>
                    <a:pt x="223544" y="197351"/>
                    <a:pt x="224970" y="197826"/>
                  </a:cubicBezTo>
                  <a:cubicBezTo>
                    <a:pt x="226343" y="198249"/>
                    <a:pt x="227875" y="198301"/>
                    <a:pt x="229195" y="199041"/>
                  </a:cubicBezTo>
                  <a:cubicBezTo>
                    <a:pt x="230462" y="199727"/>
                    <a:pt x="231255" y="201206"/>
                    <a:pt x="232469" y="202051"/>
                  </a:cubicBezTo>
                  <a:cubicBezTo>
                    <a:pt x="233737" y="202896"/>
                    <a:pt x="235057" y="203688"/>
                    <a:pt x="236324" y="204427"/>
                  </a:cubicBezTo>
                  <a:cubicBezTo>
                    <a:pt x="237592" y="205167"/>
                    <a:pt x="239546" y="204586"/>
                    <a:pt x="240919" y="205114"/>
                  </a:cubicBezTo>
                  <a:cubicBezTo>
                    <a:pt x="242299" y="205574"/>
                    <a:pt x="243630" y="206331"/>
                    <a:pt x="245199" y="206331"/>
                  </a:cubicBezTo>
                  <a:cubicBezTo>
                    <a:pt x="245250" y="206331"/>
                    <a:pt x="245302" y="206330"/>
                    <a:pt x="245355" y="206329"/>
                  </a:cubicBezTo>
                  <a:cubicBezTo>
                    <a:pt x="246886" y="206276"/>
                    <a:pt x="248471" y="206065"/>
                    <a:pt x="250055" y="205853"/>
                  </a:cubicBezTo>
                  <a:cubicBezTo>
                    <a:pt x="250300" y="205821"/>
                    <a:pt x="250545" y="205807"/>
                    <a:pt x="250788" y="205807"/>
                  </a:cubicBezTo>
                  <a:cubicBezTo>
                    <a:pt x="252045" y="205807"/>
                    <a:pt x="253274" y="206174"/>
                    <a:pt x="254501" y="206174"/>
                  </a:cubicBezTo>
                  <a:cubicBezTo>
                    <a:pt x="254568" y="206174"/>
                    <a:pt x="254635" y="206172"/>
                    <a:pt x="254702" y="206170"/>
                  </a:cubicBezTo>
                  <a:cubicBezTo>
                    <a:pt x="254722" y="206170"/>
                    <a:pt x="254742" y="206169"/>
                    <a:pt x="254762" y="206169"/>
                  </a:cubicBezTo>
                  <a:cubicBezTo>
                    <a:pt x="256364" y="206169"/>
                    <a:pt x="257360" y="208236"/>
                    <a:pt x="258768" y="208758"/>
                  </a:cubicBezTo>
                  <a:lnTo>
                    <a:pt x="280209" y="31316"/>
                  </a:lnTo>
                  <a:lnTo>
                    <a:pt x="21547" y="0"/>
                  </a:lnTo>
                  <a:close/>
                </a:path>
              </a:pathLst>
            </a:custGeom>
            <a:solidFill>
              <a:schemeClr val="accent3"/>
            </a:solidFill>
            <a:ln>
              <a:noFill/>
            </a:ln>
            <a:effectLst>
              <a:outerShdw blurRad="57150" dist="19050" dir="5400000" algn="bl" rotWithShape="0">
                <a:srgbClr val="000000">
                  <a:alpha val="23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37" name="Google Shape;4437;p32"/>
            <p:cNvSpPr/>
            <p:nvPr/>
          </p:nvSpPr>
          <p:spPr>
            <a:xfrm>
              <a:off x="-2631219" y="-402259"/>
              <a:ext cx="2520102" cy="1822536"/>
            </a:xfrm>
            <a:custGeom>
              <a:avLst/>
              <a:gdLst/>
              <a:ahLst/>
              <a:cxnLst/>
              <a:rect l="l" t="t" r="r" b="b"/>
              <a:pathLst>
                <a:path w="279313" h="201999" extrusionOk="0">
                  <a:moveTo>
                    <a:pt x="258664" y="201945"/>
                  </a:moveTo>
                  <a:cubicBezTo>
                    <a:pt x="257291" y="201417"/>
                    <a:pt x="251429" y="201945"/>
                    <a:pt x="249844" y="201945"/>
                  </a:cubicBezTo>
                  <a:cubicBezTo>
                    <a:pt x="248419" y="201998"/>
                    <a:pt x="245672" y="199939"/>
                    <a:pt x="244194" y="200150"/>
                  </a:cubicBezTo>
                  <a:cubicBezTo>
                    <a:pt x="242662" y="200361"/>
                    <a:pt x="241712" y="197985"/>
                    <a:pt x="240233" y="198037"/>
                  </a:cubicBezTo>
                  <a:cubicBezTo>
                    <a:pt x="238649" y="198090"/>
                    <a:pt x="237328" y="200044"/>
                    <a:pt x="235955" y="199569"/>
                  </a:cubicBezTo>
                  <a:cubicBezTo>
                    <a:pt x="234635" y="199094"/>
                    <a:pt x="232787" y="196928"/>
                    <a:pt x="231519" y="196242"/>
                  </a:cubicBezTo>
                  <a:cubicBezTo>
                    <a:pt x="230305" y="195503"/>
                    <a:pt x="229090" y="194710"/>
                    <a:pt x="227875" y="193918"/>
                  </a:cubicBezTo>
                  <a:cubicBezTo>
                    <a:pt x="226661" y="193126"/>
                    <a:pt x="225922" y="193126"/>
                    <a:pt x="224707" y="192440"/>
                  </a:cubicBezTo>
                  <a:cubicBezTo>
                    <a:pt x="223439" y="191700"/>
                    <a:pt x="222014" y="192704"/>
                    <a:pt x="220641" y="192281"/>
                  </a:cubicBezTo>
                  <a:cubicBezTo>
                    <a:pt x="219320" y="191859"/>
                    <a:pt x="218211" y="192651"/>
                    <a:pt x="216891" y="192176"/>
                  </a:cubicBezTo>
                  <a:cubicBezTo>
                    <a:pt x="215571" y="191700"/>
                    <a:pt x="213934" y="187634"/>
                    <a:pt x="212613" y="187159"/>
                  </a:cubicBezTo>
                  <a:cubicBezTo>
                    <a:pt x="211346" y="186683"/>
                    <a:pt x="210343" y="188373"/>
                    <a:pt x="209022" y="187951"/>
                  </a:cubicBezTo>
                  <a:cubicBezTo>
                    <a:pt x="207702" y="187475"/>
                    <a:pt x="206276" y="187528"/>
                    <a:pt x="204956" y="187159"/>
                  </a:cubicBezTo>
                  <a:cubicBezTo>
                    <a:pt x="203583" y="186789"/>
                    <a:pt x="202844" y="183937"/>
                    <a:pt x="201523" y="183198"/>
                  </a:cubicBezTo>
                  <a:cubicBezTo>
                    <a:pt x="200309" y="182511"/>
                    <a:pt x="200098" y="183462"/>
                    <a:pt x="198883" y="182670"/>
                  </a:cubicBezTo>
                  <a:cubicBezTo>
                    <a:pt x="197668" y="181878"/>
                    <a:pt x="195503" y="181772"/>
                    <a:pt x="194236" y="181085"/>
                  </a:cubicBezTo>
                  <a:cubicBezTo>
                    <a:pt x="192915" y="180399"/>
                    <a:pt x="191120" y="180346"/>
                    <a:pt x="189747" y="179976"/>
                  </a:cubicBezTo>
                  <a:cubicBezTo>
                    <a:pt x="188321" y="179660"/>
                    <a:pt x="186737" y="181138"/>
                    <a:pt x="185205" y="181191"/>
                  </a:cubicBezTo>
                  <a:cubicBezTo>
                    <a:pt x="183779" y="181244"/>
                    <a:pt x="182353" y="177125"/>
                    <a:pt x="180875" y="177336"/>
                  </a:cubicBezTo>
                  <a:cubicBezTo>
                    <a:pt x="179449" y="177494"/>
                    <a:pt x="177970" y="178656"/>
                    <a:pt x="176544" y="178762"/>
                  </a:cubicBezTo>
                  <a:cubicBezTo>
                    <a:pt x="175066" y="178815"/>
                    <a:pt x="173587" y="176333"/>
                    <a:pt x="172214" y="176016"/>
                  </a:cubicBezTo>
                  <a:cubicBezTo>
                    <a:pt x="170841" y="175752"/>
                    <a:pt x="169679" y="174590"/>
                    <a:pt x="168306" y="174273"/>
                  </a:cubicBezTo>
                  <a:cubicBezTo>
                    <a:pt x="166933" y="173956"/>
                    <a:pt x="165454" y="176333"/>
                    <a:pt x="164134" y="176016"/>
                  </a:cubicBezTo>
                  <a:cubicBezTo>
                    <a:pt x="162761" y="175646"/>
                    <a:pt x="161071" y="177072"/>
                    <a:pt x="159698" y="176755"/>
                  </a:cubicBezTo>
                  <a:cubicBezTo>
                    <a:pt x="158325" y="176491"/>
                    <a:pt x="156582" y="175699"/>
                    <a:pt x="155209" y="175435"/>
                  </a:cubicBezTo>
                  <a:cubicBezTo>
                    <a:pt x="153836" y="175224"/>
                    <a:pt x="152833" y="172636"/>
                    <a:pt x="151460" y="172372"/>
                  </a:cubicBezTo>
                  <a:cubicBezTo>
                    <a:pt x="150087" y="172108"/>
                    <a:pt x="148925" y="173903"/>
                    <a:pt x="147552" y="173639"/>
                  </a:cubicBezTo>
                  <a:cubicBezTo>
                    <a:pt x="146179" y="173375"/>
                    <a:pt x="144647" y="173481"/>
                    <a:pt x="143274" y="173217"/>
                  </a:cubicBezTo>
                  <a:cubicBezTo>
                    <a:pt x="141901" y="173006"/>
                    <a:pt x="139683" y="171052"/>
                    <a:pt x="138257" y="170840"/>
                  </a:cubicBezTo>
                  <a:cubicBezTo>
                    <a:pt x="136884" y="170682"/>
                    <a:pt x="136409" y="168886"/>
                    <a:pt x="135036" y="168517"/>
                  </a:cubicBezTo>
                  <a:cubicBezTo>
                    <a:pt x="133663" y="168200"/>
                    <a:pt x="132131" y="170471"/>
                    <a:pt x="130811" y="170101"/>
                  </a:cubicBezTo>
                  <a:cubicBezTo>
                    <a:pt x="129438" y="169731"/>
                    <a:pt x="127801" y="170946"/>
                    <a:pt x="126428" y="170629"/>
                  </a:cubicBezTo>
                  <a:cubicBezTo>
                    <a:pt x="125002" y="170312"/>
                    <a:pt x="123312" y="168728"/>
                    <a:pt x="121939" y="168569"/>
                  </a:cubicBezTo>
                  <a:cubicBezTo>
                    <a:pt x="120513" y="168464"/>
                    <a:pt x="119087" y="168622"/>
                    <a:pt x="117661" y="168200"/>
                  </a:cubicBezTo>
                  <a:cubicBezTo>
                    <a:pt x="116288" y="167777"/>
                    <a:pt x="115443" y="164662"/>
                    <a:pt x="114070" y="164186"/>
                  </a:cubicBezTo>
                  <a:cubicBezTo>
                    <a:pt x="112697" y="163711"/>
                    <a:pt x="111535" y="166615"/>
                    <a:pt x="110215" y="166246"/>
                  </a:cubicBezTo>
                  <a:cubicBezTo>
                    <a:pt x="108789" y="165823"/>
                    <a:pt x="107469" y="163500"/>
                    <a:pt x="106043" y="163394"/>
                  </a:cubicBezTo>
                  <a:cubicBezTo>
                    <a:pt x="104776" y="163288"/>
                    <a:pt x="103297" y="164556"/>
                    <a:pt x="102030" y="165190"/>
                  </a:cubicBezTo>
                  <a:cubicBezTo>
                    <a:pt x="100973" y="165771"/>
                    <a:pt x="100498" y="164345"/>
                    <a:pt x="99389" y="165137"/>
                  </a:cubicBezTo>
                  <a:cubicBezTo>
                    <a:pt x="98333" y="165929"/>
                    <a:pt x="96485" y="167936"/>
                    <a:pt x="95428" y="168728"/>
                  </a:cubicBezTo>
                  <a:cubicBezTo>
                    <a:pt x="94319" y="169573"/>
                    <a:pt x="93316" y="167989"/>
                    <a:pt x="92207" y="168517"/>
                  </a:cubicBezTo>
                  <a:cubicBezTo>
                    <a:pt x="90940" y="169203"/>
                    <a:pt x="89883" y="172108"/>
                    <a:pt x="88616" y="172055"/>
                  </a:cubicBezTo>
                  <a:cubicBezTo>
                    <a:pt x="87137" y="172002"/>
                    <a:pt x="85659" y="169414"/>
                    <a:pt x="84180" y="168517"/>
                  </a:cubicBezTo>
                  <a:cubicBezTo>
                    <a:pt x="82860" y="167725"/>
                    <a:pt x="81223" y="168675"/>
                    <a:pt x="79902" y="167725"/>
                  </a:cubicBezTo>
                  <a:cubicBezTo>
                    <a:pt x="78635" y="166721"/>
                    <a:pt x="77790" y="169098"/>
                    <a:pt x="76470" y="168358"/>
                  </a:cubicBezTo>
                  <a:cubicBezTo>
                    <a:pt x="74991" y="167460"/>
                    <a:pt x="73512" y="166035"/>
                    <a:pt x="71981" y="166035"/>
                  </a:cubicBezTo>
                  <a:cubicBezTo>
                    <a:pt x="70608" y="166035"/>
                    <a:pt x="69129" y="163764"/>
                    <a:pt x="67703" y="163658"/>
                  </a:cubicBezTo>
                  <a:cubicBezTo>
                    <a:pt x="66277" y="163605"/>
                    <a:pt x="64904" y="165454"/>
                    <a:pt x="63478" y="165348"/>
                  </a:cubicBezTo>
                  <a:cubicBezTo>
                    <a:pt x="62105" y="165190"/>
                    <a:pt x="60679" y="162074"/>
                    <a:pt x="59254" y="162021"/>
                  </a:cubicBezTo>
                  <a:cubicBezTo>
                    <a:pt x="57828" y="161968"/>
                    <a:pt x="56455" y="163711"/>
                    <a:pt x="55029" y="163764"/>
                  </a:cubicBezTo>
                  <a:cubicBezTo>
                    <a:pt x="53550" y="163817"/>
                    <a:pt x="52336" y="161757"/>
                    <a:pt x="50910" y="162655"/>
                  </a:cubicBezTo>
                  <a:cubicBezTo>
                    <a:pt x="49589" y="163447"/>
                    <a:pt x="47952" y="165876"/>
                    <a:pt x="46685" y="166932"/>
                  </a:cubicBezTo>
                  <a:cubicBezTo>
                    <a:pt x="45417" y="167936"/>
                    <a:pt x="44520" y="166563"/>
                    <a:pt x="43252" y="167408"/>
                  </a:cubicBezTo>
                  <a:cubicBezTo>
                    <a:pt x="41774" y="168305"/>
                    <a:pt x="40031" y="170048"/>
                    <a:pt x="38552" y="170154"/>
                  </a:cubicBezTo>
                  <a:cubicBezTo>
                    <a:pt x="37073" y="170207"/>
                    <a:pt x="34750" y="171844"/>
                    <a:pt x="33166" y="171104"/>
                  </a:cubicBezTo>
                  <a:cubicBezTo>
                    <a:pt x="31792" y="170418"/>
                    <a:pt x="31634" y="166193"/>
                    <a:pt x="30208" y="165348"/>
                  </a:cubicBezTo>
                  <a:cubicBezTo>
                    <a:pt x="28835" y="164503"/>
                    <a:pt x="26987" y="168041"/>
                    <a:pt x="25614" y="167408"/>
                  </a:cubicBezTo>
                  <a:cubicBezTo>
                    <a:pt x="24082" y="166668"/>
                    <a:pt x="22498" y="166932"/>
                    <a:pt x="21019" y="167091"/>
                  </a:cubicBezTo>
                  <a:cubicBezTo>
                    <a:pt x="19541" y="167196"/>
                    <a:pt x="18432" y="165084"/>
                    <a:pt x="17006" y="165823"/>
                  </a:cubicBezTo>
                  <a:cubicBezTo>
                    <a:pt x="15738" y="166510"/>
                    <a:pt x="14418" y="165823"/>
                    <a:pt x="13151" y="166668"/>
                  </a:cubicBezTo>
                  <a:cubicBezTo>
                    <a:pt x="11883" y="167513"/>
                    <a:pt x="6813" y="170735"/>
                    <a:pt x="5546" y="171421"/>
                  </a:cubicBezTo>
                  <a:cubicBezTo>
                    <a:pt x="4120" y="172161"/>
                    <a:pt x="1480" y="170154"/>
                    <a:pt x="1" y="170312"/>
                  </a:cubicBezTo>
                  <a:lnTo>
                    <a:pt x="20650" y="0"/>
                  </a:lnTo>
                  <a:lnTo>
                    <a:pt x="279312" y="31316"/>
                  </a:lnTo>
                  <a:lnTo>
                    <a:pt x="258664" y="201945"/>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4438" name="Google Shape;4438;p32"/>
          <p:cNvSpPr txBox="1">
            <a:spLocks noGrp="1"/>
          </p:cNvSpPr>
          <p:nvPr>
            <p:ph type="title"/>
          </p:nvPr>
        </p:nvSpPr>
        <p:spPr>
          <a:xfrm>
            <a:off x="1028456" y="536702"/>
            <a:ext cx="7216327" cy="5760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en" sz="2400" dirty="0"/>
              <a:t>Trade-Off antara Risiko dan Pengembalian</a:t>
            </a:r>
            <a:endParaRPr sz="2400" dirty="0"/>
          </a:p>
        </p:txBody>
      </p:sp>
      <p:sp>
        <p:nvSpPr>
          <p:cNvPr id="4439" name="Google Shape;4439;p32"/>
          <p:cNvSpPr txBox="1">
            <a:spLocks noGrp="1"/>
          </p:cNvSpPr>
          <p:nvPr>
            <p:ph type="body" idx="1"/>
          </p:nvPr>
        </p:nvSpPr>
        <p:spPr>
          <a:xfrm>
            <a:off x="4497377" y="2158713"/>
            <a:ext cx="4021800" cy="1875093"/>
          </a:xfrm>
          <a:prstGeom prst="rect">
            <a:avLst/>
          </a:prstGeom>
        </p:spPr>
        <p:txBody>
          <a:bodyPr spcFirstLastPara="1" wrap="square" lIns="91425" tIns="91425" rIns="91425" bIns="91425" anchor="t" anchorCtr="0">
            <a:noAutofit/>
          </a:bodyPr>
          <a:lstStyle/>
          <a:p>
            <a:pPr marL="0" lvl="0" indent="0" algn="just" rtl="0">
              <a:spcBef>
                <a:spcPts val="0"/>
              </a:spcBef>
              <a:spcAft>
                <a:spcPts val="0"/>
              </a:spcAft>
              <a:buClr>
                <a:schemeClr val="dk1"/>
              </a:buClr>
              <a:buSzPts val="1100"/>
              <a:buFont typeface="Arial"/>
              <a:buNone/>
            </a:pPr>
            <a:r>
              <a:rPr lang="en-US" sz="1400" b="1" dirty="0"/>
              <a:t>Panel b : </a:t>
            </a:r>
            <a:r>
              <a:rPr lang="en-US" sz="1400" b="1" dirty="0" err="1"/>
              <a:t>Perspektif</a:t>
            </a:r>
            <a:r>
              <a:rPr lang="en-US" sz="1400" b="1" dirty="0"/>
              <a:t> </a:t>
            </a:r>
            <a:r>
              <a:rPr lang="en-US" sz="1400" b="1" dirty="0" err="1"/>
              <a:t>Sebuah</a:t>
            </a:r>
            <a:r>
              <a:rPr lang="en-US" sz="1400" b="1" dirty="0"/>
              <a:t> Perusahaan yang </a:t>
            </a:r>
            <a:r>
              <a:rPr lang="en-US" sz="1400" b="1" dirty="0" err="1"/>
              <a:t>Menggalang</a:t>
            </a:r>
            <a:r>
              <a:rPr lang="en-US" sz="1400" b="1" dirty="0"/>
              <a:t> Dana </a:t>
            </a:r>
            <a:r>
              <a:rPr lang="en-US" sz="1400" b="1" dirty="0" err="1"/>
              <a:t>untuk</a:t>
            </a:r>
            <a:r>
              <a:rPr lang="en-US" sz="1400" b="1" dirty="0"/>
              <a:t> </a:t>
            </a:r>
            <a:r>
              <a:rPr lang="en-US" sz="1400" b="1" dirty="0" err="1"/>
              <a:t>Berinvestasi</a:t>
            </a:r>
            <a:r>
              <a:rPr lang="en-US" sz="1400" b="1" dirty="0"/>
              <a:t> </a:t>
            </a:r>
            <a:r>
              <a:rPr lang="en-US" sz="1400" b="1" dirty="0" err="1"/>
              <a:t>pada</a:t>
            </a:r>
            <a:r>
              <a:rPr lang="en-US" sz="1400" b="1" dirty="0"/>
              <a:t> </a:t>
            </a:r>
            <a:r>
              <a:rPr lang="en-US" sz="1400" b="1" dirty="0" err="1"/>
              <a:t>Proyek</a:t>
            </a:r>
            <a:r>
              <a:rPr lang="en-US" sz="1400" b="1" dirty="0"/>
              <a:t> </a:t>
            </a:r>
            <a:r>
              <a:rPr lang="en-US" sz="1400" b="1" dirty="0" err="1"/>
              <a:t>Berisiko</a:t>
            </a:r>
            <a:endParaRPr lang="en-US" sz="1400" b="1" dirty="0"/>
          </a:p>
          <a:p>
            <a:pPr marL="0" lvl="0" indent="0" algn="just" rtl="0">
              <a:spcBef>
                <a:spcPts val="0"/>
              </a:spcBef>
              <a:spcAft>
                <a:spcPts val="0"/>
              </a:spcAft>
              <a:buClr>
                <a:schemeClr val="dk1"/>
              </a:buClr>
              <a:buSzPts val="1100"/>
              <a:buFont typeface="Arial"/>
              <a:buNone/>
            </a:pPr>
            <a:endParaRPr lang="en-US" sz="1400" b="1" dirty="0"/>
          </a:p>
          <a:p>
            <a:pPr marL="0" lvl="0" indent="0" algn="just" rtl="0">
              <a:spcBef>
                <a:spcPts val="0"/>
              </a:spcBef>
              <a:spcAft>
                <a:spcPts val="0"/>
              </a:spcAft>
              <a:buClr>
                <a:schemeClr val="dk1"/>
              </a:buClr>
              <a:buSzPts val="1100"/>
              <a:buFont typeface="Arial"/>
              <a:buNone/>
            </a:pPr>
            <a:r>
              <a:rPr lang="en-US" sz="1400" dirty="0" err="1"/>
              <a:t>Mencerminkan</a:t>
            </a:r>
            <a:r>
              <a:rPr lang="en-US" sz="1400" dirty="0"/>
              <a:t> </a:t>
            </a:r>
            <a:r>
              <a:rPr lang="en-US" sz="1400" dirty="0" err="1"/>
              <a:t>biaya</a:t>
            </a:r>
            <a:r>
              <a:rPr lang="en-US" sz="1400" dirty="0"/>
              <a:t> </a:t>
            </a:r>
            <a:r>
              <a:rPr lang="en-US" sz="1400" dirty="0" err="1"/>
              <a:t>memeroleh</a:t>
            </a:r>
            <a:r>
              <a:rPr lang="en-US" sz="1400" dirty="0"/>
              <a:t> modal, </a:t>
            </a:r>
            <a:r>
              <a:rPr lang="en-US" sz="1400" dirty="0" err="1"/>
              <a:t>dan</a:t>
            </a:r>
            <a:r>
              <a:rPr lang="en-US" sz="1400" dirty="0"/>
              <a:t> </a:t>
            </a:r>
            <a:r>
              <a:rPr lang="en-US" sz="1400" dirty="0" err="1"/>
              <a:t>kemiringan</a:t>
            </a:r>
            <a:r>
              <a:rPr lang="en-US" sz="1400" dirty="0"/>
              <a:t> </a:t>
            </a:r>
            <a:r>
              <a:rPr lang="en-US" sz="1400" dirty="0" err="1"/>
              <a:t>garis</a:t>
            </a:r>
            <a:r>
              <a:rPr lang="en-US" sz="1400" dirty="0"/>
              <a:t> </a:t>
            </a:r>
            <a:r>
              <a:rPr lang="en-US" sz="1400" dirty="0" err="1"/>
              <a:t>risiko-pengembalian</a:t>
            </a:r>
            <a:r>
              <a:rPr lang="en-US" sz="1400" dirty="0"/>
              <a:t> </a:t>
            </a:r>
            <a:r>
              <a:rPr lang="en-US" sz="1400" dirty="0" err="1"/>
              <a:t>mencerminkan</a:t>
            </a:r>
            <a:r>
              <a:rPr lang="en-US" sz="1400" dirty="0"/>
              <a:t> rata-rata </a:t>
            </a:r>
            <a:r>
              <a:rPr lang="en-US" sz="1400" dirty="0" err="1"/>
              <a:t>investpr</a:t>
            </a:r>
            <a:r>
              <a:rPr lang="en-US" sz="1400" dirty="0"/>
              <a:t> </a:t>
            </a:r>
            <a:r>
              <a:rPr lang="en-US" sz="1400" dirty="0" err="1"/>
              <a:t>untuk</a:t>
            </a:r>
            <a:r>
              <a:rPr lang="en-US" sz="1400" dirty="0"/>
              <a:t> </a:t>
            </a:r>
            <a:r>
              <a:rPr lang="en-US" sz="1400" dirty="0" err="1"/>
              <a:t>mengambil</a:t>
            </a:r>
            <a:r>
              <a:rPr lang="en-US" sz="1400" dirty="0"/>
              <a:t> </a:t>
            </a:r>
            <a:r>
              <a:rPr lang="en-US" sz="1400" dirty="0" err="1"/>
              <a:t>risiko</a:t>
            </a:r>
            <a:r>
              <a:rPr lang="en-US" sz="1400" dirty="0"/>
              <a:t>.</a:t>
            </a:r>
          </a:p>
          <a:p>
            <a:pPr marL="0" lvl="0" indent="0" algn="just" rtl="0">
              <a:spcBef>
                <a:spcPts val="0"/>
              </a:spcBef>
              <a:spcAft>
                <a:spcPts val="0"/>
              </a:spcAft>
              <a:buClr>
                <a:schemeClr val="dk1"/>
              </a:buClr>
              <a:buSzPts val="1100"/>
              <a:buFont typeface="Arial"/>
              <a:buNone/>
            </a:pPr>
            <a:endParaRPr sz="1400" b="1" dirty="0"/>
          </a:p>
        </p:txBody>
      </p:sp>
      <p:sp>
        <p:nvSpPr>
          <p:cNvPr id="4441" name="Google Shape;4441;p32"/>
          <p:cNvSpPr/>
          <p:nvPr/>
        </p:nvSpPr>
        <p:spPr>
          <a:xfrm rot="-2497900">
            <a:off x="208863" y="4184560"/>
            <a:ext cx="765422" cy="241613"/>
          </a:xfrm>
          <a:prstGeom prst="rect">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42" name="Google Shape;4442;p32"/>
          <p:cNvSpPr/>
          <p:nvPr/>
        </p:nvSpPr>
        <p:spPr>
          <a:xfrm rot="-2497900">
            <a:off x="2325088" y="5015035"/>
            <a:ext cx="765422" cy="241613"/>
          </a:xfrm>
          <a:prstGeom prst="rect">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44" name="Google Shape;4444;p32"/>
          <p:cNvSpPr/>
          <p:nvPr/>
        </p:nvSpPr>
        <p:spPr>
          <a:xfrm rot="3211666">
            <a:off x="-383353" y="696820"/>
            <a:ext cx="1480142" cy="1096739"/>
          </a:xfrm>
          <a:custGeom>
            <a:avLst/>
            <a:gdLst/>
            <a:ahLst/>
            <a:cxnLst/>
            <a:rect l="l" t="t" r="r" b="b"/>
            <a:pathLst>
              <a:path w="59209" h="43872" extrusionOk="0">
                <a:moveTo>
                  <a:pt x="18760" y="15200"/>
                </a:moveTo>
                <a:cubicBezTo>
                  <a:pt x="15646" y="18436"/>
                  <a:pt x="-1267" y="30037"/>
                  <a:pt x="76" y="34616"/>
                </a:cubicBezTo>
                <a:cubicBezTo>
                  <a:pt x="1419" y="39195"/>
                  <a:pt x="16989" y="46828"/>
                  <a:pt x="26819" y="42676"/>
                </a:cubicBezTo>
                <a:cubicBezTo>
                  <a:pt x="36649" y="38524"/>
                  <a:pt x="57262" y="16776"/>
                  <a:pt x="59058" y="9705"/>
                </a:cubicBezTo>
                <a:cubicBezTo>
                  <a:pt x="60854" y="2635"/>
                  <a:pt x="46263" y="-1029"/>
                  <a:pt x="37593" y="253"/>
                </a:cubicBezTo>
                <a:cubicBezTo>
                  <a:pt x="28923" y="1535"/>
                  <a:pt x="12129" y="14541"/>
                  <a:pt x="7036" y="17398"/>
                </a:cubicBezTo>
              </a:path>
            </a:pathLst>
          </a:custGeom>
          <a:noFill/>
          <a:ln w="19050" cap="flat" cmpd="sng">
            <a:solidFill>
              <a:schemeClr val="accent2"/>
            </a:solidFill>
            <a:prstDash val="solid"/>
            <a:round/>
            <a:headEnd type="none" w="med" len="med"/>
            <a:tailEnd type="none" w="med" len="med"/>
          </a:ln>
        </p:spPr>
      </p:sp>
      <p:grpSp>
        <p:nvGrpSpPr>
          <p:cNvPr id="4446" name="Google Shape;4446;p32"/>
          <p:cNvGrpSpPr/>
          <p:nvPr/>
        </p:nvGrpSpPr>
        <p:grpSpPr>
          <a:xfrm rot="-821781">
            <a:off x="6605013" y="4135314"/>
            <a:ext cx="3366264" cy="2655568"/>
            <a:chOff x="916658" y="5583606"/>
            <a:chExt cx="3759676" cy="2966243"/>
          </a:xfrm>
        </p:grpSpPr>
        <p:sp>
          <p:nvSpPr>
            <p:cNvPr id="4447" name="Google Shape;4447;p32"/>
            <p:cNvSpPr/>
            <p:nvPr/>
          </p:nvSpPr>
          <p:spPr>
            <a:xfrm>
              <a:off x="916658" y="5583606"/>
              <a:ext cx="3759676" cy="2966243"/>
            </a:xfrm>
            <a:custGeom>
              <a:avLst/>
              <a:gdLst/>
              <a:ahLst/>
              <a:cxnLst/>
              <a:rect l="l" t="t" r="r" b="b"/>
              <a:pathLst>
                <a:path w="262181" h="206851" extrusionOk="0">
                  <a:moveTo>
                    <a:pt x="0" y="0"/>
                  </a:moveTo>
                  <a:lnTo>
                    <a:pt x="0" y="33304"/>
                  </a:lnTo>
                  <a:lnTo>
                    <a:pt x="12398" y="33547"/>
                  </a:lnTo>
                  <a:cubicBezTo>
                    <a:pt x="13370" y="31846"/>
                    <a:pt x="15194" y="30691"/>
                    <a:pt x="17260" y="30691"/>
                  </a:cubicBezTo>
                  <a:cubicBezTo>
                    <a:pt x="20359" y="30691"/>
                    <a:pt x="22851" y="33183"/>
                    <a:pt x="22851" y="36282"/>
                  </a:cubicBezTo>
                  <a:cubicBezTo>
                    <a:pt x="22851" y="39382"/>
                    <a:pt x="20359" y="41874"/>
                    <a:pt x="17260" y="41874"/>
                  </a:cubicBezTo>
                  <a:cubicBezTo>
                    <a:pt x="15194" y="41874"/>
                    <a:pt x="13370" y="40719"/>
                    <a:pt x="12398" y="39017"/>
                  </a:cubicBezTo>
                  <a:lnTo>
                    <a:pt x="0" y="39199"/>
                  </a:lnTo>
                  <a:lnTo>
                    <a:pt x="0" y="63388"/>
                  </a:lnTo>
                  <a:lnTo>
                    <a:pt x="12398" y="63631"/>
                  </a:lnTo>
                  <a:cubicBezTo>
                    <a:pt x="13370" y="61868"/>
                    <a:pt x="15194" y="60714"/>
                    <a:pt x="17260" y="60714"/>
                  </a:cubicBezTo>
                  <a:cubicBezTo>
                    <a:pt x="20359" y="60714"/>
                    <a:pt x="22851" y="63266"/>
                    <a:pt x="22851" y="66305"/>
                  </a:cubicBezTo>
                  <a:cubicBezTo>
                    <a:pt x="22851" y="69404"/>
                    <a:pt x="20359" y="71896"/>
                    <a:pt x="17260" y="71896"/>
                  </a:cubicBezTo>
                  <a:cubicBezTo>
                    <a:pt x="15194" y="71896"/>
                    <a:pt x="13370" y="70741"/>
                    <a:pt x="12398" y="69040"/>
                  </a:cubicBezTo>
                  <a:lnTo>
                    <a:pt x="0" y="69283"/>
                  </a:lnTo>
                  <a:lnTo>
                    <a:pt x="0" y="93410"/>
                  </a:lnTo>
                  <a:lnTo>
                    <a:pt x="12398" y="93653"/>
                  </a:lnTo>
                  <a:cubicBezTo>
                    <a:pt x="13370" y="91952"/>
                    <a:pt x="15194" y="90797"/>
                    <a:pt x="17260" y="90797"/>
                  </a:cubicBezTo>
                  <a:cubicBezTo>
                    <a:pt x="20359" y="90797"/>
                    <a:pt x="22851" y="93289"/>
                    <a:pt x="22851" y="96388"/>
                  </a:cubicBezTo>
                  <a:cubicBezTo>
                    <a:pt x="22851" y="99488"/>
                    <a:pt x="20359" y="101979"/>
                    <a:pt x="17260" y="101979"/>
                  </a:cubicBezTo>
                  <a:cubicBezTo>
                    <a:pt x="15194" y="101979"/>
                    <a:pt x="13370" y="100825"/>
                    <a:pt x="12398" y="99123"/>
                  </a:cubicBezTo>
                  <a:lnTo>
                    <a:pt x="0" y="99305"/>
                  </a:lnTo>
                  <a:lnTo>
                    <a:pt x="0" y="123494"/>
                  </a:lnTo>
                  <a:lnTo>
                    <a:pt x="12398" y="123737"/>
                  </a:lnTo>
                  <a:cubicBezTo>
                    <a:pt x="13370" y="122035"/>
                    <a:pt x="15194" y="120819"/>
                    <a:pt x="17260" y="120819"/>
                  </a:cubicBezTo>
                  <a:cubicBezTo>
                    <a:pt x="20359" y="120819"/>
                    <a:pt x="22851" y="123372"/>
                    <a:pt x="22851" y="126411"/>
                  </a:cubicBezTo>
                  <a:cubicBezTo>
                    <a:pt x="22851" y="129510"/>
                    <a:pt x="20359" y="132002"/>
                    <a:pt x="17260" y="132002"/>
                  </a:cubicBezTo>
                  <a:cubicBezTo>
                    <a:pt x="15194" y="132002"/>
                    <a:pt x="13370" y="130847"/>
                    <a:pt x="12398" y="129146"/>
                  </a:cubicBezTo>
                  <a:lnTo>
                    <a:pt x="0" y="129389"/>
                  </a:lnTo>
                  <a:lnTo>
                    <a:pt x="0" y="153516"/>
                  </a:lnTo>
                  <a:lnTo>
                    <a:pt x="12398" y="153759"/>
                  </a:lnTo>
                  <a:cubicBezTo>
                    <a:pt x="13370" y="152057"/>
                    <a:pt x="15194" y="150903"/>
                    <a:pt x="17260" y="150903"/>
                  </a:cubicBezTo>
                  <a:cubicBezTo>
                    <a:pt x="20359" y="150903"/>
                    <a:pt x="22851" y="153394"/>
                    <a:pt x="22851" y="156494"/>
                  </a:cubicBezTo>
                  <a:cubicBezTo>
                    <a:pt x="22851" y="159593"/>
                    <a:pt x="20359" y="162085"/>
                    <a:pt x="17260" y="162085"/>
                  </a:cubicBezTo>
                  <a:cubicBezTo>
                    <a:pt x="15194" y="162085"/>
                    <a:pt x="13370" y="160931"/>
                    <a:pt x="12398" y="159229"/>
                  </a:cubicBezTo>
                  <a:lnTo>
                    <a:pt x="0" y="159411"/>
                  </a:lnTo>
                  <a:lnTo>
                    <a:pt x="0" y="183599"/>
                  </a:lnTo>
                  <a:lnTo>
                    <a:pt x="12398" y="183842"/>
                  </a:lnTo>
                  <a:cubicBezTo>
                    <a:pt x="13370" y="182141"/>
                    <a:pt x="15194" y="180925"/>
                    <a:pt x="17260" y="180925"/>
                  </a:cubicBezTo>
                  <a:cubicBezTo>
                    <a:pt x="20359" y="180925"/>
                    <a:pt x="22851" y="183478"/>
                    <a:pt x="22851" y="186517"/>
                  </a:cubicBezTo>
                  <a:cubicBezTo>
                    <a:pt x="22851" y="189616"/>
                    <a:pt x="20359" y="192108"/>
                    <a:pt x="17260" y="192108"/>
                  </a:cubicBezTo>
                  <a:cubicBezTo>
                    <a:pt x="15194" y="192108"/>
                    <a:pt x="13370" y="190953"/>
                    <a:pt x="12398" y="189251"/>
                  </a:cubicBezTo>
                  <a:lnTo>
                    <a:pt x="0" y="189494"/>
                  </a:lnTo>
                  <a:lnTo>
                    <a:pt x="0" y="206754"/>
                  </a:lnTo>
                  <a:cubicBezTo>
                    <a:pt x="497" y="206821"/>
                    <a:pt x="996" y="206851"/>
                    <a:pt x="1496" y="206851"/>
                  </a:cubicBezTo>
                  <a:cubicBezTo>
                    <a:pt x="4174" y="206851"/>
                    <a:pt x="6888" y="206009"/>
                    <a:pt x="9602" y="205600"/>
                  </a:cubicBezTo>
                  <a:cubicBezTo>
                    <a:pt x="11449" y="205325"/>
                    <a:pt x="13295" y="205253"/>
                    <a:pt x="15142" y="205253"/>
                  </a:cubicBezTo>
                  <a:cubicBezTo>
                    <a:pt x="16152" y="205253"/>
                    <a:pt x="17162" y="205274"/>
                    <a:pt x="18172" y="205296"/>
                  </a:cubicBezTo>
                  <a:cubicBezTo>
                    <a:pt x="20042" y="205336"/>
                    <a:pt x="21929" y="205373"/>
                    <a:pt x="23819" y="205373"/>
                  </a:cubicBezTo>
                  <a:cubicBezTo>
                    <a:pt x="30528" y="205373"/>
                    <a:pt x="37263" y="204905"/>
                    <a:pt x="43332" y="202439"/>
                  </a:cubicBezTo>
                  <a:cubicBezTo>
                    <a:pt x="44183" y="202075"/>
                    <a:pt x="44973" y="201710"/>
                    <a:pt x="45885" y="201589"/>
                  </a:cubicBezTo>
                  <a:cubicBezTo>
                    <a:pt x="46149" y="201548"/>
                    <a:pt x="46413" y="201530"/>
                    <a:pt x="46676" y="201530"/>
                  </a:cubicBezTo>
                  <a:cubicBezTo>
                    <a:pt x="48868" y="201530"/>
                    <a:pt x="51030" y="202775"/>
                    <a:pt x="53221" y="202775"/>
                  </a:cubicBezTo>
                  <a:cubicBezTo>
                    <a:pt x="53550" y="202775"/>
                    <a:pt x="53880" y="202747"/>
                    <a:pt x="54211" y="202683"/>
                  </a:cubicBezTo>
                  <a:cubicBezTo>
                    <a:pt x="55791" y="202379"/>
                    <a:pt x="57006" y="201224"/>
                    <a:pt x="58526" y="200798"/>
                  </a:cubicBezTo>
                  <a:cubicBezTo>
                    <a:pt x="59201" y="200608"/>
                    <a:pt x="59896" y="200551"/>
                    <a:pt x="60599" y="200551"/>
                  </a:cubicBezTo>
                  <a:cubicBezTo>
                    <a:pt x="61661" y="200551"/>
                    <a:pt x="62743" y="200682"/>
                    <a:pt x="63806" y="200682"/>
                  </a:cubicBezTo>
                  <a:cubicBezTo>
                    <a:pt x="64509" y="200682"/>
                    <a:pt x="65204" y="200624"/>
                    <a:pt x="65879" y="200434"/>
                  </a:cubicBezTo>
                  <a:cubicBezTo>
                    <a:pt x="67824" y="199826"/>
                    <a:pt x="69343" y="198185"/>
                    <a:pt x="71410" y="197942"/>
                  </a:cubicBezTo>
                  <a:cubicBezTo>
                    <a:pt x="71573" y="197925"/>
                    <a:pt x="71736" y="197917"/>
                    <a:pt x="71899" y="197917"/>
                  </a:cubicBezTo>
                  <a:cubicBezTo>
                    <a:pt x="72891" y="197917"/>
                    <a:pt x="73882" y="198194"/>
                    <a:pt x="74874" y="198246"/>
                  </a:cubicBezTo>
                  <a:cubicBezTo>
                    <a:pt x="75004" y="198253"/>
                    <a:pt x="75134" y="198257"/>
                    <a:pt x="75262" y="198257"/>
                  </a:cubicBezTo>
                  <a:cubicBezTo>
                    <a:pt x="80349" y="198257"/>
                    <a:pt x="83926" y="192592"/>
                    <a:pt x="89058" y="192592"/>
                  </a:cubicBezTo>
                  <a:cubicBezTo>
                    <a:pt x="89111" y="192592"/>
                    <a:pt x="89164" y="192593"/>
                    <a:pt x="89217" y="192594"/>
                  </a:cubicBezTo>
                  <a:cubicBezTo>
                    <a:pt x="91161" y="192655"/>
                    <a:pt x="92985" y="193566"/>
                    <a:pt x="94929" y="193688"/>
                  </a:cubicBezTo>
                  <a:cubicBezTo>
                    <a:pt x="95086" y="193697"/>
                    <a:pt x="95242" y="193700"/>
                    <a:pt x="95398" y="193700"/>
                  </a:cubicBezTo>
                  <a:cubicBezTo>
                    <a:pt x="96337" y="193700"/>
                    <a:pt x="97282" y="193566"/>
                    <a:pt x="98272" y="193566"/>
                  </a:cubicBezTo>
                  <a:cubicBezTo>
                    <a:pt x="102655" y="193566"/>
                    <a:pt x="106996" y="196197"/>
                    <a:pt x="111226" y="196197"/>
                  </a:cubicBezTo>
                  <a:cubicBezTo>
                    <a:pt x="112099" y="196197"/>
                    <a:pt x="112967" y="196085"/>
                    <a:pt x="113830" y="195815"/>
                  </a:cubicBezTo>
                  <a:cubicBezTo>
                    <a:pt x="115289" y="195329"/>
                    <a:pt x="116565" y="194478"/>
                    <a:pt x="118024" y="194235"/>
                  </a:cubicBezTo>
                  <a:cubicBezTo>
                    <a:pt x="118337" y="194181"/>
                    <a:pt x="118649" y="194156"/>
                    <a:pt x="118958" y="194156"/>
                  </a:cubicBezTo>
                  <a:cubicBezTo>
                    <a:pt x="122726" y="194156"/>
                    <a:pt x="126200" y="197832"/>
                    <a:pt x="129863" y="197832"/>
                  </a:cubicBezTo>
                  <a:cubicBezTo>
                    <a:pt x="130330" y="197832"/>
                    <a:pt x="130799" y="197773"/>
                    <a:pt x="131272" y="197638"/>
                  </a:cubicBezTo>
                  <a:cubicBezTo>
                    <a:pt x="132063" y="197395"/>
                    <a:pt x="132731" y="196970"/>
                    <a:pt x="133582" y="196909"/>
                  </a:cubicBezTo>
                  <a:cubicBezTo>
                    <a:pt x="133729" y="196888"/>
                    <a:pt x="133874" y="196878"/>
                    <a:pt x="134020" y="196878"/>
                  </a:cubicBezTo>
                  <a:cubicBezTo>
                    <a:pt x="135557" y="196878"/>
                    <a:pt x="137010" y="197963"/>
                    <a:pt x="138565" y="198185"/>
                  </a:cubicBezTo>
                  <a:cubicBezTo>
                    <a:pt x="138762" y="198207"/>
                    <a:pt x="138962" y="198217"/>
                    <a:pt x="139162" y="198217"/>
                  </a:cubicBezTo>
                  <a:cubicBezTo>
                    <a:pt x="140073" y="198217"/>
                    <a:pt x="141011" y="198009"/>
                    <a:pt x="141908" y="197760"/>
                  </a:cubicBezTo>
                  <a:cubicBezTo>
                    <a:pt x="146041" y="196787"/>
                    <a:pt x="150112" y="195450"/>
                    <a:pt x="155096" y="194843"/>
                  </a:cubicBezTo>
                  <a:cubicBezTo>
                    <a:pt x="155278" y="194819"/>
                    <a:pt x="155460" y="194808"/>
                    <a:pt x="155643" y="194808"/>
                  </a:cubicBezTo>
                  <a:cubicBezTo>
                    <a:pt x="156865" y="194808"/>
                    <a:pt x="158079" y="195318"/>
                    <a:pt x="158925" y="196058"/>
                  </a:cubicBezTo>
                  <a:cubicBezTo>
                    <a:pt x="159532" y="196544"/>
                    <a:pt x="160019" y="197213"/>
                    <a:pt x="160809" y="197213"/>
                  </a:cubicBezTo>
                  <a:cubicBezTo>
                    <a:pt x="160860" y="197221"/>
                    <a:pt x="160911" y="197225"/>
                    <a:pt x="160961" y="197225"/>
                  </a:cubicBezTo>
                  <a:cubicBezTo>
                    <a:pt x="161275" y="197225"/>
                    <a:pt x="161589" y="197083"/>
                    <a:pt x="161903" y="197030"/>
                  </a:cubicBezTo>
                  <a:cubicBezTo>
                    <a:pt x="162027" y="197014"/>
                    <a:pt x="162153" y="197006"/>
                    <a:pt x="162280" y="197006"/>
                  </a:cubicBezTo>
                  <a:cubicBezTo>
                    <a:pt x="163079" y="197006"/>
                    <a:pt x="163911" y="197307"/>
                    <a:pt x="164698" y="197517"/>
                  </a:cubicBezTo>
                  <a:cubicBezTo>
                    <a:pt x="165768" y="197819"/>
                    <a:pt x="166865" y="197935"/>
                    <a:pt x="167972" y="197935"/>
                  </a:cubicBezTo>
                  <a:cubicBezTo>
                    <a:pt x="169756" y="197935"/>
                    <a:pt x="171565" y="197634"/>
                    <a:pt x="173328" y="197334"/>
                  </a:cubicBezTo>
                  <a:cubicBezTo>
                    <a:pt x="176671" y="196727"/>
                    <a:pt x="180257" y="196058"/>
                    <a:pt x="182566" y="193809"/>
                  </a:cubicBezTo>
                  <a:cubicBezTo>
                    <a:pt x="183113" y="193262"/>
                    <a:pt x="183599" y="192655"/>
                    <a:pt x="184268" y="192229"/>
                  </a:cubicBezTo>
                  <a:cubicBezTo>
                    <a:pt x="184815" y="191925"/>
                    <a:pt x="185422" y="191804"/>
                    <a:pt x="186030" y="191622"/>
                  </a:cubicBezTo>
                  <a:lnTo>
                    <a:pt x="191804" y="190163"/>
                  </a:lnTo>
                  <a:cubicBezTo>
                    <a:pt x="193186" y="189774"/>
                    <a:pt x="194630" y="189416"/>
                    <a:pt x="196069" y="189416"/>
                  </a:cubicBezTo>
                  <a:cubicBezTo>
                    <a:pt x="196655" y="189416"/>
                    <a:pt x="197240" y="189475"/>
                    <a:pt x="197820" y="189616"/>
                  </a:cubicBezTo>
                  <a:cubicBezTo>
                    <a:pt x="200672" y="190415"/>
                    <a:pt x="202882" y="193301"/>
                    <a:pt x="205806" y="193301"/>
                  </a:cubicBezTo>
                  <a:cubicBezTo>
                    <a:pt x="205997" y="193301"/>
                    <a:pt x="206192" y="193289"/>
                    <a:pt x="206389" y="193262"/>
                  </a:cubicBezTo>
                  <a:cubicBezTo>
                    <a:pt x="207240" y="193141"/>
                    <a:pt x="207970" y="192716"/>
                    <a:pt x="208760" y="192412"/>
                  </a:cubicBezTo>
                  <a:cubicBezTo>
                    <a:pt x="211261" y="191395"/>
                    <a:pt x="213990" y="191033"/>
                    <a:pt x="216734" y="191033"/>
                  </a:cubicBezTo>
                  <a:cubicBezTo>
                    <a:pt x="218256" y="191033"/>
                    <a:pt x="219783" y="191144"/>
                    <a:pt x="221279" y="191318"/>
                  </a:cubicBezTo>
                  <a:cubicBezTo>
                    <a:pt x="221644" y="191348"/>
                    <a:pt x="222039" y="191394"/>
                    <a:pt x="222426" y="191394"/>
                  </a:cubicBezTo>
                  <a:cubicBezTo>
                    <a:pt x="222814" y="191394"/>
                    <a:pt x="223194" y="191348"/>
                    <a:pt x="223528" y="191196"/>
                  </a:cubicBezTo>
                  <a:cubicBezTo>
                    <a:pt x="223953" y="191014"/>
                    <a:pt x="224257" y="190649"/>
                    <a:pt x="224683" y="190406"/>
                  </a:cubicBezTo>
                  <a:cubicBezTo>
                    <a:pt x="225059" y="190213"/>
                    <a:pt x="225439" y="190132"/>
                    <a:pt x="225824" y="190132"/>
                  </a:cubicBezTo>
                  <a:cubicBezTo>
                    <a:pt x="227732" y="190132"/>
                    <a:pt x="229739" y="192128"/>
                    <a:pt x="231915" y="192229"/>
                  </a:cubicBezTo>
                  <a:cubicBezTo>
                    <a:pt x="231981" y="192233"/>
                    <a:pt x="232048" y="192235"/>
                    <a:pt x="232114" y="192235"/>
                  </a:cubicBezTo>
                  <a:cubicBezTo>
                    <a:pt x="233189" y="192235"/>
                    <a:pt x="234166" y="191786"/>
                    <a:pt x="235196" y="191500"/>
                  </a:cubicBezTo>
                  <a:cubicBezTo>
                    <a:pt x="236456" y="191155"/>
                    <a:pt x="237749" y="191042"/>
                    <a:pt x="239072" y="191042"/>
                  </a:cubicBezTo>
                  <a:cubicBezTo>
                    <a:pt x="241616" y="191042"/>
                    <a:pt x="244268" y="191461"/>
                    <a:pt x="246986" y="191461"/>
                  </a:cubicBezTo>
                  <a:cubicBezTo>
                    <a:pt x="249336" y="191461"/>
                    <a:pt x="251735" y="191148"/>
                    <a:pt x="254158" y="189981"/>
                  </a:cubicBezTo>
                  <a:cubicBezTo>
                    <a:pt x="253186" y="185909"/>
                    <a:pt x="252152" y="181776"/>
                    <a:pt x="251180" y="177643"/>
                  </a:cubicBezTo>
                  <a:cubicBezTo>
                    <a:pt x="250937" y="176793"/>
                    <a:pt x="250755" y="175942"/>
                    <a:pt x="250755" y="175030"/>
                  </a:cubicBezTo>
                  <a:cubicBezTo>
                    <a:pt x="250694" y="173997"/>
                    <a:pt x="250937" y="172964"/>
                    <a:pt x="251241" y="171931"/>
                  </a:cubicBezTo>
                  <a:cubicBezTo>
                    <a:pt x="251545" y="170594"/>
                    <a:pt x="251909" y="169257"/>
                    <a:pt x="252213" y="167920"/>
                  </a:cubicBezTo>
                  <a:cubicBezTo>
                    <a:pt x="253429" y="162997"/>
                    <a:pt x="254644" y="158013"/>
                    <a:pt x="256650" y="153273"/>
                  </a:cubicBezTo>
                  <a:cubicBezTo>
                    <a:pt x="257987" y="150295"/>
                    <a:pt x="259567" y="147256"/>
                    <a:pt x="259688" y="143974"/>
                  </a:cubicBezTo>
                  <a:cubicBezTo>
                    <a:pt x="259749" y="142151"/>
                    <a:pt x="259263" y="140328"/>
                    <a:pt x="258838" y="138505"/>
                  </a:cubicBezTo>
                  <a:cubicBezTo>
                    <a:pt x="257440" y="133035"/>
                    <a:pt x="256042" y="127565"/>
                    <a:pt x="255009" y="122096"/>
                  </a:cubicBezTo>
                  <a:cubicBezTo>
                    <a:pt x="254462" y="119239"/>
                    <a:pt x="254158" y="115836"/>
                    <a:pt x="256407" y="113830"/>
                  </a:cubicBezTo>
                  <a:cubicBezTo>
                    <a:pt x="256832" y="113466"/>
                    <a:pt x="257258" y="113162"/>
                    <a:pt x="257440" y="112676"/>
                  </a:cubicBezTo>
                  <a:cubicBezTo>
                    <a:pt x="258169" y="111035"/>
                    <a:pt x="254827" y="108968"/>
                    <a:pt x="256346" y="107753"/>
                  </a:cubicBezTo>
                  <a:cubicBezTo>
                    <a:pt x="257014" y="107206"/>
                    <a:pt x="258351" y="107510"/>
                    <a:pt x="258777" y="106781"/>
                  </a:cubicBezTo>
                  <a:cubicBezTo>
                    <a:pt x="259020" y="106355"/>
                    <a:pt x="258838" y="105930"/>
                    <a:pt x="258716" y="105504"/>
                  </a:cubicBezTo>
                  <a:cubicBezTo>
                    <a:pt x="257865" y="102587"/>
                    <a:pt x="258655" y="99548"/>
                    <a:pt x="259445" y="96692"/>
                  </a:cubicBezTo>
                  <a:cubicBezTo>
                    <a:pt x="260357" y="93228"/>
                    <a:pt x="261269" y="89764"/>
                    <a:pt x="262180" y="86300"/>
                  </a:cubicBezTo>
                  <a:lnTo>
                    <a:pt x="262180" y="0"/>
                  </a:lnTo>
                  <a:close/>
                </a:path>
              </a:pathLst>
            </a:custGeom>
            <a:solidFill>
              <a:schemeClr val="accent3"/>
            </a:solidFill>
            <a:ln>
              <a:noFill/>
            </a:ln>
            <a:effectLst>
              <a:outerShdw blurRad="57150" dist="19050" dir="5400000" algn="bl" rotWithShape="0">
                <a:srgbClr val="000000">
                  <a:alpha val="18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48" name="Google Shape;4448;p32"/>
            <p:cNvSpPr/>
            <p:nvPr/>
          </p:nvSpPr>
          <p:spPr>
            <a:xfrm>
              <a:off x="916658" y="5583606"/>
              <a:ext cx="3759676" cy="2935240"/>
            </a:xfrm>
            <a:custGeom>
              <a:avLst/>
              <a:gdLst/>
              <a:ahLst/>
              <a:cxnLst/>
              <a:rect l="l" t="t" r="r" b="b"/>
              <a:pathLst>
                <a:path w="262181" h="204689" extrusionOk="0">
                  <a:moveTo>
                    <a:pt x="0" y="0"/>
                  </a:moveTo>
                  <a:lnTo>
                    <a:pt x="0" y="33304"/>
                  </a:lnTo>
                  <a:lnTo>
                    <a:pt x="12398" y="33547"/>
                  </a:lnTo>
                  <a:cubicBezTo>
                    <a:pt x="13370" y="31846"/>
                    <a:pt x="15194" y="30691"/>
                    <a:pt x="17260" y="30691"/>
                  </a:cubicBezTo>
                  <a:cubicBezTo>
                    <a:pt x="20359" y="30691"/>
                    <a:pt x="22851" y="33183"/>
                    <a:pt x="22851" y="36282"/>
                  </a:cubicBezTo>
                  <a:cubicBezTo>
                    <a:pt x="22851" y="39382"/>
                    <a:pt x="20359" y="41874"/>
                    <a:pt x="17260" y="41874"/>
                  </a:cubicBezTo>
                  <a:cubicBezTo>
                    <a:pt x="15194" y="41874"/>
                    <a:pt x="13370" y="40719"/>
                    <a:pt x="12398" y="39017"/>
                  </a:cubicBezTo>
                  <a:lnTo>
                    <a:pt x="0" y="39199"/>
                  </a:lnTo>
                  <a:lnTo>
                    <a:pt x="0" y="63388"/>
                  </a:lnTo>
                  <a:lnTo>
                    <a:pt x="12398" y="63631"/>
                  </a:lnTo>
                  <a:cubicBezTo>
                    <a:pt x="13370" y="61868"/>
                    <a:pt x="15194" y="60714"/>
                    <a:pt x="17260" y="60714"/>
                  </a:cubicBezTo>
                  <a:cubicBezTo>
                    <a:pt x="20359" y="60714"/>
                    <a:pt x="22851" y="63266"/>
                    <a:pt x="22851" y="66305"/>
                  </a:cubicBezTo>
                  <a:cubicBezTo>
                    <a:pt x="22851" y="69404"/>
                    <a:pt x="20359" y="71896"/>
                    <a:pt x="17260" y="71896"/>
                  </a:cubicBezTo>
                  <a:cubicBezTo>
                    <a:pt x="15194" y="71896"/>
                    <a:pt x="13370" y="70741"/>
                    <a:pt x="12398" y="69040"/>
                  </a:cubicBezTo>
                  <a:lnTo>
                    <a:pt x="0" y="69283"/>
                  </a:lnTo>
                  <a:lnTo>
                    <a:pt x="0" y="93410"/>
                  </a:lnTo>
                  <a:lnTo>
                    <a:pt x="12398" y="93653"/>
                  </a:lnTo>
                  <a:cubicBezTo>
                    <a:pt x="13370" y="91952"/>
                    <a:pt x="15194" y="90797"/>
                    <a:pt x="17260" y="90797"/>
                  </a:cubicBezTo>
                  <a:cubicBezTo>
                    <a:pt x="20359" y="90797"/>
                    <a:pt x="22851" y="93289"/>
                    <a:pt x="22851" y="96388"/>
                  </a:cubicBezTo>
                  <a:cubicBezTo>
                    <a:pt x="22851" y="99488"/>
                    <a:pt x="20359" y="101979"/>
                    <a:pt x="17260" y="101979"/>
                  </a:cubicBezTo>
                  <a:cubicBezTo>
                    <a:pt x="15194" y="101979"/>
                    <a:pt x="13370" y="100825"/>
                    <a:pt x="12398" y="99123"/>
                  </a:cubicBezTo>
                  <a:lnTo>
                    <a:pt x="0" y="99305"/>
                  </a:lnTo>
                  <a:lnTo>
                    <a:pt x="0" y="123494"/>
                  </a:lnTo>
                  <a:lnTo>
                    <a:pt x="12398" y="123737"/>
                  </a:lnTo>
                  <a:cubicBezTo>
                    <a:pt x="13370" y="122035"/>
                    <a:pt x="15194" y="120819"/>
                    <a:pt x="17260" y="120819"/>
                  </a:cubicBezTo>
                  <a:cubicBezTo>
                    <a:pt x="20359" y="120819"/>
                    <a:pt x="22851" y="123372"/>
                    <a:pt x="22851" y="126411"/>
                  </a:cubicBezTo>
                  <a:cubicBezTo>
                    <a:pt x="22851" y="129510"/>
                    <a:pt x="20359" y="132002"/>
                    <a:pt x="17260" y="132002"/>
                  </a:cubicBezTo>
                  <a:cubicBezTo>
                    <a:pt x="15194" y="132002"/>
                    <a:pt x="13370" y="130847"/>
                    <a:pt x="12398" y="129146"/>
                  </a:cubicBezTo>
                  <a:lnTo>
                    <a:pt x="0" y="129389"/>
                  </a:lnTo>
                  <a:lnTo>
                    <a:pt x="0" y="153516"/>
                  </a:lnTo>
                  <a:lnTo>
                    <a:pt x="12398" y="153759"/>
                  </a:lnTo>
                  <a:cubicBezTo>
                    <a:pt x="13370" y="152057"/>
                    <a:pt x="15194" y="150903"/>
                    <a:pt x="17260" y="150903"/>
                  </a:cubicBezTo>
                  <a:cubicBezTo>
                    <a:pt x="20359" y="150903"/>
                    <a:pt x="22851" y="153394"/>
                    <a:pt x="22851" y="156494"/>
                  </a:cubicBezTo>
                  <a:cubicBezTo>
                    <a:pt x="22851" y="159593"/>
                    <a:pt x="20359" y="162085"/>
                    <a:pt x="17260" y="162085"/>
                  </a:cubicBezTo>
                  <a:cubicBezTo>
                    <a:pt x="15194" y="162085"/>
                    <a:pt x="13370" y="160931"/>
                    <a:pt x="12398" y="159229"/>
                  </a:cubicBezTo>
                  <a:lnTo>
                    <a:pt x="0" y="159411"/>
                  </a:lnTo>
                  <a:lnTo>
                    <a:pt x="0" y="183599"/>
                  </a:lnTo>
                  <a:lnTo>
                    <a:pt x="12398" y="183842"/>
                  </a:lnTo>
                  <a:cubicBezTo>
                    <a:pt x="13370" y="182141"/>
                    <a:pt x="15194" y="180925"/>
                    <a:pt x="17260" y="180925"/>
                  </a:cubicBezTo>
                  <a:cubicBezTo>
                    <a:pt x="20359" y="180925"/>
                    <a:pt x="22851" y="183478"/>
                    <a:pt x="22851" y="186517"/>
                  </a:cubicBezTo>
                  <a:cubicBezTo>
                    <a:pt x="22851" y="189616"/>
                    <a:pt x="20359" y="192108"/>
                    <a:pt x="17260" y="192108"/>
                  </a:cubicBezTo>
                  <a:cubicBezTo>
                    <a:pt x="15194" y="192108"/>
                    <a:pt x="13370" y="190953"/>
                    <a:pt x="12398" y="189251"/>
                  </a:cubicBezTo>
                  <a:lnTo>
                    <a:pt x="0" y="189494"/>
                  </a:lnTo>
                  <a:lnTo>
                    <a:pt x="0" y="204688"/>
                  </a:lnTo>
                  <a:cubicBezTo>
                    <a:pt x="1519" y="204384"/>
                    <a:pt x="2978" y="204080"/>
                    <a:pt x="4497" y="203776"/>
                  </a:cubicBezTo>
                  <a:cubicBezTo>
                    <a:pt x="7171" y="203229"/>
                    <a:pt x="9906" y="202622"/>
                    <a:pt x="12580" y="202318"/>
                  </a:cubicBezTo>
                  <a:cubicBezTo>
                    <a:pt x="16255" y="201842"/>
                    <a:pt x="19960" y="201736"/>
                    <a:pt x="23674" y="201736"/>
                  </a:cubicBezTo>
                  <a:cubicBezTo>
                    <a:pt x="25182" y="201736"/>
                    <a:pt x="26690" y="201753"/>
                    <a:pt x="28199" y="201771"/>
                  </a:cubicBezTo>
                  <a:cubicBezTo>
                    <a:pt x="28710" y="201782"/>
                    <a:pt x="29225" y="201791"/>
                    <a:pt x="29740" y="201791"/>
                  </a:cubicBezTo>
                  <a:cubicBezTo>
                    <a:pt x="32043" y="201791"/>
                    <a:pt x="34345" y="201610"/>
                    <a:pt x="36282" y="200616"/>
                  </a:cubicBezTo>
                  <a:cubicBezTo>
                    <a:pt x="37559" y="199948"/>
                    <a:pt x="38652" y="198914"/>
                    <a:pt x="40050" y="198428"/>
                  </a:cubicBezTo>
                  <a:cubicBezTo>
                    <a:pt x="40954" y="198070"/>
                    <a:pt x="41888" y="197938"/>
                    <a:pt x="42843" y="197938"/>
                  </a:cubicBezTo>
                  <a:cubicBezTo>
                    <a:pt x="45490" y="197938"/>
                    <a:pt x="48296" y="198949"/>
                    <a:pt x="51059" y="198949"/>
                  </a:cubicBezTo>
                  <a:cubicBezTo>
                    <a:pt x="51523" y="198949"/>
                    <a:pt x="51987" y="198921"/>
                    <a:pt x="52448" y="198854"/>
                  </a:cubicBezTo>
                  <a:cubicBezTo>
                    <a:pt x="53603" y="198671"/>
                    <a:pt x="54758" y="198246"/>
                    <a:pt x="55973" y="198003"/>
                  </a:cubicBezTo>
                  <a:cubicBezTo>
                    <a:pt x="57249" y="197760"/>
                    <a:pt x="58647" y="197699"/>
                    <a:pt x="59923" y="197577"/>
                  </a:cubicBezTo>
                  <a:cubicBezTo>
                    <a:pt x="63266" y="197152"/>
                    <a:pt x="66426" y="195937"/>
                    <a:pt x="69526" y="194660"/>
                  </a:cubicBezTo>
                  <a:lnTo>
                    <a:pt x="72018" y="193688"/>
                  </a:lnTo>
                  <a:cubicBezTo>
                    <a:pt x="75603" y="192229"/>
                    <a:pt x="79250" y="190710"/>
                    <a:pt x="81802" y="188036"/>
                  </a:cubicBezTo>
                  <a:cubicBezTo>
                    <a:pt x="82592" y="187185"/>
                    <a:pt x="83322" y="186152"/>
                    <a:pt x="84537" y="185848"/>
                  </a:cubicBezTo>
                  <a:cubicBezTo>
                    <a:pt x="84785" y="185786"/>
                    <a:pt x="85036" y="185760"/>
                    <a:pt x="85290" y="185760"/>
                  </a:cubicBezTo>
                  <a:cubicBezTo>
                    <a:pt x="86032" y="185760"/>
                    <a:pt x="86790" y="185986"/>
                    <a:pt x="87515" y="186213"/>
                  </a:cubicBezTo>
                  <a:cubicBezTo>
                    <a:pt x="91891" y="187550"/>
                    <a:pt x="96327" y="188704"/>
                    <a:pt x="100825" y="189920"/>
                  </a:cubicBezTo>
                  <a:cubicBezTo>
                    <a:pt x="102830" y="190467"/>
                    <a:pt x="104896" y="191014"/>
                    <a:pt x="106963" y="191500"/>
                  </a:cubicBezTo>
                  <a:cubicBezTo>
                    <a:pt x="108287" y="191853"/>
                    <a:pt x="109669" y="192078"/>
                    <a:pt x="111135" y="192078"/>
                  </a:cubicBezTo>
                  <a:cubicBezTo>
                    <a:pt x="112696" y="192078"/>
                    <a:pt x="114353" y="191823"/>
                    <a:pt x="116140" y="191196"/>
                  </a:cubicBezTo>
                  <a:cubicBezTo>
                    <a:pt x="117555" y="190682"/>
                    <a:pt x="119123" y="190388"/>
                    <a:pt x="120674" y="190388"/>
                  </a:cubicBezTo>
                  <a:cubicBezTo>
                    <a:pt x="122053" y="190388"/>
                    <a:pt x="123418" y="190620"/>
                    <a:pt x="124648" y="191135"/>
                  </a:cubicBezTo>
                  <a:cubicBezTo>
                    <a:pt x="126228" y="191804"/>
                    <a:pt x="127626" y="193080"/>
                    <a:pt x="129388" y="193323"/>
                  </a:cubicBezTo>
                  <a:cubicBezTo>
                    <a:pt x="129567" y="193342"/>
                    <a:pt x="129749" y="193349"/>
                    <a:pt x="129933" y="193349"/>
                  </a:cubicBezTo>
                  <a:cubicBezTo>
                    <a:pt x="130514" y="193349"/>
                    <a:pt x="131112" y="193278"/>
                    <a:pt x="131693" y="193278"/>
                  </a:cubicBezTo>
                  <a:cubicBezTo>
                    <a:pt x="132114" y="193278"/>
                    <a:pt x="132525" y="193315"/>
                    <a:pt x="132913" y="193445"/>
                  </a:cubicBezTo>
                  <a:cubicBezTo>
                    <a:pt x="133521" y="193688"/>
                    <a:pt x="134007" y="194053"/>
                    <a:pt x="134493" y="194356"/>
                  </a:cubicBezTo>
                  <a:cubicBezTo>
                    <a:pt x="135375" y="194839"/>
                    <a:pt x="136343" y="195039"/>
                    <a:pt x="137339" y="195039"/>
                  </a:cubicBezTo>
                  <a:cubicBezTo>
                    <a:pt x="139226" y="195039"/>
                    <a:pt x="141209" y="194320"/>
                    <a:pt x="142880" y="193445"/>
                  </a:cubicBezTo>
                  <a:cubicBezTo>
                    <a:pt x="145433" y="192108"/>
                    <a:pt x="147925" y="190406"/>
                    <a:pt x="150903" y="190345"/>
                  </a:cubicBezTo>
                  <a:cubicBezTo>
                    <a:pt x="150944" y="190345"/>
                    <a:pt x="150986" y="190344"/>
                    <a:pt x="151027" y="190344"/>
                  </a:cubicBezTo>
                  <a:cubicBezTo>
                    <a:pt x="154923" y="190344"/>
                    <a:pt x="158237" y="193143"/>
                    <a:pt x="162146" y="193323"/>
                  </a:cubicBezTo>
                  <a:cubicBezTo>
                    <a:pt x="162331" y="193335"/>
                    <a:pt x="162516" y="193341"/>
                    <a:pt x="162700" y="193341"/>
                  </a:cubicBezTo>
                  <a:cubicBezTo>
                    <a:pt x="164389" y="193341"/>
                    <a:pt x="166038" y="192880"/>
                    <a:pt x="167737" y="192716"/>
                  </a:cubicBezTo>
                  <a:cubicBezTo>
                    <a:pt x="168080" y="192694"/>
                    <a:pt x="168424" y="192685"/>
                    <a:pt x="168770" y="192685"/>
                  </a:cubicBezTo>
                  <a:cubicBezTo>
                    <a:pt x="170401" y="192685"/>
                    <a:pt x="172058" y="192882"/>
                    <a:pt x="173690" y="192882"/>
                  </a:cubicBezTo>
                  <a:cubicBezTo>
                    <a:pt x="174656" y="192882"/>
                    <a:pt x="175612" y="192813"/>
                    <a:pt x="176549" y="192594"/>
                  </a:cubicBezTo>
                  <a:cubicBezTo>
                    <a:pt x="179770" y="191865"/>
                    <a:pt x="182141" y="189494"/>
                    <a:pt x="185179" y="188218"/>
                  </a:cubicBezTo>
                  <a:cubicBezTo>
                    <a:pt x="186516" y="187671"/>
                    <a:pt x="188339" y="188401"/>
                    <a:pt x="190406" y="187307"/>
                  </a:cubicBezTo>
                  <a:cubicBezTo>
                    <a:pt x="191052" y="187005"/>
                    <a:pt x="191668" y="186887"/>
                    <a:pt x="192318" y="186887"/>
                  </a:cubicBezTo>
                  <a:cubicBezTo>
                    <a:pt x="192585" y="186887"/>
                    <a:pt x="192858" y="186907"/>
                    <a:pt x="193141" y="186942"/>
                  </a:cubicBezTo>
                  <a:cubicBezTo>
                    <a:pt x="193556" y="186997"/>
                    <a:pt x="193971" y="187021"/>
                    <a:pt x="194384" y="187021"/>
                  </a:cubicBezTo>
                  <a:cubicBezTo>
                    <a:pt x="196466" y="187021"/>
                    <a:pt x="198524" y="186434"/>
                    <a:pt x="200611" y="186434"/>
                  </a:cubicBezTo>
                  <a:cubicBezTo>
                    <a:pt x="200835" y="186434"/>
                    <a:pt x="201059" y="186441"/>
                    <a:pt x="201284" y="186456"/>
                  </a:cubicBezTo>
                  <a:cubicBezTo>
                    <a:pt x="204106" y="186686"/>
                    <a:pt x="206710" y="188172"/>
                    <a:pt x="209509" y="188172"/>
                  </a:cubicBezTo>
                  <a:cubicBezTo>
                    <a:pt x="209664" y="188172"/>
                    <a:pt x="209819" y="188167"/>
                    <a:pt x="209975" y="188157"/>
                  </a:cubicBezTo>
                  <a:cubicBezTo>
                    <a:pt x="212588" y="188036"/>
                    <a:pt x="214837" y="186456"/>
                    <a:pt x="217450" y="186091"/>
                  </a:cubicBezTo>
                  <a:cubicBezTo>
                    <a:pt x="218034" y="185982"/>
                    <a:pt x="218639" y="185960"/>
                    <a:pt x="219253" y="185960"/>
                  </a:cubicBezTo>
                  <a:cubicBezTo>
                    <a:pt x="219663" y="185960"/>
                    <a:pt x="220076" y="185970"/>
                    <a:pt x="220489" y="185970"/>
                  </a:cubicBezTo>
                  <a:cubicBezTo>
                    <a:pt x="222373" y="186030"/>
                    <a:pt x="224318" y="186091"/>
                    <a:pt x="226202" y="186395"/>
                  </a:cubicBezTo>
                  <a:cubicBezTo>
                    <a:pt x="227342" y="186558"/>
                    <a:pt x="228530" y="186769"/>
                    <a:pt x="229680" y="186769"/>
                  </a:cubicBezTo>
                  <a:cubicBezTo>
                    <a:pt x="229818" y="186769"/>
                    <a:pt x="229955" y="186766"/>
                    <a:pt x="230091" y="186760"/>
                  </a:cubicBezTo>
                  <a:cubicBezTo>
                    <a:pt x="231975" y="186638"/>
                    <a:pt x="233677" y="185848"/>
                    <a:pt x="235561" y="185666"/>
                  </a:cubicBezTo>
                  <a:cubicBezTo>
                    <a:pt x="235925" y="185626"/>
                    <a:pt x="236291" y="185609"/>
                    <a:pt x="236659" y="185609"/>
                  </a:cubicBezTo>
                  <a:cubicBezTo>
                    <a:pt x="238556" y="185609"/>
                    <a:pt x="240505" y="186053"/>
                    <a:pt x="242570" y="186053"/>
                  </a:cubicBezTo>
                  <a:cubicBezTo>
                    <a:pt x="243775" y="186053"/>
                    <a:pt x="245021" y="185902"/>
                    <a:pt x="246318" y="185423"/>
                  </a:cubicBezTo>
                  <a:cubicBezTo>
                    <a:pt x="245710" y="177400"/>
                    <a:pt x="247047" y="169257"/>
                    <a:pt x="250147" y="161721"/>
                  </a:cubicBezTo>
                  <a:cubicBezTo>
                    <a:pt x="251180" y="159229"/>
                    <a:pt x="252396" y="156737"/>
                    <a:pt x="253003" y="154124"/>
                  </a:cubicBezTo>
                  <a:cubicBezTo>
                    <a:pt x="253429" y="152240"/>
                    <a:pt x="253490" y="150295"/>
                    <a:pt x="253550" y="148289"/>
                  </a:cubicBezTo>
                  <a:cubicBezTo>
                    <a:pt x="253672" y="145980"/>
                    <a:pt x="253733" y="143610"/>
                    <a:pt x="253854" y="141240"/>
                  </a:cubicBezTo>
                  <a:cubicBezTo>
                    <a:pt x="253915" y="139173"/>
                    <a:pt x="253976" y="137107"/>
                    <a:pt x="253490" y="135101"/>
                  </a:cubicBezTo>
                  <a:cubicBezTo>
                    <a:pt x="253125" y="133521"/>
                    <a:pt x="252456" y="132063"/>
                    <a:pt x="252213" y="130483"/>
                  </a:cubicBezTo>
                  <a:cubicBezTo>
                    <a:pt x="251970" y="129206"/>
                    <a:pt x="252092" y="127869"/>
                    <a:pt x="251849" y="126593"/>
                  </a:cubicBezTo>
                  <a:cubicBezTo>
                    <a:pt x="251423" y="124101"/>
                    <a:pt x="249843" y="121853"/>
                    <a:pt x="250025" y="119422"/>
                  </a:cubicBezTo>
                  <a:cubicBezTo>
                    <a:pt x="250025" y="118388"/>
                    <a:pt x="250390" y="117416"/>
                    <a:pt x="250633" y="116444"/>
                  </a:cubicBezTo>
                  <a:cubicBezTo>
                    <a:pt x="250937" y="115167"/>
                    <a:pt x="251059" y="113891"/>
                    <a:pt x="251180" y="112554"/>
                  </a:cubicBezTo>
                  <a:cubicBezTo>
                    <a:pt x="251423" y="110123"/>
                    <a:pt x="252396" y="107753"/>
                    <a:pt x="252274" y="105383"/>
                  </a:cubicBezTo>
                  <a:cubicBezTo>
                    <a:pt x="252152" y="103377"/>
                    <a:pt x="252213" y="101432"/>
                    <a:pt x="253186" y="99609"/>
                  </a:cubicBezTo>
                  <a:cubicBezTo>
                    <a:pt x="254097" y="97786"/>
                    <a:pt x="255252" y="96023"/>
                    <a:pt x="255677" y="94079"/>
                  </a:cubicBezTo>
                  <a:cubicBezTo>
                    <a:pt x="255920" y="92924"/>
                    <a:pt x="255860" y="91648"/>
                    <a:pt x="256467" y="90615"/>
                  </a:cubicBezTo>
                  <a:cubicBezTo>
                    <a:pt x="256832" y="90068"/>
                    <a:pt x="257318" y="89581"/>
                    <a:pt x="257561" y="89034"/>
                  </a:cubicBezTo>
                  <a:cubicBezTo>
                    <a:pt x="258108" y="87515"/>
                    <a:pt x="256711" y="85874"/>
                    <a:pt x="256954" y="84294"/>
                  </a:cubicBezTo>
                  <a:cubicBezTo>
                    <a:pt x="257075" y="83808"/>
                    <a:pt x="257318" y="83261"/>
                    <a:pt x="257561" y="82835"/>
                  </a:cubicBezTo>
                  <a:cubicBezTo>
                    <a:pt x="258838" y="80283"/>
                    <a:pt x="260235" y="77730"/>
                    <a:pt x="262180" y="75603"/>
                  </a:cubicBezTo>
                  <a:lnTo>
                    <a:pt x="262180"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4449" name="Google Shape;4449;p32"/>
            <p:cNvGrpSpPr/>
            <p:nvPr/>
          </p:nvGrpSpPr>
          <p:grpSpPr>
            <a:xfrm>
              <a:off x="916658" y="5583606"/>
              <a:ext cx="3759676" cy="2915193"/>
              <a:chOff x="916658" y="5583606"/>
              <a:chExt cx="3759676" cy="2915193"/>
            </a:xfrm>
          </p:grpSpPr>
          <p:sp>
            <p:nvSpPr>
              <p:cNvPr id="4450" name="Google Shape;4450;p32"/>
              <p:cNvSpPr/>
              <p:nvPr/>
            </p:nvSpPr>
            <p:spPr>
              <a:xfrm>
                <a:off x="1018616" y="7557550"/>
                <a:ext cx="4374" cy="149925"/>
              </a:xfrm>
              <a:custGeom>
                <a:avLst/>
                <a:gdLst/>
                <a:ahLst/>
                <a:cxnLst/>
                <a:rect l="l" t="t" r="r" b="b"/>
                <a:pathLst>
                  <a:path w="305" h="10455" extrusionOk="0">
                    <a:moveTo>
                      <a:pt x="1" y="1"/>
                    </a:moveTo>
                    <a:lnTo>
                      <a:pt x="1" y="10454"/>
                    </a:lnTo>
                    <a:lnTo>
                      <a:pt x="304" y="10454"/>
                    </a:lnTo>
                    <a:lnTo>
                      <a:pt x="30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51" name="Google Shape;4451;p32"/>
              <p:cNvSpPr/>
              <p:nvPr/>
            </p:nvSpPr>
            <p:spPr>
              <a:xfrm>
                <a:off x="1018616" y="8173711"/>
                <a:ext cx="4374" cy="45329"/>
              </a:xfrm>
              <a:custGeom>
                <a:avLst/>
                <a:gdLst/>
                <a:ahLst/>
                <a:cxnLst/>
                <a:rect l="l" t="t" r="r" b="b"/>
                <a:pathLst>
                  <a:path w="305" h="3161" extrusionOk="0">
                    <a:moveTo>
                      <a:pt x="1" y="0"/>
                    </a:moveTo>
                    <a:lnTo>
                      <a:pt x="1" y="3161"/>
                    </a:lnTo>
                    <a:lnTo>
                      <a:pt x="304" y="3161"/>
                    </a:lnTo>
                    <a:lnTo>
                      <a:pt x="30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52" name="Google Shape;4452;p32"/>
              <p:cNvSpPr/>
              <p:nvPr/>
            </p:nvSpPr>
            <p:spPr>
              <a:xfrm>
                <a:off x="1018616" y="6575374"/>
                <a:ext cx="4374" cy="54047"/>
              </a:xfrm>
              <a:custGeom>
                <a:avLst/>
                <a:gdLst/>
                <a:ahLst/>
                <a:cxnLst/>
                <a:rect l="l" t="t" r="r" b="b"/>
                <a:pathLst>
                  <a:path w="305" h="3769" extrusionOk="0">
                    <a:moveTo>
                      <a:pt x="1" y="0"/>
                    </a:moveTo>
                    <a:lnTo>
                      <a:pt x="1" y="3768"/>
                    </a:lnTo>
                    <a:lnTo>
                      <a:pt x="304" y="3768"/>
                    </a:lnTo>
                    <a:lnTo>
                      <a:pt x="30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53" name="Google Shape;4453;p32"/>
              <p:cNvSpPr/>
              <p:nvPr/>
            </p:nvSpPr>
            <p:spPr>
              <a:xfrm>
                <a:off x="1018616" y="5862476"/>
                <a:ext cx="4374" cy="150785"/>
              </a:xfrm>
              <a:custGeom>
                <a:avLst/>
                <a:gdLst/>
                <a:ahLst/>
                <a:cxnLst/>
                <a:rect l="l" t="t" r="r" b="b"/>
                <a:pathLst>
                  <a:path w="305" h="10515" extrusionOk="0">
                    <a:moveTo>
                      <a:pt x="1" y="1"/>
                    </a:moveTo>
                    <a:lnTo>
                      <a:pt x="1" y="10515"/>
                    </a:lnTo>
                    <a:lnTo>
                      <a:pt x="304" y="10515"/>
                    </a:lnTo>
                    <a:lnTo>
                      <a:pt x="30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54" name="Google Shape;4454;p32"/>
              <p:cNvSpPr/>
              <p:nvPr/>
            </p:nvSpPr>
            <p:spPr>
              <a:xfrm>
                <a:off x="1018616" y="6170986"/>
                <a:ext cx="4374" cy="149925"/>
              </a:xfrm>
              <a:custGeom>
                <a:avLst/>
                <a:gdLst/>
                <a:ahLst/>
                <a:cxnLst/>
                <a:rect l="l" t="t" r="r" b="b"/>
                <a:pathLst>
                  <a:path w="305" h="10455" extrusionOk="0">
                    <a:moveTo>
                      <a:pt x="1" y="1"/>
                    </a:moveTo>
                    <a:lnTo>
                      <a:pt x="1" y="10454"/>
                    </a:lnTo>
                    <a:lnTo>
                      <a:pt x="304" y="10454"/>
                    </a:lnTo>
                    <a:lnTo>
                      <a:pt x="30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55" name="Google Shape;4455;p32"/>
              <p:cNvSpPr/>
              <p:nvPr/>
            </p:nvSpPr>
            <p:spPr>
              <a:xfrm>
                <a:off x="1018616" y="6143970"/>
                <a:ext cx="4374" cy="23546"/>
              </a:xfrm>
              <a:custGeom>
                <a:avLst/>
                <a:gdLst/>
                <a:ahLst/>
                <a:cxnLst/>
                <a:rect l="l" t="t" r="r" b="b"/>
                <a:pathLst>
                  <a:path w="305" h="1642" extrusionOk="0">
                    <a:moveTo>
                      <a:pt x="1" y="1"/>
                    </a:moveTo>
                    <a:lnTo>
                      <a:pt x="1" y="1642"/>
                    </a:lnTo>
                    <a:lnTo>
                      <a:pt x="304" y="1642"/>
                    </a:lnTo>
                    <a:lnTo>
                      <a:pt x="30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56" name="Google Shape;4456;p32"/>
              <p:cNvSpPr/>
              <p:nvPr/>
            </p:nvSpPr>
            <p:spPr>
              <a:xfrm>
                <a:off x="1018616" y="8299200"/>
                <a:ext cx="4374" cy="25296"/>
              </a:xfrm>
              <a:custGeom>
                <a:avLst/>
                <a:gdLst/>
                <a:ahLst/>
                <a:cxnLst/>
                <a:rect l="l" t="t" r="r" b="b"/>
                <a:pathLst>
                  <a:path w="305" h="1764" extrusionOk="0">
                    <a:moveTo>
                      <a:pt x="1" y="1"/>
                    </a:moveTo>
                    <a:lnTo>
                      <a:pt x="1" y="1763"/>
                    </a:lnTo>
                    <a:lnTo>
                      <a:pt x="304" y="1763"/>
                    </a:lnTo>
                    <a:lnTo>
                      <a:pt x="30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57" name="Google Shape;4457;p32"/>
              <p:cNvSpPr/>
              <p:nvPr/>
            </p:nvSpPr>
            <p:spPr>
              <a:xfrm>
                <a:off x="1018616" y="8482222"/>
                <a:ext cx="4374" cy="16577"/>
              </a:xfrm>
              <a:custGeom>
                <a:avLst/>
                <a:gdLst/>
                <a:ahLst/>
                <a:cxnLst/>
                <a:rect l="l" t="t" r="r" b="b"/>
                <a:pathLst>
                  <a:path w="305" h="1156" extrusionOk="0">
                    <a:moveTo>
                      <a:pt x="1" y="1"/>
                    </a:moveTo>
                    <a:lnTo>
                      <a:pt x="1" y="1155"/>
                    </a:lnTo>
                    <a:cubicBezTo>
                      <a:pt x="122" y="1094"/>
                      <a:pt x="183" y="1094"/>
                      <a:pt x="304" y="1094"/>
                    </a:cubicBezTo>
                    <a:lnTo>
                      <a:pt x="30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58" name="Google Shape;4458;p32"/>
              <p:cNvSpPr/>
              <p:nvPr/>
            </p:nvSpPr>
            <p:spPr>
              <a:xfrm>
                <a:off x="1018616" y="7095658"/>
                <a:ext cx="4374" cy="149910"/>
              </a:xfrm>
              <a:custGeom>
                <a:avLst/>
                <a:gdLst/>
                <a:ahLst/>
                <a:cxnLst/>
                <a:rect l="l" t="t" r="r" b="b"/>
                <a:pathLst>
                  <a:path w="305" h="10454" extrusionOk="0">
                    <a:moveTo>
                      <a:pt x="1" y="1"/>
                    </a:moveTo>
                    <a:lnTo>
                      <a:pt x="1" y="10454"/>
                    </a:lnTo>
                    <a:lnTo>
                      <a:pt x="304" y="10454"/>
                    </a:lnTo>
                    <a:lnTo>
                      <a:pt x="30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59" name="Google Shape;4459;p32"/>
              <p:cNvSpPr/>
              <p:nvPr/>
            </p:nvSpPr>
            <p:spPr>
              <a:xfrm>
                <a:off x="1018616" y="8327966"/>
                <a:ext cx="4374" cy="149910"/>
              </a:xfrm>
              <a:custGeom>
                <a:avLst/>
                <a:gdLst/>
                <a:ahLst/>
                <a:cxnLst/>
                <a:rect l="l" t="t" r="r" b="b"/>
                <a:pathLst>
                  <a:path w="305" h="10454" extrusionOk="0">
                    <a:moveTo>
                      <a:pt x="1" y="0"/>
                    </a:moveTo>
                    <a:lnTo>
                      <a:pt x="1" y="10454"/>
                    </a:lnTo>
                    <a:lnTo>
                      <a:pt x="304" y="10454"/>
                    </a:lnTo>
                    <a:lnTo>
                      <a:pt x="30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60" name="Google Shape;4460;p32"/>
              <p:cNvSpPr/>
              <p:nvPr/>
            </p:nvSpPr>
            <p:spPr>
              <a:xfrm>
                <a:off x="1018616" y="7437294"/>
                <a:ext cx="4374" cy="116785"/>
              </a:xfrm>
              <a:custGeom>
                <a:avLst/>
                <a:gdLst/>
                <a:ahLst/>
                <a:cxnLst/>
                <a:rect l="l" t="t" r="r" b="b"/>
                <a:pathLst>
                  <a:path w="305" h="8144" extrusionOk="0">
                    <a:moveTo>
                      <a:pt x="1" y="0"/>
                    </a:moveTo>
                    <a:lnTo>
                      <a:pt x="1" y="8144"/>
                    </a:lnTo>
                    <a:lnTo>
                      <a:pt x="304" y="8144"/>
                    </a:lnTo>
                    <a:lnTo>
                      <a:pt x="30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61" name="Google Shape;4461;p32"/>
              <p:cNvSpPr/>
              <p:nvPr/>
            </p:nvSpPr>
            <p:spPr>
              <a:xfrm>
                <a:off x="1018616" y="6632892"/>
                <a:ext cx="4374" cy="150785"/>
              </a:xfrm>
              <a:custGeom>
                <a:avLst/>
                <a:gdLst/>
                <a:ahLst/>
                <a:cxnLst/>
                <a:rect l="l" t="t" r="r" b="b"/>
                <a:pathLst>
                  <a:path w="305" h="10515" extrusionOk="0">
                    <a:moveTo>
                      <a:pt x="1" y="0"/>
                    </a:moveTo>
                    <a:lnTo>
                      <a:pt x="1" y="10514"/>
                    </a:lnTo>
                    <a:lnTo>
                      <a:pt x="304" y="10514"/>
                    </a:lnTo>
                    <a:lnTo>
                      <a:pt x="30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62" name="Google Shape;4462;p32"/>
              <p:cNvSpPr/>
              <p:nvPr/>
            </p:nvSpPr>
            <p:spPr>
              <a:xfrm>
                <a:off x="1018616" y="6787147"/>
                <a:ext cx="4374" cy="138582"/>
              </a:xfrm>
              <a:custGeom>
                <a:avLst/>
                <a:gdLst/>
                <a:ahLst/>
                <a:cxnLst/>
                <a:rect l="l" t="t" r="r" b="b"/>
                <a:pathLst>
                  <a:path w="305" h="9664" extrusionOk="0">
                    <a:moveTo>
                      <a:pt x="1" y="0"/>
                    </a:moveTo>
                    <a:lnTo>
                      <a:pt x="1" y="9664"/>
                    </a:lnTo>
                    <a:lnTo>
                      <a:pt x="304" y="9664"/>
                    </a:lnTo>
                    <a:lnTo>
                      <a:pt x="30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63" name="Google Shape;4463;p32"/>
              <p:cNvSpPr/>
              <p:nvPr/>
            </p:nvSpPr>
            <p:spPr>
              <a:xfrm>
                <a:off x="1018616" y="7006765"/>
                <a:ext cx="4374" cy="84549"/>
              </a:xfrm>
              <a:custGeom>
                <a:avLst/>
                <a:gdLst/>
                <a:ahLst/>
                <a:cxnLst/>
                <a:rect l="l" t="t" r="r" b="b"/>
                <a:pathLst>
                  <a:path w="305" h="5896" extrusionOk="0">
                    <a:moveTo>
                      <a:pt x="1" y="1"/>
                    </a:moveTo>
                    <a:lnTo>
                      <a:pt x="1" y="5896"/>
                    </a:lnTo>
                    <a:lnTo>
                      <a:pt x="304" y="5896"/>
                    </a:lnTo>
                    <a:lnTo>
                      <a:pt x="30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64" name="Google Shape;4464;p32"/>
              <p:cNvSpPr/>
              <p:nvPr/>
            </p:nvSpPr>
            <p:spPr>
              <a:xfrm>
                <a:off x="1018616" y="7868685"/>
                <a:ext cx="4374" cy="147300"/>
              </a:xfrm>
              <a:custGeom>
                <a:avLst/>
                <a:gdLst/>
                <a:ahLst/>
                <a:cxnLst/>
                <a:rect l="l" t="t" r="r" b="b"/>
                <a:pathLst>
                  <a:path w="305" h="10272" extrusionOk="0">
                    <a:moveTo>
                      <a:pt x="1" y="0"/>
                    </a:moveTo>
                    <a:lnTo>
                      <a:pt x="1" y="10271"/>
                    </a:lnTo>
                    <a:lnTo>
                      <a:pt x="304" y="10271"/>
                    </a:lnTo>
                    <a:lnTo>
                      <a:pt x="30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65" name="Google Shape;4465;p32"/>
              <p:cNvSpPr/>
              <p:nvPr/>
            </p:nvSpPr>
            <p:spPr>
              <a:xfrm>
                <a:off x="1018616" y="7249039"/>
                <a:ext cx="4374" cy="107220"/>
              </a:xfrm>
              <a:custGeom>
                <a:avLst/>
                <a:gdLst/>
                <a:ahLst/>
                <a:cxnLst/>
                <a:rect l="l" t="t" r="r" b="b"/>
                <a:pathLst>
                  <a:path w="305" h="7477" extrusionOk="0">
                    <a:moveTo>
                      <a:pt x="1" y="1"/>
                    </a:moveTo>
                    <a:lnTo>
                      <a:pt x="1" y="7476"/>
                    </a:lnTo>
                    <a:lnTo>
                      <a:pt x="304" y="7476"/>
                    </a:lnTo>
                    <a:lnTo>
                      <a:pt x="30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66" name="Google Shape;4466;p32"/>
              <p:cNvSpPr/>
              <p:nvPr/>
            </p:nvSpPr>
            <p:spPr>
              <a:xfrm>
                <a:off x="1018616" y="5708220"/>
                <a:ext cx="4374" cy="150785"/>
              </a:xfrm>
              <a:custGeom>
                <a:avLst/>
                <a:gdLst/>
                <a:ahLst/>
                <a:cxnLst/>
                <a:rect l="l" t="t" r="r" b="b"/>
                <a:pathLst>
                  <a:path w="305" h="10515" extrusionOk="0">
                    <a:moveTo>
                      <a:pt x="1" y="1"/>
                    </a:moveTo>
                    <a:lnTo>
                      <a:pt x="1" y="10515"/>
                    </a:lnTo>
                    <a:lnTo>
                      <a:pt x="304" y="10515"/>
                    </a:lnTo>
                    <a:lnTo>
                      <a:pt x="30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67" name="Google Shape;4467;p32"/>
              <p:cNvSpPr/>
              <p:nvPr/>
            </p:nvSpPr>
            <p:spPr>
              <a:xfrm>
                <a:off x="1018616" y="5583606"/>
                <a:ext cx="4374" cy="121144"/>
              </a:xfrm>
              <a:custGeom>
                <a:avLst/>
                <a:gdLst/>
                <a:ahLst/>
                <a:cxnLst/>
                <a:rect l="l" t="t" r="r" b="b"/>
                <a:pathLst>
                  <a:path w="305" h="8448" extrusionOk="0">
                    <a:moveTo>
                      <a:pt x="1" y="0"/>
                    </a:moveTo>
                    <a:lnTo>
                      <a:pt x="1" y="8448"/>
                    </a:lnTo>
                    <a:lnTo>
                      <a:pt x="304" y="8448"/>
                    </a:lnTo>
                    <a:lnTo>
                      <a:pt x="30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68" name="Google Shape;4468;p32"/>
              <p:cNvSpPr/>
              <p:nvPr/>
            </p:nvSpPr>
            <p:spPr>
              <a:xfrm>
                <a:off x="1018616" y="6016731"/>
                <a:ext cx="4374" cy="47078"/>
              </a:xfrm>
              <a:custGeom>
                <a:avLst/>
                <a:gdLst/>
                <a:ahLst/>
                <a:cxnLst/>
                <a:rect l="l" t="t" r="r" b="b"/>
                <a:pathLst>
                  <a:path w="305" h="3283" extrusionOk="0">
                    <a:moveTo>
                      <a:pt x="1" y="1"/>
                    </a:moveTo>
                    <a:lnTo>
                      <a:pt x="1" y="3283"/>
                    </a:lnTo>
                    <a:lnTo>
                      <a:pt x="304" y="3283"/>
                    </a:lnTo>
                    <a:lnTo>
                      <a:pt x="30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69" name="Google Shape;4469;p32"/>
              <p:cNvSpPr/>
              <p:nvPr/>
            </p:nvSpPr>
            <p:spPr>
              <a:xfrm>
                <a:off x="1018616" y="7711805"/>
                <a:ext cx="4374" cy="75844"/>
              </a:xfrm>
              <a:custGeom>
                <a:avLst/>
                <a:gdLst/>
                <a:ahLst/>
                <a:cxnLst/>
                <a:rect l="l" t="t" r="r" b="b"/>
                <a:pathLst>
                  <a:path w="305" h="5289" extrusionOk="0">
                    <a:moveTo>
                      <a:pt x="1" y="1"/>
                    </a:moveTo>
                    <a:lnTo>
                      <a:pt x="1" y="5288"/>
                    </a:lnTo>
                    <a:lnTo>
                      <a:pt x="304" y="5288"/>
                    </a:lnTo>
                    <a:lnTo>
                      <a:pt x="30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70" name="Google Shape;4470;p32"/>
              <p:cNvSpPr/>
              <p:nvPr/>
            </p:nvSpPr>
            <p:spPr>
              <a:xfrm>
                <a:off x="1018616" y="6325242"/>
                <a:ext cx="4374" cy="149925"/>
              </a:xfrm>
              <a:custGeom>
                <a:avLst/>
                <a:gdLst/>
                <a:ahLst/>
                <a:cxnLst/>
                <a:rect l="l" t="t" r="r" b="b"/>
                <a:pathLst>
                  <a:path w="305" h="10455" extrusionOk="0">
                    <a:moveTo>
                      <a:pt x="1" y="1"/>
                    </a:moveTo>
                    <a:lnTo>
                      <a:pt x="1" y="10454"/>
                    </a:lnTo>
                    <a:lnTo>
                      <a:pt x="304" y="10454"/>
                    </a:lnTo>
                    <a:lnTo>
                      <a:pt x="30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71" name="Google Shape;4471;p32"/>
              <p:cNvSpPr/>
              <p:nvPr/>
            </p:nvSpPr>
            <p:spPr>
              <a:xfrm>
                <a:off x="1018616" y="6478637"/>
                <a:ext cx="4374" cy="15702"/>
              </a:xfrm>
              <a:custGeom>
                <a:avLst/>
                <a:gdLst/>
                <a:ahLst/>
                <a:cxnLst/>
                <a:rect l="l" t="t" r="r" b="b"/>
                <a:pathLst>
                  <a:path w="305" h="1095" extrusionOk="0">
                    <a:moveTo>
                      <a:pt x="1" y="0"/>
                    </a:moveTo>
                    <a:lnTo>
                      <a:pt x="1" y="1094"/>
                    </a:lnTo>
                    <a:lnTo>
                      <a:pt x="304" y="1094"/>
                    </a:lnTo>
                    <a:lnTo>
                      <a:pt x="30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72" name="Google Shape;4472;p32"/>
              <p:cNvSpPr/>
              <p:nvPr/>
            </p:nvSpPr>
            <p:spPr>
              <a:xfrm>
                <a:off x="1018616" y="8019455"/>
                <a:ext cx="4374" cy="150785"/>
              </a:xfrm>
              <a:custGeom>
                <a:avLst/>
                <a:gdLst/>
                <a:ahLst/>
                <a:cxnLst/>
                <a:rect l="l" t="t" r="r" b="b"/>
                <a:pathLst>
                  <a:path w="305" h="10515" extrusionOk="0">
                    <a:moveTo>
                      <a:pt x="1" y="0"/>
                    </a:moveTo>
                    <a:lnTo>
                      <a:pt x="1" y="10514"/>
                    </a:lnTo>
                    <a:lnTo>
                      <a:pt x="304" y="10514"/>
                    </a:lnTo>
                    <a:lnTo>
                      <a:pt x="30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73" name="Google Shape;4473;p32"/>
              <p:cNvSpPr/>
              <p:nvPr/>
            </p:nvSpPr>
            <p:spPr>
              <a:xfrm>
                <a:off x="1172871" y="7249039"/>
                <a:ext cx="4374" cy="68861"/>
              </a:xfrm>
              <a:custGeom>
                <a:avLst/>
                <a:gdLst/>
                <a:ahLst/>
                <a:cxnLst/>
                <a:rect l="l" t="t" r="r" b="b"/>
                <a:pathLst>
                  <a:path w="305" h="4802" extrusionOk="0">
                    <a:moveTo>
                      <a:pt x="1" y="1"/>
                    </a:moveTo>
                    <a:lnTo>
                      <a:pt x="1" y="4741"/>
                    </a:lnTo>
                    <a:cubicBezTo>
                      <a:pt x="122" y="4741"/>
                      <a:pt x="183" y="4802"/>
                      <a:pt x="305" y="4802"/>
                    </a:cubicBezTo>
                    <a:lnTo>
                      <a:pt x="305"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74" name="Google Shape;4474;p32"/>
              <p:cNvSpPr/>
              <p:nvPr/>
            </p:nvSpPr>
            <p:spPr>
              <a:xfrm>
                <a:off x="1172871" y="8173711"/>
                <a:ext cx="4374" cy="6109"/>
              </a:xfrm>
              <a:custGeom>
                <a:avLst/>
                <a:gdLst/>
                <a:ahLst/>
                <a:cxnLst/>
                <a:rect l="l" t="t" r="r" b="b"/>
                <a:pathLst>
                  <a:path w="305" h="426" extrusionOk="0">
                    <a:moveTo>
                      <a:pt x="1" y="0"/>
                    </a:moveTo>
                    <a:lnTo>
                      <a:pt x="1" y="426"/>
                    </a:lnTo>
                    <a:lnTo>
                      <a:pt x="305" y="426"/>
                    </a:lnTo>
                    <a:lnTo>
                      <a:pt x="305"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75" name="Google Shape;4475;p32"/>
              <p:cNvSpPr/>
              <p:nvPr/>
            </p:nvSpPr>
            <p:spPr>
              <a:xfrm>
                <a:off x="1172871" y="6613720"/>
                <a:ext cx="4374" cy="15702"/>
              </a:xfrm>
              <a:custGeom>
                <a:avLst/>
                <a:gdLst/>
                <a:ahLst/>
                <a:cxnLst/>
                <a:rect l="l" t="t" r="r" b="b"/>
                <a:pathLst>
                  <a:path w="305" h="1095" extrusionOk="0">
                    <a:moveTo>
                      <a:pt x="305" y="0"/>
                    </a:moveTo>
                    <a:cubicBezTo>
                      <a:pt x="183" y="61"/>
                      <a:pt x="122" y="61"/>
                      <a:pt x="1" y="61"/>
                    </a:cubicBezTo>
                    <a:lnTo>
                      <a:pt x="1" y="1094"/>
                    </a:lnTo>
                    <a:lnTo>
                      <a:pt x="305" y="1094"/>
                    </a:lnTo>
                    <a:lnTo>
                      <a:pt x="305"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76" name="Google Shape;4476;p32"/>
              <p:cNvSpPr/>
              <p:nvPr/>
            </p:nvSpPr>
            <p:spPr>
              <a:xfrm>
                <a:off x="1172871" y="7907030"/>
                <a:ext cx="4374" cy="108955"/>
              </a:xfrm>
              <a:custGeom>
                <a:avLst/>
                <a:gdLst/>
                <a:ahLst/>
                <a:cxnLst/>
                <a:rect l="l" t="t" r="r" b="b"/>
                <a:pathLst>
                  <a:path w="305" h="7598" extrusionOk="0">
                    <a:moveTo>
                      <a:pt x="305" y="0"/>
                    </a:moveTo>
                    <a:cubicBezTo>
                      <a:pt x="183" y="61"/>
                      <a:pt x="122" y="61"/>
                      <a:pt x="1" y="61"/>
                    </a:cubicBezTo>
                    <a:lnTo>
                      <a:pt x="1" y="7597"/>
                    </a:lnTo>
                    <a:lnTo>
                      <a:pt x="305" y="7597"/>
                    </a:lnTo>
                    <a:lnTo>
                      <a:pt x="305"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77" name="Google Shape;4477;p32"/>
              <p:cNvSpPr/>
              <p:nvPr/>
            </p:nvSpPr>
            <p:spPr>
              <a:xfrm>
                <a:off x="1172871" y="7557550"/>
                <a:ext cx="4374" cy="149925"/>
              </a:xfrm>
              <a:custGeom>
                <a:avLst/>
                <a:gdLst/>
                <a:ahLst/>
                <a:cxnLst/>
                <a:rect l="l" t="t" r="r" b="b"/>
                <a:pathLst>
                  <a:path w="305" h="10455" extrusionOk="0">
                    <a:moveTo>
                      <a:pt x="1" y="1"/>
                    </a:moveTo>
                    <a:lnTo>
                      <a:pt x="1" y="10454"/>
                    </a:lnTo>
                    <a:lnTo>
                      <a:pt x="305" y="10454"/>
                    </a:lnTo>
                    <a:lnTo>
                      <a:pt x="305"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78" name="Google Shape;4478;p32"/>
              <p:cNvSpPr/>
              <p:nvPr/>
            </p:nvSpPr>
            <p:spPr>
              <a:xfrm>
                <a:off x="1172871" y="6787147"/>
                <a:ext cx="4374" cy="99362"/>
              </a:xfrm>
              <a:custGeom>
                <a:avLst/>
                <a:gdLst/>
                <a:ahLst/>
                <a:cxnLst/>
                <a:rect l="l" t="t" r="r" b="b"/>
                <a:pathLst>
                  <a:path w="305" h="6929" extrusionOk="0">
                    <a:moveTo>
                      <a:pt x="1" y="0"/>
                    </a:moveTo>
                    <a:lnTo>
                      <a:pt x="1" y="6929"/>
                    </a:lnTo>
                    <a:lnTo>
                      <a:pt x="305" y="6929"/>
                    </a:lnTo>
                    <a:lnTo>
                      <a:pt x="305"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79" name="Google Shape;4479;p32"/>
              <p:cNvSpPr/>
              <p:nvPr/>
            </p:nvSpPr>
            <p:spPr>
              <a:xfrm>
                <a:off x="1172871" y="5862476"/>
                <a:ext cx="4374" cy="150785"/>
              </a:xfrm>
              <a:custGeom>
                <a:avLst/>
                <a:gdLst/>
                <a:ahLst/>
                <a:cxnLst/>
                <a:rect l="l" t="t" r="r" b="b"/>
                <a:pathLst>
                  <a:path w="305" h="10515" extrusionOk="0">
                    <a:moveTo>
                      <a:pt x="1" y="1"/>
                    </a:moveTo>
                    <a:lnTo>
                      <a:pt x="1" y="10515"/>
                    </a:lnTo>
                    <a:lnTo>
                      <a:pt x="305" y="10515"/>
                    </a:lnTo>
                    <a:lnTo>
                      <a:pt x="305"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80" name="Google Shape;4480;p32"/>
              <p:cNvSpPr/>
              <p:nvPr/>
            </p:nvSpPr>
            <p:spPr>
              <a:xfrm>
                <a:off x="1172871" y="6632892"/>
                <a:ext cx="4374" cy="150785"/>
              </a:xfrm>
              <a:custGeom>
                <a:avLst/>
                <a:gdLst/>
                <a:ahLst/>
                <a:cxnLst/>
                <a:rect l="l" t="t" r="r" b="b"/>
                <a:pathLst>
                  <a:path w="305" h="10515" extrusionOk="0">
                    <a:moveTo>
                      <a:pt x="1" y="0"/>
                    </a:moveTo>
                    <a:lnTo>
                      <a:pt x="1" y="10514"/>
                    </a:lnTo>
                    <a:lnTo>
                      <a:pt x="305" y="10514"/>
                    </a:lnTo>
                    <a:lnTo>
                      <a:pt x="305"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81" name="Google Shape;4481;p32"/>
              <p:cNvSpPr/>
              <p:nvPr/>
            </p:nvSpPr>
            <p:spPr>
              <a:xfrm>
                <a:off x="1172871" y="6325242"/>
                <a:ext cx="4374" cy="130752"/>
              </a:xfrm>
              <a:custGeom>
                <a:avLst/>
                <a:gdLst/>
                <a:ahLst/>
                <a:cxnLst/>
                <a:rect l="l" t="t" r="r" b="b"/>
                <a:pathLst>
                  <a:path w="305" h="9118" extrusionOk="0">
                    <a:moveTo>
                      <a:pt x="1" y="1"/>
                    </a:moveTo>
                    <a:lnTo>
                      <a:pt x="1" y="9056"/>
                    </a:lnTo>
                    <a:cubicBezTo>
                      <a:pt x="122" y="9056"/>
                      <a:pt x="183" y="9117"/>
                      <a:pt x="305" y="9117"/>
                    </a:cubicBezTo>
                    <a:lnTo>
                      <a:pt x="305"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82" name="Google Shape;4482;p32"/>
              <p:cNvSpPr/>
              <p:nvPr/>
            </p:nvSpPr>
            <p:spPr>
              <a:xfrm>
                <a:off x="1172871" y="5708220"/>
                <a:ext cx="4374" cy="150785"/>
              </a:xfrm>
              <a:custGeom>
                <a:avLst/>
                <a:gdLst/>
                <a:ahLst/>
                <a:cxnLst/>
                <a:rect l="l" t="t" r="r" b="b"/>
                <a:pathLst>
                  <a:path w="305" h="10515" extrusionOk="0">
                    <a:moveTo>
                      <a:pt x="1" y="1"/>
                    </a:moveTo>
                    <a:lnTo>
                      <a:pt x="1" y="10515"/>
                    </a:lnTo>
                    <a:lnTo>
                      <a:pt x="305" y="10515"/>
                    </a:lnTo>
                    <a:lnTo>
                      <a:pt x="305"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83" name="Google Shape;4483;p32"/>
              <p:cNvSpPr/>
              <p:nvPr/>
            </p:nvSpPr>
            <p:spPr>
              <a:xfrm>
                <a:off x="1172871" y="7711805"/>
                <a:ext cx="4374" cy="37499"/>
              </a:xfrm>
              <a:custGeom>
                <a:avLst/>
                <a:gdLst/>
                <a:ahLst/>
                <a:cxnLst/>
                <a:rect l="l" t="t" r="r" b="b"/>
                <a:pathLst>
                  <a:path w="305" h="2615" extrusionOk="0">
                    <a:moveTo>
                      <a:pt x="1" y="1"/>
                    </a:moveTo>
                    <a:lnTo>
                      <a:pt x="1" y="2554"/>
                    </a:lnTo>
                    <a:cubicBezTo>
                      <a:pt x="122" y="2554"/>
                      <a:pt x="183" y="2554"/>
                      <a:pt x="305" y="2614"/>
                    </a:cubicBezTo>
                    <a:lnTo>
                      <a:pt x="305"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84" name="Google Shape;4484;p32"/>
              <p:cNvSpPr/>
              <p:nvPr/>
            </p:nvSpPr>
            <p:spPr>
              <a:xfrm>
                <a:off x="1172871" y="6016731"/>
                <a:ext cx="4374" cy="7858"/>
              </a:xfrm>
              <a:custGeom>
                <a:avLst/>
                <a:gdLst/>
                <a:ahLst/>
                <a:cxnLst/>
                <a:rect l="l" t="t" r="r" b="b"/>
                <a:pathLst>
                  <a:path w="305" h="548" extrusionOk="0">
                    <a:moveTo>
                      <a:pt x="1" y="1"/>
                    </a:moveTo>
                    <a:lnTo>
                      <a:pt x="1" y="548"/>
                    </a:lnTo>
                    <a:lnTo>
                      <a:pt x="305" y="548"/>
                    </a:lnTo>
                    <a:lnTo>
                      <a:pt x="305"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85" name="Google Shape;4485;p32"/>
              <p:cNvSpPr/>
              <p:nvPr/>
            </p:nvSpPr>
            <p:spPr>
              <a:xfrm>
                <a:off x="1172871" y="6183190"/>
                <a:ext cx="4374" cy="137721"/>
              </a:xfrm>
              <a:custGeom>
                <a:avLst/>
                <a:gdLst/>
                <a:ahLst/>
                <a:cxnLst/>
                <a:rect l="l" t="t" r="r" b="b"/>
                <a:pathLst>
                  <a:path w="305" h="9604" extrusionOk="0">
                    <a:moveTo>
                      <a:pt x="1" y="1"/>
                    </a:moveTo>
                    <a:lnTo>
                      <a:pt x="1" y="9603"/>
                    </a:lnTo>
                    <a:lnTo>
                      <a:pt x="305" y="9603"/>
                    </a:lnTo>
                    <a:lnTo>
                      <a:pt x="305"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86" name="Google Shape;4486;p32"/>
              <p:cNvSpPr/>
              <p:nvPr/>
            </p:nvSpPr>
            <p:spPr>
              <a:xfrm>
                <a:off x="1172871" y="7095658"/>
                <a:ext cx="4374" cy="149910"/>
              </a:xfrm>
              <a:custGeom>
                <a:avLst/>
                <a:gdLst/>
                <a:ahLst/>
                <a:cxnLst/>
                <a:rect l="l" t="t" r="r" b="b"/>
                <a:pathLst>
                  <a:path w="305" h="10454" extrusionOk="0">
                    <a:moveTo>
                      <a:pt x="1" y="1"/>
                    </a:moveTo>
                    <a:lnTo>
                      <a:pt x="1" y="10454"/>
                    </a:lnTo>
                    <a:lnTo>
                      <a:pt x="305" y="10454"/>
                    </a:lnTo>
                    <a:lnTo>
                      <a:pt x="305"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87" name="Google Shape;4487;p32"/>
              <p:cNvSpPr/>
              <p:nvPr/>
            </p:nvSpPr>
            <p:spPr>
              <a:xfrm>
                <a:off x="1172871" y="8338420"/>
                <a:ext cx="4374" cy="139457"/>
              </a:xfrm>
              <a:custGeom>
                <a:avLst/>
                <a:gdLst/>
                <a:ahLst/>
                <a:cxnLst/>
                <a:rect l="l" t="t" r="r" b="b"/>
                <a:pathLst>
                  <a:path w="305" h="9725" extrusionOk="0">
                    <a:moveTo>
                      <a:pt x="1" y="1"/>
                    </a:moveTo>
                    <a:lnTo>
                      <a:pt x="1" y="9725"/>
                    </a:lnTo>
                    <a:lnTo>
                      <a:pt x="305" y="9725"/>
                    </a:lnTo>
                    <a:lnTo>
                      <a:pt x="305"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88" name="Google Shape;4488;p32"/>
              <p:cNvSpPr/>
              <p:nvPr/>
            </p:nvSpPr>
            <p:spPr>
              <a:xfrm>
                <a:off x="1172871" y="8019455"/>
                <a:ext cx="4374" cy="150785"/>
              </a:xfrm>
              <a:custGeom>
                <a:avLst/>
                <a:gdLst/>
                <a:ahLst/>
                <a:cxnLst/>
                <a:rect l="l" t="t" r="r" b="b"/>
                <a:pathLst>
                  <a:path w="305" h="10515" extrusionOk="0">
                    <a:moveTo>
                      <a:pt x="1" y="0"/>
                    </a:moveTo>
                    <a:lnTo>
                      <a:pt x="1" y="10514"/>
                    </a:lnTo>
                    <a:lnTo>
                      <a:pt x="305" y="10514"/>
                    </a:lnTo>
                    <a:lnTo>
                      <a:pt x="305"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89" name="Google Shape;4489;p32"/>
              <p:cNvSpPr/>
              <p:nvPr/>
            </p:nvSpPr>
            <p:spPr>
              <a:xfrm>
                <a:off x="1172871" y="7045110"/>
                <a:ext cx="4374" cy="46203"/>
              </a:xfrm>
              <a:custGeom>
                <a:avLst/>
                <a:gdLst/>
                <a:ahLst/>
                <a:cxnLst/>
                <a:rect l="l" t="t" r="r" b="b"/>
                <a:pathLst>
                  <a:path w="305" h="3222" extrusionOk="0">
                    <a:moveTo>
                      <a:pt x="305" y="1"/>
                    </a:moveTo>
                    <a:cubicBezTo>
                      <a:pt x="183" y="1"/>
                      <a:pt x="122" y="1"/>
                      <a:pt x="1" y="61"/>
                    </a:cubicBezTo>
                    <a:lnTo>
                      <a:pt x="1" y="3222"/>
                    </a:lnTo>
                    <a:lnTo>
                      <a:pt x="305" y="3222"/>
                    </a:lnTo>
                    <a:lnTo>
                      <a:pt x="305"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90" name="Google Shape;4490;p32"/>
              <p:cNvSpPr/>
              <p:nvPr/>
            </p:nvSpPr>
            <p:spPr>
              <a:xfrm>
                <a:off x="1172871" y="7476500"/>
                <a:ext cx="4374" cy="77579"/>
              </a:xfrm>
              <a:custGeom>
                <a:avLst/>
                <a:gdLst/>
                <a:ahLst/>
                <a:cxnLst/>
                <a:rect l="l" t="t" r="r" b="b"/>
                <a:pathLst>
                  <a:path w="305" h="5410" extrusionOk="0">
                    <a:moveTo>
                      <a:pt x="1" y="1"/>
                    </a:moveTo>
                    <a:lnTo>
                      <a:pt x="1" y="5410"/>
                    </a:lnTo>
                    <a:lnTo>
                      <a:pt x="305" y="5410"/>
                    </a:lnTo>
                    <a:lnTo>
                      <a:pt x="305"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91" name="Google Shape;4491;p32"/>
              <p:cNvSpPr/>
              <p:nvPr/>
            </p:nvSpPr>
            <p:spPr>
              <a:xfrm>
                <a:off x="1172871" y="5583606"/>
                <a:ext cx="4374" cy="121144"/>
              </a:xfrm>
              <a:custGeom>
                <a:avLst/>
                <a:gdLst/>
                <a:ahLst/>
                <a:cxnLst/>
                <a:rect l="l" t="t" r="r" b="b"/>
                <a:pathLst>
                  <a:path w="305" h="8448" extrusionOk="0">
                    <a:moveTo>
                      <a:pt x="1" y="0"/>
                    </a:moveTo>
                    <a:lnTo>
                      <a:pt x="1" y="8448"/>
                    </a:lnTo>
                    <a:lnTo>
                      <a:pt x="305" y="8448"/>
                    </a:lnTo>
                    <a:lnTo>
                      <a:pt x="305"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92" name="Google Shape;4492;p32"/>
              <p:cNvSpPr/>
              <p:nvPr/>
            </p:nvSpPr>
            <p:spPr>
              <a:xfrm>
                <a:off x="1327126" y="7249039"/>
                <a:ext cx="3499" cy="150785"/>
              </a:xfrm>
              <a:custGeom>
                <a:avLst/>
                <a:gdLst/>
                <a:ahLst/>
                <a:cxnLst/>
                <a:rect l="l" t="t" r="r" b="b"/>
                <a:pathLst>
                  <a:path w="244" h="10515" extrusionOk="0">
                    <a:moveTo>
                      <a:pt x="1" y="1"/>
                    </a:moveTo>
                    <a:lnTo>
                      <a:pt x="1" y="10515"/>
                    </a:lnTo>
                    <a:lnTo>
                      <a:pt x="244" y="10515"/>
                    </a:lnTo>
                    <a:lnTo>
                      <a:pt x="24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93" name="Google Shape;4493;p32"/>
              <p:cNvSpPr/>
              <p:nvPr/>
            </p:nvSpPr>
            <p:spPr>
              <a:xfrm>
                <a:off x="1327126" y="6016731"/>
                <a:ext cx="3499" cy="149925"/>
              </a:xfrm>
              <a:custGeom>
                <a:avLst/>
                <a:gdLst/>
                <a:ahLst/>
                <a:cxnLst/>
                <a:rect l="l" t="t" r="r" b="b"/>
                <a:pathLst>
                  <a:path w="244" h="10455" extrusionOk="0">
                    <a:moveTo>
                      <a:pt x="1" y="1"/>
                    </a:moveTo>
                    <a:lnTo>
                      <a:pt x="1" y="10454"/>
                    </a:lnTo>
                    <a:lnTo>
                      <a:pt x="244" y="10454"/>
                    </a:lnTo>
                    <a:lnTo>
                      <a:pt x="24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94" name="Google Shape;4494;p32"/>
              <p:cNvSpPr/>
              <p:nvPr/>
            </p:nvSpPr>
            <p:spPr>
              <a:xfrm>
                <a:off x="1327126" y="6325242"/>
                <a:ext cx="3499" cy="149925"/>
              </a:xfrm>
              <a:custGeom>
                <a:avLst/>
                <a:gdLst/>
                <a:ahLst/>
                <a:cxnLst/>
                <a:rect l="l" t="t" r="r" b="b"/>
                <a:pathLst>
                  <a:path w="244" h="10455" extrusionOk="0">
                    <a:moveTo>
                      <a:pt x="1" y="1"/>
                    </a:moveTo>
                    <a:lnTo>
                      <a:pt x="1" y="10454"/>
                    </a:lnTo>
                    <a:lnTo>
                      <a:pt x="244" y="10454"/>
                    </a:lnTo>
                    <a:lnTo>
                      <a:pt x="24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95" name="Google Shape;4495;p32"/>
              <p:cNvSpPr/>
              <p:nvPr/>
            </p:nvSpPr>
            <p:spPr>
              <a:xfrm>
                <a:off x="1327126" y="6478637"/>
                <a:ext cx="3499" cy="150785"/>
              </a:xfrm>
              <a:custGeom>
                <a:avLst/>
                <a:gdLst/>
                <a:ahLst/>
                <a:cxnLst/>
                <a:rect l="l" t="t" r="r" b="b"/>
                <a:pathLst>
                  <a:path w="244" h="10515" extrusionOk="0">
                    <a:moveTo>
                      <a:pt x="1" y="0"/>
                    </a:moveTo>
                    <a:lnTo>
                      <a:pt x="1" y="10514"/>
                    </a:lnTo>
                    <a:lnTo>
                      <a:pt x="244" y="10514"/>
                    </a:lnTo>
                    <a:lnTo>
                      <a:pt x="24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96" name="Google Shape;4496;p32"/>
              <p:cNvSpPr/>
              <p:nvPr/>
            </p:nvSpPr>
            <p:spPr>
              <a:xfrm>
                <a:off x="1327126" y="8019455"/>
                <a:ext cx="3499" cy="150785"/>
              </a:xfrm>
              <a:custGeom>
                <a:avLst/>
                <a:gdLst/>
                <a:ahLst/>
                <a:cxnLst/>
                <a:rect l="l" t="t" r="r" b="b"/>
                <a:pathLst>
                  <a:path w="244" h="10515" extrusionOk="0">
                    <a:moveTo>
                      <a:pt x="1" y="0"/>
                    </a:moveTo>
                    <a:lnTo>
                      <a:pt x="1" y="10514"/>
                    </a:lnTo>
                    <a:lnTo>
                      <a:pt x="244" y="10514"/>
                    </a:lnTo>
                    <a:lnTo>
                      <a:pt x="24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97" name="Google Shape;4497;p32"/>
              <p:cNvSpPr/>
              <p:nvPr/>
            </p:nvSpPr>
            <p:spPr>
              <a:xfrm>
                <a:off x="1327126" y="5862476"/>
                <a:ext cx="3499" cy="150785"/>
              </a:xfrm>
              <a:custGeom>
                <a:avLst/>
                <a:gdLst/>
                <a:ahLst/>
                <a:cxnLst/>
                <a:rect l="l" t="t" r="r" b="b"/>
                <a:pathLst>
                  <a:path w="244" h="10515" extrusionOk="0">
                    <a:moveTo>
                      <a:pt x="1" y="1"/>
                    </a:moveTo>
                    <a:lnTo>
                      <a:pt x="1" y="10515"/>
                    </a:lnTo>
                    <a:lnTo>
                      <a:pt x="244" y="10515"/>
                    </a:lnTo>
                    <a:lnTo>
                      <a:pt x="24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98" name="Google Shape;4498;p32"/>
              <p:cNvSpPr/>
              <p:nvPr/>
            </p:nvSpPr>
            <p:spPr>
              <a:xfrm>
                <a:off x="1327126" y="7095658"/>
                <a:ext cx="3499" cy="149910"/>
              </a:xfrm>
              <a:custGeom>
                <a:avLst/>
                <a:gdLst/>
                <a:ahLst/>
                <a:cxnLst/>
                <a:rect l="l" t="t" r="r" b="b"/>
                <a:pathLst>
                  <a:path w="244" h="10454" extrusionOk="0">
                    <a:moveTo>
                      <a:pt x="1" y="1"/>
                    </a:moveTo>
                    <a:lnTo>
                      <a:pt x="1" y="10454"/>
                    </a:lnTo>
                    <a:lnTo>
                      <a:pt x="244" y="10454"/>
                    </a:lnTo>
                    <a:lnTo>
                      <a:pt x="24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99" name="Google Shape;4499;p32"/>
              <p:cNvSpPr/>
              <p:nvPr/>
            </p:nvSpPr>
            <p:spPr>
              <a:xfrm>
                <a:off x="1327126" y="7403294"/>
                <a:ext cx="3499" cy="150785"/>
              </a:xfrm>
              <a:custGeom>
                <a:avLst/>
                <a:gdLst/>
                <a:ahLst/>
                <a:cxnLst/>
                <a:rect l="l" t="t" r="r" b="b"/>
                <a:pathLst>
                  <a:path w="244" h="10515" extrusionOk="0">
                    <a:moveTo>
                      <a:pt x="1" y="1"/>
                    </a:moveTo>
                    <a:lnTo>
                      <a:pt x="1" y="10515"/>
                    </a:lnTo>
                    <a:lnTo>
                      <a:pt x="244" y="10515"/>
                    </a:lnTo>
                    <a:lnTo>
                      <a:pt x="24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00" name="Google Shape;4500;p32"/>
              <p:cNvSpPr/>
              <p:nvPr/>
            </p:nvSpPr>
            <p:spPr>
              <a:xfrm>
                <a:off x="1327126" y="6787147"/>
                <a:ext cx="3499" cy="149910"/>
              </a:xfrm>
              <a:custGeom>
                <a:avLst/>
                <a:gdLst/>
                <a:ahLst/>
                <a:cxnLst/>
                <a:rect l="l" t="t" r="r" b="b"/>
                <a:pathLst>
                  <a:path w="244" h="10454" extrusionOk="0">
                    <a:moveTo>
                      <a:pt x="1" y="0"/>
                    </a:moveTo>
                    <a:lnTo>
                      <a:pt x="1" y="10454"/>
                    </a:lnTo>
                    <a:lnTo>
                      <a:pt x="244" y="10454"/>
                    </a:lnTo>
                    <a:lnTo>
                      <a:pt x="24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01" name="Google Shape;4501;p32"/>
              <p:cNvSpPr/>
              <p:nvPr/>
            </p:nvSpPr>
            <p:spPr>
              <a:xfrm>
                <a:off x="1327126" y="5583606"/>
                <a:ext cx="3499" cy="121144"/>
              </a:xfrm>
              <a:custGeom>
                <a:avLst/>
                <a:gdLst/>
                <a:ahLst/>
                <a:cxnLst/>
                <a:rect l="l" t="t" r="r" b="b"/>
                <a:pathLst>
                  <a:path w="244" h="8448" extrusionOk="0">
                    <a:moveTo>
                      <a:pt x="1" y="0"/>
                    </a:moveTo>
                    <a:lnTo>
                      <a:pt x="1" y="8448"/>
                    </a:lnTo>
                    <a:lnTo>
                      <a:pt x="244" y="8448"/>
                    </a:lnTo>
                    <a:lnTo>
                      <a:pt x="24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02" name="Google Shape;4502;p32"/>
              <p:cNvSpPr/>
              <p:nvPr/>
            </p:nvSpPr>
            <p:spPr>
              <a:xfrm>
                <a:off x="1327126" y="6632892"/>
                <a:ext cx="3499" cy="150785"/>
              </a:xfrm>
              <a:custGeom>
                <a:avLst/>
                <a:gdLst/>
                <a:ahLst/>
                <a:cxnLst/>
                <a:rect l="l" t="t" r="r" b="b"/>
                <a:pathLst>
                  <a:path w="244" h="10515" extrusionOk="0">
                    <a:moveTo>
                      <a:pt x="1" y="0"/>
                    </a:moveTo>
                    <a:lnTo>
                      <a:pt x="1" y="10514"/>
                    </a:lnTo>
                    <a:lnTo>
                      <a:pt x="244" y="10514"/>
                    </a:lnTo>
                    <a:lnTo>
                      <a:pt x="24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03" name="Google Shape;4503;p32"/>
              <p:cNvSpPr/>
              <p:nvPr/>
            </p:nvSpPr>
            <p:spPr>
              <a:xfrm>
                <a:off x="1327126" y="8173711"/>
                <a:ext cx="3499" cy="150785"/>
              </a:xfrm>
              <a:custGeom>
                <a:avLst/>
                <a:gdLst/>
                <a:ahLst/>
                <a:cxnLst/>
                <a:rect l="l" t="t" r="r" b="b"/>
                <a:pathLst>
                  <a:path w="244" h="10515" extrusionOk="0">
                    <a:moveTo>
                      <a:pt x="1" y="0"/>
                    </a:moveTo>
                    <a:lnTo>
                      <a:pt x="1" y="10514"/>
                    </a:lnTo>
                    <a:lnTo>
                      <a:pt x="244" y="10514"/>
                    </a:lnTo>
                    <a:lnTo>
                      <a:pt x="24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04" name="Google Shape;4504;p32"/>
              <p:cNvSpPr/>
              <p:nvPr/>
            </p:nvSpPr>
            <p:spPr>
              <a:xfrm>
                <a:off x="1327126" y="8327966"/>
                <a:ext cx="3499" cy="149910"/>
              </a:xfrm>
              <a:custGeom>
                <a:avLst/>
                <a:gdLst/>
                <a:ahLst/>
                <a:cxnLst/>
                <a:rect l="l" t="t" r="r" b="b"/>
                <a:pathLst>
                  <a:path w="244" h="10454" extrusionOk="0">
                    <a:moveTo>
                      <a:pt x="1" y="0"/>
                    </a:moveTo>
                    <a:lnTo>
                      <a:pt x="1" y="10454"/>
                    </a:lnTo>
                    <a:lnTo>
                      <a:pt x="244" y="10454"/>
                    </a:lnTo>
                    <a:lnTo>
                      <a:pt x="24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05" name="Google Shape;4505;p32"/>
              <p:cNvSpPr/>
              <p:nvPr/>
            </p:nvSpPr>
            <p:spPr>
              <a:xfrm>
                <a:off x="1327126" y="7557550"/>
                <a:ext cx="3499" cy="149925"/>
              </a:xfrm>
              <a:custGeom>
                <a:avLst/>
                <a:gdLst/>
                <a:ahLst/>
                <a:cxnLst/>
                <a:rect l="l" t="t" r="r" b="b"/>
                <a:pathLst>
                  <a:path w="244" h="10455" extrusionOk="0">
                    <a:moveTo>
                      <a:pt x="1" y="1"/>
                    </a:moveTo>
                    <a:lnTo>
                      <a:pt x="1" y="10454"/>
                    </a:lnTo>
                    <a:lnTo>
                      <a:pt x="244" y="10454"/>
                    </a:lnTo>
                    <a:lnTo>
                      <a:pt x="24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06" name="Google Shape;4506;p32"/>
              <p:cNvSpPr/>
              <p:nvPr/>
            </p:nvSpPr>
            <p:spPr>
              <a:xfrm>
                <a:off x="1327126" y="6170986"/>
                <a:ext cx="3499" cy="149925"/>
              </a:xfrm>
              <a:custGeom>
                <a:avLst/>
                <a:gdLst/>
                <a:ahLst/>
                <a:cxnLst/>
                <a:rect l="l" t="t" r="r" b="b"/>
                <a:pathLst>
                  <a:path w="244" h="10455" extrusionOk="0">
                    <a:moveTo>
                      <a:pt x="1" y="1"/>
                    </a:moveTo>
                    <a:lnTo>
                      <a:pt x="1" y="10454"/>
                    </a:lnTo>
                    <a:lnTo>
                      <a:pt x="244" y="10454"/>
                    </a:lnTo>
                    <a:lnTo>
                      <a:pt x="24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07" name="Google Shape;4507;p32"/>
              <p:cNvSpPr/>
              <p:nvPr/>
            </p:nvSpPr>
            <p:spPr>
              <a:xfrm>
                <a:off x="1327126" y="5708220"/>
                <a:ext cx="3499" cy="150785"/>
              </a:xfrm>
              <a:custGeom>
                <a:avLst/>
                <a:gdLst/>
                <a:ahLst/>
                <a:cxnLst/>
                <a:rect l="l" t="t" r="r" b="b"/>
                <a:pathLst>
                  <a:path w="244" h="10515" extrusionOk="0">
                    <a:moveTo>
                      <a:pt x="1" y="1"/>
                    </a:moveTo>
                    <a:lnTo>
                      <a:pt x="1" y="10515"/>
                    </a:lnTo>
                    <a:lnTo>
                      <a:pt x="244" y="10515"/>
                    </a:lnTo>
                    <a:lnTo>
                      <a:pt x="24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08" name="Google Shape;4508;p32"/>
              <p:cNvSpPr/>
              <p:nvPr/>
            </p:nvSpPr>
            <p:spPr>
              <a:xfrm>
                <a:off x="1327126" y="7711805"/>
                <a:ext cx="3499" cy="149925"/>
              </a:xfrm>
              <a:custGeom>
                <a:avLst/>
                <a:gdLst/>
                <a:ahLst/>
                <a:cxnLst/>
                <a:rect l="l" t="t" r="r" b="b"/>
                <a:pathLst>
                  <a:path w="244" h="10455" extrusionOk="0">
                    <a:moveTo>
                      <a:pt x="1" y="1"/>
                    </a:moveTo>
                    <a:lnTo>
                      <a:pt x="1" y="10454"/>
                    </a:lnTo>
                    <a:lnTo>
                      <a:pt x="244" y="10454"/>
                    </a:lnTo>
                    <a:lnTo>
                      <a:pt x="24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09" name="Google Shape;4509;p32"/>
              <p:cNvSpPr/>
              <p:nvPr/>
            </p:nvSpPr>
            <p:spPr>
              <a:xfrm>
                <a:off x="1327126" y="7866075"/>
                <a:ext cx="3499" cy="149910"/>
              </a:xfrm>
              <a:custGeom>
                <a:avLst/>
                <a:gdLst/>
                <a:ahLst/>
                <a:cxnLst/>
                <a:rect l="l" t="t" r="r" b="b"/>
                <a:pathLst>
                  <a:path w="244" h="10454" extrusionOk="0">
                    <a:moveTo>
                      <a:pt x="1" y="0"/>
                    </a:moveTo>
                    <a:lnTo>
                      <a:pt x="1" y="10453"/>
                    </a:lnTo>
                    <a:lnTo>
                      <a:pt x="244" y="10453"/>
                    </a:lnTo>
                    <a:lnTo>
                      <a:pt x="24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10" name="Google Shape;4510;p32"/>
              <p:cNvSpPr/>
              <p:nvPr/>
            </p:nvSpPr>
            <p:spPr>
              <a:xfrm>
                <a:off x="1327126" y="6941403"/>
                <a:ext cx="3499" cy="149910"/>
              </a:xfrm>
              <a:custGeom>
                <a:avLst/>
                <a:gdLst/>
                <a:ahLst/>
                <a:cxnLst/>
                <a:rect l="l" t="t" r="r" b="b"/>
                <a:pathLst>
                  <a:path w="244" h="10454" extrusionOk="0">
                    <a:moveTo>
                      <a:pt x="1" y="0"/>
                    </a:moveTo>
                    <a:lnTo>
                      <a:pt x="1" y="10454"/>
                    </a:lnTo>
                    <a:lnTo>
                      <a:pt x="244" y="10454"/>
                    </a:lnTo>
                    <a:lnTo>
                      <a:pt x="24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11" name="Google Shape;4511;p32"/>
              <p:cNvSpPr/>
              <p:nvPr/>
            </p:nvSpPr>
            <p:spPr>
              <a:xfrm>
                <a:off x="1481382" y="8019455"/>
                <a:ext cx="3499" cy="150785"/>
              </a:xfrm>
              <a:custGeom>
                <a:avLst/>
                <a:gdLst/>
                <a:ahLst/>
                <a:cxnLst/>
                <a:rect l="l" t="t" r="r" b="b"/>
                <a:pathLst>
                  <a:path w="244" h="10515" extrusionOk="0">
                    <a:moveTo>
                      <a:pt x="1" y="0"/>
                    </a:moveTo>
                    <a:lnTo>
                      <a:pt x="1" y="10514"/>
                    </a:lnTo>
                    <a:lnTo>
                      <a:pt x="244" y="10514"/>
                    </a:lnTo>
                    <a:lnTo>
                      <a:pt x="24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12" name="Google Shape;4512;p32"/>
              <p:cNvSpPr/>
              <p:nvPr/>
            </p:nvSpPr>
            <p:spPr>
              <a:xfrm>
                <a:off x="1481382" y="7711805"/>
                <a:ext cx="3499" cy="149925"/>
              </a:xfrm>
              <a:custGeom>
                <a:avLst/>
                <a:gdLst/>
                <a:ahLst/>
                <a:cxnLst/>
                <a:rect l="l" t="t" r="r" b="b"/>
                <a:pathLst>
                  <a:path w="244" h="10455" extrusionOk="0">
                    <a:moveTo>
                      <a:pt x="1" y="1"/>
                    </a:moveTo>
                    <a:lnTo>
                      <a:pt x="1" y="10454"/>
                    </a:lnTo>
                    <a:lnTo>
                      <a:pt x="244" y="10454"/>
                    </a:lnTo>
                    <a:lnTo>
                      <a:pt x="24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13" name="Google Shape;4513;p32"/>
              <p:cNvSpPr/>
              <p:nvPr/>
            </p:nvSpPr>
            <p:spPr>
              <a:xfrm>
                <a:off x="1481382" y="6325242"/>
                <a:ext cx="3499" cy="149925"/>
              </a:xfrm>
              <a:custGeom>
                <a:avLst/>
                <a:gdLst/>
                <a:ahLst/>
                <a:cxnLst/>
                <a:rect l="l" t="t" r="r" b="b"/>
                <a:pathLst>
                  <a:path w="244" h="10455" extrusionOk="0">
                    <a:moveTo>
                      <a:pt x="1" y="1"/>
                    </a:moveTo>
                    <a:lnTo>
                      <a:pt x="1" y="10454"/>
                    </a:lnTo>
                    <a:lnTo>
                      <a:pt x="244" y="10454"/>
                    </a:lnTo>
                    <a:lnTo>
                      <a:pt x="24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14" name="Google Shape;4514;p32"/>
              <p:cNvSpPr/>
              <p:nvPr/>
            </p:nvSpPr>
            <p:spPr>
              <a:xfrm>
                <a:off x="1481382" y="7866075"/>
                <a:ext cx="3499" cy="149910"/>
              </a:xfrm>
              <a:custGeom>
                <a:avLst/>
                <a:gdLst/>
                <a:ahLst/>
                <a:cxnLst/>
                <a:rect l="l" t="t" r="r" b="b"/>
                <a:pathLst>
                  <a:path w="244" h="10454" extrusionOk="0">
                    <a:moveTo>
                      <a:pt x="1" y="0"/>
                    </a:moveTo>
                    <a:lnTo>
                      <a:pt x="1" y="10453"/>
                    </a:lnTo>
                    <a:lnTo>
                      <a:pt x="244" y="10453"/>
                    </a:lnTo>
                    <a:lnTo>
                      <a:pt x="24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15" name="Google Shape;4515;p32"/>
              <p:cNvSpPr/>
              <p:nvPr/>
            </p:nvSpPr>
            <p:spPr>
              <a:xfrm>
                <a:off x="1481382" y="7403294"/>
                <a:ext cx="3499" cy="150785"/>
              </a:xfrm>
              <a:custGeom>
                <a:avLst/>
                <a:gdLst/>
                <a:ahLst/>
                <a:cxnLst/>
                <a:rect l="l" t="t" r="r" b="b"/>
                <a:pathLst>
                  <a:path w="244" h="10515" extrusionOk="0">
                    <a:moveTo>
                      <a:pt x="1" y="1"/>
                    </a:moveTo>
                    <a:lnTo>
                      <a:pt x="1" y="10515"/>
                    </a:lnTo>
                    <a:lnTo>
                      <a:pt x="244" y="10515"/>
                    </a:lnTo>
                    <a:lnTo>
                      <a:pt x="24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16" name="Google Shape;4516;p32"/>
              <p:cNvSpPr/>
              <p:nvPr/>
            </p:nvSpPr>
            <p:spPr>
              <a:xfrm>
                <a:off x="1481382" y="5708220"/>
                <a:ext cx="3499" cy="150785"/>
              </a:xfrm>
              <a:custGeom>
                <a:avLst/>
                <a:gdLst/>
                <a:ahLst/>
                <a:cxnLst/>
                <a:rect l="l" t="t" r="r" b="b"/>
                <a:pathLst>
                  <a:path w="244" h="10515" extrusionOk="0">
                    <a:moveTo>
                      <a:pt x="1" y="1"/>
                    </a:moveTo>
                    <a:lnTo>
                      <a:pt x="1" y="10515"/>
                    </a:lnTo>
                    <a:lnTo>
                      <a:pt x="244" y="10515"/>
                    </a:lnTo>
                    <a:lnTo>
                      <a:pt x="24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17" name="Google Shape;4517;p32"/>
              <p:cNvSpPr/>
              <p:nvPr/>
            </p:nvSpPr>
            <p:spPr>
              <a:xfrm>
                <a:off x="1481382" y="8173711"/>
                <a:ext cx="3499" cy="150785"/>
              </a:xfrm>
              <a:custGeom>
                <a:avLst/>
                <a:gdLst/>
                <a:ahLst/>
                <a:cxnLst/>
                <a:rect l="l" t="t" r="r" b="b"/>
                <a:pathLst>
                  <a:path w="244" h="10515" extrusionOk="0">
                    <a:moveTo>
                      <a:pt x="1" y="0"/>
                    </a:moveTo>
                    <a:lnTo>
                      <a:pt x="1" y="10514"/>
                    </a:lnTo>
                    <a:lnTo>
                      <a:pt x="244" y="10514"/>
                    </a:lnTo>
                    <a:lnTo>
                      <a:pt x="24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18" name="Google Shape;4518;p32"/>
              <p:cNvSpPr/>
              <p:nvPr/>
            </p:nvSpPr>
            <p:spPr>
              <a:xfrm>
                <a:off x="1481382" y="6632892"/>
                <a:ext cx="3499" cy="150785"/>
              </a:xfrm>
              <a:custGeom>
                <a:avLst/>
                <a:gdLst/>
                <a:ahLst/>
                <a:cxnLst/>
                <a:rect l="l" t="t" r="r" b="b"/>
                <a:pathLst>
                  <a:path w="244" h="10515" extrusionOk="0">
                    <a:moveTo>
                      <a:pt x="1" y="0"/>
                    </a:moveTo>
                    <a:lnTo>
                      <a:pt x="1" y="10514"/>
                    </a:lnTo>
                    <a:lnTo>
                      <a:pt x="244" y="10514"/>
                    </a:lnTo>
                    <a:lnTo>
                      <a:pt x="24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19" name="Google Shape;4519;p32"/>
              <p:cNvSpPr/>
              <p:nvPr/>
            </p:nvSpPr>
            <p:spPr>
              <a:xfrm>
                <a:off x="1481382" y="6787147"/>
                <a:ext cx="3499" cy="149910"/>
              </a:xfrm>
              <a:custGeom>
                <a:avLst/>
                <a:gdLst/>
                <a:ahLst/>
                <a:cxnLst/>
                <a:rect l="l" t="t" r="r" b="b"/>
                <a:pathLst>
                  <a:path w="244" h="10454" extrusionOk="0">
                    <a:moveTo>
                      <a:pt x="1" y="0"/>
                    </a:moveTo>
                    <a:lnTo>
                      <a:pt x="1" y="10454"/>
                    </a:lnTo>
                    <a:lnTo>
                      <a:pt x="244" y="10454"/>
                    </a:lnTo>
                    <a:lnTo>
                      <a:pt x="24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20" name="Google Shape;4520;p32"/>
              <p:cNvSpPr/>
              <p:nvPr/>
            </p:nvSpPr>
            <p:spPr>
              <a:xfrm>
                <a:off x="1481382" y="8327966"/>
                <a:ext cx="3499" cy="106331"/>
              </a:xfrm>
              <a:custGeom>
                <a:avLst/>
                <a:gdLst/>
                <a:ahLst/>
                <a:cxnLst/>
                <a:rect l="l" t="t" r="r" b="b"/>
                <a:pathLst>
                  <a:path w="244" h="7415" extrusionOk="0">
                    <a:moveTo>
                      <a:pt x="1" y="0"/>
                    </a:moveTo>
                    <a:lnTo>
                      <a:pt x="1" y="7415"/>
                    </a:lnTo>
                    <a:cubicBezTo>
                      <a:pt x="62" y="7354"/>
                      <a:pt x="183" y="7293"/>
                      <a:pt x="244" y="7233"/>
                    </a:cubicBezTo>
                    <a:lnTo>
                      <a:pt x="24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21" name="Google Shape;4521;p32"/>
              <p:cNvSpPr/>
              <p:nvPr/>
            </p:nvSpPr>
            <p:spPr>
              <a:xfrm>
                <a:off x="1481382" y="7095658"/>
                <a:ext cx="3499" cy="149910"/>
              </a:xfrm>
              <a:custGeom>
                <a:avLst/>
                <a:gdLst/>
                <a:ahLst/>
                <a:cxnLst/>
                <a:rect l="l" t="t" r="r" b="b"/>
                <a:pathLst>
                  <a:path w="244" h="10454" extrusionOk="0">
                    <a:moveTo>
                      <a:pt x="1" y="1"/>
                    </a:moveTo>
                    <a:lnTo>
                      <a:pt x="1" y="10454"/>
                    </a:lnTo>
                    <a:lnTo>
                      <a:pt x="244" y="10454"/>
                    </a:lnTo>
                    <a:lnTo>
                      <a:pt x="24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22" name="Google Shape;4522;p32"/>
              <p:cNvSpPr/>
              <p:nvPr/>
            </p:nvSpPr>
            <p:spPr>
              <a:xfrm>
                <a:off x="1481382" y="6170986"/>
                <a:ext cx="3499" cy="149925"/>
              </a:xfrm>
              <a:custGeom>
                <a:avLst/>
                <a:gdLst/>
                <a:ahLst/>
                <a:cxnLst/>
                <a:rect l="l" t="t" r="r" b="b"/>
                <a:pathLst>
                  <a:path w="244" h="10455" extrusionOk="0">
                    <a:moveTo>
                      <a:pt x="1" y="1"/>
                    </a:moveTo>
                    <a:lnTo>
                      <a:pt x="1" y="10454"/>
                    </a:lnTo>
                    <a:lnTo>
                      <a:pt x="244" y="10454"/>
                    </a:lnTo>
                    <a:lnTo>
                      <a:pt x="24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23" name="Google Shape;4523;p32"/>
              <p:cNvSpPr/>
              <p:nvPr/>
            </p:nvSpPr>
            <p:spPr>
              <a:xfrm>
                <a:off x="1481382" y="5583606"/>
                <a:ext cx="3499" cy="121144"/>
              </a:xfrm>
              <a:custGeom>
                <a:avLst/>
                <a:gdLst/>
                <a:ahLst/>
                <a:cxnLst/>
                <a:rect l="l" t="t" r="r" b="b"/>
                <a:pathLst>
                  <a:path w="244" h="8448" extrusionOk="0">
                    <a:moveTo>
                      <a:pt x="1" y="0"/>
                    </a:moveTo>
                    <a:lnTo>
                      <a:pt x="1" y="8448"/>
                    </a:lnTo>
                    <a:lnTo>
                      <a:pt x="244" y="8448"/>
                    </a:lnTo>
                    <a:lnTo>
                      <a:pt x="24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24" name="Google Shape;4524;p32"/>
              <p:cNvSpPr/>
              <p:nvPr/>
            </p:nvSpPr>
            <p:spPr>
              <a:xfrm>
                <a:off x="1481382" y="5862476"/>
                <a:ext cx="3499" cy="150785"/>
              </a:xfrm>
              <a:custGeom>
                <a:avLst/>
                <a:gdLst/>
                <a:ahLst/>
                <a:cxnLst/>
                <a:rect l="l" t="t" r="r" b="b"/>
                <a:pathLst>
                  <a:path w="244" h="10515" extrusionOk="0">
                    <a:moveTo>
                      <a:pt x="1" y="1"/>
                    </a:moveTo>
                    <a:lnTo>
                      <a:pt x="1" y="10515"/>
                    </a:lnTo>
                    <a:lnTo>
                      <a:pt x="244" y="10515"/>
                    </a:lnTo>
                    <a:lnTo>
                      <a:pt x="24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25" name="Google Shape;4525;p32"/>
              <p:cNvSpPr/>
              <p:nvPr/>
            </p:nvSpPr>
            <p:spPr>
              <a:xfrm>
                <a:off x="1481382" y="6941403"/>
                <a:ext cx="3499" cy="149910"/>
              </a:xfrm>
              <a:custGeom>
                <a:avLst/>
                <a:gdLst/>
                <a:ahLst/>
                <a:cxnLst/>
                <a:rect l="l" t="t" r="r" b="b"/>
                <a:pathLst>
                  <a:path w="244" h="10454" extrusionOk="0">
                    <a:moveTo>
                      <a:pt x="1" y="0"/>
                    </a:moveTo>
                    <a:lnTo>
                      <a:pt x="1" y="10454"/>
                    </a:lnTo>
                    <a:lnTo>
                      <a:pt x="244" y="10454"/>
                    </a:lnTo>
                    <a:lnTo>
                      <a:pt x="24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26" name="Google Shape;4526;p32"/>
              <p:cNvSpPr/>
              <p:nvPr/>
            </p:nvSpPr>
            <p:spPr>
              <a:xfrm>
                <a:off x="1481382" y="6478637"/>
                <a:ext cx="3499" cy="150785"/>
              </a:xfrm>
              <a:custGeom>
                <a:avLst/>
                <a:gdLst/>
                <a:ahLst/>
                <a:cxnLst/>
                <a:rect l="l" t="t" r="r" b="b"/>
                <a:pathLst>
                  <a:path w="244" h="10515" extrusionOk="0">
                    <a:moveTo>
                      <a:pt x="1" y="0"/>
                    </a:moveTo>
                    <a:lnTo>
                      <a:pt x="1" y="10514"/>
                    </a:lnTo>
                    <a:lnTo>
                      <a:pt x="244" y="10514"/>
                    </a:lnTo>
                    <a:lnTo>
                      <a:pt x="24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27" name="Google Shape;4527;p32"/>
              <p:cNvSpPr/>
              <p:nvPr/>
            </p:nvSpPr>
            <p:spPr>
              <a:xfrm>
                <a:off x="1481382" y="7249039"/>
                <a:ext cx="3499" cy="150785"/>
              </a:xfrm>
              <a:custGeom>
                <a:avLst/>
                <a:gdLst/>
                <a:ahLst/>
                <a:cxnLst/>
                <a:rect l="l" t="t" r="r" b="b"/>
                <a:pathLst>
                  <a:path w="244" h="10515" extrusionOk="0">
                    <a:moveTo>
                      <a:pt x="1" y="1"/>
                    </a:moveTo>
                    <a:lnTo>
                      <a:pt x="1" y="10515"/>
                    </a:lnTo>
                    <a:lnTo>
                      <a:pt x="244" y="10515"/>
                    </a:lnTo>
                    <a:lnTo>
                      <a:pt x="24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28" name="Google Shape;4528;p32"/>
              <p:cNvSpPr/>
              <p:nvPr/>
            </p:nvSpPr>
            <p:spPr>
              <a:xfrm>
                <a:off x="1481382" y="7557550"/>
                <a:ext cx="3499" cy="149925"/>
              </a:xfrm>
              <a:custGeom>
                <a:avLst/>
                <a:gdLst/>
                <a:ahLst/>
                <a:cxnLst/>
                <a:rect l="l" t="t" r="r" b="b"/>
                <a:pathLst>
                  <a:path w="244" h="10455" extrusionOk="0">
                    <a:moveTo>
                      <a:pt x="1" y="1"/>
                    </a:moveTo>
                    <a:lnTo>
                      <a:pt x="1" y="10454"/>
                    </a:lnTo>
                    <a:lnTo>
                      <a:pt x="244" y="10454"/>
                    </a:lnTo>
                    <a:lnTo>
                      <a:pt x="24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29" name="Google Shape;4529;p32"/>
              <p:cNvSpPr/>
              <p:nvPr/>
            </p:nvSpPr>
            <p:spPr>
              <a:xfrm>
                <a:off x="1481382" y="6016731"/>
                <a:ext cx="3499" cy="149925"/>
              </a:xfrm>
              <a:custGeom>
                <a:avLst/>
                <a:gdLst/>
                <a:ahLst/>
                <a:cxnLst/>
                <a:rect l="l" t="t" r="r" b="b"/>
                <a:pathLst>
                  <a:path w="244" h="10455" extrusionOk="0">
                    <a:moveTo>
                      <a:pt x="1" y="1"/>
                    </a:moveTo>
                    <a:lnTo>
                      <a:pt x="1" y="10454"/>
                    </a:lnTo>
                    <a:lnTo>
                      <a:pt x="244" y="10454"/>
                    </a:lnTo>
                    <a:lnTo>
                      <a:pt x="24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30" name="Google Shape;4530;p32"/>
              <p:cNvSpPr/>
              <p:nvPr/>
            </p:nvSpPr>
            <p:spPr>
              <a:xfrm>
                <a:off x="1634777" y="5583606"/>
                <a:ext cx="4359" cy="121144"/>
              </a:xfrm>
              <a:custGeom>
                <a:avLst/>
                <a:gdLst/>
                <a:ahLst/>
                <a:cxnLst/>
                <a:rect l="l" t="t" r="r" b="b"/>
                <a:pathLst>
                  <a:path w="304" h="8448" extrusionOk="0">
                    <a:moveTo>
                      <a:pt x="0" y="0"/>
                    </a:moveTo>
                    <a:lnTo>
                      <a:pt x="0" y="8448"/>
                    </a:lnTo>
                    <a:lnTo>
                      <a:pt x="304" y="8448"/>
                    </a:lnTo>
                    <a:lnTo>
                      <a:pt x="30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31" name="Google Shape;4531;p32"/>
              <p:cNvSpPr/>
              <p:nvPr/>
            </p:nvSpPr>
            <p:spPr>
              <a:xfrm>
                <a:off x="1634777" y="7557550"/>
                <a:ext cx="4359" cy="149925"/>
              </a:xfrm>
              <a:custGeom>
                <a:avLst/>
                <a:gdLst/>
                <a:ahLst/>
                <a:cxnLst/>
                <a:rect l="l" t="t" r="r" b="b"/>
                <a:pathLst>
                  <a:path w="304" h="10455" extrusionOk="0">
                    <a:moveTo>
                      <a:pt x="0" y="1"/>
                    </a:moveTo>
                    <a:lnTo>
                      <a:pt x="0" y="10454"/>
                    </a:lnTo>
                    <a:lnTo>
                      <a:pt x="304" y="10454"/>
                    </a:lnTo>
                    <a:lnTo>
                      <a:pt x="30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32" name="Google Shape;4532;p32"/>
              <p:cNvSpPr/>
              <p:nvPr/>
            </p:nvSpPr>
            <p:spPr>
              <a:xfrm>
                <a:off x="1634777" y="6016731"/>
                <a:ext cx="4359" cy="149925"/>
              </a:xfrm>
              <a:custGeom>
                <a:avLst/>
                <a:gdLst/>
                <a:ahLst/>
                <a:cxnLst/>
                <a:rect l="l" t="t" r="r" b="b"/>
                <a:pathLst>
                  <a:path w="304" h="10455" extrusionOk="0">
                    <a:moveTo>
                      <a:pt x="0" y="1"/>
                    </a:moveTo>
                    <a:lnTo>
                      <a:pt x="0" y="10454"/>
                    </a:lnTo>
                    <a:lnTo>
                      <a:pt x="304" y="10454"/>
                    </a:lnTo>
                    <a:lnTo>
                      <a:pt x="30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33" name="Google Shape;4533;p32"/>
              <p:cNvSpPr/>
              <p:nvPr/>
            </p:nvSpPr>
            <p:spPr>
              <a:xfrm>
                <a:off x="1634777" y="6170986"/>
                <a:ext cx="4359" cy="149925"/>
              </a:xfrm>
              <a:custGeom>
                <a:avLst/>
                <a:gdLst/>
                <a:ahLst/>
                <a:cxnLst/>
                <a:rect l="l" t="t" r="r" b="b"/>
                <a:pathLst>
                  <a:path w="304" h="10455" extrusionOk="0">
                    <a:moveTo>
                      <a:pt x="0" y="1"/>
                    </a:moveTo>
                    <a:lnTo>
                      <a:pt x="0" y="10454"/>
                    </a:lnTo>
                    <a:lnTo>
                      <a:pt x="304" y="10454"/>
                    </a:lnTo>
                    <a:lnTo>
                      <a:pt x="30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34" name="Google Shape;4534;p32"/>
              <p:cNvSpPr/>
              <p:nvPr/>
            </p:nvSpPr>
            <p:spPr>
              <a:xfrm>
                <a:off x="1634777" y="7866075"/>
                <a:ext cx="4359" cy="149910"/>
              </a:xfrm>
              <a:custGeom>
                <a:avLst/>
                <a:gdLst/>
                <a:ahLst/>
                <a:cxnLst/>
                <a:rect l="l" t="t" r="r" b="b"/>
                <a:pathLst>
                  <a:path w="304" h="10454" extrusionOk="0">
                    <a:moveTo>
                      <a:pt x="0" y="0"/>
                    </a:moveTo>
                    <a:lnTo>
                      <a:pt x="0" y="10453"/>
                    </a:lnTo>
                    <a:lnTo>
                      <a:pt x="304" y="10453"/>
                    </a:lnTo>
                    <a:lnTo>
                      <a:pt x="30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35" name="Google Shape;4535;p32"/>
              <p:cNvSpPr/>
              <p:nvPr/>
            </p:nvSpPr>
            <p:spPr>
              <a:xfrm>
                <a:off x="1634777" y="8019455"/>
                <a:ext cx="4359" cy="150785"/>
              </a:xfrm>
              <a:custGeom>
                <a:avLst/>
                <a:gdLst/>
                <a:ahLst/>
                <a:cxnLst/>
                <a:rect l="l" t="t" r="r" b="b"/>
                <a:pathLst>
                  <a:path w="304" h="10515" extrusionOk="0">
                    <a:moveTo>
                      <a:pt x="0" y="0"/>
                    </a:moveTo>
                    <a:lnTo>
                      <a:pt x="0" y="10514"/>
                    </a:lnTo>
                    <a:lnTo>
                      <a:pt x="304" y="10514"/>
                    </a:lnTo>
                    <a:lnTo>
                      <a:pt x="30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36" name="Google Shape;4536;p32"/>
              <p:cNvSpPr/>
              <p:nvPr/>
            </p:nvSpPr>
            <p:spPr>
              <a:xfrm>
                <a:off x="1634777" y="5708220"/>
                <a:ext cx="4359" cy="150785"/>
              </a:xfrm>
              <a:custGeom>
                <a:avLst/>
                <a:gdLst/>
                <a:ahLst/>
                <a:cxnLst/>
                <a:rect l="l" t="t" r="r" b="b"/>
                <a:pathLst>
                  <a:path w="304" h="10515" extrusionOk="0">
                    <a:moveTo>
                      <a:pt x="0" y="1"/>
                    </a:moveTo>
                    <a:lnTo>
                      <a:pt x="0" y="10515"/>
                    </a:lnTo>
                    <a:lnTo>
                      <a:pt x="304" y="10515"/>
                    </a:lnTo>
                    <a:lnTo>
                      <a:pt x="30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37" name="Google Shape;4537;p32"/>
              <p:cNvSpPr/>
              <p:nvPr/>
            </p:nvSpPr>
            <p:spPr>
              <a:xfrm>
                <a:off x="1634777" y="7095658"/>
                <a:ext cx="4359" cy="149910"/>
              </a:xfrm>
              <a:custGeom>
                <a:avLst/>
                <a:gdLst/>
                <a:ahLst/>
                <a:cxnLst/>
                <a:rect l="l" t="t" r="r" b="b"/>
                <a:pathLst>
                  <a:path w="304" h="10454" extrusionOk="0">
                    <a:moveTo>
                      <a:pt x="0" y="1"/>
                    </a:moveTo>
                    <a:lnTo>
                      <a:pt x="0" y="10454"/>
                    </a:lnTo>
                    <a:lnTo>
                      <a:pt x="304" y="10454"/>
                    </a:lnTo>
                    <a:lnTo>
                      <a:pt x="30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38" name="Google Shape;4538;p32"/>
              <p:cNvSpPr/>
              <p:nvPr/>
            </p:nvSpPr>
            <p:spPr>
              <a:xfrm>
                <a:off x="1634777" y="7249039"/>
                <a:ext cx="4359" cy="150785"/>
              </a:xfrm>
              <a:custGeom>
                <a:avLst/>
                <a:gdLst/>
                <a:ahLst/>
                <a:cxnLst/>
                <a:rect l="l" t="t" r="r" b="b"/>
                <a:pathLst>
                  <a:path w="304" h="10515" extrusionOk="0">
                    <a:moveTo>
                      <a:pt x="0" y="1"/>
                    </a:moveTo>
                    <a:lnTo>
                      <a:pt x="0" y="10515"/>
                    </a:lnTo>
                    <a:lnTo>
                      <a:pt x="304" y="10515"/>
                    </a:lnTo>
                    <a:lnTo>
                      <a:pt x="30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39" name="Google Shape;4539;p32"/>
              <p:cNvSpPr/>
              <p:nvPr/>
            </p:nvSpPr>
            <p:spPr>
              <a:xfrm>
                <a:off x="1634777" y="8173711"/>
                <a:ext cx="4359" cy="150785"/>
              </a:xfrm>
              <a:custGeom>
                <a:avLst/>
                <a:gdLst/>
                <a:ahLst/>
                <a:cxnLst/>
                <a:rect l="l" t="t" r="r" b="b"/>
                <a:pathLst>
                  <a:path w="304" h="10515" extrusionOk="0">
                    <a:moveTo>
                      <a:pt x="0" y="0"/>
                    </a:moveTo>
                    <a:lnTo>
                      <a:pt x="0" y="10514"/>
                    </a:lnTo>
                    <a:lnTo>
                      <a:pt x="304" y="10514"/>
                    </a:lnTo>
                    <a:lnTo>
                      <a:pt x="30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40" name="Google Shape;4540;p32"/>
              <p:cNvSpPr/>
              <p:nvPr/>
            </p:nvSpPr>
            <p:spPr>
              <a:xfrm>
                <a:off x="1634777" y="6787147"/>
                <a:ext cx="4359" cy="149910"/>
              </a:xfrm>
              <a:custGeom>
                <a:avLst/>
                <a:gdLst/>
                <a:ahLst/>
                <a:cxnLst/>
                <a:rect l="l" t="t" r="r" b="b"/>
                <a:pathLst>
                  <a:path w="304" h="10454" extrusionOk="0">
                    <a:moveTo>
                      <a:pt x="0" y="0"/>
                    </a:moveTo>
                    <a:lnTo>
                      <a:pt x="0" y="10454"/>
                    </a:lnTo>
                    <a:lnTo>
                      <a:pt x="304" y="10454"/>
                    </a:lnTo>
                    <a:lnTo>
                      <a:pt x="30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41" name="Google Shape;4541;p32"/>
              <p:cNvSpPr/>
              <p:nvPr/>
            </p:nvSpPr>
            <p:spPr>
              <a:xfrm>
                <a:off x="1634777" y="6478637"/>
                <a:ext cx="4359" cy="150785"/>
              </a:xfrm>
              <a:custGeom>
                <a:avLst/>
                <a:gdLst/>
                <a:ahLst/>
                <a:cxnLst/>
                <a:rect l="l" t="t" r="r" b="b"/>
                <a:pathLst>
                  <a:path w="304" h="10515" extrusionOk="0">
                    <a:moveTo>
                      <a:pt x="0" y="0"/>
                    </a:moveTo>
                    <a:lnTo>
                      <a:pt x="0" y="10514"/>
                    </a:lnTo>
                    <a:lnTo>
                      <a:pt x="304" y="10514"/>
                    </a:lnTo>
                    <a:lnTo>
                      <a:pt x="30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42" name="Google Shape;4542;p32"/>
              <p:cNvSpPr/>
              <p:nvPr/>
            </p:nvSpPr>
            <p:spPr>
              <a:xfrm>
                <a:off x="1634777" y="6325242"/>
                <a:ext cx="4359" cy="149925"/>
              </a:xfrm>
              <a:custGeom>
                <a:avLst/>
                <a:gdLst/>
                <a:ahLst/>
                <a:cxnLst/>
                <a:rect l="l" t="t" r="r" b="b"/>
                <a:pathLst>
                  <a:path w="304" h="10455" extrusionOk="0">
                    <a:moveTo>
                      <a:pt x="0" y="1"/>
                    </a:moveTo>
                    <a:lnTo>
                      <a:pt x="0" y="10454"/>
                    </a:lnTo>
                    <a:lnTo>
                      <a:pt x="304" y="10454"/>
                    </a:lnTo>
                    <a:lnTo>
                      <a:pt x="30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43" name="Google Shape;4543;p32"/>
              <p:cNvSpPr/>
              <p:nvPr/>
            </p:nvSpPr>
            <p:spPr>
              <a:xfrm>
                <a:off x="1634777" y="7711805"/>
                <a:ext cx="4359" cy="149925"/>
              </a:xfrm>
              <a:custGeom>
                <a:avLst/>
                <a:gdLst/>
                <a:ahLst/>
                <a:cxnLst/>
                <a:rect l="l" t="t" r="r" b="b"/>
                <a:pathLst>
                  <a:path w="304" h="10455" extrusionOk="0">
                    <a:moveTo>
                      <a:pt x="0" y="1"/>
                    </a:moveTo>
                    <a:lnTo>
                      <a:pt x="0" y="10454"/>
                    </a:lnTo>
                    <a:lnTo>
                      <a:pt x="304" y="10454"/>
                    </a:lnTo>
                    <a:lnTo>
                      <a:pt x="30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44" name="Google Shape;4544;p32"/>
              <p:cNvSpPr/>
              <p:nvPr/>
            </p:nvSpPr>
            <p:spPr>
              <a:xfrm>
                <a:off x="1634777" y="6941403"/>
                <a:ext cx="4359" cy="149910"/>
              </a:xfrm>
              <a:custGeom>
                <a:avLst/>
                <a:gdLst/>
                <a:ahLst/>
                <a:cxnLst/>
                <a:rect l="l" t="t" r="r" b="b"/>
                <a:pathLst>
                  <a:path w="304" h="10454" extrusionOk="0">
                    <a:moveTo>
                      <a:pt x="0" y="0"/>
                    </a:moveTo>
                    <a:lnTo>
                      <a:pt x="0" y="10454"/>
                    </a:lnTo>
                    <a:lnTo>
                      <a:pt x="304" y="10454"/>
                    </a:lnTo>
                    <a:lnTo>
                      <a:pt x="30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45" name="Google Shape;4545;p32"/>
              <p:cNvSpPr/>
              <p:nvPr/>
            </p:nvSpPr>
            <p:spPr>
              <a:xfrm>
                <a:off x="1634777" y="7403294"/>
                <a:ext cx="4359" cy="150785"/>
              </a:xfrm>
              <a:custGeom>
                <a:avLst/>
                <a:gdLst/>
                <a:ahLst/>
                <a:cxnLst/>
                <a:rect l="l" t="t" r="r" b="b"/>
                <a:pathLst>
                  <a:path w="304" h="10515" extrusionOk="0">
                    <a:moveTo>
                      <a:pt x="0" y="1"/>
                    </a:moveTo>
                    <a:lnTo>
                      <a:pt x="0" y="10515"/>
                    </a:lnTo>
                    <a:lnTo>
                      <a:pt x="304" y="10515"/>
                    </a:lnTo>
                    <a:lnTo>
                      <a:pt x="30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46" name="Google Shape;4546;p32"/>
              <p:cNvSpPr/>
              <p:nvPr/>
            </p:nvSpPr>
            <p:spPr>
              <a:xfrm>
                <a:off x="1634777" y="8327966"/>
                <a:ext cx="4359" cy="108955"/>
              </a:xfrm>
              <a:custGeom>
                <a:avLst/>
                <a:gdLst/>
                <a:ahLst/>
                <a:cxnLst/>
                <a:rect l="l" t="t" r="r" b="b"/>
                <a:pathLst>
                  <a:path w="304" h="7598" extrusionOk="0">
                    <a:moveTo>
                      <a:pt x="0" y="0"/>
                    </a:moveTo>
                    <a:lnTo>
                      <a:pt x="0" y="7597"/>
                    </a:lnTo>
                    <a:lnTo>
                      <a:pt x="304" y="7597"/>
                    </a:lnTo>
                    <a:lnTo>
                      <a:pt x="30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47" name="Google Shape;4547;p32"/>
              <p:cNvSpPr/>
              <p:nvPr/>
            </p:nvSpPr>
            <p:spPr>
              <a:xfrm>
                <a:off x="1634777" y="6632892"/>
                <a:ext cx="4359" cy="150785"/>
              </a:xfrm>
              <a:custGeom>
                <a:avLst/>
                <a:gdLst/>
                <a:ahLst/>
                <a:cxnLst/>
                <a:rect l="l" t="t" r="r" b="b"/>
                <a:pathLst>
                  <a:path w="304" h="10515" extrusionOk="0">
                    <a:moveTo>
                      <a:pt x="0" y="0"/>
                    </a:moveTo>
                    <a:lnTo>
                      <a:pt x="0" y="10514"/>
                    </a:lnTo>
                    <a:lnTo>
                      <a:pt x="304" y="10514"/>
                    </a:lnTo>
                    <a:lnTo>
                      <a:pt x="30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48" name="Google Shape;4548;p32"/>
              <p:cNvSpPr/>
              <p:nvPr/>
            </p:nvSpPr>
            <p:spPr>
              <a:xfrm>
                <a:off x="1634777" y="5862476"/>
                <a:ext cx="4359" cy="150785"/>
              </a:xfrm>
              <a:custGeom>
                <a:avLst/>
                <a:gdLst/>
                <a:ahLst/>
                <a:cxnLst/>
                <a:rect l="l" t="t" r="r" b="b"/>
                <a:pathLst>
                  <a:path w="304" h="10515" extrusionOk="0">
                    <a:moveTo>
                      <a:pt x="0" y="1"/>
                    </a:moveTo>
                    <a:lnTo>
                      <a:pt x="0" y="10515"/>
                    </a:lnTo>
                    <a:lnTo>
                      <a:pt x="304" y="10515"/>
                    </a:lnTo>
                    <a:lnTo>
                      <a:pt x="30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49" name="Google Shape;4549;p32"/>
              <p:cNvSpPr/>
              <p:nvPr/>
            </p:nvSpPr>
            <p:spPr>
              <a:xfrm>
                <a:off x="1789032" y="6941403"/>
                <a:ext cx="4359" cy="149910"/>
              </a:xfrm>
              <a:custGeom>
                <a:avLst/>
                <a:gdLst/>
                <a:ahLst/>
                <a:cxnLst/>
                <a:rect l="l" t="t" r="r" b="b"/>
                <a:pathLst>
                  <a:path w="304" h="10454" extrusionOk="0">
                    <a:moveTo>
                      <a:pt x="0" y="0"/>
                    </a:moveTo>
                    <a:lnTo>
                      <a:pt x="0" y="10454"/>
                    </a:lnTo>
                    <a:lnTo>
                      <a:pt x="304" y="10454"/>
                    </a:lnTo>
                    <a:lnTo>
                      <a:pt x="30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50" name="Google Shape;4550;p32"/>
              <p:cNvSpPr/>
              <p:nvPr/>
            </p:nvSpPr>
            <p:spPr>
              <a:xfrm>
                <a:off x="1789032" y="6787147"/>
                <a:ext cx="4359" cy="149910"/>
              </a:xfrm>
              <a:custGeom>
                <a:avLst/>
                <a:gdLst/>
                <a:ahLst/>
                <a:cxnLst/>
                <a:rect l="l" t="t" r="r" b="b"/>
                <a:pathLst>
                  <a:path w="304" h="10454" extrusionOk="0">
                    <a:moveTo>
                      <a:pt x="0" y="0"/>
                    </a:moveTo>
                    <a:lnTo>
                      <a:pt x="0" y="10454"/>
                    </a:lnTo>
                    <a:lnTo>
                      <a:pt x="304" y="10454"/>
                    </a:lnTo>
                    <a:lnTo>
                      <a:pt x="30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51" name="Google Shape;4551;p32"/>
              <p:cNvSpPr/>
              <p:nvPr/>
            </p:nvSpPr>
            <p:spPr>
              <a:xfrm>
                <a:off x="1789032" y="8019455"/>
                <a:ext cx="4359" cy="150785"/>
              </a:xfrm>
              <a:custGeom>
                <a:avLst/>
                <a:gdLst/>
                <a:ahLst/>
                <a:cxnLst/>
                <a:rect l="l" t="t" r="r" b="b"/>
                <a:pathLst>
                  <a:path w="304" h="10515" extrusionOk="0">
                    <a:moveTo>
                      <a:pt x="0" y="0"/>
                    </a:moveTo>
                    <a:lnTo>
                      <a:pt x="0" y="10514"/>
                    </a:lnTo>
                    <a:lnTo>
                      <a:pt x="304" y="10514"/>
                    </a:lnTo>
                    <a:lnTo>
                      <a:pt x="30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52" name="Google Shape;4552;p32"/>
              <p:cNvSpPr/>
              <p:nvPr/>
            </p:nvSpPr>
            <p:spPr>
              <a:xfrm>
                <a:off x="1789032" y="8327966"/>
                <a:ext cx="4359" cy="87159"/>
              </a:xfrm>
              <a:custGeom>
                <a:avLst/>
                <a:gdLst/>
                <a:ahLst/>
                <a:cxnLst/>
                <a:rect l="l" t="t" r="r" b="b"/>
                <a:pathLst>
                  <a:path w="304" h="6078" extrusionOk="0">
                    <a:moveTo>
                      <a:pt x="0" y="0"/>
                    </a:moveTo>
                    <a:lnTo>
                      <a:pt x="0" y="6078"/>
                    </a:lnTo>
                    <a:lnTo>
                      <a:pt x="304" y="6078"/>
                    </a:lnTo>
                    <a:lnTo>
                      <a:pt x="30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53" name="Google Shape;4553;p32"/>
              <p:cNvSpPr/>
              <p:nvPr/>
            </p:nvSpPr>
            <p:spPr>
              <a:xfrm>
                <a:off x="1789032" y="7095658"/>
                <a:ext cx="4359" cy="149910"/>
              </a:xfrm>
              <a:custGeom>
                <a:avLst/>
                <a:gdLst/>
                <a:ahLst/>
                <a:cxnLst/>
                <a:rect l="l" t="t" r="r" b="b"/>
                <a:pathLst>
                  <a:path w="304" h="10454" extrusionOk="0">
                    <a:moveTo>
                      <a:pt x="0" y="1"/>
                    </a:moveTo>
                    <a:lnTo>
                      <a:pt x="0" y="10454"/>
                    </a:lnTo>
                    <a:lnTo>
                      <a:pt x="304" y="10454"/>
                    </a:lnTo>
                    <a:lnTo>
                      <a:pt x="30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54" name="Google Shape;4554;p32"/>
              <p:cNvSpPr/>
              <p:nvPr/>
            </p:nvSpPr>
            <p:spPr>
              <a:xfrm>
                <a:off x="1789032" y="5583606"/>
                <a:ext cx="4359" cy="121144"/>
              </a:xfrm>
              <a:custGeom>
                <a:avLst/>
                <a:gdLst/>
                <a:ahLst/>
                <a:cxnLst/>
                <a:rect l="l" t="t" r="r" b="b"/>
                <a:pathLst>
                  <a:path w="304" h="8448" extrusionOk="0">
                    <a:moveTo>
                      <a:pt x="0" y="0"/>
                    </a:moveTo>
                    <a:lnTo>
                      <a:pt x="0" y="8448"/>
                    </a:lnTo>
                    <a:lnTo>
                      <a:pt x="304" y="8448"/>
                    </a:lnTo>
                    <a:lnTo>
                      <a:pt x="30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55" name="Google Shape;4555;p32"/>
              <p:cNvSpPr/>
              <p:nvPr/>
            </p:nvSpPr>
            <p:spPr>
              <a:xfrm>
                <a:off x="1789032" y="8173711"/>
                <a:ext cx="4359" cy="150785"/>
              </a:xfrm>
              <a:custGeom>
                <a:avLst/>
                <a:gdLst/>
                <a:ahLst/>
                <a:cxnLst/>
                <a:rect l="l" t="t" r="r" b="b"/>
                <a:pathLst>
                  <a:path w="304" h="10515" extrusionOk="0">
                    <a:moveTo>
                      <a:pt x="0" y="0"/>
                    </a:moveTo>
                    <a:lnTo>
                      <a:pt x="0" y="10514"/>
                    </a:lnTo>
                    <a:lnTo>
                      <a:pt x="304" y="10514"/>
                    </a:lnTo>
                    <a:lnTo>
                      <a:pt x="30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56" name="Google Shape;4556;p32"/>
              <p:cNvSpPr/>
              <p:nvPr/>
            </p:nvSpPr>
            <p:spPr>
              <a:xfrm>
                <a:off x="1789032" y="6016731"/>
                <a:ext cx="4359" cy="149925"/>
              </a:xfrm>
              <a:custGeom>
                <a:avLst/>
                <a:gdLst/>
                <a:ahLst/>
                <a:cxnLst/>
                <a:rect l="l" t="t" r="r" b="b"/>
                <a:pathLst>
                  <a:path w="304" h="10455" extrusionOk="0">
                    <a:moveTo>
                      <a:pt x="0" y="1"/>
                    </a:moveTo>
                    <a:lnTo>
                      <a:pt x="0" y="10454"/>
                    </a:lnTo>
                    <a:lnTo>
                      <a:pt x="304" y="10454"/>
                    </a:lnTo>
                    <a:lnTo>
                      <a:pt x="30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57" name="Google Shape;4557;p32"/>
              <p:cNvSpPr/>
              <p:nvPr/>
            </p:nvSpPr>
            <p:spPr>
              <a:xfrm>
                <a:off x="1789032" y="6478637"/>
                <a:ext cx="4359" cy="150785"/>
              </a:xfrm>
              <a:custGeom>
                <a:avLst/>
                <a:gdLst/>
                <a:ahLst/>
                <a:cxnLst/>
                <a:rect l="l" t="t" r="r" b="b"/>
                <a:pathLst>
                  <a:path w="304" h="10515" extrusionOk="0">
                    <a:moveTo>
                      <a:pt x="0" y="0"/>
                    </a:moveTo>
                    <a:lnTo>
                      <a:pt x="0" y="10514"/>
                    </a:lnTo>
                    <a:lnTo>
                      <a:pt x="304" y="10514"/>
                    </a:lnTo>
                    <a:lnTo>
                      <a:pt x="30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58" name="Google Shape;4558;p32"/>
              <p:cNvSpPr/>
              <p:nvPr/>
            </p:nvSpPr>
            <p:spPr>
              <a:xfrm>
                <a:off x="1789032" y="7866075"/>
                <a:ext cx="4359" cy="149910"/>
              </a:xfrm>
              <a:custGeom>
                <a:avLst/>
                <a:gdLst/>
                <a:ahLst/>
                <a:cxnLst/>
                <a:rect l="l" t="t" r="r" b="b"/>
                <a:pathLst>
                  <a:path w="304" h="10454" extrusionOk="0">
                    <a:moveTo>
                      <a:pt x="0" y="0"/>
                    </a:moveTo>
                    <a:lnTo>
                      <a:pt x="0" y="10453"/>
                    </a:lnTo>
                    <a:lnTo>
                      <a:pt x="304" y="10453"/>
                    </a:lnTo>
                    <a:lnTo>
                      <a:pt x="30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59" name="Google Shape;4559;p32"/>
              <p:cNvSpPr/>
              <p:nvPr/>
            </p:nvSpPr>
            <p:spPr>
              <a:xfrm>
                <a:off x="1789032" y="7249039"/>
                <a:ext cx="4359" cy="150785"/>
              </a:xfrm>
              <a:custGeom>
                <a:avLst/>
                <a:gdLst/>
                <a:ahLst/>
                <a:cxnLst/>
                <a:rect l="l" t="t" r="r" b="b"/>
                <a:pathLst>
                  <a:path w="304" h="10515" extrusionOk="0">
                    <a:moveTo>
                      <a:pt x="0" y="1"/>
                    </a:moveTo>
                    <a:lnTo>
                      <a:pt x="0" y="10515"/>
                    </a:lnTo>
                    <a:lnTo>
                      <a:pt x="304" y="10515"/>
                    </a:lnTo>
                    <a:lnTo>
                      <a:pt x="30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60" name="Google Shape;4560;p32"/>
              <p:cNvSpPr/>
              <p:nvPr/>
            </p:nvSpPr>
            <p:spPr>
              <a:xfrm>
                <a:off x="1789032" y="5862476"/>
                <a:ext cx="4359" cy="150785"/>
              </a:xfrm>
              <a:custGeom>
                <a:avLst/>
                <a:gdLst/>
                <a:ahLst/>
                <a:cxnLst/>
                <a:rect l="l" t="t" r="r" b="b"/>
                <a:pathLst>
                  <a:path w="304" h="10515" extrusionOk="0">
                    <a:moveTo>
                      <a:pt x="0" y="1"/>
                    </a:moveTo>
                    <a:lnTo>
                      <a:pt x="0" y="10515"/>
                    </a:lnTo>
                    <a:lnTo>
                      <a:pt x="304" y="10515"/>
                    </a:lnTo>
                    <a:lnTo>
                      <a:pt x="30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61" name="Google Shape;4561;p32"/>
              <p:cNvSpPr/>
              <p:nvPr/>
            </p:nvSpPr>
            <p:spPr>
              <a:xfrm>
                <a:off x="1789032" y="6325242"/>
                <a:ext cx="4359" cy="149925"/>
              </a:xfrm>
              <a:custGeom>
                <a:avLst/>
                <a:gdLst/>
                <a:ahLst/>
                <a:cxnLst/>
                <a:rect l="l" t="t" r="r" b="b"/>
                <a:pathLst>
                  <a:path w="304" h="10455" extrusionOk="0">
                    <a:moveTo>
                      <a:pt x="0" y="1"/>
                    </a:moveTo>
                    <a:lnTo>
                      <a:pt x="0" y="10454"/>
                    </a:lnTo>
                    <a:lnTo>
                      <a:pt x="304" y="10454"/>
                    </a:lnTo>
                    <a:lnTo>
                      <a:pt x="30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62" name="Google Shape;4562;p32"/>
              <p:cNvSpPr/>
              <p:nvPr/>
            </p:nvSpPr>
            <p:spPr>
              <a:xfrm>
                <a:off x="1789032" y="7403294"/>
                <a:ext cx="4359" cy="150785"/>
              </a:xfrm>
              <a:custGeom>
                <a:avLst/>
                <a:gdLst/>
                <a:ahLst/>
                <a:cxnLst/>
                <a:rect l="l" t="t" r="r" b="b"/>
                <a:pathLst>
                  <a:path w="304" h="10515" extrusionOk="0">
                    <a:moveTo>
                      <a:pt x="0" y="1"/>
                    </a:moveTo>
                    <a:lnTo>
                      <a:pt x="0" y="10515"/>
                    </a:lnTo>
                    <a:lnTo>
                      <a:pt x="304" y="10515"/>
                    </a:lnTo>
                    <a:lnTo>
                      <a:pt x="30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63" name="Google Shape;4563;p32"/>
              <p:cNvSpPr/>
              <p:nvPr/>
            </p:nvSpPr>
            <p:spPr>
              <a:xfrm>
                <a:off x="1789032" y="6632892"/>
                <a:ext cx="4359" cy="150785"/>
              </a:xfrm>
              <a:custGeom>
                <a:avLst/>
                <a:gdLst/>
                <a:ahLst/>
                <a:cxnLst/>
                <a:rect l="l" t="t" r="r" b="b"/>
                <a:pathLst>
                  <a:path w="304" h="10515" extrusionOk="0">
                    <a:moveTo>
                      <a:pt x="0" y="0"/>
                    </a:moveTo>
                    <a:lnTo>
                      <a:pt x="0" y="10514"/>
                    </a:lnTo>
                    <a:lnTo>
                      <a:pt x="304" y="10514"/>
                    </a:lnTo>
                    <a:lnTo>
                      <a:pt x="30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64" name="Google Shape;4564;p32"/>
              <p:cNvSpPr/>
              <p:nvPr/>
            </p:nvSpPr>
            <p:spPr>
              <a:xfrm>
                <a:off x="1789032" y="6170986"/>
                <a:ext cx="4359" cy="149925"/>
              </a:xfrm>
              <a:custGeom>
                <a:avLst/>
                <a:gdLst/>
                <a:ahLst/>
                <a:cxnLst/>
                <a:rect l="l" t="t" r="r" b="b"/>
                <a:pathLst>
                  <a:path w="304" h="10455" extrusionOk="0">
                    <a:moveTo>
                      <a:pt x="0" y="1"/>
                    </a:moveTo>
                    <a:lnTo>
                      <a:pt x="0" y="10454"/>
                    </a:lnTo>
                    <a:lnTo>
                      <a:pt x="304" y="10454"/>
                    </a:lnTo>
                    <a:lnTo>
                      <a:pt x="30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65" name="Google Shape;4565;p32"/>
              <p:cNvSpPr/>
              <p:nvPr/>
            </p:nvSpPr>
            <p:spPr>
              <a:xfrm>
                <a:off x="1789032" y="7711805"/>
                <a:ext cx="4359" cy="149925"/>
              </a:xfrm>
              <a:custGeom>
                <a:avLst/>
                <a:gdLst/>
                <a:ahLst/>
                <a:cxnLst/>
                <a:rect l="l" t="t" r="r" b="b"/>
                <a:pathLst>
                  <a:path w="304" h="10455" extrusionOk="0">
                    <a:moveTo>
                      <a:pt x="0" y="1"/>
                    </a:moveTo>
                    <a:lnTo>
                      <a:pt x="0" y="10454"/>
                    </a:lnTo>
                    <a:lnTo>
                      <a:pt x="304" y="10454"/>
                    </a:lnTo>
                    <a:lnTo>
                      <a:pt x="30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66" name="Google Shape;4566;p32"/>
              <p:cNvSpPr/>
              <p:nvPr/>
            </p:nvSpPr>
            <p:spPr>
              <a:xfrm>
                <a:off x="1789032" y="5708220"/>
                <a:ext cx="4359" cy="150785"/>
              </a:xfrm>
              <a:custGeom>
                <a:avLst/>
                <a:gdLst/>
                <a:ahLst/>
                <a:cxnLst/>
                <a:rect l="l" t="t" r="r" b="b"/>
                <a:pathLst>
                  <a:path w="304" h="10515" extrusionOk="0">
                    <a:moveTo>
                      <a:pt x="0" y="1"/>
                    </a:moveTo>
                    <a:lnTo>
                      <a:pt x="0" y="10515"/>
                    </a:lnTo>
                    <a:lnTo>
                      <a:pt x="304" y="10515"/>
                    </a:lnTo>
                    <a:lnTo>
                      <a:pt x="30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67" name="Google Shape;4567;p32"/>
              <p:cNvSpPr/>
              <p:nvPr/>
            </p:nvSpPr>
            <p:spPr>
              <a:xfrm>
                <a:off x="1789032" y="7557550"/>
                <a:ext cx="4359" cy="149925"/>
              </a:xfrm>
              <a:custGeom>
                <a:avLst/>
                <a:gdLst/>
                <a:ahLst/>
                <a:cxnLst/>
                <a:rect l="l" t="t" r="r" b="b"/>
                <a:pathLst>
                  <a:path w="304" h="10455" extrusionOk="0">
                    <a:moveTo>
                      <a:pt x="0" y="1"/>
                    </a:moveTo>
                    <a:lnTo>
                      <a:pt x="0" y="10454"/>
                    </a:lnTo>
                    <a:lnTo>
                      <a:pt x="304" y="10454"/>
                    </a:lnTo>
                    <a:lnTo>
                      <a:pt x="30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68" name="Google Shape;4568;p32"/>
              <p:cNvSpPr/>
              <p:nvPr/>
            </p:nvSpPr>
            <p:spPr>
              <a:xfrm>
                <a:off x="1943287" y="8019455"/>
                <a:ext cx="3499" cy="150785"/>
              </a:xfrm>
              <a:custGeom>
                <a:avLst/>
                <a:gdLst/>
                <a:ahLst/>
                <a:cxnLst/>
                <a:rect l="l" t="t" r="r" b="b"/>
                <a:pathLst>
                  <a:path w="244" h="10515" extrusionOk="0">
                    <a:moveTo>
                      <a:pt x="0" y="0"/>
                    </a:moveTo>
                    <a:lnTo>
                      <a:pt x="0" y="10514"/>
                    </a:lnTo>
                    <a:lnTo>
                      <a:pt x="243" y="10514"/>
                    </a:lnTo>
                    <a:lnTo>
                      <a:pt x="243"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69" name="Google Shape;4569;p32"/>
              <p:cNvSpPr/>
              <p:nvPr/>
            </p:nvSpPr>
            <p:spPr>
              <a:xfrm>
                <a:off x="1943287" y="7866075"/>
                <a:ext cx="3499" cy="149910"/>
              </a:xfrm>
              <a:custGeom>
                <a:avLst/>
                <a:gdLst/>
                <a:ahLst/>
                <a:cxnLst/>
                <a:rect l="l" t="t" r="r" b="b"/>
                <a:pathLst>
                  <a:path w="244" h="10454" extrusionOk="0">
                    <a:moveTo>
                      <a:pt x="0" y="0"/>
                    </a:moveTo>
                    <a:lnTo>
                      <a:pt x="0" y="10453"/>
                    </a:lnTo>
                    <a:lnTo>
                      <a:pt x="243" y="10453"/>
                    </a:lnTo>
                    <a:lnTo>
                      <a:pt x="243"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70" name="Google Shape;4570;p32"/>
              <p:cNvSpPr/>
              <p:nvPr/>
            </p:nvSpPr>
            <p:spPr>
              <a:xfrm>
                <a:off x="1943287" y="6941403"/>
                <a:ext cx="3499" cy="149910"/>
              </a:xfrm>
              <a:custGeom>
                <a:avLst/>
                <a:gdLst/>
                <a:ahLst/>
                <a:cxnLst/>
                <a:rect l="l" t="t" r="r" b="b"/>
                <a:pathLst>
                  <a:path w="244" h="10454" extrusionOk="0">
                    <a:moveTo>
                      <a:pt x="0" y="0"/>
                    </a:moveTo>
                    <a:lnTo>
                      <a:pt x="0" y="10454"/>
                    </a:lnTo>
                    <a:lnTo>
                      <a:pt x="243" y="10454"/>
                    </a:lnTo>
                    <a:lnTo>
                      <a:pt x="243"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71" name="Google Shape;4571;p32"/>
              <p:cNvSpPr/>
              <p:nvPr/>
            </p:nvSpPr>
            <p:spPr>
              <a:xfrm>
                <a:off x="1943287" y="6787147"/>
                <a:ext cx="3499" cy="149910"/>
              </a:xfrm>
              <a:custGeom>
                <a:avLst/>
                <a:gdLst/>
                <a:ahLst/>
                <a:cxnLst/>
                <a:rect l="l" t="t" r="r" b="b"/>
                <a:pathLst>
                  <a:path w="244" h="10454" extrusionOk="0">
                    <a:moveTo>
                      <a:pt x="0" y="0"/>
                    </a:moveTo>
                    <a:lnTo>
                      <a:pt x="0" y="10454"/>
                    </a:lnTo>
                    <a:lnTo>
                      <a:pt x="243" y="10454"/>
                    </a:lnTo>
                    <a:lnTo>
                      <a:pt x="243"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72" name="Google Shape;4572;p32"/>
              <p:cNvSpPr/>
              <p:nvPr/>
            </p:nvSpPr>
            <p:spPr>
              <a:xfrm>
                <a:off x="1943287" y="8173711"/>
                <a:ext cx="3499" cy="150785"/>
              </a:xfrm>
              <a:custGeom>
                <a:avLst/>
                <a:gdLst/>
                <a:ahLst/>
                <a:cxnLst/>
                <a:rect l="l" t="t" r="r" b="b"/>
                <a:pathLst>
                  <a:path w="244" h="10515" extrusionOk="0">
                    <a:moveTo>
                      <a:pt x="0" y="0"/>
                    </a:moveTo>
                    <a:lnTo>
                      <a:pt x="0" y="10514"/>
                    </a:lnTo>
                    <a:lnTo>
                      <a:pt x="243" y="10514"/>
                    </a:lnTo>
                    <a:lnTo>
                      <a:pt x="243"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73" name="Google Shape;4573;p32"/>
              <p:cNvSpPr/>
              <p:nvPr/>
            </p:nvSpPr>
            <p:spPr>
              <a:xfrm>
                <a:off x="1943287" y="8327966"/>
                <a:ext cx="4359" cy="35750"/>
              </a:xfrm>
              <a:custGeom>
                <a:avLst/>
                <a:gdLst/>
                <a:ahLst/>
                <a:cxnLst/>
                <a:rect l="l" t="t" r="r" b="b"/>
                <a:pathLst>
                  <a:path w="304" h="2493" extrusionOk="0">
                    <a:moveTo>
                      <a:pt x="0" y="0"/>
                    </a:moveTo>
                    <a:lnTo>
                      <a:pt x="0" y="2492"/>
                    </a:lnTo>
                    <a:lnTo>
                      <a:pt x="304" y="2431"/>
                    </a:lnTo>
                    <a:lnTo>
                      <a:pt x="30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74" name="Google Shape;4574;p32"/>
              <p:cNvSpPr/>
              <p:nvPr/>
            </p:nvSpPr>
            <p:spPr>
              <a:xfrm>
                <a:off x="1943287" y="6632892"/>
                <a:ext cx="3499" cy="150785"/>
              </a:xfrm>
              <a:custGeom>
                <a:avLst/>
                <a:gdLst/>
                <a:ahLst/>
                <a:cxnLst/>
                <a:rect l="l" t="t" r="r" b="b"/>
                <a:pathLst>
                  <a:path w="244" h="10515" extrusionOk="0">
                    <a:moveTo>
                      <a:pt x="0" y="0"/>
                    </a:moveTo>
                    <a:lnTo>
                      <a:pt x="0" y="10514"/>
                    </a:lnTo>
                    <a:lnTo>
                      <a:pt x="243" y="10514"/>
                    </a:lnTo>
                    <a:lnTo>
                      <a:pt x="243"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75" name="Google Shape;4575;p32"/>
              <p:cNvSpPr/>
              <p:nvPr/>
            </p:nvSpPr>
            <p:spPr>
              <a:xfrm>
                <a:off x="1943287" y="7095658"/>
                <a:ext cx="3499" cy="149910"/>
              </a:xfrm>
              <a:custGeom>
                <a:avLst/>
                <a:gdLst/>
                <a:ahLst/>
                <a:cxnLst/>
                <a:rect l="l" t="t" r="r" b="b"/>
                <a:pathLst>
                  <a:path w="244" h="10454" extrusionOk="0">
                    <a:moveTo>
                      <a:pt x="0" y="1"/>
                    </a:moveTo>
                    <a:lnTo>
                      <a:pt x="0" y="10454"/>
                    </a:lnTo>
                    <a:lnTo>
                      <a:pt x="243" y="10454"/>
                    </a:lnTo>
                    <a:lnTo>
                      <a:pt x="243"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76" name="Google Shape;4576;p32"/>
              <p:cNvSpPr/>
              <p:nvPr/>
            </p:nvSpPr>
            <p:spPr>
              <a:xfrm>
                <a:off x="1943287" y="5708220"/>
                <a:ext cx="3499" cy="150785"/>
              </a:xfrm>
              <a:custGeom>
                <a:avLst/>
                <a:gdLst/>
                <a:ahLst/>
                <a:cxnLst/>
                <a:rect l="l" t="t" r="r" b="b"/>
                <a:pathLst>
                  <a:path w="244" h="10515" extrusionOk="0">
                    <a:moveTo>
                      <a:pt x="0" y="1"/>
                    </a:moveTo>
                    <a:lnTo>
                      <a:pt x="0" y="10515"/>
                    </a:lnTo>
                    <a:lnTo>
                      <a:pt x="243" y="10515"/>
                    </a:lnTo>
                    <a:lnTo>
                      <a:pt x="243"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77" name="Google Shape;4577;p32"/>
              <p:cNvSpPr/>
              <p:nvPr/>
            </p:nvSpPr>
            <p:spPr>
              <a:xfrm>
                <a:off x="1943287" y="7557550"/>
                <a:ext cx="3499" cy="149925"/>
              </a:xfrm>
              <a:custGeom>
                <a:avLst/>
                <a:gdLst/>
                <a:ahLst/>
                <a:cxnLst/>
                <a:rect l="l" t="t" r="r" b="b"/>
                <a:pathLst>
                  <a:path w="244" h="10455" extrusionOk="0">
                    <a:moveTo>
                      <a:pt x="0" y="1"/>
                    </a:moveTo>
                    <a:lnTo>
                      <a:pt x="0" y="10454"/>
                    </a:lnTo>
                    <a:lnTo>
                      <a:pt x="243" y="10454"/>
                    </a:lnTo>
                    <a:lnTo>
                      <a:pt x="243"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78" name="Google Shape;4578;p32"/>
              <p:cNvSpPr/>
              <p:nvPr/>
            </p:nvSpPr>
            <p:spPr>
              <a:xfrm>
                <a:off x="1943287" y="7249039"/>
                <a:ext cx="3499" cy="150785"/>
              </a:xfrm>
              <a:custGeom>
                <a:avLst/>
                <a:gdLst/>
                <a:ahLst/>
                <a:cxnLst/>
                <a:rect l="l" t="t" r="r" b="b"/>
                <a:pathLst>
                  <a:path w="244" h="10515" extrusionOk="0">
                    <a:moveTo>
                      <a:pt x="0" y="1"/>
                    </a:moveTo>
                    <a:lnTo>
                      <a:pt x="0" y="10515"/>
                    </a:lnTo>
                    <a:lnTo>
                      <a:pt x="243" y="10515"/>
                    </a:lnTo>
                    <a:lnTo>
                      <a:pt x="243"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79" name="Google Shape;4579;p32"/>
              <p:cNvSpPr/>
              <p:nvPr/>
            </p:nvSpPr>
            <p:spPr>
              <a:xfrm>
                <a:off x="1943287" y="7403294"/>
                <a:ext cx="3499" cy="150785"/>
              </a:xfrm>
              <a:custGeom>
                <a:avLst/>
                <a:gdLst/>
                <a:ahLst/>
                <a:cxnLst/>
                <a:rect l="l" t="t" r="r" b="b"/>
                <a:pathLst>
                  <a:path w="244" h="10515" extrusionOk="0">
                    <a:moveTo>
                      <a:pt x="0" y="1"/>
                    </a:moveTo>
                    <a:lnTo>
                      <a:pt x="0" y="10515"/>
                    </a:lnTo>
                    <a:lnTo>
                      <a:pt x="243" y="10515"/>
                    </a:lnTo>
                    <a:lnTo>
                      <a:pt x="243"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80" name="Google Shape;4580;p32"/>
              <p:cNvSpPr/>
              <p:nvPr/>
            </p:nvSpPr>
            <p:spPr>
              <a:xfrm>
                <a:off x="1943287" y="6478637"/>
                <a:ext cx="3499" cy="150785"/>
              </a:xfrm>
              <a:custGeom>
                <a:avLst/>
                <a:gdLst/>
                <a:ahLst/>
                <a:cxnLst/>
                <a:rect l="l" t="t" r="r" b="b"/>
                <a:pathLst>
                  <a:path w="244" h="10515" extrusionOk="0">
                    <a:moveTo>
                      <a:pt x="0" y="0"/>
                    </a:moveTo>
                    <a:lnTo>
                      <a:pt x="0" y="10514"/>
                    </a:lnTo>
                    <a:lnTo>
                      <a:pt x="243" y="10514"/>
                    </a:lnTo>
                    <a:lnTo>
                      <a:pt x="243"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81" name="Google Shape;4581;p32"/>
              <p:cNvSpPr/>
              <p:nvPr/>
            </p:nvSpPr>
            <p:spPr>
              <a:xfrm>
                <a:off x="1943287" y="6016731"/>
                <a:ext cx="3499" cy="149925"/>
              </a:xfrm>
              <a:custGeom>
                <a:avLst/>
                <a:gdLst/>
                <a:ahLst/>
                <a:cxnLst/>
                <a:rect l="l" t="t" r="r" b="b"/>
                <a:pathLst>
                  <a:path w="244" h="10455" extrusionOk="0">
                    <a:moveTo>
                      <a:pt x="0" y="1"/>
                    </a:moveTo>
                    <a:lnTo>
                      <a:pt x="0" y="10454"/>
                    </a:lnTo>
                    <a:lnTo>
                      <a:pt x="243" y="10454"/>
                    </a:lnTo>
                    <a:lnTo>
                      <a:pt x="243"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82" name="Google Shape;4582;p32"/>
              <p:cNvSpPr/>
              <p:nvPr/>
            </p:nvSpPr>
            <p:spPr>
              <a:xfrm>
                <a:off x="1943287" y="5862476"/>
                <a:ext cx="3499" cy="150785"/>
              </a:xfrm>
              <a:custGeom>
                <a:avLst/>
                <a:gdLst/>
                <a:ahLst/>
                <a:cxnLst/>
                <a:rect l="l" t="t" r="r" b="b"/>
                <a:pathLst>
                  <a:path w="244" h="10515" extrusionOk="0">
                    <a:moveTo>
                      <a:pt x="0" y="1"/>
                    </a:moveTo>
                    <a:lnTo>
                      <a:pt x="0" y="10515"/>
                    </a:lnTo>
                    <a:lnTo>
                      <a:pt x="243" y="10515"/>
                    </a:lnTo>
                    <a:lnTo>
                      <a:pt x="243"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83" name="Google Shape;4583;p32"/>
              <p:cNvSpPr/>
              <p:nvPr/>
            </p:nvSpPr>
            <p:spPr>
              <a:xfrm>
                <a:off x="1943287" y="7711805"/>
                <a:ext cx="3499" cy="149925"/>
              </a:xfrm>
              <a:custGeom>
                <a:avLst/>
                <a:gdLst/>
                <a:ahLst/>
                <a:cxnLst/>
                <a:rect l="l" t="t" r="r" b="b"/>
                <a:pathLst>
                  <a:path w="244" h="10455" extrusionOk="0">
                    <a:moveTo>
                      <a:pt x="0" y="1"/>
                    </a:moveTo>
                    <a:lnTo>
                      <a:pt x="0" y="10454"/>
                    </a:lnTo>
                    <a:lnTo>
                      <a:pt x="243" y="10454"/>
                    </a:lnTo>
                    <a:lnTo>
                      <a:pt x="243"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84" name="Google Shape;4584;p32"/>
              <p:cNvSpPr/>
              <p:nvPr/>
            </p:nvSpPr>
            <p:spPr>
              <a:xfrm>
                <a:off x="1943287" y="6325242"/>
                <a:ext cx="3499" cy="149925"/>
              </a:xfrm>
              <a:custGeom>
                <a:avLst/>
                <a:gdLst/>
                <a:ahLst/>
                <a:cxnLst/>
                <a:rect l="l" t="t" r="r" b="b"/>
                <a:pathLst>
                  <a:path w="244" h="10455" extrusionOk="0">
                    <a:moveTo>
                      <a:pt x="0" y="1"/>
                    </a:moveTo>
                    <a:lnTo>
                      <a:pt x="0" y="10454"/>
                    </a:lnTo>
                    <a:lnTo>
                      <a:pt x="243" y="10454"/>
                    </a:lnTo>
                    <a:lnTo>
                      <a:pt x="243"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85" name="Google Shape;4585;p32"/>
              <p:cNvSpPr/>
              <p:nvPr/>
            </p:nvSpPr>
            <p:spPr>
              <a:xfrm>
                <a:off x="1943287" y="6170986"/>
                <a:ext cx="3499" cy="149925"/>
              </a:xfrm>
              <a:custGeom>
                <a:avLst/>
                <a:gdLst/>
                <a:ahLst/>
                <a:cxnLst/>
                <a:rect l="l" t="t" r="r" b="b"/>
                <a:pathLst>
                  <a:path w="244" h="10455" extrusionOk="0">
                    <a:moveTo>
                      <a:pt x="0" y="1"/>
                    </a:moveTo>
                    <a:lnTo>
                      <a:pt x="0" y="10454"/>
                    </a:lnTo>
                    <a:lnTo>
                      <a:pt x="243" y="10454"/>
                    </a:lnTo>
                    <a:lnTo>
                      <a:pt x="243"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86" name="Google Shape;4586;p32"/>
              <p:cNvSpPr/>
              <p:nvPr/>
            </p:nvSpPr>
            <p:spPr>
              <a:xfrm>
                <a:off x="1943287" y="5583606"/>
                <a:ext cx="3499" cy="121144"/>
              </a:xfrm>
              <a:custGeom>
                <a:avLst/>
                <a:gdLst/>
                <a:ahLst/>
                <a:cxnLst/>
                <a:rect l="l" t="t" r="r" b="b"/>
                <a:pathLst>
                  <a:path w="244" h="8448" extrusionOk="0">
                    <a:moveTo>
                      <a:pt x="0" y="0"/>
                    </a:moveTo>
                    <a:lnTo>
                      <a:pt x="0" y="8448"/>
                    </a:lnTo>
                    <a:lnTo>
                      <a:pt x="243" y="8448"/>
                    </a:lnTo>
                    <a:lnTo>
                      <a:pt x="243"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87" name="Google Shape;4587;p32"/>
              <p:cNvSpPr/>
              <p:nvPr/>
            </p:nvSpPr>
            <p:spPr>
              <a:xfrm>
                <a:off x="2097543" y="5583606"/>
                <a:ext cx="3499" cy="121144"/>
              </a:xfrm>
              <a:custGeom>
                <a:avLst/>
                <a:gdLst/>
                <a:ahLst/>
                <a:cxnLst/>
                <a:rect l="l" t="t" r="r" b="b"/>
                <a:pathLst>
                  <a:path w="244" h="8448" extrusionOk="0">
                    <a:moveTo>
                      <a:pt x="0" y="0"/>
                    </a:moveTo>
                    <a:lnTo>
                      <a:pt x="0" y="8448"/>
                    </a:lnTo>
                    <a:lnTo>
                      <a:pt x="243" y="8448"/>
                    </a:lnTo>
                    <a:lnTo>
                      <a:pt x="243"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88" name="Google Shape;4588;p32"/>
              <p:cNvSpPr/>
              <p:nvPr/>
            </p:nvSpPr>
            <p:spPr>
              <a:xfrm>
                <a:off x="2097543" y="8019455"/>
                <a:ext cx="3499" cy="150785"/>
              </a:xfrm>
              <a:custGeom>
                <a:avLst/>
                <a:gdLst/>
                <a:ahLst/>
                <a:cxnLst/>
                <a:rect l="l" t="t" r="r" b="b"/>
                <a:pathLst>
                  <a:path w="244" h="10515" extrusionOk="0">
                    <a:moveTo>
                      <a:pt x="0" y="0"/>
                    </a:moveTo>
                    <a:lnTo>
                      <a:pt x="0" y="10514"/>
                    </a:lnTo>
                    <a:lnTo>
                      <a:pt x="243" y="10514"/>
                    </a:lnTo>
                    <a:lnTo>
                      <a:pt x="243"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89" name="Google Shape;4589;p32"/>
              <p:cNvSpPr/>
              <p:nvPr/>
            </p:nvSpPr>
            <p:spPr>
              <a:xfrm>
                <a:off x="2097543" y="7711805"/>
                <a:ext cx="3499" cy="149925"/>
              </a:xfrm>
              <a:custGeom>
                <a:avLst/>
                <a:gdLst/>
                <a:ahLst/>
                <a:cxnLst/>
                <a:rect l="l" t="t" r="r" b="b"/>
                <a:pathLst>
                  <a:path w="244" h="10455" extrusionOk="0">
                    <a:moveTo>
                      <a:pt x="0" y="1"/>
                    </a:moveTo>
                    <a:lnTo>
                      <a:pt x="0" y="10454"/>
                    </a:lnTo>
                    <a:lnTo>
                      <a:pt x="243" y="10454"/>
                    </a:lnTo>
                    <a:lnTo>
                      <a:pt x="243"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90" name="Google Shape;4590;p32"/>
              <p:cNvSpPr/>
              <p:nvPr/>
            </p:nvSpPr>
            <p:spPr>
              <a:xfrm>
                <a:off x="2097543" y="8173711"/>
                <a:ext cx="3499" cy="98487"/>
              </a:xfrm>
              <a:custGeom>
                <a:avLst/>
                <a:gdLst/>
                <a:ahLst/>
                <a:cxnLst/>
                <a:rect l="l" t="t" r="r" b="b"/>
                <a:pathLst>
                  <a:path w="244" h="6868" extrusionOk="0">
                    <a:moveTo>
                      <a:pt x="0" y="0"/>
                    </a:moveTo>
                    <a:lnTo>
                      <a:pt x="0" y="6868"/>
                    </a:lnTo>
                    <a:cubicBezTo>
                      <a:pt x="61" y="6746"/>
                      <a:pt x="182" y="6686"/>
                      <a:pt x="243" y="6564"/>
                    </a:cubicBezTo>
                    <a:lnTo>
                      <a:pt x="243"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91" name="Google Shape;4591;p32"/>
              <p:cNvSpPr/>
              <p:nvPr/>
            </p:nvSpPr>
            <p:spPr>
              <a:xfrm>
                <a:off x="2097543" y="7557550"/>
                <a:ext cx="3499" cy="149925"/>
              </a:xfrm>
              <a:custGeom>
                <a:avLst/>
                <a:gdLst/>
                <a:ahLst/>
                <a:cxnLst/>
                <a:rect l="l" t="t" r="r" b="b"/>
                <a:pathLst>
                  <a:path w="244" h="10455" extrusionOk="0">
                    <a:moveTo>
                      <a:pt x="0" y="1"/>
                    </a:moveTo>
                    <a:lnTo>
                      <a:pt x="0" y="10454"/>
                    </a:lnTo>
                    <a:lnTo>
                      <a:pt x="243" y="10454"/>
                    </a:lnTo>
                    <a:lnTo>
                      <a:pt x="243"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92" name="Google Shape;4592;p32"/>
              <p:cNvSpPr/>
              <p:nvPr/>
            </p:nvSpPr>
            <p:spPr>
              <a:xfrm>
                <a:off x="2097543" y="7866075"/>
                <a:ext cx="3499" cy="149910"/>
              </a:xfrm>
              <a:custGeom>
                <a:avLst/>
                <a:gdLst/>
                <a:ahLst/>
                <a:cxnLst/>
                <a:rect l="l" t="t" r="r" b="b"/>
                <a:pathLst>
                  <a:path w="244" h="10454" extrusionOk="0">
                    <a:moveTo>
                      <a:pt x="0" y="0"/>
                    </a:moveTo>
                    <a:lnTo>
                      <a:pt x="0" y="10453"/>
                    </a:lnTo>
                    <a:lnTo>
                      <a:pt x="243" y="10453"/>
                    </a:lnTo>
                    <a:lnTo>
                      <a:pt x="243"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93" name="Google Shape;4593;p32"/>
              <p:cNvSpPr/>
              <p:nvPr/>
            </p:nvSpPr>
            <p:spPr>
              <a:xfrm>
                <a:off x="2097543" y="6325242"/>
                <a:ext cx="3499" cy="149925"/>
              </a:xfrm>
              <a:custGeom>
                <a:avLst/>
                <a:gdLst/>
                <a:ahLst/>
                <a:cxnLst/>
                <a:rect l="l" t="t" r="r" b="b"/>
                <a:pathLst>
                  <a:path w="244" h="10455" extrusionOk="0">
                    <a:moveTo>
                      <a:pt x="0" y="1"/>
                    </a:moveTo>
                    <a:lnTo>
                      <a:pt x="0" y="10454"/>
                    </a:lnTo>
                    <a:lnTo>
                      <a:pt x="243" y="10454"/>
                    </a:lnTo>
                    <a:lnTo>
                      <a:pt x="243"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94" name="Google Shape;4594;p32"/>
              <p:cNvSpPr/>
              <p:nvPr/>
            </p:nvSpPr>
            <p:spPr>
              <a:xfrm>
                <a:off x="2097543" y="6632892"/>
                <a:ext cx="3499" cy="150785"/>
              </a:xfrm>
              <a:custGeom>
                <a:avLst/>
                <a:gdLst/>
                <a:ahLst/>
                <a:cxnLst/>
                <a:rect l="l" t="t" r="r" b="b"/>
                <a:pathLst>
                  <a:path w="244" h="10515" extrusionOk="0">
                    <a:moveTo>
                      <a:pt x="0" y="0"/>
                    </a:moveTo>
                    <a:lnTo>
                      <a:pt x="0" y="10514"/>
                    </a:lnTo>
                    <a:lnTo>
                      <a:pt x="243" y="10514"/>
                    </a:lnTo>
                    <a:lnTo>
                      <a:pt x="243"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95" name="Google Shape;4595;p32"/>
              <p:cNvSpPr/>
              <p:nvPr/>
            </p:nvSpPr>
            <p:spPr>
              <a:xfrm>
                <a:off x="2097543" y="7249039"/>
                <a:ext cx="3499" cy="150785"/>
              </a:xfrm>
              <a:custGeom>
                <a:avLst/>
                <a:gdLst/>
                <a:ahLst/>
                <a:cxnLst/>
                <a:rect l="l" t="t" r="r" b="b"/>
                <a:pathLst>
                  <a:path w="244" h="10515" extrusionOk="0">
                    <a:moveTo>
                      <a:pt x="0" y="1"/>
                    </a:moveTo>
                    <a:lnTo>
                      <a:pt x="0" y="10515"/>
                    </a:lnTo>
                    <a:lnTo>
                      <a:pt x="243" y="10515"/>
                    </a:lnTo>
                    <a:lnTo>
                      <a:pt x="243"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96" name="Google Shape;4596;p32"/>
              <p:cNvSpPr/>
              <p:nvPr/>
            </p:nvSpPr>
            <p:spPr>
              <a:xfrm>
                <a:off x="2097543" y="5708220"/>
                <a:ext cx="3499" cy="150785"/>
              </a:xfrm>
              <a:custGeom>
                <a:avLst/>
                <a:gdLst/>
                <a:ahLst/>
                <a:cxnLst/>
                <a:rect l="l" t="t" r="r" b="b"/>
                <a:pathLst>
                  <a:path w="244" h="10515" extrusionOk="0">
                    <a:moveTo>
                      <a:pt x="0" y="1"/>
                    </a:moveTo>
                    <a:lnTo>
                      <a:pt x="0" y="10515"/>
                    </a:lnTo>
                    <a:lnTo>
                      <a:pt x="243" y="10515"/>
                    </a:lnTo>
                    <a:lnTo>
                      <a:pt x="243"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97" name="Google Shape;4597;p32"/>
              <p:cNvSpPr/>
              <p:nvPr/>
            </p:nvSpPr>
            <p:spPr>
              <a:xfrm>
                <a:off x="2097543" y="6478637"/>
                <a:ext cx="3499" cy="150785"/>
              </a:xfrm>
              <a:custGeom>
                <a:avLst/>
                <a:gdLst/>
                <a:ahLst/>
                <a:cxnLst/>
                <a:rect l="l" t="t" r="r" b="b"/>
                <a:pathLst>
                  <a:path w="244" h="10515" extrusionOk="0">
                    <a:moveTo>
                      <a:pt x="0" y="0"/>
                    </a:moveTo>
                    <a:lnTo>
                      <a:pt x="0" y="10514"/>
                    </a:lnTo>
                    <a:lnTo>
                      <a:pt x="243" y="10514"/>
                    </a:lnTo>
                    <a:lnTo>
                      <a:pt x="243"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98" name="Google Shape;4598;p32"/>
              <p:cNvSpPr/>
              <p:nvPr/>
            </p:nvSpPr>
            <p:spPr>
              <a:xfrm>
                <a:off x="2097543" y="5862476"/>
                <a:ext cx="3499" cy="150785"/>
              </a:xfrm>
              <a:custGeom>
                <a:avLst/>
                <a:gdLst/>
                <a:ahLst/>
                <a:cxnLst/>
                <a:rect l="l" t="t" r="r" b="b"/>
                <a:pathLst>
                  <a:path w="244" h="10515" extrusionOk="0">
                    <a:moveTo>
                      <a:pt x="0" y="1"/>
                    </a:moveTo>
                    <a:lnTo>
                      <a:pt x="0" y="10515"/>
                    </a:lnTo>
                    <a:lnTo>
                      <a:pt x="243" y="10515"/>
                    </a:lnTo>
                    <a:lnTo>
                      <a:pt x="243"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99" name="Google Shape;4599;p32"/>
              <p:cNvSpPr/>
              <p:nvPr/>
            </p:nvSpPr>
            <p:spPr>
              <a:xfrm>
                <a:off x="2097543" y="7095658"/>
                <a:ext cx="3499" cy="149910"/>
              </a:xfrm>
              <a:custGeom>
                <a:avLst/>
                <a:gdLst/>
                <a:ahLst/>
                <a:cxnLst/>
                <a:rect l="l" t="t" r="r" b="b"/>
                <a:pathLst>
                  <a:path w="244" h="10454" extrusionOk="0">
                    <a:moveTo>
                      <a:pt x="0" y="1"/>
                    </a:moveTo>
                    <a:lnTo>
                      <a:pt x="0" y="10454"/>
                    </a:lnTo>
                    <a:lnTo>
                      <a:pt x="243" y="10454"/>
                    </a:lnTo>
                    <a:lnTo>
                      <a:pt x="243"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00" name="Google Shape;4600;p32"/>
              <p:cNvSpPr/>
              <p:nvPr/>
            </p:nvSpPr>
            <p:spPr>
              <a:xfrm>
                <a:off x="2097543" y="6941403"/>
                <a:ext cx="3499" cy="149910"/>
              </a:xfrm>
              <a:custGeom>
                <a:avLst/>
                <a:gdLst/>
                <a:ahLst/>
                <a:cxnLst/>
                <a:rect l="l" t="t" r="r" b="b"/>
                <a:pathLst>
                  <a:path w="244" h="10454" extrusionOk="0">
                    <a:moveTo>
                      <a:pt x="0" y="0"/>
                    </a:moveTo>
                    <a:lnTo>
                      <a:pt x="0" y="10454"/>
                    </a:lnTo>
                    <a:lnTo>
                      <a:pt x="243" y="10454"/>
                    </a:lnTo>
                    <a:lnTo>
                      <a:pt x="243"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01" name="Google Shape;4601;p32"/>
              <p:cNvSpPr/>
              <p:nvPr/>
            </p:nvSpPr>
            <p:spPr>
              <a:xfrm>
                <a:off x="2097543" y="6787147"/>
                <a:ext cx="3499" cy="149910"/>
              </a:xfrm>
              <a:custGeom>
                <a:avLst/>
                <a:gdLst/>
                <a:ahLst/>
                <a:cxnLst/>
                <a:rect l="l" t="t" r="r" b="b"/>
                <a:pathLst>
                  <a:path w="244" h="10454" extrusionOk="0">
                    <a:moveTo>
                      <a:pt x="0" y="0"/>
                    </a:moveTo>
                    <a:lnTo>
                      <a:pt x="0" y="10454"/>
                    </a:lnTo>
                    <a:lnTo>
                      <a:pt x="243" y="10454"/>
                    </a:lnTo>
                    <a:lnTo>
                      <a:pt x="243"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02" name="Google Shape;4602;p32"/>
              <p:cNvSpPr/>
              <p:nvPr/>
            </p:nvSpPr>
            <p:spPr>
              <a:xfrm>
                <a:off x="2097543" y="7403294"/>
                <a:ext cx="3499" cy="150785"/>
              </a:xfrm>
              <a:custGeom>
                <a:avLst/>
                <a:gdLst/>
                <a:ahLst/>
                <a:cxnLst/>
                <a:rect l="l" t="t" r="r" b="b"/>
                <a:pathLst>
                  <a:path w="244" h="10515" extrusionOk="0">
                    <a:moveTo>
                      <a:pt x="0" y="1"/>
                    </a:moveTo>
                    <a:lnTo>
                      <a:pt x="0" y="10515"/>
                    </a:lnTo>
                    <a:lnTo>
                      <a:pt x="243" y="10515"/>
                    </a:lnTo>
                    <a:lnTo>
                      <a:pt x="243"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03" name="Google Shape;4603;p32"/>
              <p:cNvSpPr/>
              <p:nvPr/>
            </p:nvSpPr>
            <p:spPr>
              <a:xfrm>
                <a:off x="2097543" y="6170986"/>
                <a:ext cx="3499" cy="149925"/>
              </a:xfrm>
              <a:custGeom>
                <a:avLst/>
                <a:gdLst/>
                <a:ahLst/>
                <a:cxnLst/>
                <a:rect l="l" t="t" r="r" b="b"/>
                <a:pathLst>
                  <a:path w="244" h="10455" extrusionOk="0">
                    <a:moveTo>
                      <a:pt x="0" y="1"/>
                    </a:moveTo>
                    <a:lnTo>
                      <a:pt x="0" y="10454"/>
                    </a:lnTo>
                    <a:lnTo>
                      <a:pt x="243" y="10454"/>
                    </a:lnTo>
                    <a:lnTo>
                      <a:pt x="243"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04" name="Google Shape;4604;p32"/>
              <p:cNvSpPr/>
              <p:nvPr/>
            </p:nvSpPr>
            <p:spPr>
              <a:xfrm>
                <a:off x="2097543" y="6016731"/>
                <a:ext cx="3499" cy="149925"/>
              </a:xfrm>
              <a:custGeom>
                <a:avLst/>
                <a:gdLst/>
                <a:ahLst/>
                <a:cxnLst/>
                <a:rect l="l" t="t" r="r" b="b"/>
                <a:pathLst>
                  <a:path w="244" h="10455" extrusionOk="0">
                    <a:moveTo>
                      <a:pt x="0" y="1"/>
                    </a:moveTo>
                    <a:lnTo>
                      <a:pt x="0" y="10454"/>
                    </a:lnTo>
                    <a:lnTo>
                      <a:pt x="243" y="10454"/>
                    </a:lnTo>
                    <a:lnTo>
                      <a:pt x="243"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05" name="Google Shape;4605;p32"/>
              <p:cNvSpPr/>
              <p:nvPr/>
            </p:nvSpPr>
            <p:spPr>
              <a:xfrm>
                <a:off x="2251798" y="5583606"/>
                <a:ext cx="3499" cy="121144"/>
              </a:xfrm>
              <a:custGeom>
                <a:avLst/>
                <a:gdLst/>
                <a:ahLst/>
                <a:cxnLst/>
                <a:rect l="l" t="t" r="r" b="b"/>
                <a:pathLst>
                  <a:path w="244" h="8448" extrusionOk="0">
                    <a:moveTo>
                      <a:pt x="0" y="0"/>
                    </a:moveTo>
                    <a:lnTo>
                      <a:pt x="0" y="8448"/>
                    </a:lnTo>
                    <a:lnTo>
                      <a:pt x="243" y="8448"/>
                    </a:lnTo>
                    <a:lnTo>
                      <a:pt x="243"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06" name="Google Shape;4606;p32"/>
              <p:cNvSpPr/>
              <p:nvPr/>
            </p:nvSpPr>
            <p:spPr>
              <a:xfrm>
                <a:off x="2251798" y="6170986"/>
                <a:ext cx="3499" cy="149925"/>
              </a:xfrm>
              <a:custGeom>
                <a:avLst/>
                <a:gdLst/>
                <a:ahLst/>
                <a:cxnLst/>
                <a:rect l="l" t="t" r="r" b="b"/>
                <a:pathLst>
                  <a:path w="244" h="10455" extrusionOk="0">
                    <a:moveTo>
                      <a:pt x="0" y="1"/>
                    </a:moveTo>
                    <a:lnTo>
                      <a:pt x="0" y="10454"/>
                    </a:lnTo>
                    <a:lnTo>
                      <a:pt x="243" y="10454"/>
                    </a:lnTo>
                    <a:lnTo>
                      <a:pt x="243"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07" name="Google Shape;4607;p32"/>
              <p:cNvSpPr/>
              <p:nvPr/>
            </p:nvSpPr>
            <p:spPr>
              <a:xfrm>
                <a:off x="2251798" y="7403294"/>
                <a:ext cx="3499" cy="150785"/>
              </a:xfrm>
              <a:custGeom>
                <a:avLst/>
                <a:gdLst/>
                <a:ahLst/>
                <a:cxnLst/>
                <a:rect l="l" t="t" r="r" b="b"/>
                <a:pathLst>
                  <a:path w="244" h="10515" extrusionOk="0">
                    <a:moveTo>
                      <a:pt x="0" y="1"/>
                    </a:moveTo>
                    <a:lnTo>
                      <a:pt x="0" y="10515"/>
                    </a:lnTo>
                    <a:lnTo>
                      <a:pt x="243" y="10515"/>
                    </a:lnTo>
                    <a:lnTo>
                      <a:pt x="243"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08" name="Google Shape;4608;p32"/>
              <p:cNvSpPr/>
              <p:nvPr/>
            </p:nvSpPr>
            <p:spPr>
              <a:xfrm>
                <a:off x="2251798" y="7249039"/>
                <a:ext cx="3499" cy="150785"/>
              </a:xfrm>
              <a:custGeom>
                <a:avLst/>
                <a:gdLst/>
                <a:ahLst/>
                <a:cxnLst/>
                <a:rect l="l" t="t" r="r" b="b"/>
                <a:pathLst>
                  <a:path w="244" h="10515" extrusionOk="0">
                    <a:moveTo>
                      <a:pt x="0" y="1"/>
                    </a:moveTo>
                    <a:lnTo>
                      <a:pt x="0" y="10515"/>
                    </a:lnTo>
                    <a:lnTo>
                      <a:pt x="243" y="10515"/>
                    </a:lnTo>
                    <a:lnTo>
                      <a:pt x="243"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09" name="Google Shape;4609;p32"/>
              <p:cNvSpPr/>
              <p:nvPr/>
            </p:nvSpPr>
            <p:spPr>
              <a:xfrm>
                <a:off x="2251798" y="7711805"/>
                <a:ext cx="3499" cy="149925"/>
              </a:xfrm>
              <a:custGeom>
                <a:avLst/>
                <a:gdLst/>
                <a:ahLst/>
                <a:cxnLst/>
                <a:rect l="l" t="t" r="r" b="b"/>
                <a:pathLst>
                  <a:path w="244" h="10455" extrusionOk="0">
                    <a:moveTo>
                      <a:pt x="0" y="1"/>
                    </a:moveTo>
                    <a:lnTo>
                      <a:pt x="0" y="10454"/>
                    </a:lnTo>
                    <a:lnTo>
                      <a:pt x="243" y="10454"/>
                    </a:lnTo>
                    <a:lnTo>
                      <a:pt x="243"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10" name="Google Shape;4610;p32"/>
              <p:cNvSpPr/>
              <p:nvPr/>
            </p:nvSpPr>
            <p:spPr>
              <a:xfrm>
                <a:off x="2251798" y="7866075"/>
                <a:ext cx="3499" cy="149910"/>
              </a:xfrm>
              <a:custGeom>
                <a:avLst/>
                <a:gdLst/>
                <a:ahLst/>
                <a:cxnLst/>
                <a:rect l="l" t="t" r="r" b="b"/>
                <a:pathLst>
                  <a:path w="244" h="10454" extrusionOk="0">
                    <a:moveTo>
                      <a:pt x="0" y="0"/>
                    </a:moveTo>
                    <a:lnTo>
                      <a:pt x="0" y="10453"/>
                    </a:lnTo>
                    <a:lnTo>
                      <a:pt x="243" y="10453"/>
                    </a:lnTo>
                    <a:lnTo>
                      <a:pt x="243"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11" name="Google Shape;4611;p32"/>
              <p:cNvSpPr/>
              <p:nvPr/>
            </p:nvSpPr>
            <p:spPr>
              <a:xfrm>
                <a:off x="2251798" y="6016731"/>
                <a:ext cx="3499" cy="149925"/>
              </a:xfrm>
              <a:custGeom>
                <a:avLst/>
                <a:gdLst/>
                <a:ahLst/>
                <a:cxnLst/>
                <a:rect l="l" t="t" r="r" b="b"/>
                <a:pathLst>
                  <a:path w="244" h="10455" extrusionOk="0">
                    <a:moveTo>
                      <a:pt x="0" y="1"/>
                    </a:moveTo>
                    <a:lnTo>
                      <a:pt x="0" y="10454"/>
                    </a:lnTo>
                    <a:lnTo>
                      <a:pt x="243" y="10454"/>
                    </a:lnTo>
                    <a:lnTo>
                      <a:pt x="243"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12" name="Google Shape;4612;p32"/>
              <p:cNvSpPr/>
              <p:nvPr/>
            </p:nvSpPr>
            <p:spPr>
              <a:xfrm>
                <a:off x="2251798" y="7557550"/>
                <a:ext cx="3499" cy="149925"/>
              </a:xfrm>
              <a:custGeom>
                <a:avLst/>
                <a:gdLst/>
                <a:ahLst/>
                <a:cxnLst/>
                <a:rect l="l" t="t" r="r" b="b"/>
                <a:pathLst>
                  <a:path w="244" h="10455" extrusionOk="0">
                    <a:moveTo>
                      <a:pt x="0" y="1"/>
                    </a:moveTo>
                    <a:lnTo>
                      <a:pt x="0" y="10454"/>
                    </a:lnTo>
                    <a:lnTo>
                      <a:pt x="243" y="10454"/>
                    </a:lnTo>
                    <a:lnTo>
                      <a:pt x="243"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13" name="Google Shape;4613;p32"/>
              <p:cNvSpPr/>
              <p:nvPr/>
            </p:nvSpPr>
            <p:spPr>
              <a:xfrm>
                <a:off x="2251798" y="6941403"/>
                <a:ext cx="3499" cy="149910"/>
              </a:xfrm>
              <a:custGeom>
                <a:avLst/>
                <a:gdLst/>
                <a:ahLst/>
                <a:cxnLst/>
                <a:rect l="l" t="t" r="r" b="b"/>
                <a:pathLst>
                  <a:path w="244" h="10454" extrusionOk="0">
                    <a:moveTo>
                      <a:pt x="0" y="0"/>
                    </a:moveTo>
                    <a:lnTo>
                      <a:pt x="0" y="10454"/>
                    </a:lnTo>
                    <a:lnTo>
                      <a:pt x="243" y="10454"/>
                    </a:lnTo>
                    <a:lnTo>
                      <a:pt x="243"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14" name="Google Shape;4614;p32"/>
              <p:cNvSpPr/>
              <p:nvPr/>
            </p:nvSpPr>
            <p:spPr>
              <a:xfrm>
                <a:off x="2251798" y="8019455"/>
                <a:ext cx="3499" cy="150785"/>
              </a:xfrm>
              <a:custGeom>
                <a:avLst/>
                <a:gdLst/>
                <a:ahLst/>
                <a:cxnLst/>
                <a:rect l="l" t="t" r="r" b="b"/>
                <a:pathLst>
                  <a:path w="244" h="10515" extrusionOk="0">
                    <a:moveTo>
                      <a:pt x="0" y="0"/>
                    </a:moveTo>
                    <a:lnTo>
                      <a:pt x="0" y="10514"/>
                    </a:lnTo>
                    <a:lnTo>
                      <a:pt x="243" y="10514"/>
                    </a:lnTo>
                    <a:lnTo>
                      <a:pt x="243"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15" name="Google Shape;4615;p32"/>
              <p:cNvSpPr/>
              <p:nvPr/>
            </p:nvSpPr>
            <p:spPr>
              <a:xfrm>
                <a:off x="2251798" y="7095658"/>
                <a:ext cx="3499" cy="149910"/>
              </a:xfrm>
              <a:custGeom>
                <a:avLst/>
                <a:gdLst/>
                <a:ahLst/>
                <a:cxnLst/>
                <a:rect l="l" t="t" r="r" b="b"/>
                <a:pathLst>
                  <a:path w="244" h="10454" extrusionOk="0">
                    <a:moveTo>
                      <a:pt x="0" y="1"/>
                    </a:moveTo>
                    <a:lnTo>
                      <a:pt x="0" y="10454"/>
                    </a:lnTo>
                    <a:lnTo>
                      <a:pt x="243" y="10454"/>
                    </a:lnTo>
                    <a:lnTo>
                      <a:pt x="243"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16" name="Google Shape;4616;p32"/>
              <p:cNvSpPr/>
              <p:nvPr/>
            </p:nvSpPr>
            <p:spPr>
              <a:xfrm>
                <a:off x="2251798" y="6632892"/>
                <a:ext cx="3499" cy="150785"/>
              </a:xfrm>
              <a:custGeom>
                <a:avLst/>
                <a:gdLst/>
                <a:ahLst/>
                <a:cxnLst/>
                <a:rect l="l" t="t" r="r" b="b"/>
                <a:pathLst>
                  <a:path w="244" h="10515" extrusionOk="0">
                    <a:moveTo>
                      <a:pt x="0" y="0"/>
                    </a:moveTo>
                    <a:lnTo>
                      <a:pt x="0" y="10514"/>
                    </a:lnTo>
                    <a:lnTo>
                      <a:pt x="243" y="10514"/>
                    </a:lnTo>
                    <a:lnTo>
                      <a:pt x="243"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17" name="Google Shape;4617;p32"/>
              <p:cNvSpPr/>
              <p:nvPr/>
            </p:nvSpPr>
            <p:spPr>
              <a:xfrm>
                <a:off x="2251798" y="8173711"/>
                <a:ext cx="3499" cy="105471"/>
              </a:xfrm>
              <a:custGeom>
                <a:avLst/>
                <a:gdLst/>
                <a:ahLst/>
                <a:cxnLst/>
                <a:rect l="l" t="t" r="r" b="b"/>
                <a:pathLst>
                  <a:path w="244" h="7355" extrusionOk="0">
                    <a:moveTo>
                      <a:pt x="0" y="0"/>
                    </a:moveTo>
                    <a:lnTo>
                      <a:pt x="0" y="7233"/>
                    </a:lnTo>
                    <a:cubicBezTo>
                      <a:pt x="61" y="7293"/>
                      <a:pt x="183" y="7293"/>
                      <a:pt x="243" y="7354"/>
                    </a:cubicBezTo>
                    <a:lnTo>
                      <a:pt x="243"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18" name="Google Shape;4618;p32"/>
              <p:cNvSpPr/>
              <p:nvPr/>
            </p:nvSpPr>
            <p:spPr>
              <a:xfrm>
                <a:off x="2251798" y="6787147"/>
                <a:ext cx="3499" cy="149910"/>
              </a:xfrm>
              <a:custGeom>
                <a:avLst/>
                <a:gdLst/>
                <a:ahLst/>
                <a:cxnLst/>
                <a:rect l="l" t="t" r="r" b="b"/>
                <a:pathLst>
                  <a:path w="244" h="10454" extrusionOk="0">
                    <a:moveTo>
                      <a:pt x="0" y="0"/>
                    </a:moveTo>
                    <a:lnTo>
                      <a:pt x="0" y="10454"/>
                    </a:lnTo>
                    <a:lnTo>
                      <a:pt x="243" y="10454"/>
                    </a:lnTo>
                    <a:lnTo>
                      <a:pt x="243"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19" name="Google Shape;4619;p32"/>
              <p:cNvSpPr/>
              <p:nvPr/>
            </p:nvSpPr>
            <p:spPr>
              <a:xfrm>
                <a:off x="2251798" y="5862476"/>
                <a:ext cx="3499" cy="150785"/>
              </a:xfrm>
              <a:custGeom>
                <a:avLst/>
                <a:gdLst/>
                <a:ahLst/>
                <a:cxnLst/>
                <a:rect l="l" t="t" r="r" b="b"/>
                <a:pathLst>
                  <a:path w="244" h="10515" extrusionOk="0">
                    <a:moveTo>
                      <a:pt x="0" y="1"/>
                    </a:moveTo>
                    <a:lnTo>
                      <a:pt x="0" y="10515"/>
                    </a:lnTo>
                    <a:lnTo>
                      <a:pt x="243" y="10515"/>
                    </a:lnTo>
                    <a:lnTo>
                      <a:pt x="243"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20" name="Google Shape;4620;p32"/>
              <p:cNvSpPr/>
              <p:nvPr/>
            </p:nvSpPr>
            <p:spPr>
              <a:xfrm>
                <a:off x="2251798" y="6325242"/>
                <a:ext cx="3499" cy="149925"/>
              </a:xfrm>
              <a:custGeom>
                <a:avLst/>
                <a:gdLst/>
                <a:ahLst/>
                <a:cxnLst/>
                <a:rect l="l" t="t" r="r" b="b"/>
                <a:pathLst>
                  <a:path w="244" h="10455" extrusionOk="0">
                    <a:moveTo>
                      <a:pt x="0" y="1"/>
                    </a:moveTo>
                    <a:lnTo>
                      <a:pt x="0" y="10454"/>
                    </a:lnTo>
                    <a:lnTo>
                      <a:pt x="243" y="10454"/>
                    </a:lnTo>
                    <a:lnTo>
                      <a:pt x="243"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21" name="Google Shape;4621;p32"/>
              <p:cNvSpPr/>
              <p:nvPr/>
            </p:nvSpPr>
            <p:spPr>
              <a:xfrm>
                <a:off x="2251798" y="5708220"/>
                <a:ext cx="3499" cy="150785"/>
              </a:xfrm>
              <a:custGeom>
                <a:avLst/>
                <a:gdLst/>
                <a:ahLst/>
                <a:cxnLst/>
                <a:rect l="l" t="t" r="r" b="b"/>
                <a:pathLst>
                  <a:path w="244" h="10515" extrusionOk="0">
                    <a:moveTo>
                      <a:pt x="0" y="1"/>
                    </a:moveTo>
                    <a:lnTo>
                      <a:pt x="0" y="10515"/>
                    </a:lnTo>
                    <a:lnTo>
                      <a:pt x="243" y="10515"/>
                    </a:lnTo>
                    <a:lnTo>
                      <a:pt x="243"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22" name="Google Shape;4622;p32"/>
              <p:cNvSpPr/>
              <p:nvPr/>
            </p:nvSpPr>
            <p:spPr>
              <a:xfrm>
                <a:off x="2251798" y="6478637"/>
                <a:ext cx="3499" cy="150785"/>
              </a:xfrm>
              <a:custGeom>
                <a:avLst/>
                <a:gdLst/>
                <a:ahLst/>
                <a:cxnLst/>
                <a:rect l="l" t="t" r="r" b="b"/>
                <a:pathLst>
                  <a:path w="244" h="10515" extrusionOk="0">
                    <a:moveTo>
                      <a:pt x="0" y="0"/>
                    </a:moveTo>
                    <a:lnTo>
                      <a:pt x="0" y="10514"/>
                    </a:lnTo>
                    <a:lnTo>
                      <a:pt x="243" y="10514"/>
                    </a:lnTo>
                    <a:lnTo>
                      <a:pt x="243"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23" name="Google Shape;4623;p32"/>
              <p:cNvSpPr/>
              <p:nvPr/>
            </p:nvSpPr>
            <p:spPr>
              <a:xfrm>
                <a:off x="2405179" y="6325242"/>
                <a:ext cx="4374" cy="149925"/>
              </a:xfrm>
              <a:custGeom>
                <a:avLst/>
                <a:gdLst/>
                <a:ahLst/>
                <a:cxnLst/>
                <a:rect l="l" t="t" r="r" b="b"/>
                <a:pathLst>
                  <a:path w="305" h="10455" extrusionOk="0">
                    <a:moveTo>
                      <a:pt x="0" y="1"/>
                    </a:moveTo>
                    <a:lnTo>
                      <a:pt x="0" y="10454"/>
                    </a:lnTo>
                    <a:lnTo>
                      <a:pt x="304" y="10454"/>
                    </a:lnTo>
                    <a:lnTo>
                      <a:pt x="30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24" name="Google Shape;4624;p32"/>
              <p:cNvSpPr/>
              <p:nvPr/>
            </p:nvSpPr>
            <p:spPr>
              <a:xfrm>
                <a:off x="2405179" y="5862476"/>
                <a:ext cx="4374" cy="150785"/>
              </a:xfrm>
              <a:custGeom>
                <a:avLst/>
                <a:gdLst/>
                <a:ahLst/>
                <a:cxnLst/>
                <a:rect l="l" t="t" r="r" b="b"/>
                <a:pathLst>
                  <a:path w="305" h="10515" extrusionOk="0">
                    <a:moveTo>
                      <a:pt x="0" y="1"/>
                    </a:moveTo>
                    <a:lnTo>
                      <a:pt x="0" y="10515"/>
                    </a:lnTo>
                    <a:lnTo>
                      <a:pt x="304" y="10515"/>
                    </a:lnTo>
                    <a:lnTo>
                      <a:pt x="30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25" name="Google Shape;4625;p32"/>
              <p:cNvSpPr/>
              <p:nvPr/>
            </p:nvSpPr>
            <p:spPr>
              <a:xfrm>
                <a:off x="2405179" y="6170986"/>
                <a:ext cx="4374" cy="149925"/>
              </a:xfrm>
              <a:custGeom>
                <a:avLst/>
                <a:gdLst/>
                <a:ahLst/>
                <a:cxnLst/>
                <a:rect l="l" t="t" r="r" b="b"/>
                <a:pathLst>
                  <a:path w="305" h="10455" extrusionOk="0">
                    <a:moveTo>
                      <a:pt x="0" y="1"/>
                    </a:moveTo>
                    <a:lnTo>
                      <a:pt x="0" y="10454"/>
                    </a:lnTo>
                    <a:lnTo>
                      <a:pt x="304" y="10454"/>
                    </a:lnTo>
                    <a:lnTo>
                      <a:pt x="30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26" name="Google Shape;4626;p32"/>
              <p:cNvSpPr/>
              <p:nvPr/>
            </p:nvSpPr>
            <p:spPr>
              <a:xfrm>
                <a:off x="2405179" y="6016731"/>
                <a:ext cx="4374" cy="149925"/>
              </a:xfrm>
              <a:custGeom>
                <a:avLst/>
                <a:gdLst/>
                <a:ahLst/>
                <a:cxnLst/>
                <a:rect l="l" t="t" r="r" b="b"/>
                <a:pathLst>
                  <a:path w="305" h="10455" extrusionOk="0">
                    <a:moveTo>
                      <a:pt x="0" y="1"/>
                    </a:moveTo>
                    <a:lnTo>
                      <a:pt x="0" y="10454"/>
                    </a:lnTo>
                    <a:lnTo>
                      <a:pt x="304" y="10454"/>
                    </a:lnTo>
                    <a:lnTo>
                      <a:pt x="30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27" name="Google Shape;4627;p32"/>
              <p:cNvSpPr/>
              <p:nvPr/>
            </p:nvSpPr>
            <p:spPr>
              <a:xfrm>
                <a:off x="2405179" y="6478637"/>
                <a:ext cx="4374" cy="150785"/>
              </a:xfrm>
              <a:custGeom>
                <a:avLst/>
                <a:gdLst/>
                <a:ahLst/>
                <a:cxnLst/>
                <a:rect l="l" t="t" r="r" b="b"/>
                <a:pathLst>
                  <a:path w="305" h="10515" extrusionOk="0">
                    <a:moveTo>
                      <a:pt x="0" y="0"/>
                    </a:moveTo>
                    <a:lnTo>
                      <a:pt x="0" y="10514"/>
                    </a:lnTo>
                    <a:lnTo>
                      <a:pt x="304" y="10514"/>
                    </a:lnTo>
                    <a:lnTo>
                      <a:pt x="30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28" name="Google Shape;4628;p32"/>
              <p:cNvSpPr/>
              <p:nvPr/>
            </p:nvSpPr>
            <p:spPr>
              <a:xfrm>
                <a:off x="2405179" y="6632892"/>
                <a:ext cx="4374" cy="150785"/>
              </a:xfrm>
              <a:custGeom>
                <a:avLst/>
                <a:gdLst/>
                <a:ahLst/>
                <a:cxnLst/>
                <a:rect l="l" t="t" r="r" b="b"/>
                <a:pathLst>
                  <a:path w="305" h="10515" extrusionOk="0">
                    <a:moveTo>
                      <a:pt x="0" y="0"/>
                    </a:moveTo>
                    <a:lnTo>
                      <a:pt x="0" y="10514"/>
                    </a:lnTo>
                    <a:lnTo>
                      <a:pt x="304" y="10514"/>
                    </a:lnTo>
                    <a:lnTo>
                      <a:pt x="30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29" name="Google Shape;4629;p32"/>
              <p:cNvSpPr/>
              <p:nvPr/>
            </p:nvSpPr>
            <p:spPr>
              <a:xfrm>
                <a:off x="2405179" y="7866075"/>
                <a:ext cx="4374" cy="149910"/>
              </a:xfrm>
              <a:custGeom>
                <a:avLst/>
                <a:gdLst/>
                <a:ahLst/>
                <a:cxnLst/>
                <a:rect l="l" t="t" r="r" b="b"/>
                <a:pathLst>
                  <a:path w="305" h="10454" extrusionOk="0">
                    <a:moveTo>
                      <a:pt x="0" y="0"/>
                    </a:moveTo>
                    <a:lnTo>
                      <a:pt x="0" y="10453"/>
                    </a:lnTo>
                    <a:lnTo>
                      <a:pt x="304" y="10453"/>
                    </a:lnTo>
                    <a:lnTo>
                      <a:pt x="30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30" name="Google Shape;4630;p32"/>
              <p:cNvSpPr/>
              <p:nvPr/>
            </p:nvSpPr>
            <p:spPr>
              <a:xfrm>
                <a:off x="2405179" y="7249039"/>
                <a:ext cx="4374" cy="150785"/>
              </a:xfrm>
              <a:custGeom>
                <a:avLst/>
                <a:gdLst/>
                <a:ahLst/>
                <a:cxnLst/>
                <a:rect l="l" t="t" r="r" b="b"/>
                <a:pathLst>
                  <a:path w="305" h="10515" extrusionOk="0">
                    <a:moveTo>
                      <a:pt x="0" y="1"/>
                    </a:moveTo>
                    <a:lnTo>
                      <a:pt x="0" y="10515"/>
                    </a:lnTo>
                    <a:lnTo>
                      <a:pt x="304" y="10515"/>
                    </a:lnTo>
                    <a:lnTo>
                      <a:pt x="30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31" name="Google Shape;4631;p32"/>
              <p:cNvSpPr/>
              <p:nvPr/>
            </p:nvSpPr>
            <p:spPr>
              <a:xfrm>
                <a:off x="2405179" y="6941403"/>
                <a:ext cx="4374" cy="149910"/>
              </a:xfrm>
              <a:custGeom>
                <a:avLst/>
                <a:gdLst/>
                <a:ahLst/>
                <a:cxnLst/>
                <a:rect l="l" t="t" r="r" b="b"/>
                <a:pathLst>
                  <a:path w="305" h="10454" extrusionOk="0">
                    <a:moveTo>
                      <a:pt x="0" y="0"/>
                    </a:moveTo>
                    <a:lnTo>
                      <a:pt x="0" y="10454"/>
                    </a:lnTo>
                    <a:lnTo>
                      <a:pt x="304" y="10454"/>
                    </a:lnTo>
                    <a:lnTo>
                      <a:pt x="30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32" name="Google Shape;4632;p32"/>
              <p:cNvSpPr/>
              <p:nvPr/>
            </p:nvSpPr>
            <p:spPr>
              <a:xfrm>
                <a:off x="2405179" y="7403294"/>
                <a:ext cx="4374" cy="150785"/>
              </a:xfrm>
              <a:custGeom>
                <a:avLst/>
                <a:gdLst/>
                <a:ahLst/>
                <a:cxnLst/>
                <a:rect l="l" t="t" r="r" b="b"/>
                <a:pathLst>
                  <a:path w="305" h="10515" extrusionOk="0">
                    <a:moveTo>
                      <a:pt x="0" y="1"/>
                    </a:moveTo>
                    <a:lnTo>
                      <a:pt x="0" y="10515"/>
                    </a:lnTo>
                    <a:lnTo>
                      <a:pt x="304" y="10515"/>
                    </a:lnTo>
                    <a:lnTo>
                      <a:pt x="30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33" name="Google Shape;4633;p32"/>
              <p:cNvSpPr/>
              <p:nvPr/>
            </p:nvSpPr>
            <p:spPr>
              <a:xfrm>
                <a:off x="2405179" y="7557550"/>
                <a:ext cx="4374" cy="149925"/>
              </a:xfrm>
              <a:custGeom>
                <a:avLst/>
                <a:gdLst/>
                <a:ahLst/>
                <a:cxnLst/>
                <a:rect l="l" t="t" r="r" b="b"/>
                <a:pathLst>
                  <a:path w="305" h="10455" extrusionOk="0">
                    <a:moveTo>
                      <a:pt x="0" y="1"/>
                    </a:moveTo>
                    <a:lnTo>
                      <a:pt x="0" y="10454"/>
                    </a:lnTo>
                    <a:lnTo>
                      <a:pt x="304" y="10454"/>
                    </a:lnTo>
                    <a:lnTo>
                      <a:pt x="30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34" name="Google Shape;4634;p32"/>
              <p:cNvSpPr/>
              <p:nvPr/>
            </p:nvSpPr>
            <p:spPr>
              <a:xfrm>
                <a:off x="2406054" y="8173711"/>
                <a:ext cx="3499" cy="146426"/>
              </a:xfrm>
              <a:custGeom>
                <a:avLst/>
                <a:gdLst/>
                <a:ahLst/>
                <a:cxnLst/>
                <a:rect l="l" t="t" r="r" b="b"/>
                <a:pathLst>
                  <a:path w="244" h="10211" extrusionOk="0">
                    <a:moveTo>
                      <a:pt x="0" y="0"/>
                    </a:moveTo>
                    <a:lnTo>
                      <a:pt x="0" y="10150"/>
                    </a:lnTo>
                    <a:cubicBezTo>
                      <a:pt x="61" y="10150"/>
                      <a:pt x="122" y="10150"/>
                      <a:pt x="243" y="10211"/>
                    </a:cubicBezTo>
                    <a:lnTo>
                      <a:pt x="243"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35" name="Google Shape;4635;p32"/>
              <p:cNvSpPr/>
              <p:nvPr/>
            </p:nvSpPr>
            <p:spPr>
              <a:xfrm>
                <a:off x="2405179" y="6787147"/>
                <a:ext cx="4374" cy="149910"/>
              </a:xfrm>
              <a:custGeom>
                <a:avLst/>
                <a:gdLst/>
                <a:ahLst/>
                <a:cxnLst/>
                <a:rect l="l" t="t" r="r" b="b"/>
                <a:pathLst>
                  <a:path w="305" h="10454" extrusionOk="0">
                    <a:moveTo>
                      <a:pt x="0" y="0"/>
                    </a:moveTo>
                    <a:lnTo>
                      <a:pt x="0" y="10454"/>
                    </a:lnTo>
                    <a:lnTo>
                      <a:pt x="304" y="10454"/>
                    </a:lnTo>
                    <a:lnTo>
                      <a:pt x="30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36" name="Google Shape;4636;p32"/>
              <p:cNvSpPr/>
              <p:nvPr/>
            </p:nvSpPr>
            <p:spPr>
              <a:xfrm>
                <a:off x="2405179" y="8019455"/>
                <a:ext cx="4374" cy="150785"/>
              </a:xfrm>
              <a:custGeom>
                <a:avLst/>
                <a:gdLst/>
                <a:ahLst/>
                <a:cxnLst/>
                <a:rect l="l" t="t" r="r" b="b"/>
                <a:pathLst>
                  <a:path w="305" h="10515" extrusionOk="0">
                    <a:moveTo>
                      <a:pt x="0" y="0"/>
                    </a:moveTo>
                    <a:lnTo>
                      <a:pt x="0" y="10514"/>
                    </a:lnTo>
                    <a:lnTo>
                      <a:pt x="304" y="10514"/>
                    </a:lnTo>
                    <a:lnTo>
                      <a:pt x="30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37" name="Google Shape;4637;p32"/>
              <p:cNvSpPr/>
              <p:nvPr/>
            </p:nvSpPr>
            <p:spPr>
              <a:xfrm>
                <a:off x="2405179" y="5708220"/>
                <a:ext cx="4374" cy="150785"/>
              </a:xfrm>
              <a:custGeom>
                <a:avLst/>
                <a:gdLst/>
                <a:ahLst/>
                <a:cxnLst/>
                <a:rect l="l" t="t" r="r" b="b"/>
                <a:pathLst>
                  <a:path w="305" h="10515" extrusionOk="0">
                    <a:moveTo>
                      <a:pt x="0" y="1"/>
                    </a:moveTo>
                    <a:lnTo>
                      <a:pt x="0" y="10515"/>
                    </a:lnTo>
                    <a:lnTo>
                      <a:pt x="304" y="10515"/>
                    </a:lnTo>
                    <a:lnTo>
                      <a:pt x="30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38" name="Google Shape;4638;p32"/>
              <p:cNvSpPr/>
              <p:nvPr/>
            </p:nvSpPr>
            <p:spPr>
              <a:xfrm>
                <a:off x="2405179" y="7711805"/>
                <a:ext cx="4374" cy="149925"/>
              </a:xfrm>
              <a:custGeom>
                <a:avLst/>
                <a:gdLst/>
                <a:ahLst/>
                <a:cxnLst/>
                <a:rect l="l" t="t" r="r" b="b"/>
                <a:pathLst>
                  <a:path w="305" h="10455" extrusionOk="0">
                    <a:moveTo>
                      <a:pt x="0" y="1"/>
                    </a:moveTo>
                    <a:lnTo>
                      <a:pt x="0" y="10454"/>
                    </a:lnTo>
                    <a:lnTo>
                      <a:pt x="304" y="10454"/>
                    </a:lnTo>
                    <a:lnTo>
                      <a:pt x="30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39" name="Google Shape;4639;p32"/>
              <p:cNvSpPr/>
              <p:nvPr/>
            </p:nvSpPr>
            <p:spPr>
              <a:xfrm>
                <a:off x="2405179" y="7095658"/>
                <a:ext cx="4374" cy="149910"/>
              </a:xfrm>
              <a:custGeom>
                <a:avLst/>
                <a:gdLst/>
                <a:ahLst/>
                <a:cxnLst/>
                <a:rect l="l" t="t" r="r" b="b"/>
                <a:pathLst>
                  <a:path w="305" h="10454" extrusionOk="0">
                    <a:moveTo>
                      <a:pt x="0" y="1"/>
                    </a:moveTo>
                    <a:lnTo>
                      <a:pt x="0" y="10454"/>
                    </a:lnTo>
                    <a:lnTo>
                      <a:pt x="304" y="10454"/>
                    </a:lnTo>
                    <a:lnTo>
                      <a:pt x="30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40" name="Google Shape;4640;p32"/>
              <p:cNvSpPr/>
              <p:nvPr/>
            </p:nvSpPr>
            <p:spPr>
              <a:xfrm>
                <a:off x="2405179" y="5583606"/>
                <a:ext cx="4374" cy="121144"/>
              </a:xfrm>
              <a:custGeom>
                <a:avLst/>
                <a:gdLst/>
                <a:ahLst/>
                <a:cxnLst/>
                <a:rect l="l" t="t" r="r" b="b"/>
                <a:pathLst>
                  <a:path w="305" h="8448" extrusionOk="0">
                    <a:moveTo>
                      <a:pt x="0" y="0"/>
                    </a:moveTo>
                    <a:lnTo>
                      <a:pt x="0" y="8448"/>
                    </a:lnTo>
                    <a:lnTo>
                      <a:pt x="304" y="8448"/>
                    </a:lnTo>
                    <a:lnTo>
                      <a:pt x="30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41" name="Google Shape;4641;p32"/>
              <p:cNvSpPr/>
              <p:nvPr/>
            </p:nvSpPr>
            <p:spPr>
              <a:xfrm>
                <a:off x="2559434" y="6941403"/>
                <a:ext cx="4374" cy="149910"/>
              </a:xfrm>
              <a:custGeom>
                <a:avLst/>
                <a:gdLst/>
                <a:ahLst/>
                <a:cxnLst/>
                <a:rect l="l" t="t" r="r" b="b"/>
                <a:pathLst>
                  <a:path w="305" h="10454" extrusionOk="0">
                    <a:moveTo>
                      <a:pt x="1" y="0"/>
                    </a:moveTo>
                    <a:lnTo>
                      <a:pt x="1" y="10454"/>
                    </a:lnTo>
                    <a:lnTo>
                      <a:pt x="304" y="10454"/>
                    </a:lnTo>
                    <a:lnTo>
                      <a:pt x="30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42" name="Google Shape;4642;p32"/>
              <p:cNvSpPr/>
              <p:nvPr/>
            </p:nvSpPr>
            <p:spPr>
              <a:xfrm>
                <a:off x="2559434" y="5862476"/>
                <a:ext cx="4374" cy="150785"/>
              </a:xfrm>
              <a:custGeom>
                <a:avLst/>
                <a:gdLst/>
                <a:ahLst/>
                <a:cxnLst/>
                <a:rect l="l" t="t" r="r" b="b"/>
                <a:pathLst>
                  <a:path w="305" h="10515" extrusionOk="0">
                    <a:moveTo>
                      <a:pt x="1" y="1"/>
                    </a:moveTo>
                    <a:lnTo>
                      <a:pt x="1" y="10515"/>
                    </a:lnTo>
                    <a:lnTo>
                      <a:pt x="304" y="10515"/>
                    </a:lnTo>
                    <a:lnTo>
                      <a:pt x="30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43" name="Google Shape;4643;p32"/>
              <p:cNvSpPr/>
              <p:nvPr/>
            </p:nvSpPr>
            <p:spPr>
              <a:xfrm>
                <a:off x="2559434" y="7711805"/>
                <a:ext cx="4374" cy="149925"/>
              </a:xfrm>
              <a:custGeom>
                <a:avLst/>
                <a:gdLst/>
                <a:ahLst/>
                <a:cxnLst/>
                <a:rect l="l" t="t" r="r" b="b"/>
                <a:pathLst>
                  <a:path w="305" h="10455" extrusionOk="0">
                    <a:moveTo>
                      <a:pt x="1" y="1"/>
                    </a:moveTo>
                    <a:lnTo>
                      <a:pt x="1" y="10454"/>
                    </a:lnTo>
                    <a:lnTo>
                      <a:pt x="304" y="10454"/>
                    </a:lnTo>
                    <a:lnTo>
                      <a:pt x="30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44" name="Google Shape;4644;p32"/>
              <p:cNvSpPr/>
              <p:nvPr/>
            </p:nvSpPr>
            <p:spPr>
              <a:xfrm>
                <a:off x="2559434" y="6016731"/>
                <a:ext cx="4374" cy="149925"/>
              </a:xfrm>
              <a:custGeom>
                <a:avLst/>
                <a:gdLst/>
                <a:ahLst/>
                <a:cxnLst/>
                <a:rect l="l" t="t" r="r" b="b"/>
                <a:pathLst>
                  <a:path w="305" h="10455" extrusionOk="0">
                    <a:moveTo>
                      <a:pt x="1" y="1"/>
                    </a:moveTo>
                    <a:lnTo>
                      <a:pt x="1" y="10454"/>
                    </a:lnTo>
                    <a:lnTo>
                      <a:pt x="304" y="10454"/>
                    </a:lnTo>
                    <a:lnTo>
                      <a:pt x="30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45" name="Google Shape;4645;p32"/>
              <p:cNvSpPr/>
              <p:nvPr/>
            </p:nvSpPr>
            <p:spPr>
              <a:xfrm>
                <a:off x="2559434" y="8019455"/>
                <a:ext cx="4374" cy="150785"/>
              </a:xfrm>
              <a:custGeom>
                <a:avLst/>
                <a:gdLst/>
                <a:ahLst/>
                <a:cxnLst/>
                <a:rect l="l" t="t" r="r" b="b"/>
                <a:pathLst>
                  <a:path w="305" h="10515" extrusionOk="0">
                    <a:moveTo>
                      <a:pt x="1" y="0"/>
                    </a:moveTo>
                    <a:lnTo>
                      <a:pt x="1" y="10514"/>
                    </a:lnTo>
                    <a:lnTo>
                      <a:pt x="304" y="10514"/>
                    </a:lnTo>
                    <a:lnTo>
                      <a:pt x="30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46" name="Google Shape;4646;p32"/>
              <p:cNvSpPr/>
              <p:nvPr/>
            </p:nvSpPr>
            <p:spPr>
              <a:xfrm>
                <a:off x="2559434" y="7866075"/>
                <a:ext cx="4374" cy="149910"/>
              </a:xfrm>
              <a:custGeom>
                <a:avLst/>
                <a:gdLst/>
                <a:ahLst/>
                <a:cxnLst/>
                <a:rect l="l" t="t" r="r" b="b"/>
                <a:pathLst>
                  <a:path w="305" h="10454" extrusionOk="0">
                    <a:moveTo>
                      <a:pt x="1" y="0"/>
                    </a:moveTo>
                    <a:lnTo>
                      <a:pt x="1" y="10453"/>
                    </a:lnTo>
                    <a:lnTo>
                      <a:pt x="304" y="10453"/>
                    </a:lnTo>
                    <a:lnTo>
                      <a:pt x="30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47" name="Google Shape;4647;p32"/>
              <p:cNvSpPr/>
              <p:nvPr/>
            </p:nvSpPr>
            <p:spPr>
              <a:xfrm>
                <a:off x="2559434" y="6170986"/>
                <a:ext cx="4374" cy="149925"/>
              </a:xfrm>
              <a:custGeom>
                <a:avLst/>
                <a:gdLst/>
                <a:ahLst/>
                <a:cxnLst/>
                <a:rect l="l" t="t" r="r" b="b"/>
                <a:pathLst>
                  <a:path w="305" h="10455" extrusionOk="0">
                    <a:moveTo>
                      <a:pt x="1" y="1"/>
                    </a:moveTo>
                    <a:lnTo>
                      <a:pt x="1" y="10454"/>
                    </a:lnTo>
                    <a:lnTo>
                      <a:pt x="304" y="10454"/>
                    </a:lnTo>
                    <a:lnTo>
                      <a:pt x="30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48" name="Google Shape;4648;p32"/>
              <p:cNvSpPr/>
              <p:nvPr/>
            </p:nvSpPr>
            <p:spPr>
              <a:xfrm>
                <a:off x="2559434" y="7557550"/>
                <a:ext cx="4374" cy="149925"/>
              </a:xfrm>
              <a:custGeom>
                <a:avLst/>
                <a:gdLst/>
                <a:ahLst/>
                <a:cxnLst/>
                <a:rect l="l" t="t" r="r" b="b"/>
                <a:pathLst>
                  <a:path w="305" h="10455" extrusionOk="0">
                    <a:moveTo>
                      <a:pt x="1" y="1"/>
                    </a:moveTo>
                    <a:lnTo>
                      <a:pt x="1" y="10454"/>
                    </a:lnTo>
                    <a:lnTo>
                      <a:pt x="304" y="10454"/>
                    </a:lnTo>
                    <a:lnTo>
                      <a:pt x="30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49" name="Google Shape;4649;p32"/>
              <p:cNvSpPr/>
              <p:nvPr/>
            </p:nvSpPr>
            <p:spPr>
              <a:xfrm>
                <a:off x="2559434" y="6787147"/>
                <a:ext cx="4374" cy="149910"/>
              </a:xfrm>
              <a:custGeom>
                <a:avLst/>
                <a:gdLst/>
                <a:ahLst/>
                <a:cxnLst/>
                <a:rect l="l" t="t" r="r" b="b"/>
                <a:pathLst>
                  <a:path w="305" h="10454" extrusionOk="0">
                    <a:moveTo>
                      <a:pt x="1" y="0"/>
                    </a:moveTo>
                    <a:lnTo>
                      <a:pt x="1" y="10454"/>
                    </a:lnTo>
                    <a:lnTo>
                      <a:pt x="304" y="10454"/>
                    </a:lnTo>
                    <a:lnTo>
                      <a:pt x="30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50" name="Google Shape;4650;p32"/>
              <p:cNvSpPr/>
              <p:nvPr/>
            </p:nvSpPr>
            <p:spPr>
              <a:xfrm>
                <a:off x="2559434" y="6632892"/>
                <a:ext cx="4374" cy="150785"/>
              </a:xfrm>
              <a:custGeom>
                <a:avLst/>
                <a:gdLst/>
                <a:ahLst/>
                <a:cxnLst/>
                <a:rect l="l" t="t" r="r" b="b"/>
                <a:pathLst>
                  <a:path w="305" h="10515" extrusionOk="0">
                    <a:moveTo>
                      <a:pt x="1" y="0"/>
                    </a:moveTo>
                    <a:lnTo>
                      <a:pt x="1" y="10514"/>
                    </a:lnTo>
                    <a:lnTo>
                      <a:pt x="304" y="10514"/>
                    </a:lnTo>
                    <a:lnTo>
                      <a:pt x="30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51" name="Google Shape;4651;p32"/>
              <p:cNvSpPr/>
              <p:nvPr/>
            </p:nvSpPr>
            <p:spPr>
              <a:xfrm>
                <a:off x="2559434" y="5583606"/>
                <a:ext cx="4374" cy="121144"/>
              </a:xfrm>
              <a:custGeom>
                <a:avLst/>
                <a:gdLst/>
                <a:ahLst/>
                <a:cxnLst/>
                <a:rect l="l" t="t" r="r" b="b"/>
                <a:pathLst>
                  <a:path w="305" h="8448" extrusionOk="0">
                    <a:moveTo>
                      <a:pt x="1" y="0"/>
                    </a:moveTo>
                    <a:lnTo>
                      <a:pt x="1" y="8448"/>
                    </a:lnTo>
                    <a:lnTo>
                      <a:pt x="304" y="8448"/>
                    </a:lnTo>
                    <a:lnTo>
                      <a:pt x="30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52" name="Google Shape;4652;p32"/>
              <p:cNvSpPr/>
              <p:nvPr/>
            </p:nvSpPr>
            <p:spPr>
              <a:xfrm>
                <a:off x="2559434" y="7095658"/>
                <a:ext cx="4374" cy="149910"/>
              </a:xfrm>
              <a:custGeom>
                <a:avLst/>
                <a:gdLst/>
                <a:ahLst/>
                <a:cxnLst/>
                <a:rect l="l" t="t" r="r" b="b"/>
                <a:pathLst>
                  <a:path w="305" h="10454" extrusionOk="0">
                    <a:moveTo>
                      <a:pt x="1" y="1"/>
                    </a:moveTo>
                    <a:lnTo>
                      <a:pt x="1" y="10454"/>
                    </a:lnTo>
                    <a:lnTo>
                      <a:pt x="304" y="10454"/>
                    </a:lnTo>
                    <a:lnTo>
                      <a:pt x="30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53" name="Google Shape;4653;p32"/>
              <p:cNvSpPr/>
              <p:nvPr/>
            </p:nvSpPr>
            <p:spPr>
              <a:xfrm>
                <a:off x="2559434" y="6478637"/>
                <a:ext cx="4374" cy="150785"/>
              </a:xfrm>
              <a:custGeom>
                <a:avLst/>
                <a:gdLst/>
                <a:ahLst/>
                <a:cxnLst/>
                <a:rect l="l" t="t" r="r" b="b"/>
                <a:pathLst>
                  <a:path w="305" h="10515" extrusionOk="0">
                    <a:moveTo>
                      <a:pt x="1" y="0"/>
                    </a:moveTo>
                    <a:lnTo>
                      <a:pt x="1" y="10514"/>
                    </a:lnTo>
                    <a:lnTo>
                      <a:pt x="304" y="10514"/>
                    </a:lnTo>
                    <a:lnTo>
                      <a:pt x="30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54" name="Google Shape;4654;p32"/>
              <p:cNvSpPr/>
              <p:nvPr/>
            </p:nvSpPr>
            <p:spPr>
              <a:xfrm>
                <a:off x="2559434" y="7249039"/>
                <a:ext cx="4374" cy="150785"/>
              </a:xfrm>
              <a:custGeom>
                <a:avLst/>
                <a:gdLst/>
                <a:ahLst/>
                <a:cxnLst/>
                <a:rect l="l" t="t" r="r" b="b"/>
                <a:pathLst>
                  <a:path w="305" h="10515" extrusionOk="0">
                    <a:moveTo>
                      <a:pt x="1" y="1"/>
                    </a:moveTo>
                    <a:lnTo>
                      <a:pt x="1" y="10515"/>
                    </a:lnTo>
                    <a:lnTo>
                      <a:pt x="304" y="10515"/>
                    </a:lnTo>
                    <a:lnTo>
                      <a:pt x="30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55" name="Google Shape;4655;p32"/>
              <p:cNvSpPr/>
              <p:nvPr/>
            </p:nvSpPr>
            <p:spPr>
              <a:xfrm>
                <a:off x="2559434" y="7403294"/>
                <a:ext cx="4374" cy="150785"/>
              </a:xfrm>
              <a:custGeom>
                <a:avLst/>
                <a:gdLst/>
                <a:ahLst/>
                <a:cxnLst/>
                <a:rect l="l" t="t" r="r" b="b"/>
                <a:pathLst>
                  <a:path w="305" h="10515" extrusionOk="0">
                    <a:moveTo>
                      <a:pt x="1" y="1"/>
                    </a:moveTo>
                    <a:lnTo>
                      <a:pt x="1" y="10515"/>
                    </a:lnTo>
                    <a:lnTo>
                      <a:pt x="304" y="10515"/>
                    </a:lnTo>
                    <a:lnTo>
                      <a:pt x="30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56" name="Google Shape;4656;p32"/>
              <p:cNvSpPr/>
              <p:nvPr/>
            </p:nvSpPr>
            <p:spPr>
              <a:xfrm>
                <a:off x="2559434" y="5708220"/>
                <a:ext cx="4374" cy="150785"/>
              </a:xfrm>
              <a:custGeom>
                <a:avLst/>
                <a:gdLst/>
                <a:ahLst/>
                <a:cxnLst/>
                <a:rect l="l" t="t" r="r" b="b"/>
                <a:pathLst>
                  <a:path w="305" h="10515" extrusionOk="0">
                    <a:moveTo>
                      <a:pt x="1" y="1"/>
                    </a:moveTo>
                    <a:lnTo>
                      <a:pt x="1" y="10515"/>
                    </a:lnTo>
                    <a:lnTo>
                      <a:pt x="304" y="10515"/>
                    </a:lnTo>
                    <a:lnTo>
                      <a:pt x="30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57" name="Google Shape;4657;p32"/>
              <p:cNvSpPr/>
              <p:nvPr/>
            </p:nvSpPr>
            <p:spPr>
              <a:xfrm>
                <a:off x="2559434" y="6325242"/>
                <a:ext cx="4374" cy="149925"/>
              </a:xfrm>
              <a:custGeom>
                <a:avLst/>
                <a:gdLst/>
                <a:ahLst/>
                <a:cxnLst/>
                <a:rect l="l" t="t" r="r" b="b"/>
                <a:pathLst>
                  <a:path w="305" h="10455" extrusionOk="0">
                    <a:moveTo>
                      <a:pt x="1" y="1"/>
                    </a:moveTo>
                    <a:lnTo>
                      <a:pt x="1" y="10454"/>
                    </a:lnTo>
                    <a:lnTo>
                      <a:pt x="304" y="10454"/>
                    </a:lnTo>
                    <a:lnTo>
                      <a:pt x="30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58" name="Google Shape;4658;p32"/>
              <p:cNvSpPr/>
              <p:nvPr/>
            </p:nvSpPr>
            <p:spPr>
              <a:xfrm>
                <a:off x="2559434" y="8173711"/>
                <a:ext cx="4374" cy="150785"/>
              </a:xfrm>
              <a:custGeom>
                <a:avLst/>
                <a:gdLst/>
                <a:ahLst/>
                <a:cxnLst/>
                <a:rect l="l" t="t" r="r" b="b"/>
                <a:pathLst>
                  <a:path w="305" h="10515" extrusionOk="0">
                    <a:moveTo>
                      <a:pt x="1" y="0"/>
                    </a:moveTo>
                    <a:lnTo>
                      <a:pt x="1" y="10514"/>
                    </a:lnTo>
                    <a:lnTo>
                      <a:pt x="304" y="10514"/>
                    </a:lnTo>
                    <a:lnTo>
                      <a:pt x="30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59" name="Google Shape;4659;p32"/>
              <p:cNvSpPr/>
              <p:nvPr/>
            </p:nvSpPr>
            <p:spPr>
              <a:xfrm>
                <a:off x="2559434" y="8327966"/>
                <a:ext cx="4374" cy="4374"/>
              </a:xfrm>
              <a:custGeom>
                <a:avLst/>
                <a:gdLst/>
                <a:ahLst/>
                <a:cxnLst/>
                <a:rect l="l" t="t" r="r" b="b"/>
                <a:pathLst>
                  <a:path w="305" h="305" extrusionOk="0">
                    <a:moveTo>
                      <a:pt x="1" y="0"/>
                    </a:moveTo>
                    <a:lnTo>
                      <a:pt x="1" y="304"/>
                    </a:lnTo>
                    <a:cubicBezTo>
                      <a:pt x="122" y="304"/>
                      <a:pt x="183" y="244"/>
                      <a:pt x="304" y="244"/>
                    </a:cubicBezTo>
                    <a:lnTo>
                      <a:pt x="30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60" name="Google Shape;4660;p32"/>
              <p:cNvSpPr/>
              <p:nvPr/>
            </p:nvSpPr>
            <p:spPr>
              <a:xfrm>
                <a:off x="2713690" y="5583606"/>
                <a:ext cx="4374" cy="121144"/>
              </a:xfrm>
              <a:custGeom>
                <a:avLst/>
                <a:gdLst/>
                <a:ahLst/>
                <a:cxnLst/>
                <a:rect l="l" t="t" r="r" b="b"/>
                <a:pathLst>
                  <a:path w="305" h="8448" extrusionOk="0">
                    <a:moveTo>
                      <a:pt x="1" y="0"/>
                    </a:moveTo>
                    <a:lnTo>
                      <a:pt x="1" y="8448"/>
                    </a:lnTo>
                    <a:lnTo>
                      <a:pt x="304" y="8448"/>
                    </a:lnTo>
                    <a:lnTo>
                      <a:pt x="30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61" name="Google Shape;4661;p32"/>
              <p:cNvSpPr/>
              <p:nvPr/>
            </p:nvSpPr>
            <p:spPr>
              <a:xfrm>
                <a:off x="2713690" y="6170986"/>
                <a:ext cx="4374" cy="149925"/>
              </a:xfrm>
              <a:custGeom>
                <a:avLst/>
                <a:gdLst/>
                <a:ahLst/>
                <a:cxnLst/>
                <a:rect l="l" t="t" r="r" b="b"/>
                <a:pathLst>
                  <a:path w="305" h="10455" extrusionOk="0">
                    <a:moveTo>
                      <a:pt x="1" y="1"/>
                    </a:moveTo>
                    <a:lnTo>
                      <a:pt x="1" y="10454"/>
                    </a:lnTo>
                    <a:lnTo>
                      <a:pt x="304" y="10454"/>
                    </a:lnTo>
                    <a:lnTo>
                      <a:pt x="30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62" name="Google Shape;4662;p32"/>
              <p:cNvSpPr/>
              <p:nvPr/>
            </p:nvSpPr>
            <p:spPr>
              <a:xfrm>
                <a:off x="2713690" y="8019455"/>
                <a:ext cx="4374" cy="150785"/>
              </a:xfrm>
              <a:custGeom>
                <a:avLst/>
                <a:gdLst/>
                <a:ahLst/>
                <a:cxnLst/>
                <a:rect l="l" t="t" r="r" b="b"/>
                <a:pathLst>
                  <a:path w="305" h="10515" extrusionOk="0">
                    <a:moveTo>
                      <a:pt x="1" y="0"/>
                    </a:moveTo>
                    <a:lnTo>
                      <a:pt x="1" y="10514"/>
                    </a:lnTo>
                    <a:lnTo>
                      <a:pt x="304" y="10514"/>
                    </a:lnTo>
                    <a:lnTo>
                      <a:pt x="30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63" name="Google Shape;4663;p32"/>
              <p:cNvSpPr/>
              <p:nvPr/>
            </p:nvSpPr>
            <p:spPr>
              <a:xfrm>
                <a:off x="2713690" y="6787147"/>
                <a:ext cx="4374" cy="149910"/>
              </a:xfrm>
              <a:custGeom>
                <a:avLst/>
                <a:gdLst/>
                <a:ahLst/>
                <a:cxnLst/>
                <a:rect l="l" t="t" r="r" b="b"/>
                <a:pathLst>
                  <a:path w="305" h="10454" extrusionOk="0">
                    <a:moveTo>
                      <a:pt x="1" y="0"/>
                    </a:moveTo>
                    <a:lnTo>
                      <a:pt x="1" y="10454"/>
                    </a:lnTo>
                    <a:lnTo>
                      <a:pt x="304" y="10454"/>
                    </a:lnTo>
                    <a:lnTo>
                      <a:pt x="30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64" name="Google Shape;4664;p32"/>
              <p:cNvSpPr/>
              <p:nvPr/>
            </p:nvSpPr>
            <p:spPr>
              <a:xfrm>
                <a:off x="2713690" y="6941403"/>
                <a:ext cx="4374" cy="149910"/>
              </a:xfrm>
              <a:custGeom>
                <a:avLst/>
                <a:gdLst/>
                <a:ahLst/>
                <a:cxnLst/>
                <a:rect l="l" t="t" r="r" b="b"/>
                <a:pathLst>
                  <a:path w="305" h="10454" extrusionOk="0">
                    <a:moveTo>
                      <a:pt x="1" y="0"/>
                    </a:moveTo>
                    <a:lnTo>
                      <a:pt x="1" y="10454"/>
                    </a:lnTo>
                    <a:lnTo>
                      <a:pt x="304" y="10454"/>
                    </a:lnTo>
                    <a:lnTo>
                      <a:pt x="30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65" name="Google Shape;4665;p32"/>
              <p:cNvSpPr/>
              <p:nvPr/>
            </p:nvSpPr>
            <p:spPr>
              <a:xfrm>
                <a:off x="2713690" y="7249039"/>
                <a:ext cx="4374" cy="150785"/>
              </a:xfrm>
              <a:custGeom>
                <a:avLst/>
                <a:gdLst/>
                <a:ahLst/>
                <a:cxnLst/>
                <a:rect l="l" t="t" r="r" b="b"/>
                <a:pathLst>
                  <a:path w="305" h="10515" extrusionOk="0">
                    <a:moveTo>
                      <a:pt x="1" y="1"/>
                    </a:moveTo>
                    <a:lnTo>
                      <a:pt x="1" y="10515"/>
                    </a:lnTo>
                    <a:lnTo>
                      <a:pt x="304" y="10515"/>
                    </a:lnTo>
                    <a:lnTo>
                      <a:pt x="30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66" name="Google Shape;4666;p32"/>
              <p:cNvSpPr/>
              <p:nvPr/>
            </p:nvSpPr>
            <p:spPr>
              <a:xfrm>
                <a:off x="2713690" y="6632892"/>
                <a:ext cx="4374" cy="150785"/>
              </a:xfrm>
              <a:custGeom>
                <a:avLst/>
                <a:gdLst/>
                <a:ahLst/>
                <a:cxnLst/>
                <a:rect l="l" t="t" r="r" b="b"/>
                <a:pathLst>
                  <a:path w="305" h="10515" extrusionOk="0">
                    <a:moveTo>
                      <a:pt x="1" y="0"/>
                    </a:moveTo>
                    <a:lnTo>
                      <a:pt x="1" y="10514"/>
                    </a:lnTo>
                    <a:lnTo>
                      <a:pt x="304" y="10514"/>
                    </a:lnTo>
                    <a:lnTo>
                      <a:pt x="30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67" name="Google Shape;4667;p32"/>
              <p:cNvSpPr/>
              <p:nvPr/>
            </p:nvSpPr>
            <p:spPr>
              <a:xfrm>
                <a:off x="2713690" y="6016731"/>
                <a:ext cx="4374" cy="149925"/>
              </a:xfrm>
              <a:custGeom>
                <a:avLst/>
                <a:gdLst/>
                <a:ahLst/>
                <a:cxnLst/>
                <a:rect l="l" t="t" r="r" b="b"/>
                <a:pathLst>
                  <a:path w="305" h="10455" extrusionOk="0">
                    <a:moveTo>
                      <a:pt x="1" y="1"/>
                    </a:moveTo>
                    <a:lnTo>
                      <a:pt x="1" y="10454"/>
                    </a:lnTo>
                    <a:lnTo>
                      <a:pt x="304" y="10454"/>
                    </a:lnTo>
                    <a:lnTo>
                      <a:pt x="30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68" name="Google Shape;4668;p32"/>
              <p:cNvSpPr/>
              <p:nvPr/>
            </p:nvSpPr>
            <p:spPr>
              <a:xfrm>
                <a:off x="2713690" y="7866075"/>
                <a:ext cx="4374" cy="149910"/>
              </a:xfrm>
              <a:custGeom>
                <a:avLst/>
                <a:gdLst/>
                <a:ahLst/>
                <a:cxnLst/>
                <a:rect l="l" t="t" r="r" b="b"/>
                <a:pathLst>
                  <a:path w="305" h="10454" extrusionOk="0">
                    <a:moveTo>
                      <a:pt x="1" y="0"/>
                    </a:moveTo>
                    <a:lnTo>
                      <a:pt x="1" y="10453"/>
                    </a:lnTo>
                    <a:lnTo>
                      <a:pt x="304" y="10453"/>
                    </a:lnTo>
                    <a:lnTo>
                      <a:pt x="30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69" name="Google Shape;4669;p32"/>
              <p:cNvSpPr/>
              <p:nvPr/>
            </p:nvSpPr>
            <p:spPr>
              <a:xfrm>
                <a:off x="2713690" y="6325242"/>
                <a:ext cx="4374" cy="149925"/>
              </a:xfrm>
              <a:custGeom>
                <a:avLst/>
                <a:gdLst/>
                <a:ahLst/>
                <a:cxnLst/>
                <a:rect l="l" t="t" r="r" b="b"/>
                <a:pathLst>
                  <a:path w="305" h="10455" extrusionOk="0">
                    <a:moveTo>
                      <a:pt x="1" y="1"/>
                    </a:moveTo>
                    <a:lnTo>
                      <a:pt x="1" y="10454"/>
                    </a:lnTo>
                    <a:lnTo>
                      <a:pt x="304" y="10454"/>
                    </a:lnTo>
                    <a:lnTo>
                      <a:pt x="30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70" name="Google Shape;4670;p32"/>
              <p:cNvSpPr/>
              <p:nvPr/>
            </p:nvSpPr>
            <p:spPr>
              <a:xfrm>
                <a:off x="2713690" y="7557550"/>
                <a:ext cx="4374" cy="149925"/>
              </a:xfrm>
              <a:custGeom>
                <a:avLst/>
                <a:gdLst/>
                <a:ahLst/>
                <a:cxnLst/>
                <a:rect l="l" t="t" r="r" b="b"/>
                <a:pathLst>
                  <a:path w="305" h="10455" extrusionOk="0">
                    <a:moveTo>
                      <a:pt x="1" y="1"/>
                    </a:moveTo>
                    <a:lnTo>
                      <a:pt x="1" y="10454"/>
                    </a:lnTo>
                    <a:lnTo>
                      <a:pt x="304" y="10454"/>
                    </a:lnTo>
                    <a:lnTo>
                      <a:pt x="30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71" name="Google Shape;4671;p32"/>
              <p:cNvSpPr/>
              <p:nvPr/>
            </p:nvSpPr>
            <p:spPr>
              <a:xfrm>
                <a:off x="2713690" y="7403294"/>
                <a:ext cx="4374" cy="150785"/>
              </a:xfrm>
              <a:custGeom>
                <a:avLst/>
                <a:gdLst/>
                <a:ahLst/>
                <a:cxnLst/>
                <a:rect l="l" t="t" r="r" b="b"/>
                <a:pathLst>
                  <a:path w="305" h="10515" extrusionOk="0">
                    <a:moveTo>
                      <a:pt x="1" y="1"/>
                    </a:moveTo>
                    <a:lnTo>
                      <a:pt x="1" y="10515"/>
                    </a:lnTo>
                    <a:lnTo>
                      <a:pt x="304" y="10515"/>
                    </a:lnTo>
                    <a:lnTo>
                      <a:pt x="30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72" name="Google Shape;4672;p32"/>
              <p:cNvSpPr/>
              <p:nvPr/>
            </p:nvSpPr>
            <p:spPr>
              <a:xfrm>
                <a:off x="2713690" y="7095658"/>
                <a:ext cx="4374" cy="149910"/>
              </a:xfrm>
              <a:custGeom>
                <a:avLst/>
                <a:gdLst/>
                <a:ahLst/>
                <a:cxnLst/>
                <a:rect l="l" t="t" r="r" b="b"/>
                <a:pathLst>
                  <a:path w="305" h="10454" extrusionOk="0">
                    <a:moveTo>
                      <a:pt x="1" y="1"/>
                    </a:moveTo>
                    <a:lnTo>
                      <a:pt x="1" y="10454"/>
                    </a:lnTo>
                    <a:lnTo>
                      <a:pt x="304" y="10454"/>
                    </a:lnTo>
                    <a:lnTo>
                      <a:pt x="30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73" name="Google Shape;4673;p32"/>
              <p:cNvSpPr/>
              <p:nvPr/>
            </p:nvSpPr>
            <p:spPr>
              <a:xfrm>
                <a:off x="2713690" y="5708220"/>
                <a:ext cx="4374" cy="150785"/>
              </a:xfrm>
              <a:custGeom>
                <a:avLst/>
                <a:gdLst/>
                <a:ahLst/>
                <a:cxnLst/>
                <a:rect l="l" t="t" r="r" b="b"/>
                <a:pathLst>
                  <a:path w="305" h="10515" extrusionOk="0">
                    <a:moveTo>
                      <a:pt x="1" y="1"/>
                    </a:moveTo>
                    <a:lnTo>
                      <a:pt x="1" y="10515"/>
                    </a:lnTo>
                    <a:lnTo>
                      <a:pt x="304" y="10515"/>
                    </a:lnTo>
                    <a:lnTo>
                      <a:pt x="30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74" name="Google Shape;4674;p32"/>
              <p:cNvSpPr/>
              <p:nvPr/>
            </p:nvSpPr>
            <p:spPr>
              <a:xfrm>
                <a:off x="2713690" y="6478637"/>
                <a:ext cx="4374" cy="150785"/>
              </a:xfrm>
              <a:custGeom>
                <a:avLst/>
                <a:gdLst/>
                <a:ahLst/>
                <a:cxnLst/>
                <a:rect l="l" t="t" r="r" b="b"/>
                <a:pathLst>
                  <a:path w="305" h="10515" extrusionOk="0">
                    <a:moveTo>
                      <a:pt x="1" y="0"/>
                    </a:moveTo>
                    <a:lnTo>
                      <a:pt x="1" y="10514"/>
                    </a:lnTo>
                    <a:lnTo>
                      <a:pt x="304" y="10514"/>
                    </a:lnTo>
                    <a:lnTo>
                      <a:pt x="30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75" name="Google Shape;4675;p32"/>
              <p:cNvSpPr/>
              <p:nvPr/>
            </p:nvSpPr>
            <p:spPr>
              <a:xfrm>
                <a:off x="2713690" y="5862476"/>
                <a:ext cx="4374" cy="150785"/>
              </a:xfrm>
              <a:custGeom>
                <a:avLst/>
                <a:gdLst/>
                <a:ahLst/>
                <a:cxnLst/>
                <a:rect l="l" t="t" r="r" b="b"/>
                <a:pathLst>
                  <a:path w="305" h="10515" extrusionOk="0">
                    <a:moveTo>
                      <a:pt x="1" y="1"/>
                    </a:moveTo>
                    <a:lnTo>
                      <a:pt x="1" y="10515"/>
                    </a:lnTo>
                    <a:lnTo>
                      <a:pt x="304" y="10515"/>
                    </a:lnTo>
                    <a:lnTo>
                      <a:pt x="30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76" name="Google Shape;4676;p32"/>
              <p:cNvSpPr/>
              <p:nvPr/>
            </p:nvSpPr>
            <p:spPr>
              <a:xfrm>
                <a:off x="2713690" y="7711805"/>
                <a:ext cx="4374" cy="149925"/>
              </a:xfrm>
              <a:custGeom>
                <a:avLst/>
                <a:gdLst/>
                <a:ahLst/>
                <a:cxnLst/>
                <a:rect l="l" t="t" r="r" b="b"/>
                <a:pathLst>
                  <a:path w="305" h="10455" extrusionOk="0">
                    <a:moveTo>
                      <a:pt x="1" y="1"/>
                    </a:moveTo>
                    <a:lnTo>
                      <a:pt x="1" y="10454"/>
                    </a:lnTo>
                    <a:lnTo>
                      <a:pt x="304" y="10454"/>
                    </a:lnTo>
                    <a:lnTo>
                      <a:pt x="30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77" name="Google Shape;4677;p32"/>
              <p:cNvSpPr/>
              <p:nvPr/>
            </p:nvSpPr>
            <p:spPr>
              <a:xfrm>
                <a:off x="2713690" y="8173711"/>
                <a:ext cx="4374" cy="150785"/>
              </a:xfrm>
              <a:custGeom>
                <a:avLst/>
                <a:gdLst/>
                <a:ahLst/>
                <a:cxnLst/>
                <a:rect l="l" t="t" r="r" b="b"/>
                <a:pathLst>
                  <a:path w="305" h="10515" extrusionOk="0">
                    <a:moveTo>
                      <a:pt x="1" y="0"/>
                    </a:moveTo>
                    <a:lnTo>
                      <a:pt x="1" y="10514"/>
                    </a:lnTo>
                    <a:lnTo>
                      <a:pt x="304" y="10514"/>
                    </a:lnTo>
                    <a:lnTo>
                      <a:pt x="30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78" name="Google Shape;4678;p32"/>
              <p:cNvSpPr/>
              <p:nvPr/>
            </p:nvSpPr>
            <p:spPr>
              <a:xfrm>
                <a:off x="2713690" y="8327966"/>
                <a:ext cx="4374" cy="3499"/>
              </a:xfrm>
              <a:custGeom>
                <a:avLst/>
                <a:gdLst/>
                <a:ahLst/>
                <a:cxnLst/>
                <a:rect l="l" t="t" r="r" b="b"/>
                <a:pathLst>
                  <a:path w="305" h="244" extrusionOk="0">
                    <a:moveTo>
                      <a:pt x="1" y="0"/>
                    </a:moveTo>
                    <a:lnTo>
                      <a:pt x="1" y="122"/>
                    </a:lnTo>
                    <a:cubicBezTo>
                      <a:pt x="122" y="183"/>
                      <a:pt x="183" y="244"/>
                      <a:pt x="304" y="244"/>
                    </a:cubicBezTo>
                    <a:lnTo>
                      <a:pt x="30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79" name="Google Shape;4679;p32"/>
              <p:cNvSpPr/>
              <p:nvPr/>
            </p:nvSpPr>
            <p:spPr>
              <a:xfrm>
                <a:off x="2867945" y="6170986"/>
                <a:ext cx="3499" cy="149925"/>
              </a:xfrm>
              <a:custGeom>
                <a:avLst/>
                <a:gdLst/>
                <a:ahLst/>
                <a:cxnLst/>
                <a:rect l="l" t="t" r="r" b="b"/>
                <a:pathLst>
                  <a:path w="244" h="10455" extrusionOk="0">
                    <a:moveTo>
                      <a:pt x="1" y="1"/>
                    </a:moveTo>
                    <a:lnTo>
                      <a:pt x="1" y="10454"/>
                    </a:lnTo>
                    <a:lnTo>
                      <a:pt x="244" y="10454"/>
                    </a:lnTo>
                    <a:lnTo>
                      <a:pt x="24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80" name="Google Shape;4680;p32"/>
              <p:cNvSpPr/>
              <p:nvPr/>
            </p:nvSpPr>
            <p:spPr>
              <a:xfrm>
                <a:off x="2867945" y="5583606"/>
                <a:ext cx="3499" cy="121144"/>
              </a:xfrm>
              <a:custGeom>
                <a:avLst/>
                <a:gdLst/>
                <a:ahLst/>
                <a:cxnLst/>
                <a:rect l="l" t="t" r="r" b="b"/>
                <a:pathLst>
                  <a:path w="244" h="8448" extrusionOk="0">
                    <a:moveTo>
                      <a:pt x="1" y="0"/>
                    </a:moveTo>
                    <a:lnTo>
                      <a:pt x="1" y="8448"/>
                    </a:lnTo>
                    <a:lnTo>
                      <a:pt x="244" y="8448"/>
                    </a:lnTo>
                    <a:lnTo>
                      <a:pt x="24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81" name="Google Shape;4681;p32"/>
              <p:cNvSpPr/>
              <p:nvPr/>
            </p:nvSpPr>
            <p:spPr>
              <a:xfrm>
                <a:off x="2867945" y="7711805"/>
                <a:ext cx="3499" cy="149925"/>
              </a:xfrm>
              <a:custGeom>
                <a:avLst/>
                <a:gdLst/>
                <a:ahLst/>
                <a:cxnLst/>
                <a:rect l="l" t="t" r="r" b="b"/>
                <a:pathLst>
                  <a:path w="244" h="10455" extrusionOk="0">
                    <a:moveTo>
                      <a:pt x="1" y="1"/>
                    </a:moveTo>
                    <a:lnTo>
                      <a:pt x="1" y="10454"/>
                    </a:lnTo>
                    <a:lnTo>
                      <a:pt x="244" y="10454"/>
                    </a:lnTo>
                    <a:lnTo>
                      <a:pt x="24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82" name="Google Shape;4682;p32"/>
              <p:cNvSpPr/>
              <p:nvPr/>
            </p:nvSpPr>
            <p:spPr>
              <a:xfrm>
                <a:off x="2867945" y="6016731"/>
                <a:ext cx="3499" cy="149925"/>
              </a:xfrm>
              <a:custGeom>
                <a:avLst/>
                <a:gdLst/>
                <a:ahLst/>
                <a:cxnLst/>
                <a:rect l="l" t="t" r="r" b="b"/>
                <a:pathLst>
                  <a:path w="244" h="10455" extrusionOk="0">
                    <a:moveTo>
                      <a:pt x="1" y="1"/>
                    </a:moveTo>
                    <a:lnTo>
                      <a:pt x="1" y="10454"/>
                    </a:lnTo>
                    <a:lnTo>
                      <a:pt x="244" y="10454"/>
                    </a:lnTo>
                    <a:lnTo>
                      <a:pt x="24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83" name="Google Shape;4683;p32"/>
              <p:cNvSpPr/>
              <p:nvPr/>
            </p:nvSpPr>
            <p:spPr>
              <a:xfrm>
                <a:off x="2867945" y="7866075"/>
                <a:ext cx="3499" cy="149910"/>
              </a:xfrm>
              <a:custGeom>
                <a:avLst/>
                <a:gdLst/>
                <a:ahLst/>
                <a:cxnLst/>
                <a:rect l="l" t="t" r="r" b="b"/>
                <a:pathLst>
                  <a:path w="244" h="10454" extrusionOk="0">
                    <a:moveTo>
                      <a:pt x="1" y="0"/>
                    </a:moveTo>
                    <a:lnTo>
                      <a:pt x="1" y="10453"/>
                    </a:lnTo>
                    <a:lnTo>
                      <a:pt x="244" y="10453"/>
                    </a:lnTo>
                    <a:lnTo>
                      <a:pt x="24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84" name="Google Shape;4684;p32"/>
              <p:cNvSpPr/>
              <p:nvPr/>
            </p:nvSpPr>
            <p:spPr>
              <a:xfrm>
                <a:off x="2867945" y="7403294"/>
                <a:ext cx="3499" cy="150785"/>
              </a:xfrm>
              <a:custGeom>
                <a:avLst/>
                <a:gdLst/>
                <a:ahLst/>
                <a:cxnLst/>
                <a:rect l="l" t="t" r="r" b="b"/>
                <a:pathLst>
                  <a:path w="244" h="10515" extrusionOk="0">
                    <a:moveTo>
                      <a:pt x="1" y="1"/>
                    </a:moveTo>
                    <a:lnTo>
                      <a:pt x="1" y="10515"/>
                    </a:lnTo>
                    <a:lnTo>
                      <a:pt x="244" y="10515"/>
                    </a:lnTo>
                    <a:lnTo>
                      <a:pt x="24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85" name="Google Shape;4685;p32"/>
              <p:cNvSpPr/>
              <p:nvPr/>
            </p:nvSpPr>
            <p:spPr>
              <a:xfrm>
                <a:off x="2867945" y="7557550"/>
                <a:ext cx="3499" cy="149925"/>
              </a:xfrm>
              <a:custGeom>
                <a:avLst/>
                <a:gdLst/>
                <a:ahLst/>
                <a:cxnLst/>
                <a:rect l="l" t="t" r="r" b="b"/>
                <a:pathLst>
                  <a:path w="244" h="10455" extrusionOk="0">
                    <a:moveTo>
                      <a:pt x="1" y="1"/>
                    </a:moveTo>
                    <a:lnTo>
                      <a:pt x="1" y="10454"/>
                    </a:lnTo>
                    <a:lnTo>
                      <a:pt x="244" y="10454"/>
                    </a:lnTo>
                    <a:lnTo>
                      <a:pt x="24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86" name="Google Shape;4686;p32"/>
              <p:cNvSpPr/>
              <p:nvPr/>
            </p:nvSpPr>
            <p:spPr>
              <a:xfrm>
                <a:off x="2867945" y="6325242"/>
                <a:ext cx="3499" cy="149925"/>
              </a:xfrm>
              <a:custGeom>
                <a:avLst/>
                <a:gdLst/>
                <a:ahLst/>
                <a:cxnLst/>
                <a:rect l="l" t="t" r="r" b="b"/>
                <a:pathLst>
                  <a:path w="244" h="10455" extrusionOk="0">
                    <a:moveTo>
                      <a:pt x="1" y="1"/>
                    </a:moveTo>
                    <a:lnTo>
                      <a:pt x="1" y="10454"/>
                    </a:lnTo>
                    <a:lnTo>
                      <a:pt x="244" y="10454"/>
                    </a:lnTo>
                    <a:lnTo>
                      <a:pt x="24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87" name="Google Shape;4687;p32"/>
              <p:cNvSpPr/>
              <p:nvPr/>
            </p:nvSpPr>
            <p:spPr>
              <a:xfrm>
                <a:off x="2867945" y="8327966"/>
                <a:ext cx="3499" cy="51438"/>
              </a:xfrm>
              <a:custGeom>
                <a:avLst/>
                <a:gdLst/>
                <a:ahLst/>
                <a:cxnLst/>
                <a:rect l="l" t="t" r="r" b="b"/>
                <a:pathLst>
                  <a:path w="244" h="3587" extrusionOk="0">
                    <a:moveTo>
                      <a:pt x="1" y="0"/>
                    </a:moveTo>
                    <a:lnTo>
                      <a:pt x="1" y="3586"/>
                    </a:lnTo>
                    <a:lnTo>
                      <a:pt x="244" y="3586"/>
                    </a:lnTo>
                    <a:lnTo>
                      <a:pt x="24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88" name="Google Shape;4688;p32"/>
              <p:cNvSpPr/>
              <p:nvPr/>
            </p:nvSpPr>
            <p:spPr>
              <a:xfrm>
                <a:off x="2867945" y="7095658"/>
                <a:ext cx="3499" cy="149910"/>
              </a:xfrm>
              <a:custGeom>
                <a:avLst/>
                <a:gdLst/>
                <a:ahLst/>
                <a:cxnLst/>
                <a:rect l="l" t="t" r="r" b="b"/>
                <a:pathLst>
                  <a:path w="244" h="10454" extrusionOk="0">
                    <a:moveTo>
                      <a:pt x="1" y="1"/>
                    </a:moveTo>
                    <a:lnTo>
                      <a:pt x="1" y="10454"/>
                    </a:lnTo>
                    <a:lnTo>
                      <a:pt x="244" y="10454"/>
                    </a:lnTo>
                    <a:lnTo>
                      <a:pt x="24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89" name="Google Shape;4689;p32"/>
              <p:cNvSpPr/>
              <p:nvPr/>
            </p:nvSpPr>
            <p:spPr>
              <a:xfrm>
                <a:off x="2867945" y="5708220"/>
                <a:ext cx="3499" cy="150785"/>
              </a:xfrm>
              <a:custGeom>
                <a:avLst/>
                <a:gdLst/>
                <a:ahLst/>
                <a:cxnLst/>
                <a:rect l="l" t="t" r="r" b="b"/>
                <a:pathLst>
                  <a:path w="244" h="10515" extrusionOk="0">
                    <a:moveTo>
                      <a:pt x="1" y="1"/>
                    </a:moveTo>
                    <a:lnTo>
                      <a:pt x="1" y="10515"/>
                    </a:lnTo>
                    <a:lnTo>
                      <a:pt x="244" y="10515"/>
                    </a:lnTo>
                    <a:lnTo>
                      <a:pt x="24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90" name="Google Shape;4690;p32"/>
              <p:cNvSpPr/>
              <p:nvPr/>
            </p:nvSpPr>
            <p:spPr>
              <a:xfrm>
                <a:off x="2867945" y="6941403"/>
                <a:ext cx="3499" cy="149910"/>
              </a:xfrm>
              <a:custGeom>
                <a:avLst/>
                <a:gdLst/>
                <a:ahLst/>
                <a:cxnLst/>
                <a:rect l="l" t="t" r="r" b="b"/>
                <a:pathLst>
                  <a:path w="244" h="10454" extrusionOk="0">
                    <a:moveTo>
                      <a:pt x="1" y="0"/>
                    </a:moveTo>
                    <a:lnTo>
                      <a:pt x="1" y="10454"/>
                    </a:lnTo>
                    <a:lnTo>
                      <a:pt x="244" y="10454"/>
                    </a:lnTo>
                    <a:lnTo>
                      <a:pt x="24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91" name="Google Shape;4691;p32"/>
              <p:cNvSpPr/>
              <p:nvPr/>
            </p:nvSpPr>
            <p:spPr>
              <a:xfrm>
                <a:off x="2867945" y="7249039"/>
                <a:ext cx="3499" cy="150785"/>
              </a:xfrm>
              <a:custGeom>
                <a:avLst/>
                <a:gdLst/>
                <a:ahLst/>
                <a:cxnLst/>
                <a:rect l="l" t="t" r="r" b="b"/>
                <a:pathLst>
                  <a:path w="244" h="10515" extrusionOk="0">
                    <a:moveTo>
                      <a:pt x="1" y="1"/>
                    </a:moveTo>
                    <a:lnTo>
                      <a:pt x="1" y="10515"/>
                    </a:lnTo>
                    <a:lnTo>
                      <a:pt x="244" y="10515"/>
                    </a:lnTo>
                    <a:lnTo>
                      <a:pt x="24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92" name="Google Shape;4692;p32"/>
              <p:cNvSpPr/>
              <p:nvPr/>
            </p:nvSpPr>
            <p:spPr>
              <a:xfrm>
                <a:off x="2867945" y="8173711"/>
                <a:ext cx="3499" cy="150785"/>
              </a:xfrm>
              <a:custGeom>
                <a:avLst/>
                <a:gdLst/>
                <a:ahLst/>
                <a:cxnLst/>
                <a:rect l="l" t="t" r="r" b="b"/>
                <a:pathLst>
                  <a:path w="244" h="10515" extrusionOk="0">
                    <a:moveTo>
                      <a:pt x="1" y="0"/>
                    </a:moveTo>
                    <a:lnTo>
                      <a:pt x="1" y="10514"/>
                    </a:lnTo>
                    <a:lnTo>
                      <a:pt x="244" y="10514"/>
                    </a:lnTo>
                    <a:lnTo>
                      <a:pt x="24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93" name="Google Shape;4693;p32"/>
              <p:cNvSpPr/>
              <p:nvPr/>
            </p:nvSpPr>
            <p:spPr>
              <a:xfrm>
                <a:off x="2867945" y="6632892"/>
                <a:ext cx="3499" cy="150785"/>
              </a:xfrm>
              <a:custGeom>
                <a:avLst/>
                <a:gdLst/>
                <a:ahLst/>
                <a:cxnLst/>
                <a:rect l="l" t="t" r="r" b="b"/>
                <a:pathLst>
                  <a:path w="244" h="10515" extrusionOk="0">
                    <a:moveTo>
                      <a:pt x="1" y="0"/>
                    </a:moveTo>
                    <a:lnTo>
                      <a:pt x="1" y="10514"/>
                    </a:lnTo>
                    <a:lnTo>
                      <a:pt x="244" y="10514"/>
                    </a:lnTo>
                    <a:lnTo>
                      <a:pt x="24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94" name="Google Shape;4694;p32"/>
              <p:cNvSpPr/>
              <p:nvPr/>
            </p:nvSpPr>
            <p:spPr>
              <a:xfrm>
                <a:off x="2867945" y="5862476"/>
                <a:ext cx="3499" cy="150785"/>
              </a:xfrm>
              <a:custGeom>
                <a:avLst/>
                <a:gdLst/>
                <a:ahLst/>
                <a:cxnLst/>
                <a:rect l="l" t="t" r="r" b="b"/>
                <a:pathLst>
                  <a:path w="244" h="10515" extrusionOk="0">
                    <a:moveTo>
                      <a:pt x="1" y="1"/>
                    </a:moveTo>
                    <a:lnTo>
                      <a:pt x="1" y="10515"/>
                    </a:lnTo>
                    <a:lnTo>
                      <a:pt x="244" y="10515"/>
                    </a:lnTo>
                    <a:lnTo>
                      <a:pt x="24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95" name="Google Shape;4695;p32"/>
              <p:cNvSpPr/>
              <p:nvPr/>
            </p:nvSpPr>
            <p:spPr>
              <a:xfrm>
                <a:off x="2867945" y="6478637"/>
                <a:ext cx="3499" cy="150785"/>
              </a:xfrm>
              <a:custGeom>
                <a:avLst/>
                <a:gdLst/>
                <a:ahLst/>
                <a:cxnLst/>
                <a:rect l="l" t="t" r="r" b="b"/>
                <a:pathLst>
                  <a:path w="244" h="10515" extrusionOk="0">
                    <a:moveTo>
                      <a:pt x="1" y="0"/>
                    </a:moveTo>
                    <a:lnTo>
                      <a:pt x="1" y="10514"/>
                    </a:lnTo>
                    <a:lnTo>
                      <a:pt x="244" y="10514"/>
                    </a:lnTo>
                    <a:lnTo>
                      <a:pt x="24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96" name="Google Shape;4696;p32"/>
              <p:cNvSpPr/>
              <p:nvPr/>
            </p:nvSpPr>
            <p:spPr>
              <a:xfrm>
                <a:off x="2867945" y="8019455"/>
                <a:ext cx="3499" cy="150785"/>
              </a:xfrm>
              <a:custGeom>
                <a:avLst/>
                <a:gdLst/>
                <a:ahLst/>
                <a:cxnLst/>
                <a:rect l="l" t="t" r="r" b="b"/>
                <a:pathLst>
                  <a:path w="244" h="10515" extrusionOk="0">
                    <a:moveTo>
                      <a:pt x="1" y="0"/>
                    </a:moveTo>
                    <a:lnTo>
                      <a:pt x="1" y="10514"/>
                    </a:lnTo>
                    <a:lnTo>
                      <a:pt x="244" y="10514"/>
                    </a:lnTo>
                    <a:lnTo>
                      <a:pt x="24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97" name="Google Shape;4697;p32"/>
              <p:cNvSpPr/>
              <p:nvPr/>
            </p:nvSpPr>
            <p:spPr>
              <a:xfrm>
                <a:off x="2867945" y="6787147"/>
                <a:ext cx="3499" cy="149910"/>
              </a:xfrm>
              <a:custGeom>
                <a:avLst/>
                <a:gdLst/>
                <a:ahLst/>
                <a:cxnLst/>
                <a:rect l="l" t="t" r="r" b="b"/>
                <a:pathLst>
                  <a:path w="244" h="10454" extrusionOk="0">
                    <a:moveTo>
                      <a:pt x="1" y="0"/>
                    </a:moveTo>
                    <a:lnTo>
                      <a:pt x="1" y="10454"/>
                    </a:lnTo>
                    <a:lnTo>
                      <a:pt x="244" y="10454"/>
                    </a:lnTo>
                    <a:lnTo>
                      <a:pt x="24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98" name="Google Shape;4698;p32"/>
              <p:cNvSpPr/>
              <p:nvPr/>
            </p:nvSpPr>
            <p:spPr>
              <a:xfrm>
                <a:off x="3022200" y="6016731"/>
                <a:ext cx="3499" cy="149925"/>
              </a:xfrm>
              <a:custGeom>
                <a:avLst/>
                <a:gdLst/>
                <a:ahLst/>
                <a:cxnLst/>
                <a:rect l="l" t="t" r="r" b="b"/>
                <a:pathLst>
                  <a:path w="244" h="10455" extrusionOk="0">
                    <a:moveTo>
                      <a:pt x="1" y="1"/>
                    </a:moveTo>
                    <a:lnTo>
                      <a:pt x="1" y="10454"/>
                    </a:lnTo>
                    <a:lnTo>
                      <a:pt x="244" y="10454"/>
                    </a:lnTo>
                    <a:lnTo>
                      <a:pt x="24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99" name="Google Shape;4699;p32"/>
              <p:cNvSpPr/>
              <p:nvPr/>
            </p:nvSpPr>
            <p:spPr>
              <a:xfrm>
                <a:off x="3022200" y="5583606"/>
                <a:ext cx="3499" cy="121144"/>
              </a:xfrm>
              <a:custGeom>
                <a:avLst/>
                <a:gdLst/>
                <a:ahLst/>
                <a:cxnLst/>
                <a:rect l="l" t="t" r="r" b="b"/>
                <a:pathLst>
                  <a:path w="244" h="8448" extrusionOk="0">
                    <a:moveTo>
                      <a:pt x="1" y="0"/>
                    </a:moveTo>
                    <a:lnTo>
                      <a:pt x="1" y="8448"/>
                    </a:lnTo>
                    <a:lnTo>
                      <a:pt x="244" y="8448"/>
                    </a:lnTo>
                    <a:lnTo>
                      <a:pt x="24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00" name="Google Shape;4700;p32"/>
              <p:cNvSpPr/>
              <p:nvPr/>
            </p:nvSpPr>
            <p:spPr>
              <a:xfrm>
                <a:off x="3022200" y="7249039"/>
                <a:ext cx="3499" cy="150785"/>
              </a:xfrm>
              <a:custGeom>
                <a:avLst/>
                <a:gdLst/>
                <a:ahLst/>
                <a:cxnLst/>
                <a:rect l="l" t="t" r="r" b="b"/>
                <a:pathLst>
                  <a:path w="244" h="10515" extrusionOk="0">
                    <a:moveTo>
                      <a:pt x="1" y="1"/>
                    </a:moveTo>
                    <a:lnTo>
                      <a:pt x="1" y="10515"/>
                    </a:lnTo>
                    <a:lnTo>
                      <a:pt x="244" y="10515"/>
                    </a:lnTo>
                    <a:lnTo>
                      <a:pt x="24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01" name="Google Shape;4701;p32"/>
              <p:cNvSpPr/>
              <p:nvPr/>
            </p:nvSpPr>
            <p:spPr>
              <a:xfrm>
                <a:off x="3022200" y="7711805"/>
                <a:ext cx="3499" cy="149925"/>
              </a:xfrm>
              <a:custGeom>
                <a:avLst/>
                <a:gdLst/>
                <a:ahLst/>
                <a:cxnLst/>
                <a:rect l="l" t="t" r="r" b="b"/>
                <a:pathLst>
                  <a:path w="244" h="10455" extrusionOk="0">
                    <a:moveTo>
                      <a:pt x="1" y="1"/>
                    </a:moveTo>
                    <a:lnTo>
                      <a:pt x="1" y="10454"/>
                    </a:lnTo>
                    <a:lnTo>
                      <a:pt x="244" y="10454"/>
                    </a:lnTo>
                    <a:lnTo>
                      <a:pt x="24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02" name="Google Shape;4702;p32"/>
              <p:cNvSpPr/>
              <p:nvPr/>
            </p:nvSpPr>
            <p:spPr>
              <a:xfrm>
                <a:off x="3022200" y="6478637"/>
                <a:ext cx="3499" cy="150785"/>
              </a:xfrm>
              <a:custGeom>
                <a:avLst/>
                <a:gdLst/>
                <a:ahLst/>
                <a:cxnLst/>
                <a:rect l="l" t="t" r="r" b="b"/>
                <a:pathLst>
                  <a:path w="244" h="10515" extrusionOk="0">
                    <a:moveTo>
                      <a:pt x="1" y="0"/>
                    </a:moveTo>
                    <a:lnTo>
                      <a:pt x="1" y="10514"/>
                    </a:lnTo>
                    <a:lnTo>
                      <a:pt x="244" y="10514"/>
                    </a:lnTo>
                    <a:lnTo>
                      <a:pt x="24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03" name="Google Shape;4703;p32"/>
              <p:cNvSpPr/>
              <p:nvPr/>
            </p:nvSpPr>
            <p:spPr>
              <a:xfrm>
                <a:off x="3022200" y="6787147"/>
                <a:ext cx="3499" cy="149910"/>
              </a:xfrm>
              <a:custGeom>
                <a:avLst/>
                <a:gdLst/>
                <a:ahLst/>
                <a:cxnLst/>
                <a:rect l="l" t="t" r="r" b="b"/>
                <a:pathLst>
                  <a:path w="244" h="10454" extrusionOk="0">
                    <a:moveTo>
                      <a:pt x="1" y="0"/>
                    </a:moveTo>
                    <a:lnTo>
                      <a:pt x="1" y="10454"/>
                    </a:lnTo>
                    <a:lnTo>
                      <a:pt x="244" y="10454"/>
                    </a:lnTo>
                    <a:lnTo>
                      <a:pt x="24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04" name="Google Shape;4704;p32"/>
              <p:cNvSpPr/>
              <p:nvPr/>
            </p:nvSpPr>
            <p:spPr>
              <a:xfrm>
                <a:off x="3022200" y="7557550"/>
                <a:ext cx="3499" cy="149925"/>
              </a:xfrm>
              <a:custGeom>
                <a:avLst/>
                <a:gdLst/>
                <a:ahLst/>
                <a:cxnLst/>
                <a:rect l="l" t="t" r="r" b="b"/>
                <a:pathLst>
                  <a:path w="244" h="10455" extrusionOk="0">
                    <a:moveTo>
                      <a:pt x="1" y="1"/>
                    </a:moveTo>
                    <a:lnTo>
                      <a:pt x="1" y="10454"/>
                    </a:lnTo>
                    <a:lnTo>
                      <a:pt x="244" y="10454"/>
                    </a:lnTo>
                    <a:lnTo>
                      <a:pt x="24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05" name="Google Shape;4705;p32"/>
              <p:cNvSpPr/>
              <p:nvPr/>
            </p:nvSpPr>
            <p:spPr>
              <a:xfrm>
                <a:off x="3022200" y="5708220"/>
                <a:ext cx="3499" cy="150785"/>
              </a:xfrm>
              <a:custGeom>
                <a:avLst/>
                <a:gdLst/>
                <a:ahLst/>
                <a:cxnLst/>
                <a:rect l="l" t="t" r="r" b="b"/>
                <a:pathLst>
                  <a:path w="244" h="10515" extrusionOk="0">
                    <a:moveTo>
                      <a:pt x="1" y="1"/>
                    </a:moveTo>
                    <a:lnTo>
                      <a:pt x="1" y="10515"/>
                    </a:lnTo>
                    <a:lnTo>
                      <a:pt x="244" y="10515"/>
                    </a:lnTo>
                    <a:lnTo>
                      <a:pt x="24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06" name="Google Shape;4706;p32"/>
              <p:cNvSpPr/>
              <p:nvPr/>
            </p:nvSpPr>
            <p:spPr>
              <a:xfrm>
                <a:off x="3022200" y="8019455"/>
                <a:ext cx="3499" cy="150785"/>
              </a:xfrm>
              <a:custGeom>
                <a:avLst/>
                <a:gdLst/>
                <a:ahLst/>
                <a:cxnLst/>
                <a:rect l="l" t="t" r="r" b="b"/>
                <a:pathLst>
                  <a:path w="244" h="10515" extrusionOk="0">
                    <a:moveTo>
                      <a:pt x="1" y="0"/>
                    </a:moveTo>
                    <a:lnTo>
                      <a:pt x="1" y="10514"/>
                    </a:lnTo>
                    <a:lnTo>
                      <a:pt x="244" y="10514"/>
                    </a:lnTo>
                    <a:lnTo>
                      <a:pt x="24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07" name="Google Shape;4707;p32"/>
              <p:cNvSpPr/>
              <p:nvPr/>
            </p:nvSpPr>
            <p:spPr>
              <a:xfrm>
                <a:off x="3022200" y="6325242"/>
                <a:ext cx="3499" cy="149925"/>
              </a:xfrm>
              <a:custGeom>
                <a:avLst/>
                <a:gdLst/>
                <a:ahLst/>
                <a:cxnLst/>
                <a:rect l="l" t="t" r="r" b="b"/>
                <a:pathLst>
                  <a:path w="244" h="10455" extrusionOk="0">
                    <a:moveTo>
                      <a:pt x="1" y="1"/>
                    </a:moveTo>
                    <a:lnTo>
                      <a:pt x="1" y="10454"/>
                    </a:lnTo>
                    <a:lnTo>
                      <a:pt x="244" y="10454"/>
                    </a:lnTo>
                    <a:lnTo>
                      <a:pt x="24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08" name="Google Shape;4708;p32"/>
              <p:cNvSpPr/>
              <p:nvPr/>
            </p:nvSpPr>
            <p:spPr>
              <a:xfrm>
                <a:off x="3022200" y="5862476"/>
                <a:ext cx="3499" cy="150785"/>
              </a:xfrm>
              <a:custGeom>
                <a:avLst/>
                <a:gdLst/>
                <a:ahLst/>
                <a:cxnLst/>
                <a:rect l="l" t="t" r="r" b="b"/>
                <a:pathLst>
                  <a:path w="244" h="10515" extrusionOk="0">
                    <a:moveTo>
                      <a:pt x="1" y="1"/>
                    </a:moveTo>
                    <a:lnTo>
                      <a:pt x="1" y="10515"/>
                    </a:lnTo>
                    <a:lnTo>
                      <a:pt x="244" y="10515"/>
                    </a:lnTo>
                    <a:lnTo>
                      <a:pt x="24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09" name="Google Shape;4709;p32"/>
              <p:cNvSpPr/>
              <p:nvPr/>
            </p:nvSpPr>
            <p:spPr>
              <a:xfrm>
                <a:off x="3022200" y="6632892"/>
                <a:ext cx="3499" cy="150785"/>
              </a:xfrm>
              <a:custGeom>
                <a:avLst/>
                <a:gdLst/>
                <a:ahLst/>
                <a:cxnLst/>
                <a:rect l="l" t="t" r="r" b="b"/>
                <a:pathLst>
                  <a:path w="244" h="10515" extrusionOk="0">
                    <a:moveTo>
                      <a:pt x="1" y="0"/>
                    </a:moveTo>
                    <a:lnTo>
                      <a:pt x="1" y="10514"/>
                    </a:lnTo>
                    <a:lnTo>
                      <a:pt x="244" y="10514"/>
                    </a:lnTo>
                    <a:lnTo>
                      <a:pt x="24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10" name="Google Shape;4710;p32"/>
              <p:cNvSpPr/>
              <p:nvPr/>
            </p:nvSpPr>
            <p:spPr>
              <a:xfrm>
                <a:off x="3022200" y="8327966"/>
                <a:ext cx="1764" cy="889"/>
              </a:xfrm>
              <a:custGeom>
                <a:avLst/>
                <a:gdLst/>
                <a:ahLst/>
                <a:cxnLst/>
                <a:rect l="l" t="t" r="r" b="b"/>
                <a:pathLst>
                  <a:path w="123" h="62" extrusionOk="0">
                    <a:moveTo>
                      <a:pt x="1" y="0"/>
                    </a:moveTo>
                    <a:lnTo>
                      <a:pt x="1" y="61"/>
                    </a:lnTo>
                    <a:cubicBezTo>
                      <a:pt x="1" y="0"/>
                      <a:pt x="61" y="0"/>
                      <a:pt x="122" y="0"/>
                    </a:cubicBez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11" name="Google Shape;4711;p32"/>
              <p:cNvSpPr/>
              <p:nvPr/>
            </p:nvSpPr>
            <p:spPr>
              <a:xfrm>
                <a:off x="3022200" y="7095658"/>
                <a:ext cx="3499" cy="149910"/>
              </a:xfrm>
              <a:custGeom>
                <a:avLst/>
                <a:gdLst/>
                <a:ahLst/>
                <a:cxnLst/>
                <a:rect l="l" t="t" r="r" b="b"/>
                <a:pathLst>
                  <a:path w="244" h="10454" extrusionOk="0">
                    <a:moveTo>
                      <a:pt x="1" y="1"/>
                    </a:moveTo>
                    <a:lnTo>
                      <a:pt x="1" y="10454"/>
                    </a:lnTo>
                    <a:lnTo>
                      <a:pt x="244" y="10454"/>
                    </a:lnTo>
                    <a:lnTo>
                      <a:pt x="24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12" name="Google Shape;4712;p32"/>
              <p:cNvSpPr/>
              <p:nvPr/>
            </p:nvSpPr>
            <p:spPr>
              <a:xfrm>
                <a:off x="3022200" y="7866075"/>
                <a:ext cx="3499" cy="149910"/>
              </a:xfrm>
              <a:custGeom>
                <a:avLst/>
                <a:gdLst/>
                <a:ahLst/>
                <a:cxnLst/>
                <a:rect l="l" t="t" r="r" b="b"/>
                <a:pathLst>
                  <a:path w="244" h="10454" extrusionOk="0">
                    <a:moveTo>
                      <a:pt x="1" y="0"/>
                    </a:moveTo>
                    <a:lnTo>
                      <a:pt x="1" y="10453"/>
                    </a:lnTo>
                    <a:lnTo>
                      <a:pt x="244" y="10453"/>
                    </a:lnTo>
                    <a:lnTo>
                      <a:pt x="24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13" name="Google Shape;4713;p32"/>
              <p:cNvSpPr/>
              <p:nvPr/>
            </p:nvSpPr>
            <p:spPr>
              <a:xfrm>
                <a:off x="3022200" y="6170986"/>
                <a:ext cx="3499" cy="149925"/>
              </a:xfrm>
              <a:custGeom>
                <a:avLst/>
                <a:gdLst/>
                <a:ahLst/>
                <a:cxnLst/>
                <a:rect l="l" t="t" r="r" b="b"/>
                <a:pathLst>
                  <a:path w="244" h="10455" extrusionOk="0">
                    <a:moveTo>
                      <a:pt x="1" y="1"/>
                    </a:moveTo>
                    <a:lnTo>
                      <a:pt x="1" y="10454"/>
                    </a:lnTo>
                    <a:lnTo>
                      <a:pt x="244" y="10454"/>
                    </a:lnTo>
                    <a:lnTo>
                      <a:pt x="24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14" name="Google Shape;4714;p32"/>
              <p:cNvSpPr/>
              <p:nvPr/>
            </p:nvSpPr>
            <p:spPr>
              <a:xfrm>
                <a:off x="3022200" y="8173711"/>
                <a:ext cx="3499" cy="150785"/>
              </a:xfrm>
              <a:custGeom>
                <a:avLst/>
                <a:gdLst/>
                <a:ahLst/>
                <a:cxnLst/>
                <a:rect l="l" t="t" r="r" b="b"/>
                <a:pathLst>
                  <a:path w="244" h="10515" extrusionOk="0">
                    <a:moveTo>
                      <a:pt x="1" y="0"/>
                    </a:moveTo>
                    <a:lnTo>
                      <a:pt x="1" y="10514"/>
                    </a:lnTo>
                    <a:lnTo>
                      <a:pt x="244" y="10514"/>
                    </a:lnTo>
                    <a:lnTo>
                      <a:pt x="24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15" name="Google Shape;4715;p32"/>
              <p:cNvSpPr/>
              <p:nvPr/>
            </p:nvSpPr>
            <p:spPr>
              <a:xfrm>
                <a:off x="3022200" y="6941403"/>
                <a:ext cx="3499" cy="149910"/>
              </a:xfrm>
              <a:custGeom>
                <a:avLst/>
                <a:gdLst/>
                <a:ahLst/>
                <a:cxnLst/>
                <a:rect l="l" t="t" r="r" b="b"/>
                <a:pathLst>
                  <a:path w="244" h="10454" extrusionOk="0">
                    <a:moveTo>
                      <a:pt x="1" y="0"/>
                    </a:moveTo>
                    <a:lnTo>
                      <a:pt x="1" y="10454"/>
                    </a:lnTo>
                    <a:lnTo>
                      <a:pt x="244" y="10454"/>
                    </a:lnTo>
                    <a:lnTo>
                      <a:pt x="24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16" name="Google Shape;4716;p32"/>
              <p:cNvSpPr/>
              <p:nvPr/>
            </p:nvSpPr>
            <p:spPr>
              <a:xfrm>
                <a:off x="3022200" y="7403294"/>
                <a:ext cx="3499" cy="150785"/>
              </a:xfrm>
              <a:custGeom>
                <a:avLst/>
                <a:gdLst/>
                <a:ahLst/>
                <a:cxnLst/>
                <a:rect l="l" t="t" r="r" b="b"/>
                <a:pathLst>
                  <a:path w="244" h="10515" extrusionOk="0">
                    <a:moveTo>
                      <a:pt x="1" y="1"/>
                    </a:moveTo>
                    <a:lnTo>
                      <a:pt x="1" y="10515"/>
                    </a:lnTo>
                    <a:lnTo>
                      <a:pt x="244" y="10515"/>
                    </a:lnTo>
                    <a:lnTo>
                      <a:pt x="24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17" name="Google Shape;4717;p32"/>
              <p:cNvSpPr/>
              <p:nvPr/>
            </p:nvSpPr>
            <p:spPr>
              <a:xfrm>
                <a:off x="3175581" y="6941403"/>
                <a:ext cx="4374" cy="149910"/>
              </a:xfrm>
              <a:custGeom>
                <a:avLst/>
                <a:gdLst/>
                <a:ahLst/>
                <a:cxnLst/>
                <a:rect l="l" t="t" r="r" b="b"/>
                <a:pathLst>
                  <a:path w="305" h="10454" extrusionOk="0">
                    <a:moveTo>
                      <a:pt x="1" y="0"/>
                    </a:moveTo>
                    <a:lnTo>
                      <a:pt x="1" y="10454"/>
                    </a:lnTo>
                    <a:lnTo>
                      <a:pt x="305" y="10454"/>
                    </a:lnTo>
                    <a:lnTo>
                      <a:pt x="305"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18" name="Google Shape;4718;p32"/>
              <p:cNvSpPr/>
              <p:nvPr/>
            </p:nvSpPr>
            <p:spPr>
              <a:xfrm>
                <a:off x="3175581" y="6787147"/>
                <a:ext cx="4374" cy="149910"/>
              </a:xfrm>
              <a:custGeom>
                <a:avLst/>
                <a:gdLst/>
                <a:ahLst/>
                <a:cxnLst/>
                <a:rect l="l" t="t" r="r" b="b"/>
                <a:pathLst>
                  <a:path w="305" h="10454" extrusionOk="0">
                    <a:moveTo>
                      <a:pt x="1" y="0"/>
                    </a:moveTo>
                    <a:lnTo>
                      <a:pt x="1" y="10454"/>
                    </a:lnTo>
                    <a:lnTo>
                      <a:pt x="305" y="10454"/>
                    </a:lnTo>
                    <a:lnTo>
                      <a:pt x="305"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19" name="Google Shape;4719;p32"/>
              <p:cNvSpPr/>
              <p:nvPr/>
            </p:nvSpPr>
            <p:spPr>
              <a:xfrm>
                <a:off x="3175581" y="7403294"/>
                <a:ext cx="4374" cy="150785"/>
              </a:xfrm>
              <a:custGeom>
                <a:avLst/>
                <a:gdLst/>
                <a:ahLst/>
                <a:cxnLst/>
                <a:rect l="l" t="t" r="r" b="b"/>
                <a:pathLst>
                  <a:path w="305" h="10515" extrusionOk="0">
                    <a:moveTo>
                      <a:pt x="1" y="1"/>
                    </a:moveTo>
                    <a:lnTo>
                      <a:pt x="1" y="10515"/>
                    </a:lnTo>
                    <a:lnTo>
                      <a:pt x="305" y="10515"/>
                    </a:lnTo>
                    <a:lnTo>
                      <a:pt x="305"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20" name="Google Shape;4720;p32"/>
              <p:cNvSpPr/>
              <p:nvPr/>
            </p:nvSpPr>
            <p:spPr>
              <a:xfrm>
                <a:off x="3175581" y="6478637"/>
                <a:ext cx="4374" cy="150785"/>
              </a:xfrm>
              <a:custGeom>
                <a:avLst/>
                <a:gdLst/>
                <a:ahLst/>
                <a:cxnLst/>
                <a:rect l="l" t="t" r="r" b="b"/>
                <a:pathLst>
                  <a:path w="305" h="10515" extrusionOk="0">
                    <a:moveTo>
                      <a:pt x="1" y="0"/>
                    </a:moveTo>
                    <a:lnTo>
                      <a:pt x="1" y="10514"/>
                    </a:lnTo>
                    <a:lnTo>
                      <a:pt x="305" y="10514"/>
                    </a:lnTo>
                    <a:lnTo>
                      <a:pt x="305"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21" name="Google Shape;4721;p32"/>
              <p:cNvSpPr/>
              <p:nvPr/>
            </p:nvSpPr>
            <p:spPr>
              <a:xfrm>
                <a:off x="3175581" y="7095658"/>
                <a:ext cx="4374" cy="149910"/>
              </a:xfrm>
              <a:custGeom>
                <a:avLst/>
                <a:gdLst/>
                <a:ahLst/>
                <a:cxnLst/>
                <a:rect l="l" t="t" r="r" b="b"/>
                <a:pathLst>
                  <a:path w="305" h="10454" extrusionOk="0">
                    <a:moveTo>
                      <a:pt x="1" y="1"/>
                    </a:moveTo>
                    <a:lnTo>
                      <a:pt x="1" y="10454"/>
                    </a:lnTo>
                    <a:lnTo>
                      <a:pt x="305" y="10454"/>
                    </a:lnTo>
                    <a:lnTo>
                      <a:pt x="305"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22" name="Google Shape;4722;p32"/>
              <p:cNvSpPr/>
              <p:nvPr/>
            </p:nvSpPr>
            <p:spPr>
              <a:xfrm>
                <a:off x="3175581" y="7249039"/>
                <a:ext cx="4374" cy="150785"/>
              </a:xfrm>
              <a:custGeom>
                <a:avLst/>
                <a:gdLst/>
                <a:ahLst/>
                <a:cxnLst/>
                <a:rect l="l" t="t" r="r" b="b"/>
                <a:pathLst>
                  <a:path w="305" h="10515" extrusionOk="0">
                    <a:moveTo>
                      <a:pt x="1" y="1"/>
                    </a:moveTo>
                    <a:lnTo>
                      <a:pt x="1" y="10515"/>
                    </a:lnTo>
                    <a:lnTo>
                      <a:pt x="305" y="10515"/>
                    </a:lnTo>
                    <a:lnTo>
                      <a:pt x="305"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23" name="Google Shape;4723;p32"/>
              <p:cNvSpPr/>
              <p:nvPr/>
            </p:nvSpPr>
            <p:spPr>
              <a:xfrm>
                <a:off x="3175581" y="6632892"/>
                <a:ext cx="4374" cy="150785"/>
              </a:xfrm>
              <a:custGeom>
                <a:avLst/>
                <a:gdLst/>
                <a:ahLst/>
                <a:cxnLst/>
                <a:rect l="l" t="t" r="r" b="b"/>
                <a:pathLst>
                  <a:path w="305" h="10515" extrusionOk="0">
                    <a:moveTo>
                      <a:pt x="1" y="0"/>
                    </a:moveTo>
                    <a:lnTo>
                      <a:pt x="1" y="10514"/>
                    </a:lnTo>
                    <a:lnTo>
                      <a:pt x="305" y="10514"/>
                    </a:lnTo>
                    <a:lnTo>
                      <a:pt x="305"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24" name="Google Shape;4724;p32"/>
              <p:cNvSpPr/>
              <p:nvPr/>
            </p:nvSpPr>
            <p:spPr>
              <a:xfrm>
                <a:off x="3175581" y="6016731"/>
                <a:ext cx="4374" cy="149925"/>
              </a:xfrm>
              <a:custGeom>
                <a:avLst/>
                <a:gdLst/>
                <a:ahLst/>
                <a:cxnLst/>
                <a:rect l="l" t="t" r="r" b="b"/>
                <a:pathLst>
                  <a:path w="305" h="10455" extrusionOk="0">
                    <a:moveTo>
                      <a:pt x="1" y="1"/>
                    </a:moveTo>
                    <a:lnTo>
                      <a:pt x="1" y="10454"/>
                    </a:lnTo>
                    <a:lnTo>
                      <a:pt x="305" y="10454"/>
                    </a:lnTo>
                    <a:lnTo>
                      <a:pt x="305"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25" name="Google Shape;4725;p32"/>
              <p:cNvSpPr/>
              <p:nvPr/>
            </p:nvSpPr>
            <p:spPr>
              <a:xfrm>
                <a:off x="3175581" y="8173711"/>
                <a:ext cx="4374" cy="150785"/>
              </a:xfrm>
              <a:custGeom>
                <a:avLst/>
                <a:gdLst/>
                <a:ahLst/>
                <a:cxnLst/>
                <a:rect l="l" t="t" r="r" b="b"/>
                <a:pathLst>
                  <a:path w="305" h="10515" extrusionOk="0">
                    <a:moveTo>
                      <a:pt x="1" y="0"/>
                    </a:moveTo>
                    <a:lnTo>
                      <a:pt x="1" y="10514"/>
                    </a:lnTo>
                    <a:lnTo>
                      <a:pt x="305" y="10514"/>
                    </a:lnTo>
                    <a:lnTo>
                      <a:pt x="305"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26" name="Google Shape;4726;p32"/>
              <p:cNvSpPr/>
              <p:nvPr/>
            </p:nvSpPr>
            <p:spPr>
              <a:xfrm>
                <a:off x="3175581" y="8019455"/>
                <a:ext cx="4374" cy="150785"/>
              </a:xfrm>
              <a:custGeom>
                <a:avLst/>
                <a:gdLst/>
                <a:ahLst/>
                <a:cxnLst/>
                <a:rect l="l" t="t" r="r" b="b"/>
                <a:pathLst>
                  <a:path w="305" h="10515" extrusionOk="0">
                    <a:moveTo>
                      <a:pt x="1" y="0"/>
                    </a:moveTo>
                    <a:lnTo>
                      <a:pt x="1" y="10514"/>
                    </a:lnTo>
                    <a:lnTo>
                      <a:pt x="305" y="10514"/>
                    </a:lnTo>
                    <a:lnTo>
                      <a:pt x="305"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27" name="Google Shape;4727;p32"/>
              <p:cNvSpPr/>
              <p:nvPr/>
            </p:nvSpPr>
            <p:spPr>
              <a:xfrm>
                <a:off x="3175581" y="6170986"/>
                <a:ext cx="4374" cy="149925"/>
              </a:xfrm>
              <a:custGeom>
                <a:avLst/>
                <a:gdLst/>
                <a:ahLst/>
                <a:cxnLst/>
                <a:rect l="l" t="t" r="r" b="b"/>
                <a:pathLst>
                  <a:path w="305" h="10455" extrusionOk="0">
                    <a:moveTo>
                      <a:pt x="1" y="1"/>
                    </a:moveTo>
                    <a:lnTo>
                      <a:pt x="1" y="10454"/>
                    </a:lnTo>
                    <a:lnTo>
                      <a:pt x="305" y="10454"/>
                    </a:lnTo>
                    <a:lnTo>
                      <a:pt x="305"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28" name="Google Shape;4728;p32"/>
              <p:cNvSpPr/>
              <p:nvPr/>
            </p:nvSpPr>
            <p:spPr>
              <a:xfrm>
                <a:off x="3175581" y="5862476"/>
                <a:ext cx="4374" cy="150785"/>
              </a:xfrm>
              <a:custGeom>
                <a:avLst/>
                <a:gdLst/>
                <a:ahLst/>
                <a:cxnLst/>
                <a:rect l="l" t="t" r="r" b="b"/>
                <a:pathLst>
                  <a:path w="305" h="10515" extrusionOk="0">
                    <a:moveTo>
                      <a:pt x="1" y="1"/>
                    </a:moveTo>
                    <a:lnTo>
                      <a:pt x="1" y="10515"/>
                    </a:lnTo>
                    <a:lnTo>
                      <a:pt x="305" y="10515"/>
                    </a:lnTo>
                    <a:lnTo>
                      <a:pt x="305"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29" name="Google Shape;4729;p32"/>
              <p:cNvSpPr/>
              <p:nvPr/>
            </p:nvSpPr>
            <p:spPr>
              <a:xfrm>
                <a:off x="3175581" y="7866075"/>
                <a:ext cx="4374" cy="149910"/>
              </a:xfrm>
              <a:custGeom>
                <a:avLst/>
                <a:gdLst/>
                <a:ahLst/>
                <a:cxnLst/>
                <a:rect l="l" t="t" r="r" b="b"/>
                <a:pathLst>
                  <a:path w="305" h="10454" extrusionOk="0">
                    <a:moveTo>
                      <a:pt x="1" y="0"/>
                    </a:moveTo>
                    <a:lnTo>
                      <a:pt x="1" y="10453"/>
                    </a:lnTo>
                    <a:lnTo>
                      <a:pt x="305" y="10453"/>
                    </a:lnTo>
                    <a:lnTo>
                      <a:pt x="305"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30" name="Google Shape;4730;p32"/>
              <p:cNvSpPr/>
              <p:nvPr/>
            </p:nvSpPr>
            <p:spPr>
              <a:xfrm>
                <a:off x="3175581" y="5708220"/>
                <a:ext cx="4374" cy="150785"/>
              </a:xfrm>
              <a:custGeom>
                <a:avLst/>
                <a:gdLst/>
                <a:ahLst/>
                <a:cxnLst/>
                <a:rect l="l" t="t" r="r" b="b"/>
                <a:pathLst>
                  <a:path w="305" h="10515" extrusionOk="0">
                    <a:moveTo>
                      <a:pt x="1" y="1"/>
                    </a:moveTo>
                    <a:lnTo>
                      <a:pt x="1" y="10515"/>
                    </a:lnTo>
                    <a:lnTo>
                      <a:pt x="305" y="10515"/>
                    </a:lnTo>
                    <a:lnTo>
                      <a:pt x="305"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31" name="Google Shape;4731;p32"/>
              <p:cNvSpPr/>
              <p:nvPr/>
            </p:nvSpPr>
            <p:spPr>
              <a:xfrm>
                <a:off x="3175581" y="7557550"/>
                <a:ext cx="4374" cy="149925"/>
              </a:xfrm>
              <a:custGeom>
                <a:avLst/>
                <a:gdLst/>
                <a:ahLst/>
                <a:cxnLst/>
                <a:rect l="l" t="t" r="r" b="b"/>
                <a:pathLst>
                  <a:path w="305" h="10455" extrusionOk="0">
                    <a:moveTo>
                      <a:pt x="1" y="1"/>
                    </a:moveTo>
                    <a:lnTo>
                      <a:pt x="1" y="10454"/>
                    </a:lnTo>
                    <a:lnTo>
                      <a:pt x="305" y="10454"/>
                    </a:lnTo>
                    <a:lnTo>
                      <a:pt x="305"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32" name="Google Shape;4732;p32"/>
              <p:cNvSpPr/>
              <p:nvPr/>
            </p:nvSpPr>
            <p:spPr>
              <a:xfrm>
                <a:off x="3175581" y="7711805"/>
                <a:ext cx="4374" cy="149925"/>
              </a:xfrm>
              <a:custGeom>
                <a:avLst/>
                <a:gdLst/>
                <a:ahLst/>
                <a:cxnLst/>
                <a:rect l="l" t="t" r="r" b="b"/>
                <a:pathLst>
                  <a:path w="305" h="10455" extrusionOk="0">
                    <a:moveTo>
                      <a:pt x="1" y="1"/>
                    </a:moveTo>
                    <a:lnTo>
                      <a:pt x="1" y="10454"/>
                    </a:lnTo>
                    <a:lnTo>
                      <a:pt x="305" y="10454"/>
                    </a:lnTo>
                    <a:lnTo>
                      <a:pt x="305"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33" name="Google Shape;4733;p32"/>
              <p:cNvSpPr/>
              <p:nvPr/>
            </p:nvSpPr>
            <p:spPr>
              <a:xfrm>
                <a:off x="3175581" y="6325242"/>
                <a:ext cx="4374" cy="149925"/>
              </a:xfrm>
              <a:custGeom>
                <a:avLst/>
                <a:gdLst/>
                <a:ahLst/>
                <a:cxnLst/>
                <a:rect l="l" t="t" r="r" b="b"/>
                <a:pathLst>
                  <a:path w="305" h="10455" extrusionOk="0">
                    <a:moveTo>
                      <a:pt x="1" y="1"/>
                    </a:moveTo>
                    <a:lnTo>
                      <a:pt x="1" y="10454"/>
                    </a:lnTo>
                    <a:lnTo>
                      <a:pt x="305" y="10454"/>
                    </a:lnTo>
                    <a:lnTo>
                      <a:pt x="305"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34" name="Google Shape;4734;p32"/>
              <p:cNvSpPr/>
              <p:nvPr/>
            </p:nvSpPr>
            <p:spPr>
              <a:xfrm>
                <a:off x="3175581" y="5583606"/>
                <a:ext cx="4374" cy="121144"/>
              </a:xfrm>
              <a:custGeom>
                <a:avLst/>
                <a:gdLst/>
                <a:ahLst/>
                <a:cxnLst/>
                <a:rect l="l" t="t" r="r" b="b"/>
                <a:pathLst>
                  <a:path w="305" h="8448" extrusionOk="0">
                    <a:moveTo>
                      <a:pt x="1" y="0"/>
                    </a:moveTo>
                    <a:lnTo>
                      <a:pt x="1" y="8448"/>
                    </a:lnTo>
                    <a:lnTo>
                      <a:pt x="305" y="8448"/>
                    </a:lnTo>
                    <a:lnTo>
                      <a:pt x="305"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35" name="Google Shape;4735;p32"/>
              <p:cNvSpPr/>
              <p:nvPr/>
            </p:nvSpPr>
            <p:spPr>
              <a:xfrm>
                <a:off x="3176456" y="8327966"/>
                <a:ext cx="3499" cy="13092"/>
              </a:xfrm>
              <a:custGeom>
                <a:avLst/>
                <a:gdLst/>
                <a:ahLst/>
                <a:cxnLst/>
                <a:rect l="l" t="t" r="r" b="b"/>
                <a:pathLst>
                  <a:path w="244" h="913" extrusionOk="0">
                    <a:moveTo>
                      <a:pt x="1" y="0"/>
                    </a:moveTo>
                    <a:lnTo>
                      <a:pt x="1" y="851"/>
                    </a:lnTo>
                    <a:cubicBezTo>
                      <a:pt x="61" y="851"/>
                      <a:pt x="122" y="912"/>
                      <a:pt x="244" y="912"/>
                    </a:cubicBezTo>
                    <a:lnTo>
                      <a:pt x="24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36" name="Google Shape;4736;p32"/>
              <p:cNvSpPr/>
              <p:nvPr/>
            </p:nvSpPr>
            <p:spPr>
              <a:xfrm>
                <a:off x="3329836" y="6632892"/>
                <a:ext cx="4374" cy="150785"/>
              </a:xfrm>
              <a:custGeom>
                <a:avLst/>
                <a:gdLst/>
                <a:ahLst/>
                <a:cxnLst/>
                <a:rect l="l" t="t" r="r" b="b"/>
                <a:pathLst>
                  <a:path w="305" h="10515" extrusionOk="0">
                    <a:moveTo>
                      <a:pt x="1" y="0"/>
                    </a:moveTo>
                    <a:lnTo>
                      <a:pt x="1" y="10514"/>
                    </a:lnTo>
                    <a:lnTo>
                      <a:pt x="305" y="10514"/>
                    </a:lnTo>
                    <a:lnTo>
                      <a:pt x="305"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37" name="Google Shape;4737;p32"/>
              <p:cNvSpPr/>
              <p:nvPr/>
            </p:nvSpPr>
            <p:spPr>
              <a:xfrm>
                <a:off x="3329836" y="6325242"/>
                <a:ext cx="4374" cy="149925"/>
              </a:xfrm>
              <a:custGeom>
                <a:avLst/>
                <a:gdLst/>
                <a:ahLst/>
                <a:cxnLst/>
                <a:rect l="l" t="t" r="r" b="b"/>
                <a:pathLst>
                  <a:path w="305" h="10455" extrusionOk="0">
                    <a:moveTo>
                      <a:pt x="1" y="1"/>
                    </a:moveTo>
                    <a:lnTo>
                      <a:pt x="1" y="10454"/>
                    </a:lnTo>
                    <a:lnTo>
                      <a:pt x="305" y="10454"/>
                    </a:lnTo>
                    <a:lnTo>
                      <a:pt x="305"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38" name="Google Shape;4738;p32"/>
              <p:cNvSpPr/>
              <p:nvPr/>
            </p:nvSpPr>
            <p:spPr>
              <a:xfrm>
                <a:off x="3329836" y="5708220"/>
                <a:ext cx="4374" cy="150785"/>
              </a:xfrm>
              <a:custGeom>
                <a:avLst/>
                <a:gdLst/>
                <a:ahLst/>
                <a:cxnLst/>
                <a:rect l="l" t="t" r="r" b="b"/>
                <a:pathLst>
                  <a:path w="305" h="10515" extrusionOk="0">
                    <a:moveTo>
                      <a:pt x="1" y="1"/>
                    </a:moveTo>
                    <a:lnTo>
                      <a:pt x="1" y="10515"/>
                    </a:lnTo>
                    <a:lnTo>
                      <a:pt x="305" y="10515"/>
                    </a:lnTo>
                    <a:lnTo>
                      <a:pt x="305"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39" name="Google Shape;4739;p32"/>
              <p:cNvSpPr/>
              <p:nvPr/>
            </p:nvSpPr>
            <p:spPr>
              <a:xfrm>
                <a:off x="3329836" y="6478637"/>
                <a:ext cx="4374" cy="150785"/>
              </a:xfrm>
              <a:custGeom>
                <a:avLst/>
                <a:gdLst/>
                <a:ahLst/>
                <a:cxnLst/>
                <a:rect l="l" t="t" r="r" b="b"/>
                <a:pathLst>
                  <a:path w="305" h="10515" extrusionOk="0">
                    <a:moveTo>
                      <a:pt x="1" y="0"/>
                    </a:moveTo>
                    <a:lnTo>
                      <a:pt x="1" y="10514"/>
                    </a:lnTo>
                    <a:lnTo>
                      <a:pt x="305" y="10514"/>
                    </a:lnTo>
                    <a:lnTo>
                      <a:pt x="305"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40" name="Google Shape;4740;p32"/>
              <p:cNvSpPr/>
              <p:nvPr/>
            </p:nvSpPr>
            <p:spPr>
              <a:xfrm>
                <a:off x="3329836" y="5862476"/>
                <a:ext cx="4374" cy="150785"/>
              </a:xfrm>
              <a:custGeom>
                <a:avLst/>
                <a:gdLst/>
                <a:ahLst/>
                <a:cxnLst/>
                <a:rect l="l" t="t" r="r" b="b"/>
                <a:pathLst>
                  <a:path w="305" h="10515" extrusionOk="0">
                    <a:moveTo>
                      <a:pt x="1" y="1"/>
                    </a:moveTo>
                    <a:lnTo>
                      <a:pt x="1" y="10515"/>
                    </a:lnTo>
                    <a:lnTo>
                      <a:pt x="305" y="10515"/>
                    </a:lnTo>
                    <a:lnTo>
                      <a:pt x="305"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41" name="Google Shape;4741;p32"/>
              <p:cNvSpPr/>
              <p:nvPr/>
            </p:nvSpPr>
            <p:spPr>
              <a:xfrm>
                <a:off x="3329836" y="6170986"/>
                <a:ext cx="4374" cy="149925"/>
              </a:xfrm>
              <a:custGeom>
                <a:avLst/>
                <a:gdLst/>
                <a:ahLst/>
                <a:cxnLst/>
                <a:rect l="l" t="t" r="r" b="b"/>
                <a:pathLst>
                  <a:path w="305" h="10455" extrusionOk="0">
                    <a:moveTo>
                      <a:pt x="1" y="1"/>
                    </a:moveTo>
                    <a:lnTo>
                      <a:pt x="1" y="10454"/>
                    </a:lnTo>
                    <a:lnTo>
                      <a:pt x="305" y="10454"/>
                    </a:lnTo>
                    <a:lnTo>
                      <a:pt x="305"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42" name="Google Shape;4742;p32"/>
              <p:cNvSpPr/>
              <p:nvPr/>
            </p:nvSpPr>
            <p:spPr>
              <a:xfrm>
                <a:off x="3329836" y="6016731"/>
                <a:ext cx="4374" cy="149925"/>
              </a:xfrm>
              <a:custGeom>
                <a:avLst/>
                <a:gdLst/>
                <a:ahLst/>
                <a:cxnLst/>
                <a:rect l="l" t="t" r="r" b="b"/>
                <a:pathLst>
                  <a:path w="305" h="10455" extrusionOk="0">
                    <a:moveTo>
                      <a:pt x="1" y="1"/>
                    </a:moveTo>
                    <a:lnTo>
                      <a:pt x="1" y="10454"/>
                    </a:lnTo>
                    <a:lnTo>
                      <a:pt x="305" y="10454"/>
                    </a:lnTo>
                    <a:lnTo>
                      <a:pt x="305"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43" name="Google Shape;4743;p32"/>
              <p:cNvSpPr/>
              <p:nvPr/>
            </p:nvSpPr>
            <p:spPr>
              <a:xfrm>
                <a:off x="3329836" y="8019455"/>
                <a:ext cx="4374" cy="150785"/>
              </a:xfrm>
              <a:custGeom>
                <a:avLst/>
                <a:gdLst/>
                <a:ahLst/>
                <a:cxnLst/>
                <a:rect l="l" t="t" r="r" b="b"/>
                <a:pathLst>
                  <a:path w="305" h="10515" extrusionOk="0">
                    <a:moveTo>
                      <a:pt x="1" y="0"/>
                    </a:moveTo>
                    <a:lnTo>
                      <a:pt x="1" y="10514"/>
                    </a:lnTo>
                    <a:lnTo>
                      <a:pt x="305" y="10514"/>
                    </a:lnTo>
                    <a:lnTo>
                      <a:pt x="305"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44" name="Google Shape;4744;p32"/>
              <p:cNvSpPr/>
              <p:nvPr/>
            </p:nvSpPr>
            <p:spPr>
              <a:xfrm>
                <a:off x="3329836" y="8327966"/>
                <a:ext cx="4374" cy="20062"/>
              </a:xfrm>
              <a:custGeom>
                <a:avLst/>
                <a:gdLst/>
                <a:ahLst/>
                <a:cxnLst/>
                <a:rect l="l" t="t" r="r" b="b"/>
                <a:pathLst>
                  <a:path w="305" h="1399" extrusionOk="0">
                    <a:moveTo>
                      <a:pt x="1" y="0"/>
                    </a:moveTo>
                    <a:lnTo>
                      <a:pt x="1" y="1398"/>
                    </a:lnTo>
                    <a:lnTo>
                      <a:pt x="305" y="1398"/>
                    </a:lnTo>
                    <a:lnTo>
                      <a:pt x="305"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45" name="Google Shape;4745;p32"/>
              <p:cNvSpPr/>
              <p:nvPr/>
            </p:nvSpPr>
            <p:spPr>
              <a:xfrm>
                <a:off x="3329836" y="8173711"/>
                <a:ext cx="4374" cy="150785"/>
              </a:xfrm>
              <a:custGeom>
                <a:avLst/>
                <a:gdLst/>
                <a:ahLst/>
                <a:cxnLst/>
                <a:rect l="l" t="t" r="r" b="b"/>
                <a:pathLst>
                  <a:path w="305" h="10515" extrusionOk="0">
                    <a:moveTo>
                      <a:pt x="1" y="0"/>
                    </a:moveTo>
                    <a:lnTo>
                      <a:pt x="1" y="10514"/>
                    </a:lnTo>
                    <a:lnTo>
                      <a:pt x="305" y="10514"/>
                    </a:lnTo>
                    <a:lnTo>
                      <a:pt x="305"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46" name="Google Shape;4746;p32"/>
              <p:cNvSpPr/>
              <p:nvPr/>
            </p:nvSpPr>
            <p:spPr>
              <a:xfrm>
                <a:off x="3329836" y="7866075"/>
                <a:ext cx="4374" cy="149910"/>
              </a:xfrm>
              <a:custGeom>
                <a:avLst/>
                <a:gdLst/>
                <a:ahLst/>
                <a:cxnLst/>
                <a:rect l="l" t="t" r="r" b="b"/>
                <a:pathLst>
                  <a:path w="305" h="10454" extrusionOk="0">
                    <a:moveTo>
                      <a:pt x="1" y="0"/>
                    </a:moveTo>
                    <a:lnTo>
                      <a:pt x="1" y="10453"/>
                    </a:lnTo>
                    <a:lnTo>
                      <a:pt x="305" y="10453"/>
                    </a:lnTo>
                    <a:lnTo>
                      <a:pt x="305"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47" name="Google Shape;4747;p32"/>
              <p:cNvSpPr/>
              <p:nvPr/>
            </p:nvSpPr>
            <p:spPr>
              <a:xfrm>
                <a:off x="3329836" y="7711805"/>
                <a:ext cx="4374" cy="149925"/>
              </a:xfrm>
              <a:custGeom>
                <a:avLst/>
                <a:gdLst/>
                <a:ahLst/>
                <a:cxnLst/>
                <a:rect l="l" t="t" r="r" b="b"/>
                <a:pathLst>
                  <a:path w="305" h="10455" extrusionOk="0">
                    <a:moveTo>
                      <a:pt x="1" y="1"/>
                    </a:moveTo>
                    <a:lnTo>
                      <a:pt x="1" y="10454"/>
                    </a:lnTo>
                    <a:lnTo>
                      <a:pt x="305" y="10454"/>
                    </a:lnTo>
                    <a:lnTo>
                      <a:pt x="305"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48" name="Google Shape;4748;p32"/>
              <p:cNvSpPr/>
              <p:nvPr/>
            </p:nvSpPr>
            <p:spPr>
              <a:xfrm>
                <a:off x="3329836" y="5583606"/>
                <a:ext cx="4374" cy="121144"/>
              </a:xfrm>
              <a:custGeom>
                <a:avLst/>
                <a:gdLst/>
                <a:ahLst/>
                <a:cxnLst/>
                <a:rect l="l" t="t" r="r" b="b"/>
                <a:pathLst>
                  <a:path w="305" h="8448" extrusionOk="0">
                    <a:moveTo>
                      <a:pt x="1" y="0"/>
                    </a:moveTo>
                    <a:lnTo>
                      <a:pt x="1" y="8448"/>
                    </a:lnTo>
                    <a:lnTo>
                      <a:pt x="305" y="8448"/>
                    </a:lnTo>
                    <a:lnTo>
                      <a:pt x="305"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49" name="Google Shape;4749;p32"/>
              <p:cNvSpPr/>
              <p:nvPr/>
            </p:nvSpPr>
            <p:spPr>
              <a:xfrm>
                <a:off x="3329836" y="6787147"/>
                <a:ext cx="4374" cy="149910"/>
              </a:xfrm>
              <a:custGeom>
                <a:avLst/>
                <a:gdLst/>
                <a:ahLst/>
                <a:cxnLst/>
                <a:rect l="l" t="t" r="r" b="b"/>
                <a:pathLst>
                  <a:path w="305" h="10454" extrusionOk="0">
                    <a:moveTo>
                      <a:pt x="1" y="0"/>
                    </a:moveTo>
                    <a:lnTo>
                      <a:pt x="1" y="10454"/>
                    </a:lnTo>
                    <a:lnTo>
                      <a:pt x="305" y="10454"/>
                    </a:lnTo>
                    <a:lnTo>
                      <a:pt x="305"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50" name="Google Shape;4750;p32"/>
              <p:cNvSpPr/>
              <p:nvPr/>
            </p:nvSpPr>
            <p:spPr>
              <a:xfrm>
                <a:off x="3329836" y="7249039"/>
                <a:ext cx="4374" cy="150785"/>
              </a:xfrm>
              <a:custGeom>
                <a:avLst/>
                <a:gdLst/>
                <a:ahLst/>
                <a:cxnLst/>
                <a:rect l="l" t="t" r="r" b="b"/>
                <a:pathLst>
                  <a:path w="305" h="10515" extrusionOk="0">
                    <a:moveTo>
                      <a:pt x="1" y="1"/>
                    </a:moveTo>
                    <a:lnTo>
                      <a:pt x="1" y="10515"/>
                    </a:lnTo>
                    <a:lnTo>
                      <a:pt x="305" y="10515"/>
                    </a:lnTo>
                    <a:lnTo>
                      <a:pt x="305"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51" name="Google Shape;4751;p32"/>
              <p:cNvSpPr/>
              <p:nvPr/>
            </p:nvSpPr>
            <p:spPr>
              <a:xfrm>
                <a:off x="3329836" y="7557550"/>
                <a:ext cx="4374" cy="149925"/>
              </a:xfrm>
              <a:custGeom>
                <a:avLst/>
                <a:gdLst/>
                <a:ahLst/>
                <a:cxnLst/>
                <a:rect l="l" t="t" r="r" b="b"/>
                <a:pathLst>
                  <a:path w="305" h="10455" extrusionOk="0">
                    <a:moveTo>
                      <a:pt x="1" y="1"/>
                    </a:moveTo>
                    <a:lnTo>
                      <a:pt x="1" y="10454"/>
                    </a:lnTo>
                    <a:lnTo>
                      <a:pt x="305" y="10454"/>
                    </a:lnTo>
                    <a:lnTo>
                      <a:pt x="305"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52" name="Google Shape;4752;p32"/>
              <p:cNvSpPr/>
              <p:nvPr/>
            </p:nvSpPr>
            <p:spPr>
              <a:xfrm>
                <a:off x="3329836" y="6941403"/>
                <a:ext cx="4374" cy="149910"/>
              </a:xfrm>
              <a:custGeom>
                <a:avLst/>
                <a:gdLst/>
                <a:ahLst/>
                <a:cxnLst/>
                <a:rect l="l" t="t" r="r" b="b"/>
                <a:pathLst>
                  <a:path w="305" h="10454" extrusionOk="0">
                    <a:moveTo>
                      <a:pt x="1" y="0"/>
                    </a:moveTo>
                    <a:lnTo>
                      <a:pt x="1" y="10454"/>
                    </a:lnTo>
                    <a:lnTo>
                      <a:pt x="305" y="10454"/>
                    </a:lnTo>
                    <a:lnTo>
                      <a:pt x="305"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53" name="Google Shape;4753;p32"/>
              <p:cNvSpPr/>
              <p:nvPr/>
            </p:nvSpPr>
            <p:spPr>
              <a:xfrm>
                <a:off x="3329836" y="7095658"/>
                <a:ext cx="4374" cy="149910"/>
              </a:xfrm>
              <a:custGeom>
                <a:avLst/>
                <a:gdLst/>
                <a:ahLst/>
                <a:cxnLst/>
                <a:rect l="l" t="t" r="r" b="b"/>
                <a:pathLst>
                  <a:path w="305" h="10454" extrusionOk="0">
                    <a:moveTo>
                      <a:pt x="1" y="1"/>
                    </a:moveTo>
                    <a:lnTo>
                      <a:pt x="1" y="10454"/>
                    </a:lnTo>
                    <a:lnTo>
                      <a:pt x="305" y="10454"/>
                    </a:lnTo>
                    <a:lnTo>
                      <a:pt x="305"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54" name="Google Shape;4754;p32"/>
              <p:cNvSpPr/>
              <p:nvPr/>
            </p:nvSpPr>
            <p:spPr>
              <a:xfrm>
                <a:off x="3329836" y="7403294"/>
                <a:ext cx="4374" cy="150785"/>
              </a:xfrm>
              <a:custGeom>
                <a:avLst/>
                <a:gdLst/>
                <a:ahLst/>
                <a:cxnLst/>
                <a:rect l="l" t="t" r="r" b="b"/>
                <a:pathLst>
                  <a:path w="305" h="10515" extrusionOk="0">
                    <a:moveTo>
                      <a:pt x="1" y="1"/>
                    </a:moveTo>
                    <a:lnTo>
                      <a:pt x="1" y="10515"/>
                    </a:lnTo>
                    <a:lnTo>
                      <a:pt x="305" y="10515"/>
                    </a:lnTo>
                    <a:lnTo>
                      <a:pt x="305"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55" name="Google Shape;4755;p32"/>
              <p:cNvSpPr/>
              <p:nvPr/>
            </p:nvSpPr>
            <p:spPr>
              <a:xfrm>
                <a:off x="3484106" y="6941403"/>
                <a:ext cx="3499" cy="149910"/>
              </a:xfrm>
              <a:custGeom>
                <a:avLst/>
                <a:gdLst/>
                <a:ahLst/>
                <a:cxnLst/>
                <a:rect l="l" t="t" r="r" b="b"/>
                <a:pathLst>
                  <a:path w="244" h="10454" extrusionOk="0">
                    <a:moveTo>
                      <a:pt x="0" y="0"/>
                    </a:moveTo>
                    <a:lnTo>
                      <a:pt x="0" y="10454"/>
                    </a:lnTo>
                    <a:lnTo>
                      <a:pt x="243" y="10454"/>
                    </a:lnTo>
                    <a:lnTo>
                      <a:pt x="243"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56" name="Google Shape;4756;p32"/>
              <p:cNvSpPr/>
              <p:nvPr/>
            </p:nvSpPr>
            <p:spPr>
              <a:xfrm>
                <a:off x="3484106" y="7249039"/>
                <a:ext cx="3499" cy="150785"/>
              </a:xfrm>
              <a:custGeom>
                <a:avLst/>
                <a:gdLst/>
                <a:ahLst/>
                <a:cxnLst/>
                <a:rect l="l" t="t" r="r" b="b"/>
                <a:pathLst>
                  <a:path w="244" h="10515" extrusionOk="0">
                    <a:moveTo>
                      <a:pt x="0" y="1"/>
                    </a:moveTo>
                    <a:lnTo>
                      <a:pt x="0" y="10515"/>
                    </a:lnTo>
                    <a:lnTo>
                      <a:pt x="243" y="10515"/>
                    </a:lnTo>
                    <a:lnTo>
                      <a:pt x="243"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57" name="Google Shape;4757;p32"/>
              <p:cNvSpPr/>
              <p:nvPr/>
            </p:nvSpPr>
            <p:spPr>
              <a:xfrm>
                <a:off x="3484106" y="8173711"/>
                <a:ext cx="3499" cy="150785"/>
              </a:xfrm>
              <a:custGeom>
                <a:avLst/>
                <a:gdLst/>
                <a:ahLst/>
                <a:cxnLst/>
                <a:rect l="l" t="t" r="r" b="b"/>
                <a:pathLst>
                  <a:path w="244" h="10515" extrusionOk="0">
                    <a:moveTo>
                      <a:pt x="0" y="0"/>
                    </a:moveTo>
                    <a:lnTo>
                      <a:pt x="0" y="10514"/>
                    </a:lnTo>
                    <a:lnTo>
                      <a:pt x="243" y="10514"/>
                    </a:lnTo>
                    <a:lnTo>
                      <a:pt x="243"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58" name="Google Shape;4758;p32"/>
              <p:cNvSpPr/>
              <p:nvPr/>
            </p:nvSpPr>
            <p:spPr>
              <a:xfrm>
                <a:off x="3484106" y="6787147"/>
                <a:ext cx="3499" cy="149910"/>
              </a:xfrm>
              <a:custGeom>
                <a:avLst/>
                <a:gdLst/>
                <a:ahLst/>
                <a:cxnLst/>
                <a:rect l="l" t="t" r="r" b="b"/>
                <a:pathLst>
                  <a:path w="244" h="10454" extrusionOk="0">
                    <a:moveTo>
                      <a:pt x="0" y="0"/>
                    </a:moveTo>
                    <a:lnTo>
                      <a:pt x="0" y="10454"/>
                    </a:lnTo>
                    <a:lnTo>
                      <a:pt x="243" y="10454"/>
                    </a:lnTo>
                    <a:lnTo>
                      <a:pt x="243"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59" name="Google Shape;4759;p32"/>
              <p:cNvSpPr/>
              <p:nvPr/>
            </p:nvSpPr>
            <p:spPr>
              <a:xfrm>
                <a:off x="3484106" y="7095658"/>
                <a:ext cx="3499" cy="149910"/>
              </a:xfrm>
              <a:custGeom>
                <a:avLst/>
                <a:gdLst/>
                <a:ahLst/>
                <a:cxnLst/>
                <a:rect l="l" t="t" r="r" b="b"/>
                <a:pathLst>
                  <a:path w="244" h="10454" extrusionOk="0">
                    <a:moveTo>
                      <a:pt x="0" y="1"/>
                    </a:moveTo>
                    <a:lnTo>
                      <a:pt x="0" y="10454"/>
                    </a:lnTo>
                    <a:lnTo>
                      <a:pt x="243" y="10454"/>
                    </a:lnTo>
                    <a:lnTo>
                      <a:pt x="243"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60" name="Google Shape;4760;p32"/>
              <p:cNvSpPr/>
              <p:nvPr/>
            </p:nvSpPr>
            <p:spPr>
              <a:xfrm>
                <a:off x="3484106" y="7866075"/>
                <a:ext cx="3499" cy="149910"/>
              </a:xfrm>
              <a:custGeom>
                <a:avLst/>
                <a:gdLst/>
                <a:ahLst/>
                <a:cxnLst/>
                <a:rect l="l" t="t" r="r" b="b"/>
                <a:pathLst>
                  <a:path w="244" h="10454" extrusionOk="0">
                    <a:moveTo>
                      <a:pt x="0" y="0"/>
                    </a:moveTo>
                    <a:lnTo>
                      <a:pt x="0" y="10453"/>
                    </a:lnTo>
                    <a:lnTo>
                      <a:pt x="243" y="10453"/>
                    </a:lnTo>
                    <a:lnTo>
                      <a:pt x="243"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61" name="Google Shape;4761;p32"/>
              <p:cNvSpPr/>
              <p:nvPr/>
            </p:nvSpPr>
            <p:spPr>
              <a:xfrm>
                <a:off x="3484106" y="6170986"/>
                <a:ext cx="3499" cy="149925"/>
              </a:xfrm>
              <a:custGeom>
                <a:avLst/>
                <a:gdLst/>
                <a:ahLst/>
                <a:cxnLst/>
                <a:rect l="l" t="t" r="r" b="b"/>
                <a:pathLst>
                  <a:path w="244" h="10455" extrusionOk="0">
                    <a:moveTo>
                      <a:pt x="0" y="1"/>
                    </a:moveTo>
                    <a:lnTo>
                      <a:pt x="0" y="10454"/>
                    </a:lnTo>
                    <a:lnTo>
                      <a:pt x="243" y="10454"/>
                    </a:lnTo>
                    <a:lnTo>
                      <a:pt x="243"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62" name="Google Shape;4762;p32"/>
              <p:cNvSpPr/>
              <p:nvPr/>
            </p:nvSpPr>
            <p:spPr>
              <a:xfrm>
                <a:off x="3484106" y="6478637"/>
                <a:ext cx="3499" cy="150785"/>
              </a:xfrm>
              <a:custGeom>
                <a:avLst/>
                <a:gdLst/>
                <a:ahLst/>
                <a:cxnLst/>
                <a:rect l="l" t="t" r="r" b="b"/>
                <a:pathLst>
                  <a:path w="244" h="10515" extrusionOk="0">
                    <a:moveTo>
                      <a:pt x="0" y="0"/>
                    </a:moveTo>
                    <a:lnTo>
                      <a:pt x="0" y="10514"/>
                    </a:lnTo>
                    <a:lnTo>
                      <a:pt x="243" y="10514"/>
                    </a:lnTo>
                    <a:lnTo>
                      <a:pt x="243"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63" name="Google Shape;4763;p32"/>
              <p:cNvSpPr/>
              <p:nvPr/>
            </p:nvSpPr>
            <p:spPr>
              <a:xfrm>
                <a:off x="3484106" y="8019455"/>
                <a:ext cx="3499" cy="150785"/>
              </a:xfrm>
              <a:custGeom>
                <a:avLst/>
                <a:gdLst/>
                <a:ahLst/>
                <a:cxnLst/>
                <a:rect l="l" t="t" r="r" b="b"/>
                <a:pathLst>
                  <a:path w="244" h="10515" extrusionOk="0">
                    <a:moveTo>
                      <a:pt x="0" y="0"/>
                    </a:moveTo>
                    <a:lnTo>
                      <a:pt x="0" y="10514"/>
                    </a:lnTo>
                    <a:lnTo>
                      <a:pt x="243" y="10514"/>
                    </a:lnTo>
                    <a:lnTo>
                      <a:pt x="243"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64" name="Google Shape;4764;p32"/>
              <p:cNvSpPr/>
              <p:nvPr/>
            </p:nvSpPr>
            <p:spPr>
              <a:xfrm>
                <a:off x="3484106" y="6325242"/>
                <a:ext cx="3499" cy="149925"/>
              </a:xfrm>
              <a:custGeom>
                <a:avLst/>
                <a:gdLst/>
                <a:ahLst/>
                <a:cxnLst/>
                <a:rect l="l" t="t" r="r" b="b"/>
                <a:pathLst>
                  <a:path w="244" h="10455" extrusionOk="0">
                    <a:moveTo>
                      <a:pt x="0" y="1"/>
                    </a:moveTo>
                    <a:lnTo>
                      <a:pt x="0" y="10454"/>
                    </a:lnTo>
                    <a:lnTo>
                      <a:pt x="243" y="10454"/>
                    </a:lnTo>
                    <a:lnTo>
                      <a:pt x="243"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65" name="Google Shape;4765;p32"/>
              <p:cNvSpPr/>
              <p:nvPr/>
            </p:nvSpPr>
            <p:spPr>
              <a:xfrm>
                <a:off x="3484106" y="6632892"/>
                <a:ext cx="3499" cy="150785"/>
              </a:xfrm>
              <a:custGeom>
                <a:avLst/>
                <a:gdLst/>
                <a:ahLst/>
                <a:cxnLst/>
                <a:rect l="l" t="t" r="r" b="b"/>
                <a:pathLst>
                  <a:path w="244" h="10515" extrusionOk="0">
                    <a:moveTo>
                      <a:pt x="0" y="0"/>
                    </a:moveTo>
                    <a:lnTo>
                      <a:pt x="0" y="10514"/>
                    </a:lnTo>
                    <a:lnTo>
                      <a:pt x="243" y="10514"/>
                    </a:lnTo>
                    <a:lnTo>
                      <a:pt x="243"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66" name="Google Shape;4766;p32"/>
              <p:cNvSpPr/>
              <p:nvPr/>
            </p:nvSpPr>
            <p:spPr>
              <a:xfrm>
                <a:off x="3484106" y="5708220"/>
                <a:ext cx="3499" cy="150785"/>
              </a:xfrm>
              <a:custGeom>
                <a:avLst/>
                <a:gdLst/>
                <a:ahLst/>
                <a:cxnLst/>
                <a:rect l="l" t="t" r="r" b="b"/>
                <a:pathLst>
                  <a:path w="244" h="10515" extrusionOk="0">
                    <a:moveTo>
                      <a:pt x="0" y="1"/>
                    </a:moveTo>
                    <a:lnTo>
                      <a:pt x="0" y="10515"/>
                    </a:lnTo>
                    <a:lnTo>
                      <a:pt x="243" y="10515"/>
                    </a:lnTo>
                    <a:lnTo>
                      <a:pt x="243"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67" name="Google Shape;4767;p32"/>
              <p:cNvSpPr/>
              <p:nvPr/>
            </p:nvSpPr>
            <p:spPr>
              <a:xfrm>
                <a:off x="3484106" y="5862476"/>
                <a:ext cx="3499" cy="150785"/>
              </a:xfrm>
              <a:custGeom>
                <a:avLst/>
                <a:gdLst/>
                <a:ahLst/>
                <a:cxnLst/>
                <a:rect l="l" t="t" r="r" b="b"/>
                <a:pathLst>
                  <a:path w="244" h="10515" extrusionOk="0">
                    <a:moveTo>
                      <a:pt x="0" y="1"/>
                    </a:moveTo>
                    <a:lnTo>
                      <a:pt x="0" y="10515"/>
                    </a:lnTo>
                    <a:lnTo>
                      <a:pt x="243" y="10515"/>
                    </a:lnTo>
                    <a:lnTo>
                      <a:pt x="243"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68" name="Google Shape;4768;p32"/>
              <p:cNvSpPr/>
              <p:nvPr/>
            </p:nvSpPr>
            <p:spPr>
              <a:xfrm>
                <a:off x="3484106" y="6016731"/>
                <a:ext cx="3499" cy="149925"/>
              </a:xfrm>
              <a:custGeom>
                <a:avLst/>
                <a:gdLst/>
                <a:ahLst/>
                <a:cxnLst/>
                <a:rect l="l" t="t" r="r" b="b"/>
                <a:pathLst>
                  <a:path w="244" h="10455" extrusionOk="0">
                    <a:moveTo>
                      <a:pt x="0" y="1"/>
                    </a:moveTo>
                    <a:lnTo>
                      <a:pt x="0" y="10454"/>
                    </a:lnTo>
                    <a:lnTo>
                      <a:pt x="243" y="10454"/>
                    </a:lnTo>
                    <a:lnTo>
                      <a:pt x="243"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69" name="Google Shape;4769;p32"/>
              <p:cNvSpPr/>
              <p:nvPr/>
            </p:nvSpPr>
            <p:spPr>
              <a:xfrm>
                <a:off x="3484106" y="8327966"/>
                <a:ext cx="3499" cy="5248"/>
              </a:xfrm>
              <a:custGeom>
                <a:avLst/>
                <a:gdLst/>
                <a:ahLst/>
                <a:cxnLst/>
                <a:rect l="l" t="t" r="r" b="b"/>
                <a:pathLst>
                  <a:path w="244" h="366" extrusionOk="0">
                    <a:moveTo>
                      <a:pt x="0" y="0"/>
                    </a:moveTo>
                    <a:lnTo>
                      <a:pt x="0" y="365"/>
                    </a:lnTo>
                    <a:cubicBezTo>
                      <a:pt x="122" y="304"/>
                      <a:pt x="182" y="244"/>
                      <a:pt x="243" y="183"/>
                    </a:cubicBezTo>
                    <a:lnTo>
                      <a:pt x="243"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70" name="Google Shape;4770;p32"/>
              <p:cNvSpPr/>
              <p:nvPr/>
            </p:nvSpPr>
            <p:spPr>
              <a:xfrm>
                <a:off x="3484106" y="5583606"/>
                <a:ext cx="3499" cy="121144"/>
              </a:xfrm>
              <a:custGeom>
                <a:avLst/>
                <a:gdLst/>
                <a:ahLst/>
                <a:cxnLst/>
                <a:rect l="l" t="t" r="r" b="b"/>
                <a:pathLst>
                  <a:path w="244" h="8448" extrusionOk="0">
                    <a:moveTo>
                      <a:pt x="0" y="0"/>
                    </a:moveTo>
                    <a:lnTo>
                      <a:pt x="0" y="8448"/>
                    </a:lnTo>
                    <a:lnTo>
                      <a:pt x="243" y="8448"/>
                    </a:lnTo>
                    <a:lnTo>
                      <a:pt x="243"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71" name="Google Shape;4771;p32"/>
              <p:cNvSpPr/>
              <p:nvPr/>
            </p:nvSpPr>
            <p:spPr>
              <a:xfrm>
                <a:off x="3484106" y="7403294"/>
                <a:ext cx="3499" cy="150785"/>
              </a:xfrm>
              <a:custGeom>
                <a:avLst/>
                <a:gdLst/>
                <a:ahLst/>
                <a:cxnLst/>
                <a:rect l="l" t="t" r="r" b="b"/>
                <a:pathLst>
                  <a:path w="244" h="10515" extrusionOk="0">
                    <a:moveTo>
                      <a:pt x="0" y="1"/>
                    </a:moveTo>
                    <a:lnTo>
                      <a:pt x="0" y="10515"/>
                    </a:lnTo>
                    <a:lnTo>
                      <a:pt x="243" y="10515"/>
                    </a:lnTo>
                    <a:lnTo>
                      <a:pt x="243"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72" name="Google Shape;4772;p32"/>
              <p:cNvSpPr/>
              <p:nvPr/>
            </p:nvSpPr>
            <p:spPr>
              <a:xfrm>
                <a:off x="3484106" y="7557550"/>
                <a:ext cx="3499" cy="149925"/>
              </a:xfrm>
              <a:custGeom>
                <a:avLst/>
                <a:gdLst/>
                <a:ahLst/>
                <a:cxnLst/>
                <a:rect l="l" t="t" r="r" b="b"/>
                <a:pathLst>
                  <a:path w="244" h="10455" extrusionOk="0">
                    <a:moveTo>
                      <a:pt x="0" y="1"/>
                    </a:moveTo>
                    <a:lnTo>
                      <a:pt x="0" y="10454"/>
                    </a:lnTo>
                    <a:lnTo>
                      <a:pt x="243" y="10454"/>
                    </a:lnTo>
                    <a:lnTo>
                      <a:pt x="243"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73" name="Google Shape;4773;p32"/>
              <p:cNvSpPr/>
              <p:nvPr/>
            </p:nvSpPr>
            <p:spPr>
              <a:xfrm>
                <a:off x="3484106" y="7711805"/>
                <a:ext cx="3499" cy="149925"/>
              </a:xfrm>
              <a:custGeom>
                <a:avLst/>
                <a:gdLst/>
                <a:ahLst/>
                <a:cxnLst/>
                <a:rect l="l" t="t" r="r" b="b"/>
                <a:pathLst>
                  <a:path w="244" h="10455" extrusionOk="0">
                    <a:moveTo>
                      <a:pt x="0" y="1"/>
                    </a:moveTo>
                    <a:lnTo>
                      <a:pt x="0" y="10454"/>
                    </a:lnTo>
                    <a:lnTo>
                      <a:pt x="243" y="10454"/>
                    </a:lnTo>
                    <a:lnTo>
                      <a:pt x="243"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74" name="Google Shape;4774;p32"/>
              <p:cNvSpPr/>
              <p:nvPr/>
            </p:nvSpPr>
            <p:spPr>
              <a:xfrm>
                <a:off x="3638361" y="8019455"/>
                <a:ext cx="3499" cy="150785"/>
              </a:xfrm>
              <a:custGeom>
                <a:avLst/>
                <a:gdLst/>
                <a:ahLst/>
                <a:cxnLst/>
                <a:rect l="l" t="t" r="r" b="b"/>
                <a:pathLst>
                  <a:path w="244" h="10515" extrusionOk="0">
                    <a:moveTo>
                      <a:pt x="0" y="0"/>
                    </a:moveTo>
                    <a:lnTo>
                      <a:pt x="0" y="10514"/>
                    </a:lnTo>
                    <a:lnTo>
                      <a:pt x="243" y="10514"/>
                    </a:lnTo>
                    <a:lnTo>
                      <a:pt x="243"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75" name="Google Shape;4775;p32"/>
              <p:cNvSpPr/>
              <p:nvPr/>
            </p:nvSpPr>
            <p:spPr>
              <a:xfrm>
                <a:off x="3638361" y="7403294"/>
                <a:ext cx="3499" cy="150785"/>
              </a:xfrm>
              <a:custGeom>
                <a:avLst/>
                <a:gdLst/>
                <a:ahLst/>
                <a:cxnLst/>
                <a:rect l="l" t="t" r="r" b="b"/>
                <a:pathLst>
                  <a:path w="244" h="10515" extrusionOk="0">
                    <a:moveTo>
                      <a:pt x="0" y="1"/>
                    </a:moveTo>
                    <a:lnTo>
                      <a:pt x="0" y="10515"/>
                    </a:lnTo>
                    <a:lnTo>
                      <a:pt x="243" y="10515"/>
                    </a:lnTo>
                    <a:lnTo>
                      <a:pt x="243"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76" name="Google Shape;4776;p32"/>
              <p:cNvSpPr/>
              <p:nvPr/>
            </p:nvSpPr>
            <p:spPr>
              <a:xfrm>
                <a:off x="3638361" y="5583606"/>
                <a:ext cx="3499" cy="121144"/>
              </a:xfrm>
              <a:custGeom>
                <a:avLst/>
                <a:gdLst/>
                <a:ahLst/>
                <a:cxnLst/>
                <a:rect l="l" t="t" r="r" b="b"/>
                <a:pathLst>
                  <a:path w="244" h="8448" extrusionOk="0">
                    <a:moveTo>
                      <a:pt x="0" y="0"/>
                    </a:moveTo>
                    <a:lnTo>
                      <a:pt x="0" y="8448"/>
                    </a:lnTo>
                    <a:lnTo>
                      <a:pt x="243" y="8448"/>
                    </a:lnTo>
                    <a:lnTo>
                      <a:pt x="243"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77" name="Google Shape;4777;p32"/>
              <p:cNvSpPr/>
              <p:nvPr/>
            </p:nvSpPr>
            <p:spPr>
              <a:xfrm>
                <a:off x="3638361" y="6325242"/>
                <a:ext cx="3499" cy="149925"/>
              </a:xfrm>
              <a:custGeom>
                <a:avLst/>
                <a:gdLst/>
                <a:ahLst/>
                <a:cxnLst/>
                <a:rect l="l" t="t" r="r" b="b"/>
                <a:pathLst>
                  <a:path w="244" h="10455" extrusionOk="0">
                    <a:moveTo>
                      <a:pt x="0" y="1"/>
                    </a:moveTo>
                    <a:lnTo>
                      <a:pt x="0" y="10454"/>
                    </a:lnTo>
                    <a:lnTo>
                      <a:pt x="243" y="10454"/>
                    </a:lnTo>
                    <a:lnTo>
                      <a:pt x="243"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78" name="Google Shape;4778;p32"/>
              <p:cNvSpPr/>
              <p:nvPr/>
            </p:nvSpPr>
            <p:spPr>
              <a:xfrm>
                <a:off x="3638361" y="6170986"/>
                <a:ext cx="3499" cy="149925"/>
              </a:xfrm>
              <a:custGeom>
                <a:avLst/>
                <a:gdLst/>
                <a:ahLst/>
                <a:cxnLst/>
                <a:rect l="l" t="t" r="r" b="b"/>
                <a:pathLst>
                  <a:path w="244" h="10455" extrusionOk="0">
                    <a:moveTo>
                      <a:pt x="0" y="1"/>
                    </a:moveTo>
                    <a:lnTo>
                      <a:pt x="0" y="10454"/>
                    </a:lnTo>
                    <a:lnTo>
                      <a:pt x="243" y="10454"/>
                    </a:lnTo>
                    <a:lnTo>
                      <a:pt x="243"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79" name="Google Shape;4779;p32"/>
              <p:cNvSpPr/>
              <p:nvPr/>
            </p:nvSpPr>
            <p:spPr>
              <a:xfrm>
                <a:off x="3638361" y="7249039"/>
                <a:ext cx="3499" cy="150785"/>
              </a:xfrm>
              <a:custGeom>
                <a:avLst/>
                <a:gdLst/>
                <a:ahLst/>
                <a:cxnLst/>
                <a:rect l="l" t="t" r="r" b="b"/>
                <a:pathLst>
                  <a:path w="244" h="10515" extrusionOk="0">
                    <a:moveTo>
                      <a:pt x="0" y="1"/>
                    </a:moveTo>
                    <a:lnTo>
                      <a:pt x="0" y="10515"/>
                    </a:lnTo>
                    <a:lnTo>
                      <a:pt x="243" y="10515"/>
                    </a:lnTo>
                    <a:lnTo>
                      <a:pt x="243"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80" name="Google Shape;4780;p32"/>
              <p:cNvSpPr/>
              <p:nvPr/>
            </p:nvSpPr>
            <p:spPr>
              <a:xfrm>
                <a:off x="3638361" y="6016731"/>
                <a:ext cx="3499" cy="149925"/>
              </a:xfrm>
              <a:custGeom>
                <a:avLst/>
                <a:gdLst/>
                <a:ahLst/>
                <a:cxnLst/>
                <a:rect l="l" t="t" r="r" b="b"/>
                <a:pathLst>
                  <a:path w="244" h="10455" extrusionOk="0">
                    <a:moveTo>
                      <a:pt x="0" y="1"/>
                    </a:moveTo>
                    <a:lnTo>
                      <a:pt x="0" y="10454"/>
                    </a:lnTo>
                    <a:lnTo>
                      <a:pt x="243" y="10454"/>
                    </a:lnTo>
                    <a:lnTo>
                      <a:pt x="243"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81" name="Google Shape;4781;p32"/>
              <p:cNvSpPr/>
              <p:nvPr/>
            </p:nvSpPr>
            <p:spPr>
              <a:xfrm>
                <a:off x="3638361" y="6787147"/>
                <a:ext cx="3499" cy="149910"/>
              </a:xfrm>
              <a:custGeom>
                <a:avLst/>
                <a:gdLst/>
                <a:ahLst/>
                <a:cxnLst/>
                <a:rect l="l" t="t" r="r" b="b"/>
                <a:pathLst>
                  <a:path w="244" h="10454" extrusionOk="0">
                    <a:moveTo>
                      <a:pt x="0" y="0"/>
                    </a:moveTo>
                    <a:lnTo>
                      <a:pt x="0" y="10454"/>
                    </a:lnTo>
                    <a:lnTo>
                      <a:pt x="243" y="10454"/>
                    </a:lnTo>
                    <a:lnTo>
                      <a:pt x="243"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82" name="Google Shape;4782;p32"/>
              <p:cNvSpPr/>
              <p:nvPr/>
            </p:nvSpPr>
            <p:spPr>
              <a:xfrm>
                <a:off x="3638361" y="8173711"/>
                <a:ext cx="3499" cy="100237"/>
              </a:xfrm>
              <a:custGeom>
                <a:avLst/>
                <a:gdLst/>
                <a:ahLst/>
                <a:cxnLst/>
                <a:rect l="l" t="t" r="r" b="b"/>
                <a:pathLst>
                  <a:path w="244" h="6990" extrusionOk="0">
                    <a:moveTo>
                      <a:pt x="0" y="0"/>
                    </a:moveTo>
                    <a:lnTo>
                      <a:pt x="0" y="6989"/>
                    </a:lnTo>
                    <a:cubicBezTo>
                      <a:pt x="61" y="6989"/>
                      <a:pt x="182" y="6929"/>
                      <a:pt x="243" y="6929"/>
                    </a:cubicBezTo>
                    <a:lnTo>
                      <a:pt x="243"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83" name="Google Shape;4783;p32"/>
              <p:cNvSpPr/>
              <p:nvPr/>
            </p:nvSpPr>
            <p:spPr>
              <a:xfrm>
                <a:off x="3638361" y="6478637"/>
                <a:ext cx="3499" cy="150785"/>
              </a:xfrm>
              <a:custGeom>
                <a:avLst/>
                <a:gdLst/>
                <a:ahLst/>
                <a:cxnLst/>
                <a:rect l="l" t="t" r="r" b="b"/>
                <a:pathLst>
                  <a:path w="244" h="10515" extrusionOk="0">
                    <a:moveTo>
                      <a:pt x="0" y="0"/>
                    </a:moveTo>
                    <a:lnTo>
                      <a:pt x="0" y="10514"/>
                    </a:lnTo>
                    <a:lnTo>
                      <a:pt x="243" y="10514"/>
                    </a:lnTo>
                    <a:lnTo>
                      <a:pt x="243"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84" name="Google Shape;4784;p32"/>
              <p:cNvSpPr/>
              <p:nvPr/>
            </p:nvSpPr>
            <p:spPr>
              <a:xfrm>
                <a:off x="3638361" y="5708220"/>
                <a:ext cx="3499" cy="150785"/>
              </a:xfrm>
              <a:custGeom>
                <a:avLst/>
                <a:gdLst/>
                <a:ahLst/>
                <a:cxnLst/>
                <a:rect l="l" t="t" r="r" b="b"/>
                <a:pathLst>
                  <a:path w="244" h="10515" extrusionOk="0">
                    <a:moveTo>
                      <a:pt x="0" y="1"/>
                    </a:moveTo>
                    <a:lnTo>
                      <a:pt x="0" y="10515"/>
                    </a:lnTo>
                    <a:lnTo>
                      <a:pt x="243" y="10515"/>
                    </a:lnTo>
                    <a:lnTo>
                      <a:pt x="243"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85" name="Google Shape;4785;p32"/>
              <p:cNvSpPr/>
              <p:nvPr/>
            </p:nvSpPr>
            <p:spPr>
              <a:xfrm>
                <a:off x="3638361" y="7711805"/>
                <a:ext cx="3499" cy="149925"/>
              </a:xfrm>
              <a:custGeom>
                <a:avLst/>
                <a:gdLst/>
                <a:ahLst/>
                <a:cxnLst/>
                <a:rect l="l" t="t" r="r" b="b"/>
                <a:pathLst>
                  <a:path w="244" h="10455" extrusionOk="0">
                    <a:moveTo>
                      <a:pt x="0" y="1"/>
                    </a:moveTo>
                    <a:lnTo>
                      <a:pt x="0" y="10454"/>
                    </a:lnTo>
                    <a:lnTo>
                      <a:pt x="243" y="10454"/>
                    </a:lnTo>
                    <a:lnTo>
                      <a:pt x="243"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86" name="Google Shape;4786;p32"/>
              <p:cNvSpPr/>
              <p:nvPr/>
            </p:nvSpPr>
            <p:spPr>
              <a:xfrm>
                <a:off x="3638361" y="5862476"/>
                <a:ext cx="3499" cy="150785"/>
              </a:xfrm>
              <a:custGeom>
                <a:avLst/>
                <a:gdLst/>
                <a:ahLst/>
                <a:cxnLst/>
                <a:rect l="l" t="t" r="r" b="b"/>
                <a:pathLst>
                  <a:path w="244" h="10515" extrusionOk="0">
                    <a:moveTo>
                      <a:pt x="0" y="1"/>
                    </a:moveTo>
                    <a:lnTo>
                      <a:pt x="0" y="10515"/>
                    </a:lnTo>
                    <a:lnTo>
                      <a:pt x="243" y="10515"/>
                    </a:lnTo>
                    <a:lnTo>
                      <a:pt x="243"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87" name="Google Shape;4787;p32"/>
              <p:cNvSpPr/>
              <p:nvPr/>
            </p:nvSpPr>
            <p:spPr>
              <a:xfrm>
                <a:off x="3638361" y="7095658"/>
                <a:ext cx="3499" cy="149910"/>
              </a:xfrm>
              <a:custGeom>
                <a:avLst/>
                <a:gdLst/>
                <a:ahLst/>
                <a:cxnLst/>
                <a:rect l="l" t="t" r="r" b="b"/>
                <a:pathLst>
                  <a:path w="244" h="10454" extrusionOk="0">
                    <a:moveTo>
                      <a:pt x="0" y="1"/>
                    </a:moveTo>
                    <a:lnTo>
                      <a:pt x="0" y="10454"/>
                    </a:lnTo>
                    <a:lnTo>
                      <a:pt x="243" y="10454"/>
                    </a:lnTo>
                    <a:lnTo>
                      <a:pt x="243"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88" name="Google Shape;4788;p32"/>
              <p:cNvSpPr/>
              <p:nvPr/>
            </p:nvSpPr>
            <p:spPr>
              <a:xfrm>
                <a:off x="3638361" y="6632892"/>
                <a:ext cx="3499" cy="150785"/>
              </a:xfrm>
              <a:custGeom>
                <a:avLst/>
                <a:gdLst/>
                <a:ahLst/>
                <a:cxnLst/>
                <a:rect l="l" t="t" r="r" b="b"/>
                <a:pathLst>
                  <a:path w="244" h="10515" extrusionOk="0">
                    <a:moveTo>
                      <a:pt x="0" y="0"/>
                    </a:moveTo>
                    <a:lnTo>
                      <a:pt x="0" y="10514"/>
                    </a:lnTo>
                    <a:lnTo>
                      <a:pt x="243" y="10514"/>
                    </a:lnTo>
                    <a:lnTo>
                      <a:pt x="243"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89" name="Google Shape;4789;p32"/>
              <p:cNvSpPr/>
              <p:nvPr/>
            </p:nvSpPr>
            <p:spPr>
              <a:xfrm>
                <a:off x="3638361" y="7866075"/>
                <a:ext cx="3499" cy="149910"/>
              </a:xfrm>
              <a:custGeom>
                <a:avLst/>
                <a:gdLst/>
                <a:ahLst/>
                <a:cxnLst/>
                <a:rect l="l" t="t" r="r" b="b"/>
                <a:pathLst>
                  <a:path w="244" h="10454" extrusionOk="0">
                    <a:moveTo>
                      <a:pt x="0" y="0"/>
                    </a:moveTo>
                    <a:lnTo>
                      <a:pt x="0" y="10453"/>
                    </a:lnTo>
                    <a:lnTo>
                      <a:pt x="243" y="10453"/>
                    </a:lnTo>
                    <a:lnTo>
                      <a:pt x="243"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90" name="Google Shape;4790;p32"/>
              <p:cNvSpPr/>
              <p:nvPr/>
            </p:nvSpPr>
            <p:spPr>
              <a:xfrm>
                <a:off x="3638361" y="7557550"/>
                <a:ext cx="3499" cy="149925"/>
              </a:xfrm>
              <a:custGeom>
                <a:avLst/>
                <a:gdLst/>
                <a:ahLst/>
                <a:cxnLst/>
                <a:rect l="l" t="t" r="r" b="b"/>
                <a:pathLst>
                  <a:path w="244" h="10455" extrusionOk="0">
                    <a:moveTo>
                      <a:pt x="0" y="1"/>
                    </a:moveTo>
                    <a:lnTo>
                      <a:pt x="0" y="10454"/>
                    </a:lnTo>
                    <a:lnTo>
                      <a:pt x="243" y="10454"/>
                    </a:lnTo>
                    <a:lnTo>
                      <a:pt x="243"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91" name="Google Shape;4791;p32"/>
              <p:cNvSpPr/>
              <p:nvPr/>
            </p:nvSpPr>
            <p:spPr>
              <a:xfrm>
                <a:off x="3638361" y="6941403"/>
                <a:ext cx="3499" cy="149910"/>
              </a:xfrm>
              <a:custGeom>
                <a:avLst/>
                <a:gdLst/>
                <a:ahLst/>
                <a:cxnLst/>
                <a:rect l="l" t="t" r="r" b="b"/>
                <a:pathLst>
                  <a:path w="244" h="10454" extrusionOk="0">
                    <a:moveTo>
                      <a:pt x="0" y="0"/>
                    </a:moveTo>
                    <a:lnTo>
                      <a:pt x="0" y="10454"/>
                    </a:lnTo>
                    <a:lnTo>
                      <a:pt x="243" y="10454"/>
                    </a:lnTo>
                    <a:lnTo>
                      <a:pt x="243"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92" name="Google Shape;4792;p32"/>
              <p:cNvSpPr/>
              <p:nvPr/>
            </p:nvSpPr>
            <p:spPr>
              <a:xfrm>
                <a:off x="3792617" y="6016731"/>
                <a:ext cx="3499" cy="149925"/>
              </a:xfrm>
              <a:custGeom>
                <a:avLst/>
                <a:gdLst/>
                <a:ahLst/>
                <a:cxnLst/>
                <a:rect l="l" t="t" r="r" b="b"/>
                <a:pathLst>
                  <a:path w="244" h="10455" extrusionOk="0">
                    <a:moveTo>
                      <a:pt x="0" y="1"/>
                    </a:moveTo>
                    <a:lnTo>
                      <a:pt x="0" y="10454"/>
                    </a:lnTo>
                    <a:lnTo>
                      <a:pt x="243" y="10454"/>
                    </a:lnTo>
                    <a:lnTo>
                      <a:pt x="243"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93" name="Google Shape;4793;p32"/>
              <p:cNvSpPr/>
              <p:nvPr/>
            </p:nvSpPr>
            <p:spPr>
              <a:xfrm>
                <a:off x="3792617" y="7866075"/>
                <a:ext cx="3499" cy="149910"/>
              </a:xfrm>
              <a:custGeom>
                <a:avLst/>
                <a:gdLst/>
                <a:ahLst/>
                <a:cxnLst/>
                <a:rect l="l" t="t" r="r" b="b"/>
                <a:pathLst>
                  <a:path w="244" h="10454" extrusionOk="0">
                    <a:moveTo>
                      <a:pt x="0" y="0"/>
                    </a:moveTo>
                    <a:lnTo>
                      <a:pt x="0" y="10453"/>
                    </a:lnTo>
                    <a:lnTo>
                      <a:pt x="243" y="10453"/>
                    </a:lnTo>
                    <a:lnTo>
                      <a:pt x="243"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94" name="Google Shape;4794;p32"/>
              <p:cNvSpPr/>
              <p:nvPr/>
            </p:nvSpPr>
            <p:spPr>
              <a:xfrm>
                <a:off x="3792617" y="6170986"/>
                <a:ext cx="3499" cy="149925"/>
              </a:xfrm>
              <a:custGeom>
                <a:avLst/>
                <a:gdLst/>
                <a:ahLst/>
                <a:cxnLst/>
                <a:rect l="l" t="t" r="r" b="b"/>
                <a:pathLst>
                  <a:path w="244" h="10455" extrusionOk="0">
                    <a:moveTo>
                      <a:pt x="0" y="1"/>
                    </a:moveTo>
                    <a:lnTo>
                      <a:pt x="0" y="10454"/>
                    </a:lnTo>
                    <a:lnTo>
                      <a:pt x="243" y="10454"/>
                    </a:lnTo>
                    <a:lnTo>
                      <a:pt x="243"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95" name="Google Shape;4795;p32"/>
              <p:cNvSpPr/>
              <p:nvPr/>
            </p:nvSpPr>
            <p:spPr>
              <a:xfrm>
                <a:off x="3792617" y="7557550"/>
                <a:ext cx="3499" cy="149925"/>
              </a:xfrm>
              <a:custGeom>
                <a:avLst/>
                <a:gdLst/>
                <a:ahLst/>
                <a:cxnLst/>
                <a:rect l="l" t="t" r="r" b="b"/>
                <a:pathLst>
                  <a:path w="244" h="10455" extrusionOk="0">
                    <a:moveTo>
                      <a:pt x="0" y="1"/>
                    </a:moveTo>
                    <a:lnTo>
                      <a:pt x="0" y="10454"/>
                    </a:lnTo>
                    <a:lnTo>
                      <a:pt x="243" y="10454"/>
                    </a:lnTo>
                    <a:lnTo>
                      <a:pt x="243"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96" name="Google Shape;4796;p32"/>
              <p:cNvSpPr/>
              <p:nvPr/>
            </p:nvSpPr>
            <p:spPr>
              <a:xfrm>
                <a:off x="3792617" y="7711805"/>
                <a:ext cx="3499" cy="149925"/>
              </a:xfrm>
              <a:custGeom>
                <a:avLst/>
                <a:gdLst/>
                <a:ahLst/>
                <a:cxnLst/>
                <a:rect l="l" t="t" r="r" b="b"/>
                <a:pathLst>
                  <a:path w="244" h="10455" extrusionOk="0">
                    <a:moveTo>
                      <a:pt x="0" y="1"/>
                    </a:moveTo>
                    <a:lnTo>
                      <a:pt x="0" y="10454"/>
                    </a:lnTo>
                    <a:lnTo>
                      <a:pt x="243" y="10454"/>
                    </a:lnTo>
                    <a:lnTo>
                      <a:pt x="243"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97" name="Google Shape;4797;p32"/>
              <p:cNvSpPr/>
              <p:nvPr/>
            </p:nvSpPr>
            <p:spPr>
              <a:xfrm>
                <a:off x="3792617" y="6941403"/>
                <a:ext cx="3499" cy="149910"/>
              </a:xfrm>
              <a:custGeom>
                <a:avLst/>
                <a:gdLst/>
                <a:ahLst/>
                <a:cxnLst/>
                <a:rect l="l" t="t" r="r" b="b"/>
                <a:pathLst>
                  <a:path w="244" h="10454" extrusionOk="0">
                    <a:moveTo>
                      <a:pt x="0" y="0"/>
                    </a:moveTo>
                    <a:lnTo>
                      <a:pt x="0" y="10454"/>
                    </a:lnTo>
                    <a:lnTo>
                      <a:pt x="243" y="10454"/>
                    </a:lnTo>
                    <a:lnTo>
                      <a:pt x="243"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98" name="Google Shape;4798;p32"/>
              <p:cNvSpPr/>
              <p:nvPr/>
            </p:nvSpPr>
            <p:spPr>
              <a:xfrm>
                <a:off x="3792617" y="6325242"/>
                <a:ext cx="3499" cy="149925"/>
              </a:xfrm>
              <a:custGeom>
                <a:avLst/>
                <a:gdLst/>
                <a:ahLst/>
                <a:cxnLst/>
                <a:rect l="l" t="t" r="r" b="b"/>
                <a:pathLst>
                  <a:path w="244" h="10455" extrusionOk="0">
                    <a:moveTo>
                      <a:pt x="0" y="1"/>
                    </a:moveTo>
                    <a:lnTo>
                      <a:pt x="0" y="10454"/>
                    </a:lnTo>
                    <a:lnTo>
                      <a:pt x="243" y="10454"/>
                    </a:lnTo>
                    <a:lnTo>
                      <a:pt x="243"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99" name="Google Shape;4799;p32"/>
              <p:cNvSpPr/>
              <p:nvPr/>
            </p:nvSpPr>
            <p:spPr>
              <a:xfrm>
                <a:off x="3792617" y="8173711"/>
                <a:ext cx="3499" cy="83674"/>
              </a:xfrm>
              <a:custGeom>
                <a:avLst/>
                <a:gdLst/>
                <a:ahLst/>
                <a:cxnLst/>
                <a:rect l="l" t="t" r="r" b="b"/>
                <a:pathLst>
                  <a:path w="244" h="5835" extrusionOk="0">
                    <a:moveTo>
                      <a:pt x="0" y="0"/>
                    </a:moveTo>
                    <a:lnTo>
                      <a:pt x="0" y="5835"/>
                    </a:lnTo>
                    <a:lnTo>
                      <a:pt x="243" y="5835"/>
                    </a:lnTo>
                    <a:lnTo>
                      <a:pt x="243"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00" name="Google Shape;4800;p32"/>
              <p:cNvSpPr/>
              <p:nvPr/>
            </p:nvSpPr>
            <p:spPr>
              <a:xfrm>
                <a:off x="3792617" y="6478637"/>
                <a:ext cx="3499" cy="150785"/>
              </a:xfrm>
              <a:custGeom>
                <a:avLst/>
                <a:gdLst/>
                <a:ahLst/>
                <a:cxnLst/>
                <a:rect l="l" t="t" r="r" b="b"/>
                <a:pathLst>
                  <a:path w="244" h="10515" extrusionOk="0">
                    <a:moveTo>
                      <a:pt x="0" y="0"/>
                    </a:moveTo>
                    <a:lnTo>
                      <a:pt x="0" y="10514"/>
                    </a:lnTo>
                    <a:lnTo>
                      <a:pt x="243" y="10514"/>
                    </a:lnTo>
                    <a:lnTo>
                      <a:pt x="243"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01" name="Google Shape;4801;p32"/>
              <p:cNvSpPr/>
              <p:nvPr/>
            </p:nvSpPr>
            <p:spPr>
              <a:xfrm>
                <a:off x="3792617" y="5583606"/>
                <a:ext cx="3499" cy="121144"/>
              </a:xfrm>
              <a:custGeom>
                <a:avLst/>
                <a:gdLst/>
                <a:ahLst/>
                <a:cxnLst/>
                <a:rect l="l" t="t" r="r" b="b"/>
                <a:pathLst>
                  <a:path w="244" h="8448" extrusionOk="0">
                    <a:moveTo>
                      <a:pt x="0" y="0"/>
                    </a:moveTo>
                    <a:lnTo>
                      <a:pt x="0" y="8448"/>
                    </a:lnTo>
                    <a:lnTo>
                      <a:pt x="243" y="8448"/>
                    </a:lnTo>
                    <a:lnTo>
                      <a:pt x="243"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02" name="Google Shape;4802;p32"/>
              <p:cNvSpPr/>
              <p:nvPr/>
            </p:nvSpPr>
            <p:spPr>
              <a:xfrm>
                <a:off x="3792617" y="8019455"/>
                <a:ext cx="3499" cy="150785"/>
              </a:xfrm>
              <a:custGeom>
                <a:avLst/>
                <a:gdLst/>
                <a:ahLst/>
                <a:cxnLst/>
                <a:rect l="l" t="t" r="r" b="b"/>
                <a:pathLst>
                  <a:path w="244" h="10515" extrusionOk="0">
                    <a:moveTo>
                      <a:pt x="0" y="0"/>
                    </a:moveTo>
                    <a:lnTo>
                      <a:pt x="0" y="10514"/>
                    </a:lnTo>
                    <a:lnTo>
                      <a:pt x="243" y="10514"/>
                    </a:lnTo>
                    <a:lnTo>
                      <a:pt x="243"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03" name="Google Shape;4803;p32"/>
              <p:cNvSpPr/>
              <p:nvPr/>
            </p:nvSpPr>
            <p:spPr>
              <a:xfrm>
                <a:off x="3792617" y="7249039"/>
                <a:ext cx="3499" cy="150785"/>
              </a:xfrm>
              <a:custGeom>
                <a:avLst/>
                <a:gdLst/>
                <a:ahLst/>
                <a:cxnLst/>
                <a:rect l="l" t="t" r="r" b="b"/>
                <a:pathLst>
                  <a:path w="244" h="10515" extrusionOk="0">
                    <a:moveTo>
                      <a:pt x="0" y="1"/>
                    </a:moveTo>
                    <a:lnTo>
                      <a:pt x="0" y="10515"/>
                    </a:lnTo>
                    <a:lnTo>
                      <a:pt x="243" y="10515"/>
                    </a:lnTo>
                    <a:lnTo>
                      <a:pt x="243"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04" name="Google Shape;4804;p32"/>
              <p:cNvSpPr/>
              <p:nvPr/>
            </p:nvSpPr>
            <p:spPr>
              <a:xfrm>
                <a:off x="3792617" y="5708220"/>
                <a:ext cx="3499" cy="150785"/>
              </a:xfrm>
              <a:custGeom>
                <a:avLst/>
                <a:gdLst/>
                <a:ahLst/>
                <a:cxnLst/>
                <a:rect l="l" t="t" r="r" b="b"/>
                <a:pathLst>
                  <a:path w="244" h="10515" extrusionOk="0">
                    <a:moveTo>
                      <a:pt x="0" y="1"/>
                    </a:moveTo>
                    <a:lnTo>
                      <a:pt x="0" y="10515"/>
                    </a:lnTo>
                    <a:lnTo>
                      <a:pt x="243" y="10515"/>
                    </a:lnTo>
                    <a:lnTo>
                      <a:pt x="243"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05" name="Google Shape;4805;p32"/>
              <p:cNvSpPr/>
              <p:nvPr/>
            </p:nvSpPr>
            <p:spPr>
              <a:xfrm>
                <a:off x="3792617" y="6787147"/>
                <a:ext cx="3499" cy="149910"/>
              </a:xfrm>
              <a:custGeom>
                <a:avLst/>
                <a:gdLst/>
                <a:ahLst/>
                <a:cxnLst/>
                <a:rect l="l" t="t" r="r" b="b"/>
                <a:pathLst>
                  <a:path w="244" h="10454" extrusionOk="0">
                    <a:moveTo>
                      <a:pt x="0" y="0"/>
                    </a:moveTo>
                    <a:lnTo>
                      <a:pt x="0" y="10454"/>
                    </a:lnTo>
                    <a:lnTo>
                      <a:pt x="243" y="10454"/>
                    </a:lnTo>
                    <a:lnTo>
                      <a:pt x="243"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06" name="Google Shape;4806;p32"/>
              <p:cNvSpPr/>
              <p:nvPr/>
            </p:nvSpPr>
            <p:spPr>
              <a:xfrm>
                <a:off x="3792617" y="7095658"/>
                <a:ext cx="3499" cy="149910"/>
              </a:xfrm>
              <a:custGeom>
                <a:avLst/>
                <a:gdLst/>
                <a:ahLst/>
                <a:cxnLst/>
                <a:rect l="l" t="t" r="r" b="b"/>
                <a:pathLst>
                  <a:path w="244" h="10454" extrusionOk="0">
                    <a:moveTo>
                      <a:pt x="0" y="1"/>
                    </a:moveTo>
                    <a:lnTo>
                      <a:pt x="0" y="10454"/>
                    </a:lnTo>
                    <a:lnTo>
                      <a:pt x="243" y="10454"/>
                    </a:lnTo>
                    <a:lnTo>
                      <a:pt x="243"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07" name="Google Shape;4807;p32"/>
              <p:cNvSpPr/>
              <p:nvPr/>
            </p:nvSpPr>
            <p:spPr>
              <a:xfrm>
                <a:off x="3792617" y="7403294"/>
                <a:ext cx="3499" cy="150785"/>
              </a:xfrm>
              <a:custGeom>
                <a:avLst/>
                <a:gdLst/>
                <a:ahLst/>
                <a:cxnLst/>
                <a:rect l="l" t="t" r="r" b="b"/>
                <a:pathLst>
                  <a:path w="244" h="10515" extrusionOk="0">
                    <a:moveTo>
                      <a:pt x="0" y="1"/>
                    </a:moveTo>
                    <a:lnTo>
                      <a:pt x="0" y="10515"/>
                    </a:lnTo>
                    <a:lnTo>
                      <a:pt x="243" y="10515"/>
                    </a:lnTo>
                    <a:lnTo>
                      <a:pt x="243"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08" name="Google Shape;4808;p32"/>
              <p:cNvSpPr/>
              <p:nvPr/>
            </p:nvSpPr>
            <p:spPr>
              <a:xfrm>
                <a:off x="3792617" y="6632892"/>
                <a:ext cx="3499" cy="150785"/>
              </a:xfrm>
              <a:custGeom>
                <a:avLst/>
                <a:gdLst/>
                <a:ahLst/>
                <a:cxnLst/>
                <a:rect l="l" t="t" r="r" b="b"/>
                <a:pathLst>
                  <a:path w="244" h="10515" extrusionOk="0">
                    <a:moveTo>
                      <a:pt x="0" y="0"/>
                    </a:moveTo>
                    <a:lnTo>
                      <a:pt x="0" y="10514"/>
                    </a:lnTo>
                    <a:lnTo>
                      <a:pt x="243" y="10514"/>
                    </a:lnTo>
                    <a:lnTo>
                      <a:pt x="243"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09" name="Google Shape;4809;p32"/>
              <p:cNvSpPr/>
              <p:nvPr/>
            </p:nvSpPr>
            <p:spPr>
              <a:xfrm>
                <a:off x="3792617" y="5862476"/>
                <a:ext cx="3499" cy="150785"/>
              </a:xfrm>
              <a:custGeom>
                <a:avLst/>
                <a:gdLst/>
                <a:ahLst/>
                <a:cxnLst/>
                <a:rect l="l" t="t" r="r" b="b"/>
                <a:pathLst>
                  <a:path w="244" h="10515" extrusionOk="0">
                    <a:moveTo>
                      <a:pt x="0" y="1"/>
                    </a:moveTo>
                    <a:lnTo>
                      <a:pt x="0" y="10515"/>
                    </a:lnTo>
                    <a:lnTo>
                      <a:pt x="243" y="10515"/>
                    </a:lnTo>
                    <a:lnTo>
                      <a:pt x="243"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10" name="Google Shape;4810;p32"/>
              <p:cNvSpPr/>
              <p:nvPr/>
            </p:nvSpPr>
            <p:spPr>
              <a:xfrm>
                <a:off x="3946872" y="8173711"/>
                <a:ext cx="3499" cy="106331"/>
              </a:xfrm>
              <a:custGeom>
                <a:avLst/>
                <a:gdLst/>
                <a:ahLst/>
                <a:cxnLst/>
                <a:rect l="l" t="t" r="r" b="b"/>
                <a:pathLst>
                  <a:path w="244" h="7415" extrusionOk="0">
                    <a:moveTo>
                      <a:pt x="0" y="0"/>
                    </a:moveTo>
                    <a:lnTo>
                      <a:pt x="0" y="7415"/>
                    </a:lnTo>
                    <a:cubicBezTo>
                      <a:pt x="61" y="7354"/>
                      <a:pt x="122" y="7354"/>
                      <a:pt x="243" y="7293"/>
                    </a:cubicBezTo>
                    <a:lnTo>
                      <a:pt x="243"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11" name="Google Shape;4811;p32"/>
              <p:cNvSpPr/>
              <p:nvPr/>
            </p:nvSpPr>
            <p:spPr>
              <a:xfrm>
                <a:off x="3945997" y="5583606"/>
                <a:ext cx="4374" cy="121144"/>
              </a:xfrm>
              <a:custGeom>
                <a:avLst/>
                <a:gdLst/>
                <a:ahLst/>
                <a:cxnLst/>
                <a:rect l="l" t="t" r="r" b="b"/>
                <a:pathLst>
                  <a:path w="305" h="8448" extrusionOk="0">
                    <a:moveTo>
                      <a:pt x="0" y="0"/>
                    </a:moveTo>
                    <a:lnTo>
                      <a:pt x="0" y="8448"/>
                    </a:lnTo>
                    <a:lnTo>
                      <a:pt x="304" y="8448"/>
                    </a:lnTo>
                    <a:lnTo>
                      <a:pt x="30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12" name="Google Shape;4812;p32"/>
              <p:cNvSpPr/>
              <p:nvPr/>
            </p:nvSpPr>
            <p:spPr>
              <a:xfrm>
                <a:off x="3945997" y="7866075"/>
                <a:ext cx="4374" cy="149910"/>
              </a:xfrm>
              <a:custGeom>
                <a:avLst/>
                <a:gdLst/>
                <a:ahLst/>
                <a:cxnLst/>
                <a:rect l="l" t="t" r="r" b="b"/>
                <a:pathLst>
                  <a:path w="305" h="10454" extrusionOk="0">
                    <a:moveTo>
                      <a:pt x="0" y="0"/>
                    </a:moveTo>
                    <a:lnTo>
                      <a:pt x="0" y="10453"/>
                    </a:lnTo>
                    <a:lnTo>
                      <a:pt x="304" y="10453"/>
                    </a:lnTo>
                    <a:lnTo>
                      <a:pt x="30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13" name="Google Shape;4813;p32"/>
              <p:cNvSpPr/>
              <p:nvPr/>
            </p:nvSpPr>
            <p:spPr>
              <a:xfrm>
                <a:off x="3945997" y="7249039"/>
                <a:ext cx="4374" cy="150785"/>
              </a:xfrm>
              <a:custGeom>
                <a:avLst/>
                <a:gdLst/>
                <a:ahLst/>
                <a:cxnLst/>
                <a:rect l="l" t="t" r="r" b="b"/>
                <a:pathLst>
                  <a:path w="305" h="10515" extrusionOk="0">
                    <a:moveTo>
                      <a:pt x="0" y="1"/>
                    </a:moveTo>
                    <a:lnTo>
                      <a:pt x="0" y="10515"/>
                    </a:lnTo>
                    <a:lnTo>
                      <a:pt x="304" y="10515"/>
                    </a:lnTo>
                    <a:lnTo>
                      <a:pt x="30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14" name="Google Shape;4814;p32"/>
              <p:cNvSpPr/>
              <p:nvPr/>
            </p:nvSpPr>
            <p:spPr>
              <a:xfrm>
                <a:off x="3945997" y="7095658"/>
                <a:ext cx="4374" cy="149910"/>
              </a:xfrm>
              <a:custGeom>
                <a:avLst/>
                <a:gdLst/>
                <a:ahLst/>
                <a:cxnLst/>
                <a:rect l="l" t="t" r="r" b="b"/>
                <a:pathLst>
                  <a:path w="305" h="10454" extrusionOk="0">
                    <a:moveTo>
                      <a:pt x="0" y="1"/>
                    </a:moveTo>
                    <a:lnTo>
                      <a:pt x="0" y="10454"/>
                    </a:lnTo>
                    <a:lnTo>
                      <a:pt x="304" y="10454"/>
                    </a:lnTo>
                    <a:lnTo>
                      <a:pt x="30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15" name="Google Shape;4815;p32"/>
              <p:cNvSpPr/>
              <p:nvPr/>
            </p:nvSpPr>
            <p:spPr>
              <a:xfrm>
                <a:off x="3945997" y="6941403"/>
                <a:ext cx="4374" cy="149910"/>
              </a:xfrm>
              <a:custGeom>
                <a:avLst/>
                <a:gdLst/>
                <a:ahLst/>
                <a:cxnLst/>
                <a:rect l="l" t="t" r="r" b="b"/>
                <a:pathLst>
                  <a:path w="305" h="10454" extrusionOk="0">
                    <a:moveTo>
                      <a:pt x="0" y="0"/>
                    </a:moveTo>
                    <a:lnTo>
                      <a:pt x="0" y="10454"/>
                    </a:lnTo>
                    <a:lnTo>
                      <a:pt x="304" y="10454"/>
                    </a:lnTo>
                    <a:lnTo>
                      <a:pt x="30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16" name="Google Shape;4816;p32"/>
              <p:cNvSpPr/>
              <p:nvPr/>
            </p:nvSpPr>
            <p:spPr>
              <a:xfrm>
                <a:off x="3945997" y="7557550"/>
                <a:ext cx="4374" cy="149925"/>
              </a:xfrm>
              <a:custGeom>
                <a:avLst/>
                <a:gdLst/>
                <a:ahLst/>
                <a:cxnLst/>
                <a:rect l="l" t="t" r="r" b="b"/>
                <a:pathLst>
                  <a:path w="305" h="10455" extrusionOk="0">
                    <a:moveTo>
                      <a:pt x="0" y="1"/>
                    </a:moveTo>
                    <a:lnTo>
                      <a:pt x="0" y="10454"/>
                    </a:lnTo>
                    <a:lnTo>
                      <a:pt x="304" y="10454"/>
                    </a:lnTo>
                    <a:lnTo>
                      <a:pt x="30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17" name="Google Shape;4817;p32"/>
              <p:cNvSpPr/>
              <p:nvPr/>
            </p:nvSpPr>
            <p:spPr>
              <a:xfrm>
                <a:off x="3945997" y="7711805"/>
                <a:ext cx="4374" cy="149925"/>
              </a:xfrm>
              <a:custGeom>
                <a:avLst/>
                <a:gdLst/>
                <a:ahLst/>
                <a:cxnLst/>
                <a:rect l="l" t="t" r="r" b="b"/>
                <a:pathLst>
                  <a:path w="305" h="10455" extrusionOk="0">
                    <a:moveTo>
                      <a:pt x="0" y="1"/>
                    </a:moveTo>
                    <a:lnTo>
                      <a:pt x="0" y="10454"/>
                    </a:lnTo>
                    <a:lnTo>
                      <a:pt x="304" y="10454"/>
                    </a:lnTo>
                    <a:lnTo>
                      <a:pt x="30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18" name="Google Shape;4818;p32"/>
              <p:cNvSpPr/>
              <p:nvPr/>
            </p:nvSpPr>
            <p:spPr>
              <a:xfrm>
                <a:off x="3945997" y="6787147"/>
                <a:ext cx="4374" cy="149910"/>
              </a:xfrm>
              <a:custGeom>
                <a:avLst/>
                <a:gdLst/>
                <a:ahLst/>
                <a:cxnLst/>
                <a:rect l="l" t="t" r="r" b="b"/>
                <a:pathLst>
                  <a:path w="305" h="10454" extrusionOk="0">
                    <a:moveTo>
                      <a:pt x="0" y="0"/>
                    </a:moveTo>
                    <a:lnTo>
                      <a:pt x="0" y="10454"/>
                    </a:lnTo>
                    <a:lnTo>
                      <a:pt x="304" y="10454"/>
                    </a:lnTo>
                    <a:lnTo>
                      <a:pt x="30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19" name="Google Shape;4819;p32"/>
              <p:cNvSpPr/>
              <p:nvPr/>
            </p:nvSpPr>
            <p:spPr>
              <a:xfrm>
                <a:off x="3945997" y="8019455"/>
                <a:ext cx="4374" cy="150785"/>
              </a:xfrm>
              <a:custGeom>
                <a:avLst/>
                <a:gdLst/>
                <a:ahLst/>
                <a:cxnLst/>
                <a:rect l="l" t="t" r="r" b="b"/>
                <a:pathLst>
                  <a:path w="305" h="10515" extrusionOk="0">
                    <a:moveTo>
                      <a:pt x="0" y="0"/>
                    </a:moveTo>
                    <a:lnTo>
                      <a:pt x="0" y="10514"/>
                    </a:lnTo>
                    <a:lnTo>
                      <a:pt x="304" y="10514"/>
                    </a:lnTo>
                    <a:lnTo>
                      <a:pt x="30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20" name="Google Shape;4820;p32"/>
              <p:cNvSpPr/>
              <p:nvPr/>
            </p:nvSpPr>
            <p:spPr>
              <a:xfrm>
                <a:off x="3945997" y="7403294"/>
                <a:ext cx="4374" cy="150785"/>
              </a:xfrm>
              <a:custGeom>
                <a:avLst/>
                <a:gdLst/>
                <a:ahLst/>
                <a:cxnLst/>
                <a:rect l="l" t="t" r="r" b="b"/>
                <a:pathLst>
                  <a:path w="305" h="10515" extrusionOk="0">
                    <a:moveTo>
                      <a:pt x="0" y="1"/>
                    </a:moveTo>
                    <a:lnTo>
                      <a:pt x="0" y="10515"/>
                    </a:lnTo>
                    <a:lnTo>
                      <a:pt x="304" y="10515"/>
                    </a:lnTo>
                    <a:lnTo>
                      <a:pt x="30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21" name="Google Shape;4821;p32"/>
              <p:cNvSpPr/>
              <p:nvPr/>
            </p:nvSpPr>
            <p:spPr>
              <a:xfrm>
                <a:off x="3945997" y="5862476"/>
                <a:ext cx="4374" cy="150785"/>
              </a:xfrm>
              <a:custGeom>
                <a:avLst/>
                <a:gdLst/>
                <a:ahLst/>
                <a:cxnLst/>
                <a:rect l="l" t="t" r="r" b="b"/>
                <a:pathLst>
                  <a:path w="305" h="10515" extrusionOk="0">
                    <a:moveTo>
                      <a:pt x="0" y="1"/>
                    </a:moveTo>
                    <a:lnTo>
                      <a:pt x="0" y="10515"/>
                    </a:lnTo>
                    <a:lnTo>
                      <a:pt x="304" y="10515"/>
                    </a:lnTo>
                    <a:lnTo>
                      <a:pt x="30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22" name="Google Shape;4822;p32"/>
              <p:cNvSpPr/>
              <p:nvPr/>
            </p:nvSpPr>
            <p:spPr>
              <a:xfrm>
                <a:off x="3945997" y="5708220"/>
                <a:ext cx="4374" cy="150785"/>
              </a:xfrm>
              <a:custGeom>
                <a:avLst/>
                <a:gdLst/>
                <a:ahLst/>
                <a:cxnLst/>
                <a:rect l="l" t="t" r="r" b="b"/>
                <a:pathLst>
                  <a:path w="305" h="10515" extrusionOk="0">
                    <a:moveTo>
                      <a:pt x="0" y="1"/>
                    </a:moveTo>
                    <a:lnTo>
                      <a:pt x="0" y="10515"/>
                    </a:lnTo>
                    <a:lnTo>
                      <a:pt x="304" y="10515"/>
                    </a:lnTo>
                    <a:lnTo>
                      <a:pt x="30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23" name="Google Shape;4823;p32"/>
              <p:cNvSpPr/>
              <p:nvPr/>
            </p:nvSpPr>
            <p:spPr>
              <a:xfrm>
                <a:off x="3945997" y="6016731"/>
                <a:ext cx="4374" cy="149925"/>
              </a:xfrm>
              <a:custGeom>
                <a:avLst/>
                <a:gdLst/>
                <a:ahLst/>
                <a:cxnLst/>
                <a:rect l="l" t="t" r="r" b="b"/>
                <a:pathLst>
                  <a:path w="305" h="10455" extrusionOk="0">
                    <a:moveTo>
                      <a:pt x="0" y="1"/>
                    </a:moveTo>
                    <a:lnTo>
                      <a:pt x="0" y="10454"/>
                    </a:lnTo>
                    <a:lnTo>
                      <a:pt x="304" y="10454"/>
                    </a:lnTo>
                    <a:lnTo>
                      <a:pt x="30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24" name="Google Shape;4824;p32"/>
              <p:cNvSpPr/>
              <p:nvPr/>
            </p:nvSpPr>
            <p:spPr>
              <a:xfrm>
                <a:off x="3945997" y="6325242"/>
                <a:ext cx="4374" cy="149925"/>
              </a:xfrm>
              <a:custGeom>
                <a:avLst/>
                <a:gdLst/>
                <a:ahLst/>
                <a:cxnLst/>
                <a:rect l="l" t="t" r="r" b="b"/>
                <a:pathLst>
                  <a:path w="305" h="10455" extrusionOk="0">
                    <a:moveTo>
                      <a:pt x="0" y="1"/>
                    </a:moveTo>
                    <a:lnTo>
                      <a:pt x="0" y="10454"/>
                    </a:lnTo>
                    <a:lnTo>
                      <a:pt x="304" y="10454"/>
                    </a:lnTo>
                    <a:lnTo>
                      <a:pt x="30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25" name="Google Shape;4825;p32"/>
              <p:cNvSpPr/>
              <p:nvPr/>
            </p:nvSpPr>
            <p:spPr>
              <a:xfrm>
                <a:off x="3945997" y="6478637"/>
                <a:ext cx="4374" cy="150785"/>
              </a:xfrm>
              <a:custGeom>
                <a:avLst/>
                <a:gdLst/>
                <a:ahLst/>
                <a:cxnLst/>
                <a:rect l="l" t="t" r="r" b="b"/>
                <a:pathLst>
                  <a:path w="305" h="10515" extrusionOk="0">
                    <a:moveTo>
                      <a:pt x="0" y="0"/>
                    </a:moveTo>
                    <a:lnTo>
                      <a:pt x="0" y="10514"/>
                    </a:lnTo>
                    <a:lnTo>
                      <a:pt x="304" y="10514"/>
                    </a:lnTo>
                    <a:lnTo>
                      <a:pt x="30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26" name="Google Shape;4826;p32"/>
              <p:cNvSpPr/>
              <p:nvPr/>
            </p:nvSpPr>
            <p:spPr>
              <a:xfrm>
                <a:off x="3945997" y="6632892"/>
                <a:ext cx="4374" cy="150785"/>
              </a:xfrm>
              <a:custGeom>
                <a:avLst/>
                <a:gdLst/>
                <a:ahLst/>
                <a:cxnLst/>
                <a:rect l="l" t="t" r="r" b="b"/>
                <a:pathLst>
                  <a:path w="305" h="10515" extrusionOk="0">
                    <a:moveTo>
                      <a:pt x="0" y="0"/>
                    </a:moveTo>
                    <a:lnTo>
                      <a:pt x="0" y="10514"/>
                    </a:lnTo>
                    <a:lnTo>
                      <a:pt x="304" y="10514"/>
                    </a:lnTo>
                    <a:lnTo>
                      <a:pt x="30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27" name="Google Shape;4827;p32"/>
              <p:cNvSpPr/>
              <p:nvPr/>
            </p:nvSpPr>
            <p:spPr>
              <a:xfrm>
                <a:off x="3945997" y="6170986"/>
                <a:ext cx="4374" cy="149925"/>
              </a:xfrm>
              <a:custGeom>
                <a:avLst/>
                <a:gdLst/>
                <a:ahLst/>
                <a:cxnLst/>
                <a:rect l="l" t="t" r="r" b="b"/>
                <a:pathLst>
                  <a:path w="305" h="10455" extrusionOk="0">
                    <a:moveTo>
                      <a:pt x="0" y="1"/>
                    </a:moveTo>
                    <a:lnTo>
                      <a:pt x="0" y="10454"/>
                    </a:lnTo>
                    <a:lnTo>
                      <a:pt x="304" y="10454"/>
                    </a:lnTo>
                    <a:lnTo>
                      <a:pt x="30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28" name="Google Shape;4828;p32"/>
              <p:cNvSpPr/>
              <p:nvPr/>
            </p:nvSpPr>
            <p:spPr>
              <a:xfrm>
                <a:off x="4100253" y="8173711"/>
                <a:ext cx="4374" cy="78454"/>
              </a:xfrm>
              <a:custGeom>
                <a:avLst/>
                <a:gdLst/>
                <a:ahLst/>
                <a:cxnLst/>
                <a:rect l="l" t="t" r="r" b="b"/>
                <a:pathLst>
                  <a:path w="305" h="5471" extrusionOk="0">
                    <a:moveTo>
                      <a:pt x="0" y="0"/>
                    </a:moveTo>
                    <a:lnTo>
                      <a:pt x="0" y="5470"/>
                    </a:lnTo>
                    <a:lnTo>
                      <a:pt x="304" y="5470"/>
                    </a:lnTo>
                    <a:lnTo>
                      <a:pt x="30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29" name="Google Shape;4829;p32"/>
              <p:cNvSpPr/>
              <p:nvPr/>
            </p:nvSpPr>
            <p:spPr>
              <a:xfrm>
                <a:off x="4100253" y="8019455"/>
                <a:ext cx="4374" cy="150785"/>
              </a:xfrm>
              <a:custGeom>
                <a:avLst/>
                <a:gdLst/>
                <a:ahLst/>
                <a:cxnLst/>
                <a:rect l="l" t="t" r="r" b="b"/>
                <a:pathLst>
                  <a:path w="305" h="10515" extrusionOk="0">
                    <a:moveTo>
                      <a:pt x="0" y="0"/>
                    </a:moveTo>
                    <a:lnTo>
                      <a:pt x="0" y="10514"/>
                    </a:lnTo>
                    <a:lnTo>
                      <a:pt x="304" y="10514"/>
                    </a:lnTo>
                    <a:lnTo>
                      <a:pt x="30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30" name="Google Shape;4830;p32"/>
              <p:cNvSpPr/>
              <p:nvPr/>
            </p:nvSpPr>
            <p:spPr>
              <a:xfrm>
                <a:off x="4100253" y="7866075"/>
                <a:ext cx="4374" cy="149910"/>
              </a:xfrm>
              <a:custGeom>
                <a:avLst/>
                <a:gdLst/>
                <a:ahLst/>
                <a:cxnLst/>
                <a:rect l="l" t="t" r="r" b="b"/>
                <a:pathLst>
                  <a:path w="305" h="10454" extrusionOk="0">
                    <a:moveTo>
                      <a:pt x="0" y="0"/>
                    </a:moveTo>
                    <a:lnTo>
                      <a:pt x="0" y="10453"/>
                    </a:lnTo>
                    <a:lnTo>
                      <a:pt x="304" y="10453"/>
                    </a:lnTo>
                    <a:lnTo>
                      <a:pt x="30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31" name="Google Shape;4831;p32"/>
              <p:cNvSpPr/>
              <p:nvPr/>
            </p:nvSpPr>
            <p:spPr>
              <a:xfrm>
                <a:off x="4100253" y="6632892"/>
                <a:ext cx="4374" cy="150785"/>
              </a:xfrm>
              <a:custGeom>
                <a:avLst/>
                <a:gdLst/>
                <a:ahLst/>
                <a:cxnLst/>
                <a:rect l="l" t="t" r="r" b="b"/>
                <a:pathLst>
                  <a:path w="305" h="10515" extrusionOk="0">
                    <a:moveTo>
                      <a:pt x="0" y="0"/>
                    </a:moveTo>
                    <a:lnTo>
                      <a:pt x="0" y="10514"/>
                    </a:lnTo>
                    <a:lnTo>
                      <a:pt x="304" y="10514"/>
                    </a:lnTo>
                    <a:lnTo>
                      <a:pt x="30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32" name="Google Shape;4832;p32"/>
              <p:cNvSpPr/>
              <p:nvPr/>
            </p:nvSpPr>
            <p:spPr>
              <a:xfrm>
                <a:off x="4100253" y="6478637"/>
                <a:ext cx="4374" cy="150785"/>
              </a:xfrm>
              <a:custGeom>
                <a:avLst/>
                <a:gdLst/>
                <a:ahLst/>
                <a:cxnLst/>
                <a:rect l="l" t="t" r="r" b="b"/>
                <a:pathLst>
                  <a:path w="305" h="10515" extrusionOk="0">
                    <a:moveTo>
                      <a:pt x="0" y="0"/>
                    </a:moveTo>
                    <a:lnTo>
                      <a:pt x="0" y="10514"/>
                    </a:lnTo>
                    <a:lnTo>
                      <a:pt x="304" y="10514"/>
                    </a:lnTo>
                    <a:lnTo>
                      <a:pt x="30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33" name="Google Shape;4833;p32"/>
              <p:cNvSpPr/>
              <p:nvPr/>
            </p:nvSpPr>
            <p:spPr>
              <a:xfrm>
                <a:off x="4100253" y="5583606"/>
                <a:ext cx="4374" cy="121144"/>
              </a:xfrm>
              <a:custGeom>
                <a:avLst/>
                <a:gdLst/>
                <a:ahLst/>
                <a:cxnLst/>
                <a:rect l="l" t="t" r="r" b="b"/>
                <a:pathLst>
                  <a:path w="305" h="8448" extrusionOk="0">
                    <a:moveTo>
                      <a:pt x="0" y="0"/>
                    </a:moveTo>
                    <a:lnTo>
                      <a:pt x="0" y="8448"/>
                    </a:lnTo>
                    <a:lnTo>
                      <a:pt x="304" y="8448"/>
                    </a:lnTo>
                    <a:lnTo>
                      <a:pt x="30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34" name="Google Shape;4834;p32"/>
              <p:cNvSpPr/>
              <p:nvPr/>
            </p:nvSpPr>
            <p:spPr>
              <a:xfrm>
                <a:off x="4100253" y="7249039"/>
                <a:ext cx="4374" cy="150785"/>
              </a:xfrm>
              <a:custGeom>
                <a:avLst/>
                <a:gdLst/>
                <a:ahLst/>
                <a:cxnLst/>
                <a:rect l="l" t="t" r="r" b="b"/>
                <a:pathLst>
                  <a:path w="305" h="10515" extrusionOk="0">
                    <a:moveTo>
                      <a:pt x="0" y="1"/>
                    </a:moveTo>
                    <a:lnTo>
                      <a:pt x="0" y="10515"/>
                    </a:lnTo>
                    <a:lnTo>
                      <a:pt x="304" y="10515"/>
                    </a:lnTo>
                    <a:lnTo>
                      <a:pt x="30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35" name="Google Shape;4835;p32"/>
              <p:cNvSpPr/>
              <p:nvPr/>
            </p:nvSpPr>
            <p:spPr>
              <a:xfrm>
                <a:off x="4100253" y="7095658"/>
                <a:ext cx="4374" cy="149910"/>
              </a:xfrm>
              <a:custGeom>
                <a:avLst/>
                <a:gdLst/>
                <a:ahLst/>
                <a:cxnLst/>
                <a:rect l="l" t="t" r="r" b="b"/>
                <a:pathLst>
                  <a:path w="305" h="10454" extrusionOk="0">
                    <a:moveTo>
                      <a:pt x="0" y="1"/>
                    </a:moveTo>
                    <a:lnTo>
                      <a:pt x="0" y="10454"/>
                    </a:lnTo>
                    <a:lnTo>
                      <a:pt x="304" y="10454"/>
                    </a:lnTo>
                    <a:lnTo>
                      <a:pt x="30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36" name="Google Shape;4836;p32"/>
              <p:cNvSpPr/>
              <p:nvPr/>
            </p:nvSpPr>
            <p:spPr>
              <a:xfrm>
                <a:off x="4100253" y="5708220"/>
                <a:ext cx="4374" cy="150785"/>
              </a:xfrm>
              <a:custGeom>
                <a:avLst/>
                <a:gdLst/>
                <a:ahLst/>
                <a:cxnLst/>
                <a:rect l="l" t="t" r="r" b="b"/>
                <a:pathLst>
                  <a:path w="305" h="10515" extrusionOk="0">
                    <a:moveTo>
                      <a:pt x="0" y="1"/>
                    </a:moveTo>
                    <a:lnTo>
                      <a:pt x="0" y="10515"/>
                    </a:lnTo>
                    <a:lnTo>
                      <a:pt x="304" y="10515"/>
                    </a:lnTo>
                    <a:lnTo>
                      <a:pt x="30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37" name="Google Shape;4837;p32"/>
              <p:cNvSpPr/>
              <p:nvPr/>
            </p:nvSpPr>
            <p:spPr>
              <a:xfrm>
                <a:off x="4100253" y="6787147"/>
                <a:ext cx="4374" cy="149910"/>
              </a:xfrm>
              <a:custGeom>
                <a:avLst/>
                <a:gdLst/>
                <a:ahLst/>
                <a:cxnLst/>
                <a:rect l="l" t="t" r="r" b="b"/>
                <a:pathLst>
                  <a:path w="305" h="10454" extrusionOk="0">
                    <a:moveTo>
                      <a:pt x="0" y="0"/>
                    </a:moveTo>
                    <a:lnTo>
                      <a:pt x="0" y="10454"/>
                    </a:lnTo>
                    <a:lnTo>
                      <a:pt x="304" y="10454"/>
                    </a:lnTo>
                    <a:lnTo>
                      <a:pt x="30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38" name="Google Shape;4838;p32"/>
              <p:cNvSpPr/>
              <p:nvPr/>
            </p:nvSpPr>
            <p:spPr>
              <a:xfrm>
                <a:off x="4100253" y="7711805"/>
                <a:ext cx="4374" cy="149925"/>
              </a:xfrm>
              <a:custGeom>
                <a:avLst/>
                <a:gdLst/>
                <a:ahLst/>
                <a:cxnLst/>
                <a:rect l="l" t="t" r="r" b="b"/>
                <a:pathLst>
                  <a:path w="305" h="10455" extrusionOk="0">
                    <a:moveTo>
                      <a:pt x="0" y="1"/>
                    </a:moveTo>
                    <a:lnTo>
                      <a:pt x="0" y="10454"/>
                    </a:lnTo>
                    <a:lnTo>
                      <a:pt x="304" y="10454"/>
                    </a:lnTo>
                    <a:lnTo>
                      <a:pt x="30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39" name="Google Shape;4839;p32"/>
              <p:cNvSpPr/>
              <p:nvPr/>
            </p:nvSpPr>
            <p:spPr>
              <a:xfrm>
                <a:off x="4100253" y="7403294"/>
                <a:ext cx="4374" cy="150785"/>
              </a:xfrm>
              <a:custGeom>
                <a:avLst/>
                <a:gdLst/>
                <a:ahLst/>
                <a:cxnLst/>
                <a:rect l="l" t="t" r="r" b="b"/>
                <a:pathLst>
                  <a:path w="305" h="10515" extrusionOk="0">
                    <a:moveTo>
                      <a:pt x="0" y="1"/>
                    </a:moveTo>
                    <a:lnTo>
                      <a:pt x="0" y="10515"/>
                    </a:lnTo>
                    <a:lnTo>
                      <a:pt x="304" y="10515"/>
                    </a:lnTo>
                    <a:lnTo>
                      <a:pt x="30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40" name="Google Shape;4840;p32"/>
              <p:cNvSpPr/>
              <p:nvPr/>
            </p:nvSpPr>
            <p:spPr>
              <a:xfrm>
                <a:off x="4100253" y="7557550"/>
                <a:ext cx="4374" cy="149925"/>
              </a:xfrm>
              <a:custGeom>
                <a:avLst/>
                <a:gdLst/>
                <a:ahLst/>
                <a:cxnLst/>
                <a:rect l="l" t="t" r="r" b="b"/>
                <a:pathLst>
                  <a:path w="305" h="10455" extrusionOk="0">
                    <a:moveTo>
                      <a:pt x="0" y="1"/>
                    </a:moveTo>
                    <a:lnTo>
                      <a:pt x="0" y="10454"/>
                    </a:lnTo>
                    <a:lnTo>
                      <a:pt x="304" y="10454"/>
                    </a:lnTo>
                    <a:lnTo>
                      <a:pt x="30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41" name="Google Shape;4841;p32"/>
              <p:cNvSpPr/>
              <p:nvPr/>
            </p:nvSpPr>
            <p:spPr>
              <a:xfrm>
                <a:off x="4100253" y="6941403"/>
                <a:ext cx="4374" cy="149910"/>
              </a:xfrm>
              <a:custGeom>
                <a:avLst/>
                <a:gdLst/>
                <a:ahLst/>
                <a:cxnLst/>
                <a:rect l="l" t="t" r="r" b="b"/>
                <a:pathLst>
                  <a:path w="305" h="10454" extrusionOk="0">
                    <a:moveTo>
                      <a:pt x="0" y="0"/>
                    </a:moveTo>
                    <a:lnTo>
                      <a:pt x="0" y="10454"/>
                    </a:lnTo>
                    <a:lnTo>
                      <a:pt x="304" y="10454"/>
                    </a:lnTo>
                    <a:lnTo>
                      <a:pt x="30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42" name="Google Shape;4842;p32"/>
              <p:cNvSpPr/>
              <p:nvPr/>
            </p:nvSpPr>
            <p:spPr>
              <a:xfrm>
                <a:off x="4100253" y="5862476"/>
                <a:ext cx="4374" cy="150785"/>
              </a:xfrm>
              <a:custGeom>
                <a:avLst/>
                <a:gdLst/>
                <a:ahLst/>
                <a:cxnLst/>
                <a:rect l="l" t="t" r="r" b="b"/>
                <a:pathLst>
                  <a:path w="305" h="10515" extrusionOk="0">
                    <a:moveTo>
                      <a:pt x="0" y="1"/>
                    </a:moveTo>
                    <a:lnTo>
                      <a:pt x="0" y="10515"/>
                    </a:lnTo>
                    <a:lnTo>
                      <a:pt x="304" y="10515"/>
                    </a:lnTo>
                    <a:lnTo>
                      <a:pt x="30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43" name="Google Shape;4843;p32"/>
              <p:cNvSpPr/>
              <p:nvPr/>
            </p:nvSpPr>
            <p:spPr>
              <a:xfrm>
                <a:off x="4100253" y="6016731"/>
                <a:ext cx="4374" cy="149925"/>
              </a:xfrm>
              <a:custGeom>
                <a:avLst/>
                <a:gdLst/>
                <a:ahLst/>
                <a:cxnLst/>
                <a:rect l="l" t="t" r="r" b="b"/>
                <a:pathLst>
                  <a:path w="305" h="10455" extrusionOk="0">
                    <a:moveTo>
                      <a:pt x="0" y="1"/>
                    </a:moveTo>
                    <a:lnTo>
                      <a:pt x="0" y="10454"/>
                    </a:lnTo>
                    <a:lnTo>
                      <a:pt x="304" y="10454"/>
                    </a:lnTo>
                    <a:lnTo>
                      <a:pt x="30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44" name="Google Shape;4844;p32"/>
              <p:cNvSpPr/>
              <p:nvPr/>
            </p:nvSpPr>
            <p:spPr>
              <a:xfrm>
                <a:off x="4100253" y="6325242"/>
                <a:ext cx="4374" cy="149925"/>
              </a:xfrm>
              <a:custGeom>
                <a:avLst/>
                <a:gdLst/>
                <a:ahLst/>
                <a:cxnLst/>
                <a:rect l="l" t="t" r="r" b="b"/>
                <a:pathLst>
                  <a:path w="305" h="10455" extrusionOk="0">
                    <a:moveTo>
                      <a:pt x="0" y="1"/>
                    </a:moveTo>
                    <a:lnTo>
                      <a:pt x="0" y="10454"/>
                    </a:lnTo>
                    <a:lnTo>
                      <a:pt x="304" y="10454"/>
                    </a:lnTo>
                    <a:lnTo>
                      <a:pt x="30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45" name="Google Shape;4845;p32"/>
              <p:cNvSpPr/>
              <p:nvPr/>
            </p:nvSpPr>
            <p:spPr>
              <a:xfrm>
                <a:off x="4100253" y="6170986"/>
                <a:ext cx="4374" cy="149925"/>
              </a:xfrm>
              <a:custGeom>
                <a:avLst/>
                <a:gdLst/>
                <a:ahLst/>
                <a:cxnLst/>
                <a:rect l="l" t="t" r="r" b="b"/>
                <a:pathLst>
                  <a:path w="305" h="10455" extrusionOk="0">
                    <a:moveTo>
                      <a:pt x="0" y="1"/>
                    </a:moveTo>
                    <a:lnTo>
                      <a:pt x="0" y="10454"/>
                    </a:lnTo>
                    <a:lnTo>
                      <a:pt x="304" y="10454"/>
                    </a:lnTo>
                    <a:lnTo>
                      <a:pt x="30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46" name="Google Shape;4846;p32"/>
              <p:cNvSpPr/>
              <p:nvPr/>
            </p:nvSpPr>
            <p:spPr>
              <a:xfrm>
                <a:off x="4254508" y="7403294"/>
                <a:ext cx="3499" cy="150785"/>
              </a:xfrm>
              <a:custGeom>
                <a:avLst/>
                <a:gdLst/>
                <a:ahLst/>
                <a:cxnLst/>
                <a:rect l="l" t="t" r="r" b="b"/>
                <a:pathLst>
                  <a:path w="244" h="10515" extrusionOk="0">
                    <a:moveTo>
                      <a:pt x="0" y="1"/>
                    </a:moveTo>
                    <a:lnTo>
                      <a:pt x="0" y="10515"/>
                    </a:lnTo>
                    <a:lnTo>
                      <a:pt x="244" y="10515"/>
                    </a:lnTo>
                    <a:lnTo>
                      <a:pt x="24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47" name="Google Shape;4847;p32"/>
              <p:cNvSpPr/>
              <p:nvPr/>
            </p:nvSpPr>
            <p:spPr>
              <a:xfrm>
                <a:off x="4254508" y="7249039"/>
                <a:ext cx="3499" cy="150785"/>
              </a:xfrm>
              <a:custGeom>
                <a:avLst/>
                <a:gdLst/>
                <a:ahLst/>
                <a:cxnLst/>
                <a:rect l="l" t="t" r="r" b="b"/>
                <a:pathLst>
                  <a:path w="244" h="10515" extrusionOk="0">
                    <a:moveTo>
                      <a:pt x="0" y="1"/>
                    </a:moveTo>
                    <a:lnTo>
                      <a:pt x="0" y="10515"/>
                    </a:lnTo>
                    <a:lnTo>
                      <a:pt x="244" y="10515"/>
                    </a:lnTo>
                    <a:lnTo>
                      <a:pt x="24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48" name="Google Shape;4848;p32"/>
              <p:cNvSpPr/>
              <p:nvPr/>
            </p:nvSpPr>
            <p:spPr>
              <a:xfrm>
                <a:off x="4254508" y="7557550"/>
                <a:ext cx="3499" cy="149925"/>
              </a:xfrm>
              <a:custGeom>
                <a:avLst/>
                <a:gdLst/>
                <a:ahLst/>
                <a:cxnLst/>
                <a:rect l="l" t="t" r="r" b="b"/>
                <a:pathLst>
                  <a:path w="244" h="10455" extrusionOk="0">
                    <a:moveTo>
                      <a:pt x="0" y="1"/>
                    </a:moveTo>
                    <a:lnTo>
                      <a:pt x="0" y="10454"/>
                    </a:lnTo>
                    <a:lnTo>
                      <a:pt x="244" y="10454"/>
                    </a:lnTo>
                    <a:lnTo>
                      <a:pt x="24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49" name="Google Shape;4849;p32"/>
              <p:cNvSpPr/>
              <p:nvPr/>
            </p:nvSpPr>
            <p:spPr>
              <a:xfrm>
                <a:off x="4254508" y="8019455"/>
                <a:ext cx="3499" cy="150785"/>
              </a:xfrm>
              <a:custGeom>
                <a:avLst/>
                <a:gdLst/>
                <a:ahLst/>
                <a:cxnLst/>
                <a:rect l="l" t="t" r="r" b="b"/>
                <a:pathLst>
                  <a:path w="244" h="10515" extrusionOk="0">
                    <a:moveTo>
                      <a:pt x="0" y="0"/>
                    </a:moveTo>
                    <a:lnTo>
                      <a:pt x="0" y="10514"/>
                    </a:lnTo>
                    <a:lnTo>
                      <a:pt x="244" y="10514"/>
                    </a:lnTo>
                    <a:lnTo>
                      <a:pt x="24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50" name="Google Shape;4850;p32"/>
              <p:cNvSpPr/>
              <p:nvPr/>
            </p:nvSpPr>
            <p:spPr>
              <a:xfrm>
                <a:off x="4254508" y="7711805"/>
                <a:ext cx="3499" cy="149925"/>
              </a:xfrm>
              <a:custGeom>
                <a:avLst/>
                <a:gdLst/>
                <a:ahLst/>
                <a:cxnLst/>
                <a:rect l="l" t="t" r="r" b="b"/>
                <a:pathLst>
                  <a:path w="244" h="10455" extrusionOk="0">
                    <a:moveTo>
                      <a:pt x="0" y="1"/>
                    </a:moveTo>
                    <a:lnTo>
                      <a:pt x="0" y="10454"/>
                    </a:lnTo>
                    <a:lnTo>
                      <a:pt x="244" y="10454"/>
                    </a:lnTo>
                    <a:lnTo>
                      <a:pt x="24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51" name="Google Shape;4851;p32"/>
              <p:cNvSpPr/>
              <p:nvPr/>
            </p:nvSpPr>
            <p:spPr>
              <a:xfrm>
                <a:off x="4254508" y="8173711"/>
                <a:ext cx="3499" cy="81064"/>
              </a:xfrm>
              <a:custGeom>
                <a:avLst/>
                <a:gdLst/>
                <a:ahLst/>
                <a:cxnLst/>
                <a:rect l="l" t="t" r="r" b="b"/>
                <a:pathLst>
                  <a:path w="244" h="5653" extrusionOk="0">
                    <a:moveTo>
                      <a:pt x="0" y="0"/>
                    </a:moveTo>
                    <a:lnTo>
                      <a:pt x="0" y="5652"/>
                    </a:lnTo>
                    <a:cubicBezTo>
                      <a:pt x="122" y="5652"/>
                      <a:pt x="183" y="5652"/>
                      <a:pt x="244" y="5592"/>
                    </a:cubicBezTo>
                    <a:lnTo>
                      <a:pt x="24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52" name="Google Shape;4852;p32"/>
              <p:cNvSpPr/>
              <p:nvPr/>
            </p:nvSpPr>
            <p:spPr>
              <a:xfrm>
                <a:off x="4254508" y="7866075"/>
                <a:ext cx="3499" cy="149910"/>
              </a:xfrm>
              <a:custGeom>
                <a:avLst/>
                <a:gdLst/>
                <a:ahLst/>
                <a:cxnLst/>
                <a:rect l="l" t="t" r="r" b="b"/>
                <a:pathLst>
                  <a:path w="244" h="10454" extrusionOk="0">
                    <a:moveTo>
                      <a:pt x="0" y="0"/>
                    </a:moveTo>
                    <a:lnTo>
                      <a:pt x="0" y="10453"/>
                    </a:lnTo>
                    <a:lnTo>
                      <a:pt x="244" y="10453"/>
                    </a:lnTo>
                    <a:lnTo>
                      <a:pt x="24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53" name="Google Shape;4853;p32"/>
              <p:cNvSpPr/>
              <p:nvPr/>
            </p:nvSpPr>
            <p:spPr>
              <a:xfrm>
                <a:off x="4254508" y="5862476"/>
                <a:ext cx="3499" cy="150785"/>
              </a:xfrm>
              <a:custGeom>
                <a:avLst/>
                <a:gdLst/>
                <a:ahLst/>
                <a:cxnLst/>
                <a:rect l="l" t="t" r="r" b="b"/>
                <a:pathLst>
                  <a:path w="244" h="10515" extrusionOk="0">
                    <a:moveTo>
                      <a:pt x="0" y="1"/>
                    </a:moveTo>
                    <a:lnTo>
                      <a:pt x="0" y="10515"/>
                    </a:lnTo>
                    <a:lnTo>
                      <a:pt x="244" y="10515"/>
                    </a:lnTo>
                    <a:lnTo>
                      <a:pt x="24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54" name="Google Shape;4854;p32"/>
              <p:cNvSpPr/>
              <p:nvPr/>
            </p:nvSpPr>
            <p:spPr>
              <a:xfrm>
                <a:off x="4254508" y="5708220"/>
                <a:ext cx="3499" cy="150785"/>
              </a:xfrm>
              <a:custGeom>
                <a:avLst/>
                <a:gdLst/>
                <a:ahLst/>
                <a:cxnLst/>
                <a:rect l="l" t="t" r="r" b="b"/>
                <a:pathLst>
                  <a:path w="244" h="10515" extrusionOk="0">
                    <a:moveTo>
                      <a:pt x="0" y="1"/>
                    </a:moveTo>
                    <a:lnTo>
                      <a:pt x="0" y="10515"/>
                    </a:lnTo>
                    <a:lnTo>
                      <a:pt x="244" y="10515"/>
                    </a:lnTo>
                    <a:lnTo>
                      <a:pt x="24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55" name="Google Shape;4855;p32"/>
              <p:cNvSpPr/>
              <p:nvPr/>
            </p:nvSpPr>
            <p:spPr>
              <a:xfrm>
                <a:off x="4254508" y="6478637"/>
                <a:ext cx="3499" cy="150785"/>
              </a:xfrm>
              <a:custGeom>
                <a:avLst/>
                <a:gdLst/>
                <a:ahLst/>
                <a:cxnLst/>
                <a:rect l="l" t="t" r="r" b="b"/>
                <a:pathLst>
                  <a:path w="244" h="10515" extrusionOk="0">
                    <a:moveTo>
                      <a:pt x="0" y="0"/>
                    </a:moveTo>
                    <a:lnTo>
                      <a:pt x="0" y="10514"/>
                    </a:lnTo>
                    <a:lnTo>
                      <a:pt x="244" y="10514"/>
                    </a:lnTo>
                    <a:lnTo>
                      <a:pt x="24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56" name="Google Shape;4856;p32"/>
              <p:cNvSpPr/>
              <p:nvPr/>
            </p:nvSpPr>
            <p:spPr>
              <a:xfrm>
                <a:off x="4254508" y="6632892"/>
                <a:ext cx="3499" cy="150785"/>
              </a:xfrm>
              <a:custGeom>
                <a:avLst/>
                <a:gdLst/>
                <a:ahLst/>
                <a:cxnLst/>
                <a:rect l="l" t="t" r="r" b="b"/>
                <a:pathLst>
                  <a:path w="244" h="10515" extrusionOk="0">
                    <a:moveTo>
                      <a:pt x="0" y="0"/>
                    </a:moveTo>
                    <a:lnTo>
                      <a:pt x="0" y="10514"/>
                    </a:lnTo>
                    <a:lnTo>
                      <a:pt x="244" y="10514"/>
                    </a:lnTo>
                    <a:lnTo>
                      <a:pt x="24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57" name="Google Shape;4857;p32"/>
              <p:cNvSpPr/>
              <p:nvPr/>
            </p:nvSpPr>
            <p:spPr>
              <a:xfrm>
                <a:off x="4254508" y="6016731"/>
                <a:ext cx="3499" cy="149925"/>
              </a:xfrm>
              <a:custGeom>
                <a:avLst/>
                <a:gdLst/>
                <a:ahLst/>
                <a:cxnLst/>
                <a:rect l="l" t="t" r="r" b="b"/>
                <a:pathLst>
                  <a:path w="244" h="10455" extrusionOk="0">
                    <a:moveTo>
                      <a:pt x="0" y="1"/>
                    </a:moveTo>
                    <a:lnTo>
                      <a:pt x="0" y="10454"/>
                    </a:lnTo>
                    <a:lnTo>
                      <a:pt x="244" y="10454"/>
                    </a:lnTo>
                    <a:lnTo>
                      <a:pt x="24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58" name="Google Shape;4858;p32"/>
              <p:cNvSpPr/>
              <p:nvPr/>
            </p:nvSpPr>
            <p:spPr>
              <a:xfrm>
                <a:off x="4254508" y="5583606"/>
                <a:ext cx="3499" cy="121144"/>
              </a:xfrm>
              <a:custGeom>
                <a:avLst/>
                <a:gdLst/>
                <a:ahLst/>
                <a:cxnLst/>
                <a:rect l="l" t="t" r="r" b="b"/>
                <a:pathLst>
                  <a:path w="244" h="8448" extrusionOk="0">
                    <a:moveTo>
                      <a:pt x="0" y="0"/>
                    </a:moveTo>
                    <a:lnTo>
                      <a:pt x="0" y="8448"/>
                    </a:lnTo>
                    <a:lnTo>
                      <a:pt x="244" y="8448"/>
                    </a:lnTo>
                    <a:lnTo>
                      <a:pt x="24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59" name="Google Shape;4859;p32"/>
              <p:cNvSpPr/>
              <p:nvPr/>
            </p:nvSpPr>
            <p:spPr>
              <a:xfrm>
                <a:off x="4254508" y="6787147"/>
                <a:ext cx="3499" cy="149910"/>
              </a:xfrm>
              <a:custGeom>
                <a:avLst/>
                <a:gdLst/>
                <a:ahLst/>
                <a:cxnLst/>
                <a:rect l="l" t="t" r="r" b="b"/>
                <a:pathLst>
                  <a:path w="244" h="10454" extrusionOk="0">
                    <a:moveTo>
                      <a:pt x="0" y="0"/>
                    </a:moveTo>
                    <a:lnTo>
                      <a:pt x="0" y="10454"/>
                    </a:lnTo>
                    <a:lnTo>
                      <a:pt x="244" y="10454"/>
                    </a:lnTo>
                    <a:lnTo>
                      <a:pt x="24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60" name="Google Shape;4860;p32"/>
              <p:cNvSpPr/>
              <p:nvPr/>
            </p:nvSpPr>
            <p:spPr>
              <a:xfrm>
                <a:off x="4254508" y="7095658"/>
                <a:ext cx="3499" cy="149910"/>
              </a:xfrm>
              <a:custGeom>
                <a:avLst/>
                <a:gdLst/>
                <a:ahLst/>
                <a:cxnLst/>
                <a:rect l="l" t="t" r="r" b="b"/>
                <a:pathLst>
                  <a:path w="244" h="10454" extrusionOk="0">
                    <a:moveTo>
                      <a:pt x="0" y="1"/>
                    </a:moveTo>
                    <a:lnTo>
                      <a:pt x="0" y="10454"/>
                    </a:lnTo>
                    <a:lnTo>
                      <a:pt x="244" y="10454"/>
                    </a:lnTo>
                    <a:lnTo>
                      <a:pt x="24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61" name="Google Shape;4861;p32"/>
              <p:cNvSpPr/>
              <p:nvPr/>
            </p:nvSpPr>
            <p:spPr>
              <a:xfrm>
                <a:off x="4254508" y="6325242"/>
                <a:ext cx="3499" cy="149925"/>
              </a:xfrm>
              <a:custGeom>
                <a:avLst/>
                <a:gdLst/>
                <a:ahLst/>
                <a:cxnLst/>
                <a:rect l="l" t="t" r="r" b="b"/>
                <a:pathLst>
                  <a:path w="244" h="10455" extrusionOk="0">
                    <a:moveTo>
                      <a:pt x="0" y="1"/>
                    </a:moveTo>
                    <a:lnTo>
                      <a:pt x="0" y="10454"/>
                    </a:lnTo>
                    <a:lnTo>
                      <a:pt x="244" y="10454"/>
                    </a:lnTo>
                    <a:lnTo>
                      <a:pt x="24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62" name="Google Shape;4862;p32"/>
              <p:cNvSpPr/>
              <p:nvPr/>
            </p:nvSpPr>
            <p:spPr>
              <a:xfrm>
                <a:off x="4254508" y="6170986"/>
                <a:ext cx="3499" cy="149925"/>
              </a:xfrm>
              <a:custGeom>
                <a:avLst/>
                <a:gdLst/>
                <a:ahLst/>
                <a:cxnLst/>
                <a:rect l="l" t="t" r="r" b="b"/>
                <a:pathLst>
                  <a:path w="244" h="10455" extrusionOk="0">
                    <a:moveTo>
                      <a:pt x="0" y="1"/>
                    </a:moveTo>
                    <a:lnTo>
                      <a:pt x="0" y="10454"/>
                    </a:lnTo>
                    <a:lnTo>
                      <a:pt x="244" y="10454"/>
                    </a:lnTo>
                    <a:lnTo>
                      <a:pt x="24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63" name="Google Shape;4863;p32"/>
              <p:cNvSpPr/>
              <p:nvPr/>
            </p:nvSpPr>
            <p:spPr>
              <a:xfrm>
                <a:off x="4254508" y="6941403"/>
                <a:ext cx="3499" cy="149910"/>
              </a:xfrm>
              <a:custGeom>
                <a:avLst/>
                <a:gdLst/>
                <a:ahLst/>
                <a:cxnLst/>
                <a:rect l="l" t="t" r="r" b="b"/>
                <a:pathLst>
                  <a:path w="244" h="10454" extrusionOk="0">
                    <a:moveTo>
                      <a:pt x="0" y="0"/>
                    </a:moveTo>
                    <a:lnTo>
                      <a:pt x="0" y="10454"/>
                    </a:lnTo>
                    <a:lnTo>
                      <a:pt x="244" y="10454"/>
                    </a:lnTo>
                    <a:lnTo>
                      <a:pt x="24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64" name="Google Shape;4864;p32"/>
              <p:cNvSpPr/>
              <p:nvPr/>
            </p:nvSpPr>
            <p:spPr>
              <a:xfrm>
                <a:off x="4408764" y="6941403"/>
                <a:ext cx="3499" cy="149910"/>
              </a:xfrm>
              <a:custGeom>
                <a:avLst/>
                <a:gdLst/>
                <a:ahLst/>
                <a:cxnLst/>
                <a:rect l="l" t="t" r="r" b="b"/>
                <a:pathLst>
                  <a:path w="244" h="10454" extrusionOk="0">
                    <a:moveTo>
                      <a:pt x="1" y="0"/>
                    </a:moveTo>
                    <a:lnTo>
                      <a:pt x="1" y="10454"/>
                    </a:lnTo>
                    <a:lnTo>
                      <a:pt x="244" y="10454"/>
                    </a:lnTo>
                    <a:lnTo>
                      <a:pt x="24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65" name="Google Shape;4865;p32"/>
              <p:cNvSpPr/>
              <p:nvPr/>
            </p:nvSpPr>
            <p:spPr>
              <a:xfrm>
                <a:off x="4408764" y="7249039"/>
                <a:ext cx="3499" cy="150785"/>
              </a:xfrm>
              <a:custGeom>
                <a:avLst/>
                <a:gdLst/>
                <a:ahLst/>
                <a:cxnLst/>
                <a:rect l="l" t="t" r="r" b="b"/>
                <a:pathLst>
                  <a:path w="244" h="10515" extrusionOk="0">
                    <a:moveTo>
                      <a:pt x="1" y="1"/>
                    </a:moveTo>
                    <a:lnTo>
                      <a:pt x="1" y="10515"/>
                    </a:lnTo>
                    <a:lnTo>
                      <a:pt x="244" y="10515"/>
                    </a:lnTo>
                    <a:lnTo>
                      <a:pt x="24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66" name="Google Shape;4866;p32"/>
              <p:cNvSpPr/>
              <p:nvPr/>
            </p:nvSpPr>
            <p:spPr>
              <a:xfrm>
                <a:off x="4408764" y="7866075"/>
                <a:ext cx="3499" cy="149910"/>
              </a:xfrm>
              <a:custGeom>
                <a:avLst/>
                <a:gdLst/>
                <a:ahLst/>
                <a:cxnLst/>
                <a:rect l="l" t="t" r="r" b="b"/>
                <a:pathLst>
                  <a:path w="244" h="10454" extrusionOk="0">
                    <a:moveTo>
                      <a:pt x="1" y="0"/>
                    </a:moveTo>
                    <a:lnTo>
                      <a:pt x="1" y="10453"/>
                    </a:lnTo>
                    <a:lnTo>
                      <a:pt x="244" y="10453"/>
                    </a:lnTo>
                    <a:lnTo>
                      <a:pt x="24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67" name="Google Shape;4867;p32"/>
              <p:cNvSpPr/>
              <p:nvPr/>
            </p:nvSpPr>
            <p:spPr>
              <a:xfrm>
                <a:off x="4408764" y="7403294"/>
                <a:ext cx="3499" cy="150785"/>
              </a:xfrm>
              <a:custGeom>
                <a:avLst/>
                <a:gdLst/>
                <a:ahLst/>
                <a:cxnLst/>
                <a:rect l="l" t="t" r="r" b="b"/>
                <a:pathLst>
                  <a:path w="244" h="10515" extrusionOk="0">
                    <a:moveTo>
                      <a:pt x="1" y="1"/>
                    </a:moveTo>
                    <a:lnTo>
                      <a:pt x="1" y="10515"/>
                    </a:lnTo>
                    <a:lnTo>
                      <a:pt x="244" y="10515"/>
                    </a:lnTo>
                    <a:lnTo>
                      <a:pt x="24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68" name="Google Shape;4868;p32"/>
              <p:cNvSpPr/>
              <p:nvPr/>
            </p:nvSpPr>
            <p:spPr>
              <a:xfrm>
                <a:off x="4408764" y="8173711"/>
                <a:ext cx="3499" cy="77579"/>
              </a:xfrm>
              <a:custGeom>
                <a:avLst/>
                <a:gdLst/>
                <a:ahLst/>
                <a:cxnLst/>
                <a:rect l="l" t="t" r="r" b="b"/>
                <a:pathLst>
                  <a:path w="244" h="5410" extrusionOk="0">
                    <a:moveTo>
                      <a:pt x="1" y="0"/>
                    </a:moveTo>
                    <a:lnTo>
                      <a:pt x="1" y="5409"/>
                    </a:lnTo>
                    <a:lnTo>
                      <a:pt x="244" y="5409"/>
                    </a:lnTo>
                    <a:lnTo>
                      <a:pt x="24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69" name="Google Shape;4869;p32"/>
              <p:cNvSpPr/>
              <p:nvPr/>
            </p:nvSpPr>
            <p:spPr>
              <a:xfrm>
                <a:off x="4408764" y="8019455"/>
                <a:ext cx="3499" cy="150785"/>
              </a:xfrm>
              <a:custGeom>
                <a:avLst/>
                <a:gdLst/>
                <a:ahLst/>
                <a:cxnLst/>
                <a:rect l="l" t="t" r="r" b="b"/>
                <a:pathLst>
                  <a:path w="244" h="10515" extrusionOk="0">
                    <a:moveTo>
                      <a:pt x="1" y="0"/>
                    </a:moveTo>
                    <a:lnTo>
                      <a:pt x="1" y="10514"/>
                    </a:lnTo>
                    <a:lnTo>
                      <a:pt x="244" y="10514"/>
                    </a:lnTo>
                    <a:lnTo>
                      <a:pt x="24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70" name="Google Shape;4870;p32"/>
              <p:cNvSpPr/>
              <p:nvPr/>
            </p:nvSpPr>
            <p:spPr>
              <a:xfrm>
                <a:off x="4408764" y="7557550"/>
                <a:ext cx="3499" cy="149925"/>
              </a:xfrm>
              <a:custGeom>
                <a:avLst/>
                <a:gdLst/>
                <a:ahLst/>
                <a:cxnLst/>
                <a:rect l="l" t="t" r="r" b="b"/>
                <a:pathLst>
                  <a:path w="244" h="10455" extrusionOk="0">
                    <a:moveTo>
                      <a:pt x="1" y="1"/>
                    </a:moveTo>
                    <a:lnTo>
                      <a:pt x="1" y="10454"/>
                    </a:lnTo>
                    <a:lnTo>
                      <a:pt x="244" y="10454"/>
                    </a:lnTo>
                    <a:lnTo>
                      <a:pt x="24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71" name="Google Shape;4871;p32"/>
              <p:cNvSpPr/>
              <p:nvPr/>
            </p:nvSpPr>
            <p:spPr>
              <a:xfrm>
                <a:off x="4408764" y="7711805"/>
                <a:ext cx="3499" cy="149925"/>
              </a:xfrm>
              <a:custGeom>
                <a:avLst/>
                <a:gdLst/>
                <a:ahLst/>
                <a:cxnLst/>
                <a:rect l="l" t="t" r="r" b="b"/>
                <a:pathLst>
                  <a:path w="244" h="10455" extrusionOk="0">
                    <a:moveTo>
                      <a:pt x="1" y="1"/>
                    </a:moveTo>
                    <a:lnTo>
                      <a:pt x="1" y="10454"/>
                    </a:lnTo>
                    <a:lnTo>
                      <a:pt x="244" y="10454"/>
                    </a:lnTo>
                    <a:lnTo>
                      <a:pt x="24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72" name="Google Shape;4872;p32"/>
              <p:cNvSpPr/>
              <p:nvPr/>
            </p:nvSpPr>
            <p:spPr>
              <a:xfrm>
                <a:off x="4408764" y="6170986"/>
                <a:ext cx="3499" cy="149925"/>
              </a:xfrm>
              <a:custGeom>
                <a:avLst/>
                <a:gdLst/>
                <a:ahLst/>
                <a:cxnLst/>
                <a:rect l="l" t="t" r="r" b="b"/>
                <a:pathLst>
                  <a:path w="244" h="10455" extrusionOk="0">
                    <a:moveTo>
                      <a:pt x="1" y="1"/>
                    </a:moveTo>
                    <a:lnTo>
                      <a:pt x="1" y="10454"/>
                    </a:lnTo>
                    <a:lnTo>
                      <a:pt x="244" y="10454"/>
                    </a:lnTo>
                    <a:lnTo>
                      <a:pt x="24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73" name="Google Shape;4873;p32"/>
              <p:cNvSpPr/>
              <p:nvPr/>
            </p:nvSpPr>
            <p:spPr>
              <a:xfrm>
                <a:off x="4408764" y="5583606"/>
                <a:ext cx="3499" cy="121144"/>
              </a:xfrm>
              <a:custGeom>
                <a:avLst/>
                <a:gdLst/>
                <a:ahLst/>
                <a:cxnLst/>
                <a:rect l="l" t="t" r="r" b="b"/>
                <a:pathLst>
                  <a:path w="244" h="8448" extrusionOk="0">
                    <a:moveTo>
                      <a:pt x="1" y="0"/>
                    </a:moveTo>
                    <a:lnTo>
                      <a:pt x="1" y="8448"/>
                    </a:lnTo>
                    <a:lnTo>
                      <a:pt x="244" y="8448"/>
                    </a:lnTo>
                    <a:lnTo>
                      <a:pt x="24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74" name="Google Shape;4874;p32"/>
              <p:cNvSpPr/>
              <p:nvPr/>
            </p:nvSpPr>
            <p:spPr>
              <a:xfrm>
                <a:off x="4408764" y="5862476"/>
                <a:ext cx="3499" cy="150785"/>
              </a:xfrm>
              <a:custGeom>
                <a:avLst/>
                <a:gdLst/>
                <a:ahLst/>
                <a:cxnLst/>
                <a:rect l="l" t="t" r="r" b="b"/>
                <a:pathLst>
                  <a:path w="244" h="10515" extrusionOk="0">
                    <a:moveTo>
                      <a:pt x="1" y="1"/>
                    </a:moveTo>
                    <a:lnTo>
                      <a:pt x="1" y="10515"/>
                    </a:lnTo>
                    <a:lnTo>
                      <a:pt x="244" y="10515"/>
                    </a:lnTo>
                    <a:lnTo>
                      <a:pt x="24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75" name="Google Shape;4875;p32"/>
              <p:cNvSpPr/>
              <p:nvPr/>
            </p:nvSpPr>
            <p:spPr>
              <a:xfrm>
                <a:off x="4408764" y="6325242"/>
                <a:ext cx="3499" cy="149925"/>
              </a:xfrm>
              <a:custGeom>
                <a:avLst/>
                <a:gdLst/>
                <a:ahLst/>
                <a:cxnLst/>
                <a:rect l="l" t="t" r="r" b="b"/>
                <a:pathLst>
                  <a:path w="244" h="10455" extrusionOk="0">
                    <a:moveTo>
                      <a:pt x="1" y="1"/>
                    </a:moveTo>
                    <a:lnTo>
                      <a:pt x="1" y="10454"/>
                    </a:lnTo>
                    <a:lnTo>
                      <a:pt x="244" y="10454"/>
                    </a:lnTo>
                    <a:lnTo>
                      <a:pt x="24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76" name="Google Shape;4876;p32"/>
              <p:cNvSpPr/>
              <p:nvPr/>
            </p:nvSpPr>
            <p:spPr>
              <a:xfrm>
                <a:off x="4408764" y="6016731"/>
                <a:ext cx="3499" cy="149925"/>
              </a:xfrm>
              <a:custGeom>
                <a:avLst/>
                <a:gdLst/>
                <a:ahLst/>
                <a:cxnLst/>
                <a:rect l="l" t="t" r="r" b="b"/>
                <a:pathLst>
                  <a:path w="244" h="10455" extrusionOk="0">
                    <a:moveTo>
                      <a:pt x="1" y="1"/>
                    </a:moveTo>
                    <a:lnTo>
                      <a:pt x="1" y="10454"/>
                    </a:lnTo>
                    <a:lnTo>
                      <a:pt x="244" y="10454"/>
                    </a:lnTo>
                    <a:lnTo>
                      <a:pt x="24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77" name="Google Shape;4877;p32"/>
              <p:cNvSpPr/>
              <p:nvPr/>
            </p:nvSpPr>
            <p:spPr>
              <a:xfrm>
                <a:off x="4408764" y="6787147"/>
                <a:ext cx="3499" cy="149910"/>
              </a:xfrm>
              <a:custGeom>
                <a:avLst/>
                <a:gdLst/>
                <a:ahLst/>
                <a:cxnLst/>
                <a:rect l="l" t="t" r="r" b="b"/>
                <a:pathLst>
                  <a:path w="244" h="10454" extrusionOk="0">
                    <a:moveTo>
                      <a:pt x="1" y="0"/>
                    </a:moveTo>
                    <a:lnTo>
                      <a:pt x="1" y="10454"/>
                    </a:lnTo>
                    <a:lnTo>
                      <a:pt x="244" y="10454"/>
                    </a:lnTo>
                    <a:lnTo>
                      <a:pt x="24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78" name="Google Shape;4878;p32"/>
              <p:cNvSpPr/>
              <p:nvPr/>
            </p:nvSpPr>
            <p:spPr>
              <a:xfrm>
                <a:off x="4408764" y="6478637"/>
                <a:ext cx="3499" cy="150785"/>
              </a:xfrm>
              <a:custGeom>
                <a:avLst/>
                <a:gdLst/>
                <a:ahLst/>
                <a:cxnLst/>
                <a:rect l="l" t="t" r="r" b="b"/>
                <a:pathLst>
                  <a:path w="244" h="10515" extrusionOk="0">
                    <a:moveTo>
                      <a:pt x="1" y="0"/>
                    </a:moveTo>
                    <a:lnTo>
                      <a:pt x="1" y="10514"/>
                    </a:lnTo>
                    <a:lnTo>
                      <a:pt x="244" y="10514"/>
                    </a:lnTo>
                    <a:lnTo>
                      <a:pt x="24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79" name="Google Shape;4879;p32"/>
              <p:cNvSpPr/>
              <p:nvPr/>
            </p:nvSpPr>
            <p:spPr>
              <a:xfrm>
                <a:off x="4408764" y="6632892"/>
                <a:ext cx="3499" cy="150785"/>
              </a:xfrm>
              <a:custGeom>
                <a:avLst/>
                <a:gdLst/>
                <a:ahLst/>
                <a:cxnLst/>
                <a:rect l="l" t="t" r="r" b="b"/>
                <a:pathLst>
                  <a:path w="244" h="10515" extrusionOk="0">
                    <a:moveTo>
                      <a:pt x="1" y="0"/>
                    </a:moveTo>
                    <a:lnTo>
                      <a:pt x="1" y="10514"/>
                    </a:lnTo>
                    <a:lnTo>
                      <a:pt x="244" y="10514"/>
                    </a:lnTo>
                    <a:lnTo>
                      <a:pt x="24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80" name="Google Shape;4880;p32"/>
              <p:cNvSpPr/>
              <p:nvPr/>
            </p:nvSpPr>
            <p:spPr>
              <a:xfrm>
                <a:off x="4408764" y="5708220"/>
                <a:ext cx="3499" cy="150785"/>
              </a:xfrm>
              <a:custGeom>
                <a:avLst/>
                <a:gdLst/>
                <a:ahLst/>
                <a:cxnLst/>
                <a:rect l="l" t="t" r="r" b="b"/>
                <a:pathLst>
                  <a:path w="244" h="10515" extrusionOk="0">
                    <a:moveTo>
                      <a:pt x="1" y="1"/>
                    </a:moveTo>
                    <a:lnTo>
                      <a:pt x="1" y="10515"/>
                    </a:lnTo>
                    <a:lnTo>
                      <a:pt x="244" y="10515"/>
                    </a:lnTo>
                    <a:lnTo>
                      <a:pt x="24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81" name="Google Shape;4881;p32"/>
              <p:cNvSpPr/>
              <p:nvPr/>
            </p:nvSpPr>
            <p:spPr>
              <a:xfrm>
                <a:off x="4408764" y="7095658"/>
                <a:ext cx="3499" cy="149910"/>
              </a:xfrm>
              <a:custGeom>
                <a:avLst/>
                <a:gdLst/>
                <a:ahLst/>
                <a:cxnLst/>
                <a:rect l="l" t="t" r="r" b="b"/>
                <a:pathLst>
                  <a:path w="244" h="10454" extrusionOk="0">
                    <a:moveTo>
                      <a:pt x="1" y="1"/>
                    </a:moveTo>
                    <a:lnTo>
                      <a:pt x="1" y="10454"/>
                    </a:lnTo>
                    <a:lnTo>
                      <a:pt x="244" y="10454"/>
                    </a:lnTo>
                    <a:lnTo>
                      <a:pt x="24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82" name="Google Shape;4882;p32"/>
              <p:cNvSpPr/>
              <p:nvPr/>
            </p:nvSpPr>
            <p:spPr>
              <a:xfrm>
                <a:off x="4563019" y="6016731"/>
                <a:ext cx="3499" cy="149925"/>
              </a:xfrm>
              <a:custGeom>
                <a:avLst/>
                <a:gdLst/>
                <a:ahLst/>
                <a:cxnLst/>
                <a:rect l="l" t="t" r="r" b="b"/>
                <a:pathLst>
                  <a:path w="244" h="10455" extrusionOk="0">
                    <a:moveTo>
                      <a:pt x="1" y="1"/>
                    </a:moveTo>
                    <a:lnTo>
                      <a:pt x="1" y="10454"/>
                    </a:lnTo>
                    <a:lnTo>
                      <a:pt x="244" y="10454"/>
                    </a:lnTo>
                    <a:lnTo>
                      <a:pt x="24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83" name="Google Shape;4883;p32"/>
              <p:cNvSpPr/>
              <p:nvPr/>
            </p:nvSpPr>
            <p:spPr>
              <a:xfrm>
                <a:off x="4563019" y="5583606"/>
                <a:ext cx="3499" cy="121144"/>
              </a:xfrm>
              <a:custGeom>
                <a:avLst/>
                <a:gdLst/>
                <a:ahLst/>
                <a:cxnLst/>
                <a:rect l="l" t="t" r="r" b="b"/>
                <a:pathLst>
                  <a:path w="244" h="8448" extrusionOk="0">
                    <a:moveTo>
                      <a:pt x="1" y="0"/>
                    </a:moveTo>
                    <a:lnTo>
                      <a:pt x="1" y="8448"/>
                    </a:lnTo>
                    <a:lnTo>
                      <a:pt x="244" y="8448"/>
                    </a:lnTo>
                    <a:lnTo>
                      <a:pt x="24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84" name="Google Shape;4884;p32"/>
              <p:cNvSpPr/>
              <p:nvPr/>
            </p:nvSpPr>
            <p:spPr>
              <a:xfrm>
                <a:off x="4563019" y="6325242"/>
                <a:ext cx="3499" cy="149925"/>
              </a:xfrm>
              <a:custGeom>
                <a:avLst/>
                <a:gdLst/>
                <a:ahLst/>
                <a:cxnLst/>
                <a:rect l="l" t="t" r="r" b="b"/>
                <a:pathLst>
                  <a:path w="244" h="10455" extrusionOk="0">
                    <a:moveTo>
                      <a:pt x="1" y="1"/>
                    </a:moveTo>
                    <a:lnTo>
                      <a:pt x="1" y="10454"/>
                    </a:lnTo>
                    <a:lnTo>
                      <a:pt x="244" y="10454"/>
                    </a:lnTo>
                    <a:lnTo>
                      <a:pt x="24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85" name="Google Shape;4885;p32"/>
              <p:cNvSpPr/>
              <p:nvPr/>
            </p:nvSpPr>
            <p:spPr>
              <a:xfrm>
                <a:off x="4563019" y="6478637"/>
                <a:ext cx="3499" cy="150785"/>
              </a:xfrm>
              <a:custGeom>
                <a:avLst/>
                <a:gdLst/>
                <a:ahLst/>
                <a:cxnLst/>
                <a:rect l="l" t="t" r="r" b="b"/>
                <a:pathLst>
                  <a:path w="244" h="10515" extrusionOk="0">
                    <a:moveTo>
                      <a:pt x="1" y="0"/>
                    </a:moveTo>
                    <a:lnTo>
                      <a:pt x="1" y="10514"/>
                    </a:lnTo>
                    <a:lnTo>
                      <a:pt x="244" y="10514"/>
                    </a:lnTo>
                    <a:lnTo>
                      <a:pt x="24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86" name="Google Shape;4886;p32"/>
              <p:cNvSpPr/>
              <p:nvPr/>
            </p:nvSpPr>
            <p:spPr>
              <a:xfrm>
                <a:off x="4563019" y="5862476"/>
                <a:ext cx="3499" cy="150785"/>
              </a:xfrm>
              <a:custGeom>
                <a:avLst/>
                <a:gdLst/>
                <a:ahLst/>
                <a:cxnLst/>
                <a:rect l="l" t="t" r="r" b="b"/>
                <a:pathLst>
                  <a:path w="244" h="10515" extrusionOk="0">
                    <a:moveTo>
                      <a:pt x="1" y="1"/>
                    </a:moveTo>
                    <a:lnTo>
                      <a:pt x="1" y="10515"/>
                    </a:lnTo>
                    <a:lnTo>
                      <a:pt x="244" y="10515"/>
                    </a:lnTo>
                    <a:lnTo>
                      <a:pt x="24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87" name="Google Shape;4887;p32"/>
              <p:cNvSpPr/>
              <p:nvPr/>
            </p:nvSpPr>
            <p:spPr>
              <a:xfrm>
                <a:off x="4563019" y="6941403"/>
                <a:ext cx="3499" cy="40969"/>
              </a:xfrm>
              <a:custGeom>
                <a:avLst/>
                <a:gdLst/>
                <a:ahLst/>
                <a:cxnLst/>
                <a:rect l="l" t="t" r="r" b="b"/>
                <a:pathLst>
                  <a:path w="244" h="2857" extrusionOk="0">
                    <a:moveTo>
                      <a:pt x="1" y="0"/>
                    </a:moveTo>
                    <a:lnTo>
                      <a:pt x="1" y="2857"/>
                    </a:lnTo>
                    <a:cubicBezTo>
                      <a:pt x="61" y="2675"/>
                      <a:pt x="183" y="2553"/>
                      <a:pt x="244" y="2371"/>
                    </a:cubicBezTo>
                    <a:lnTo>
                      <a:pt x="24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88" name="Google Shape;4888;p32"/>
              <p:cNvSpPr/>
              <p:nvPr/>
            </p:nvSpPr>
            <p:spPr>
              <a:xfrm>
                <a:off x="4563019" y="5708220"/>
                <a:ext cx="3499" cy="150785"/>
              </a:xfrm>
              <a:custGeom>
                <a:avLst/>
                <a:gdLst/>
                <a:ahLst/>
                <a:cxnLst/>
                <a:rect l="l" t="t" r="r" b="b"/>
                <a:pathLst>
                  <a:path w="244" h="10515" extrusionOk="0">
                    <a:moveTo>
                      <a:pt x="1" y="1"/>
                    </a:moveTo>
                    <a:lnTo>
                      <a:pt x="1" y="10515"/>
                    </a:lnTo>
                    <a:lnTo>
                      <a:pt x="244" y="10515"/>
                    </a:lnTo>
                    <a:lnTo>
                      <a:pt x="24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89" name="Google Shape;4889;p32"/>
              <p:cNvSpPr/>
              <p:nvPr/>
            </p:nvSpPr>
            <p:spPr>
              <a:xfrm>
                <a:off x="4563019" y="6632892"/>
                <a:ext cx="3499" cy="150785"/>
              </a:xfrm>
              <a:custGeom>
                <a:avLst/>
                <a:gdLst/>
                <a:ahLst/>
                <a:cxnLst/>
                <a:rect l="l" t="t" r="r" b="b"/>
                <a:pathLst>
                  <a:path w="244" h="10515" extrusionOk="0">
                    <a:moveTo>
                      <a:pt x="1" y="0"/>
                    </a:moveTo>
                    <a:lnTo>
                      <a:pt x="1" y="10514"/>
                    </a:lnTo>
                    <a:lnTo>
                      <a:pt x="244" y="10514"/>
                    </a:lnTo>
                    <a:lnTo>
                      <a:pt x="24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90" name="Google Shape;4890;p32"/>
              <p:cNvSpPr/>
              <p:nvPr/>
            </p:nvSpPr>
            <p:spPr>
              <a:xfrm>
                <a:off x="4563019" y="6170986"/>
                <a:ext cx="3499" cy="149925"/>
              </a:xfrm>
              <a:custGeom>
                <a:avLst/>
                <a:gdLst/>
                <a:ahLst/>
                <a:cxnLst/>
                <a:rect l="l" t="t" r="r" b="b"/>
                <a:pathLst>
                  <a:path w="244" h="10455" extrusionOk="0">
                    <a:moveTo>
                      <a:pt x="1" y="1"/>
                    </a:moveTo>
                    <a:lnTo>
                      <a:pt x="1" y="10454"/>
                    </a:lnTo>
                    <a:lnTo>
                      <a:pt x="244" y="10454"/>
                    </a:lnTo>
                    <a:lnTo>
                      <a:pt x="244"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91" name="Google Shape;4891;p32"/>
              <p:cNvSpPr/>
              <p:nvPr/>
            </p:nvSpPr>
            <p:spPr>
              <a:xfrm>
                <a:off x="4563019" y="6787147"/>
                <a:ext cx="3499" cy="149910"/>
              </a:xfrm>
              <a:custGeom>
                <a:avLst/>
                <a:gdLst/>
                <a:ahLst/>
                <a:cxnLst/>
                <a:rect l="l" t="t" r="r" b="b"/>
                <a:pathLst>
                  <a:path w="244" h="10454" extrusionOk="0">
                    <a:moveTo>
                      <a:pt x="1" y="0"/>
                    </a:moveTo>
                    <a:lnTo>
                      <a:pt x="1" y="10454"/>
                    </a:lnTo>
                    <a:lnTo>
                      <a:pt x="244" y="10454"/>
                    </a:lnTo>
                    <a:lnTo>
                      <a:pt x="244"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92" name="Google Shape;4892;p32"/>
              <p:cNvSpPr/>
              <p:nvPr/>
            </p:nvSpPr>
            <p:spPr>
              <a:xfrm>
                <a:off x="916658" y="8170226"/>
                <a:ext cx="3530465" cy="3499"/>
              </a:xfrm>
              <a:custGeom>
                <a:avLst/>
                <a:gdLst/>
                <a:ahLst/>
                <a:cxnLst/>
                <a:rect l="l" t="t" r="r" b="b"/>
                <a:pathLst>
                  <a:path w="246197" h="244" extrusionOk="0">
                    <a:moveTo>
                      <a:pt x="0" y="0"/>
                    </a:moveTo>
                    <a:lnTo>
                      <a:pt x="0" y="243"/>
                    </a:lnTo>
                    <a:lnTo>
                      <a:pt x="246197" y="243"/>
                    </a:lnTo>
                    <a:cubicBezTo>
                      <a:pt x="246197" y="183"/>
                      <a:pt x="246197" y="61"/>
                      <a:pt x="246197" y="0"/>
                    </a:cubicBez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93" name="Google Shape;4893;p32"/>
              <p:cNvSpPr/>
              <p:nvPr/>
            </p:nvSpPr>
            <p:spPr>
              <a:xfrm>
                <a:off x="916658" y="8015971"/>
                <a:ext cx="3550512" cy="3499"/>
              </a:xfrm>
              <a:custGeom>
                <a:avLst/>
                <a:gdLst/>
                <a:ahLst/>
                <a:cxnLst/>
                <a:rect l="l" t="t" r="r" b="b"/>
                <a:pathLst>
                  <a:path w="247595" h="244" extrusionOk="0">
                    <a:moveTo>
                      <a:pt x="0" y="0"/>
                    </a:moveTo>
                    <a:lnTo>
                      <a:pt x="0" y="243"/>
                    </a:lnTo>
                    <a:lnTo>
                      <a:pt x="247534" y="243"/>
                    </a:lnTo>
                    <a:cubicBezTo>
                      <a:pt x="247594" y="183"/>
                      <a:pt x="247594" y="122"/>
                      <a:pt x="247594" y="0"/>
                    </a:cubicBez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94" name="Google Shape;4894;p32"/>
              <p:cNvSpPr/>
              <p:nvPr/>
            </p:nvSpPr>
            <p:spPr>
              <a:xfrm>
                <a:off x="916658" y="8324482"/>
                <a:ext cx="206553" cy="3499"/>
              </a:xfrm>
              <a:custGeom>
                <a:avLst/>
                <a:gdLst/>
                <a:ahLst/>
                <a:cxnLst/>
                <a:rect l="l" t="t" r="r" b="b"/>
                <a:pathLst>
                  <a:path w="14404" h="244" extrusionOk="0">
                    <a:moveTo>
                      <a:pt x="0" y="0"/>
                    </a:moveTo>
                    <a:lnTo>
                      <a:pt x="0" y="243"/>
                    </a:lnTo>
                    <a:lnTo>
                      <a:pt x="14404" y="243"/>
                    </a:lnTo>
                    <a:cubicBezTo>
                      <a:pt x="14282" y="183"/>
                      <a:pt x="14160" y="61"/>
                      <a:pt x="14039" y="0"/>
                    </a:cubicBez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95" name="Google Shape;4895;p32"/>
              <p:cNvSpPr/>
              <p:nvPr/>
            </p:nvSpPr>
            <p:spPr>
              <a:xfrm>
                <a:off x="1205122" y="8324482"/>
                <a:ext cx="827074" cy="3499"/>
              </a:xfrm>
              <a:custGeom>
                <a:avLst/>
                <a:gdLst/>
                <a:ahLst/>
                <a:cxnLst/>
                <a:rect l="l" t="t" r="r" b="b"/>
                <a:pathLst>
                  <a:path w="57676" h="244" extrusionOk="0">
                    <a:moveTo>
                      <a:pt x="426" y="0"/>
                    </a:moveTo>
                    <a:cubicBezTo>
                      <a:pt x="304" y="61"/>
                      <a:pt x="183" y="183"/>
                      <a:pt x="0" y="243"/>
                    </a:cubicBezTo>
                    <a:lnTo>
                      <a:pt x="57189" y="243"/>
                    </a:lnTo>
                    <a:cubicBezTo>
                      <a:pt x="57310" y="183"/>
                      <a:pt x="57493" y="61"/>
                      <a:pt x="57675" y="0"/>
                    </a:cubicBez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96" name="Google Shape;4896;p32"/>
              <p:cNvSpPr/>
              <p:nvPr/>
            </p:nvSpPr>
            <p:spPr>
              <a:xfrm>
                <a:off x="2426101" y="8324482"/>
                <a:ext cx="161239" cy="3499"/>
              </a:xfrm>
              <a:custGeom>
                <a:avLst/>
                <a:gdLst/>
                <a:ahLst/>
                <a:cxnLst/>
                <a:rect l="l" t="t" r="r" b="b"/>
                <a:pathLst>
                  <a:path w="11244" h="244" extrusionOk="0">
                    <a:moveTo>
                      <a:pt x="0" y="0"/>
                    </a:moveTo>
                    <a:cubicBezTo>
                      <a:pt x="304" y="61"/>
                      <a:pt x="669" y="183"/>
                      <a:pt x="1033" y="243"/>
                    </a:cubicBezTo>
                    <a:lnTo>
                      <a:pt x="10392" y="243"/>
                    </a:lnTo>
                    <a:cubicBezTo>
                      <a:pt x="10575" y="183"/>
                      <a:pt x="10696" y="183"/>
                      <a:pt x="10879" y="122"/>
                    </a:cubicBezTo>
                    <a:cubicBezTo>
                      <a:pt x="11000" y="61"/>
                      <a:pt x="11122" y="0"/>
                      <a:pt x="11243" y="0"/>
                    </a:cubicBez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97" name="Google Shape;4897;p32"/>
              <p:cNvSpPr/>
              <p:nvPr/>
            </p:nvSpPr>
            <p:spPr>
              <a:xfrm>
                <a:off x="2703236" y="8324482"/>
                <a:ext cx="329433" cy="3499"/>
              </a:xfrm>
              <a:custGeom>
                <a:avLst/>
                <a:gdLst/>
                <a:ahLst/>
                <a:cxnLst/>
                <a:rect l="l" t="t" r="r" b="b"/>
                <a:pathLst>
                  <a:path w="22973" h="244" extrusionOk="0">
                    <a:moveTo>
                      <a:pt x="0" y="0"/>
                    </a:moveTo>
                    <a:cubicBezTo>
                      <a:pt x="183" y="122"/>
                      <a:pt x="365" y="183"/>
                      <a:pt x="486" y="243"/>
                    </a:cubicBezTo>
                    <a:lnTo>
                      <a:pt x="22365" y="243"/>
                    </a:lnTo>
                    <a:cubicBezTo>
                      <a:pt x="22548" y="183"/>
                      <a:pt x="22791" y="61"/>
                      <a:pt x="22973" y="0"/>
                    </a:cubicBez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98" name="Google Shape;4898;p32"/>
              <p:cNvSpPr/>
              <p:nvPr/>
            </p:nvSpPr>
            <p:spPr>
              <a:xfrm>
                <a:off x="3134626" y="8324482"/>
                <a:ext cx="365168" cy="3499"/>
              </a:xfrm>
              <a:custGeom>
                <a:avLst/>
                <a:gdLst/>
                <a:ahLst/>
                <a:cxnLst/>
                <a:rect l="l" t="t" r="r" b="b"/>
                <a:pathLst>
                  <a:path w="25465" h="244" extrusionOk="0">
                    <a:moveTo>
                      <a:pt x="1" y="0"/>
                    </a:moveTo>
                    <a:cubicBezTo>
                      <a:pt x="244" y="61"/>
                      <a:pt x="548" y="183"/>
                      <a:pt x="791" y="243"/>
                    </a:cubicBezTo>
                    <a:lnTo>
                      <a:pt x="25040" y="243"/>
                    </a:lnTo>
                    <a:cubicBezTo>
                      <a:pt x="25161" y="183"/>
                      <a:pt x="25343" y="61"/>
                      <a:pt x="25465" y="0"/>
                    </a:cubicBez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99" name="Google Shape;4899;p32"/>
              <p:cNvSpPr/>
              <p:nvPr/>
            </p:nvSpPr>
            <p:spPr>
              <a:xfrm>
                <a:off x="916658" y="8477862"/>
                <a:ext cx="264946" cy="4374"/>
              </a:xfrm>
              <a:custGeom>
                <a:avLst/>
                <a:gdLst/>
                <a:ahLst/>
                <a:cxnLst/>
                <a:rect l="l" t="t" r="r" b="b"/>
                <a:pathLst>
                  <a:path w="18476" h="305" extrusionOk="0">
                    <a:moveTo>
                      <a:pt x="0" y="1"/>
                    </a:moveTo>
                    <a:lnTo>
                      <a:pt x="0" y="305"/>
                    </a:lnTo>
                    <a:lnTo>
                      <a:pt x="14464" y="305"/>
                    </a:lnTo>
                    <a:cubicBezTo>
                      <a:pt x="15801" y="183"/>
                      <a:pt x="17138" y="61"/>
                      <a:pt x="18475" y="1"/>
                    </a:cubicBez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00" name="Google Shape;4900;p32"/>
              <p:cNvSpPr/>
              <p:nvPr/>
            </p:nvSpPr>
            <p:spPr>
              <a:xfrm>
                <a:off x="1235623" y="7861715"/>
                <a:ext cx="3285581" cy="4374"/>
              </a:xfrm>
              <a:custGeom>
                <a:avLst/>
                <a:gdLst/>
                <a:ahLst/>
                <a:cxnLst/>
                <a:rect l="l" t="t" r="r" b="b"/>
                <a:pathLst>
                  <a:path w="229120" h="305" extrusionOk="0">
                    <a:moveTo>
                      <a:pt x="122" y="0"/>
                    </a:moveTo>
                    <a:cubicBezTo>
                      <a:pt x="61" y="122"/>
                      <a:pt x="0" y="183"/>
                      <a:pt x="0" y="304"/>
                    </a:cubicBezTo>
                    <a:lnTo>
                      <a:pt x="228998" y="304"/>
                    </a:lnTo>
                    <a:cubicBezTo>
                      <a:pt x="229059" y="183"/>
                      <a:pt x="229059" y="122"/>
                      <a:pt x="229119" y="0"/>
                    </a:cubicBez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01" name="Google Shape;4901;p32"/>
              <p:cNvSpPr/>
              <p:nvPr/>
            </p:nvSpPr>
            <p:spPr>
              <a:xfrm>
                <a:off x="916658" y="7707460"/>
                <a:ext cx="3635921" cy="4359"/>
              </a:xfrm>
              <a:custGeom>
                <a:avLst/>
                <a:gdLst/>
                <a:ahLst/>
                <a:cxnLst/>
                <a:rect l="l" t="t" r="r" b="b"/>
                <a:pathLst>
                  <a:path w="253551" h="304" extrusionOk="0">
                    <a:moveTo>
                      <a:pt x="0" y="0"/>
                    </a:moveTo>
                    <a:lnTo>
                      <a:pt x="0" y="304"/>
                    </a:lnTo>
                    <a:lnTo>
                      <a:pt x="253550" y="304"/>
                    </a:lnTo>
                    <a:lnTo>
                      <a:pt x="253550" y="243"/>
                    </a:lnTo>
                    <a:cubicBezTo>
                      <a:pt x="253550" y="182"/>
                      <a:pt x="253550" y="122"/>
                      <a:pt x="253550" y="0"/>
                    </a:cubicBez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02" name="Google Shape;4902;p32"/>
              <p:cNvSpPr/>
              <p:nvPr/>
            </p:nvSpPr>
            <p:spPr>
              <a:xfrm>
                <a:off x="916658" y="7554065"/>
                <a:ext cx="3640281" cy="3499"/>
              </a:xfrm>
              <a:custGeom>
                <a:avLst/>
                <a:gdLst/>
                <a:ahLst/>
                <a:cxnLst/>
                <a:rect l="l" t="t" r="r" b="b"/>
                <a:pathLst>
                  <a:path w="253855" h="244" extrusionOk="0">
                    <a:moveTo>
                      <a:pt x="0" y="1"/>
                    </a:moveTo>
                    <a:lnTo>
                      <a:pt x="0" y="244"/>
                    </a:lnTo>
                    <a:lnTo>
                      <a:pt x="253854" y="244"/>
                    </a:lnTo>
                    <a:cubicBezTo>
                      <a:pt x="253854" y="183"/>
                      <a:pt x="253854" y="62"/>
                      <a:pt x="253854" y="1"/>
                    </a:cubicBez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03" name="Google Shape;4903;p32"/>
              <p:cNvSpPr/>
              <p:nvPr/>
            </p:nvSpPr>
            <p:spPr>
              <a:xfrm>
                <a:off x="1244341" y="7399810"/>
                <a:ext cx="3283831" cy="3499"/>
              </a:xfrm>
              <a:custGeom>
                <a:avLst/>
                <a:gdLst/>
                <a:ahLst/>
                <a:cxnLst/>
                <a:rect l="l" t="t" r="r" b="b"/>
                <a:pathLst>
                  <a:path w="228998" h="244" extrusionOk="0">
                    <a:moveTo>
                      <a:pt x="0" y="1"/>
                    </a:moveTo>
                    <a:cubicBezTo>
                      <a:pt x="0" y="62"/>
                      <a:pt x="0" y="183"/>
                      <a:pt x="0" y="244"/>
                    </a:cubicBezTo>
                    <a:lnTo>
                      <a:pt x="228998" y="244"/>
                    </a:lnTo>
                    <a:cubicBezTo>
                      <a:pt x="228998" y="183"/>
                      <a:pt x="228998" y="62"/>
                      <a:pt x="228998" y="1"/>
                    </a:cubicBez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04" name="Google Shape;4904;p32"/>
              <p:cNvSpPr/>
              <p:nvPr/>
            </p:nvSpPr>
            <p:spPr>
              <a:xfrm>
                <a:off x="916658" y="7245554"/>
                <a:ext cx="3595827" cy="3499"/>
              </a:xfrm>
              <a:custGeom>
                <a:avLst/>
                <a:gdLst/>
                <a:ahLst/>
                <a:cxnLst/>
                <a:rect l="l" t="t" r="r" b="b"/>
                <a:pathLst>
                  <a:path w="250755" h="244" extrusionOk="0">
                    <a:moveTo>
                      <a:pt x="0" y="1"/>
                    </a:moveTo>
                    <a:lnTo>
                      <a:pt x="0" y="244"/>
                    </a:lnTo>
                    <a:lnTo>
                      <a:pt x="250694" y="244"/>
                    </a:lnTo>
                    <a:cubicBezTo>
                      <a:pt x="250694" y="183"/>
                      <a:pt x="250694" y="122"/>
                      <a:pt x="250755" y="1"/>
                    </a:cubicBez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05" name="Google Shape;4905;p32"/>
              <p:cNvSpPr/>
              <p:nvPr/>
            </p:nvSpPr>
            <p:spPr>
              <a:xfrm>
                <a:off x="916658" y="7091299"/>
                <a:ext cx="3617624" cy="4374"/>
              </a:xfrm>
              <a:custGeom>
                <a:avLst/>
                <a:gdLst/>
                <a:ahLst/>
                <a:cxnLst/>
                <a:rect l="l" t="t" r="r" b="b"/>
                <a:pathLst>
                  <a:path w="252275" h="305" extrusionOk="0">
                    <a:moveTo>
                      <a:pt x="0" y="1"/>
                    </a:moveTo>
                    <a:lnTo>
                      <a:pt x="0" y="305"/>
                    </a:lnTo>
                    <a:lnTo>
                      <a:pt x="252274" y="305"/>
                    </a:lnTo>
                    <a:cubicBezTo>
                      <a:pt x="252274" y="183"/>
                      <a:pt x="252274" y="122"/>
                      <a:pt x="252274" y="1"/>
                    </a:cubicBez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06" name="Google Shape;4906;p32"/>
              <p:cNvSpPr/>
              <p:nvPr/>
            </p:nvSpPr>
            <p:spPr>
              <a:xfrm>
                <a:off x="1239107" y="6937918"/>
                <a:ext cx="3343099" cy="3499"/>
              </a:xfrm>
              <a:custGeom>
                <a:avLst/>
                <a:gdLst/>
                <a:ahLst/>
                <a:cxnLst/>
                <a:rect l="l" t="t" r="r" b="b"/>
                <a:pathLst>
                  <a:path w="233131" h="244" extrusionOk="0">
                    <a:moveTo>
                      <a:pt x="0" y="0"/>
                    </a:moveTo>
                    <a:cubicBezTo>
                      <a:pt x="61" y="61"/>
                      <a:pt x="61" y="122"/>
                      <a:pt x="122" y="243"/>
                    </a:cubicBezTo>
                    <a:lnTo>
                      <a:pt x="233009" y="243"/>
                    </a:lnTo>
                    <a:cubicBezTo>
                      <a:pt x="233070" y="122"/>
                      <a:pt x="233070" y="61"/>
                      <a:pt x="233131" y="0"/>
                    </a:cubicBez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07" name="Google Shape;4907;p32"/>
              <p:cNvSpPr/>
              <p:nvPr/>
            </p:nvSpPr>
            <p:spPr>
              <a:xfrm>
                <a:off x="916658" y="6783663"/>
                <a:ext cx="3687330" cy="3499"/>
              </a:xfrm>
              <a:custGeom>
                <a:avLst/>
                <a:gdLst/>
                <a:ahLst/>
                <a:cxnLst/>
                <a:rect l="l" t="t" r="r" b="b"/>
                <a:pathLst>
                  <a:path w="257136" h="244" extrusionOk="0">
                    <a:moveTo>
                      <a:pt x="0" y="0"/>
                    </a:moveTo>
                    <a:lnTo>
                      <a:pt x="0" y="243"/>
                    </a:lnTo>
                    <a:lnTo>
                      <a:pt x="257075" y="243"/>
                    </a:lnTo>
                    <a:cubicBezTo>
                      <a:pt x="257075" y="122"/>
                      <a:pt x="257136" y="61"/>
                      <a:pt x="257136" y="0"/>
                    </a:cubicBez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08" name="Google Shape;4908;p32"/>
              <p:cNvSpPr/>
              <p:nvPr/>
            </p:nvSpPr>
            <p:spPr>
              <a:xfrm>
                <a:off x="916658" y="6629407"/>
                <a:ext cx="3759676" cy="3499"/>
              </a:xfrm>
              <a:custGeom>
                <a:avLst/>
                <a:gdLst/>
                <a:ahLst/>
                <a:cxnLst/>
                <a:rect l="l" t="t" r="r" b="b"/>
                <a:pathLst>
                  <a:path w="262181" h="244" extrusionOk="0">
                    <a:moveTo>
                      <a:pt x="0" y="0"/>
                    </a:moveTo>
                    <a:lnTo>
                      <a:pt x="0" y="243"/>
                    </a:lnTo>
                    <a:lnTo>
                      <a:pt x="262180" y="243"/>
                    </a:lnTo>
                    <a:lnTo>
                      <a:pt x="262180"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09" name="Google Shape;4909;p32"/>
              <p:cNvSpPr/>
              <p:nvPr/>
            </p:nvSpPr>
            <p:spPr>
              <a:xfrm>
                <a:off x="916658" y="6475152"/>
                <a:ext cx="195225" cy="3499"/>
              </a:xfrm>
              <a:custGeom>
                <a:avLst/>
                <a:gdLst/>
                <a:ahLst/>
                <a:cxnLst/>
                <a:rect l="l" t="t" r="r" b="b"/>
                <a:pathLst>
                  <a:path w="13614" h="244" extrusionOk="0">
                    <a:moveTo>
                      <a:pt x="0" y="0"/>
                    </a:moveTo>
                    <a:lnTo>
                      <a:pt x="0" y="243"/>
                    </a:lnTo>
                    <a:lnTo>
                      <a:pt x="13310" y="243"/>
                    </a:lnTo>
                    <a:cubicBezTo>
                      <a:pt x="13370" y="182"/>
                      <a:pt x="13492" y="122"/>
                      <a:pt x="13613" y="0"/>
                    </a:cubicBez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10" name="Google Shape;4910;p32"/>
              <p:cNvSpPr/>
              <p:nvPr/>
            </p:nvSpPr>
            <p:spPr>
              <a:xfrm>
                <a:off x="1218185" y="6475152"/>
                <a:ext cx="3458148" cy="3499"/>
              </a:xfrm>
              <a:custGeom>
                <a:avLst/>
                <a:gdLst/>
                <a:ahLst/>
                <a:cxnLst/>
                <a:rect l="l" t="t" r="r" b="b"/>
                <a:pathLst>
                  <a:path w="241154" h="244" extrusionOk="0">
                    <a:moveTo>
                      <a:pt x="1" y="0"/>
                    </a:moveTo>
                    <a:cubicBezTo>
                      <a:pt x="62" y="61"/>
                      <a:pt x="183" y="182"/>
                      <a:pt x="244" y="243"/>
                    </a:cubicBezTo>
                    <a:lnTo>
                      <a:pt x="241153" y="243"/>
                    </a:lnTo>
                    <a:lnTo>
                      <a:pt x="241153"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11" name="Google Shape;4911;p32"/>
              <p:cNvSpPr/>
              <p:nvPr/>
            </p:nvSpPr>
            <p:spPr>
              <a:xfrm>
                <a:off x="916658" y="6320897"/>
                <a:ext cx="3759676" cy="4359"/>
              </a:xfrm>
              <a:custGeom>
                <a:avLst/>
                <a:gdLst/>
                <a:ahLst/>
                <a:cxnLst/>
                <a:rect l="l" t="t" r="r" b="b"/>
                <a:pathLst>
                  <a:path w="262181" h="304" extrusionOk="0">
                    <a:moveTo>
                      <a:pt x="0" y="0"/>
                    </a:moveTo>
                    <a:lnTo>
                      <a:pt x="0" y="304"/>
                    </a:lnTo>
                    <a:lnTo>
                      <a:pt x="262180" y="304"/>
                    </a:lnTo>
                    <a:lnTo>
                      <a:pt x="262180" y="0"/>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12" name="Google Shape;4912;p32"/>
              <p:cNvSpPr/>
              <p:nvPr/>
            </p:nvSpPr>
            <p:spPr>
              <a:xfrm>
                <a:off x="916658" y="6166641"/>
                <a:ext cx="203943" cy="4359"/>
              </a:xfrm>
              <a:custGeom>
                <a:avLst/>
                <a:gdLst/>
                <a:ahLst/>
                <a:cxnLst/>
                <a:rect l="l" t="t" r="r" b="b"/>
                <a:pathLst>
                  <a:path w="14222" h="304" extrusionOk="0">
                    <a:moveTo>
                      <a:pt x="0" y="0"/>
                    </a:moveTo>
                    <a:lnTo>
                      <a:pt x="0" y="304"/>
                    </a:lnTo>
                    <a:lnTo>
                      <a:pt x="14221" y="304"/>
                    </a:lnTo>
                    <a:cubicBezTo>
                      <a:pt x="14100" y="243"/>
                      <a:pt x="13978" y="122"/>
                      <a:pt x="13857" y="0"/>
                    </a:cubicBez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13" name="Google Shape;4913;p32"/>
              <p:cNvSpPr/>
              <p:nvPr/>
            </p:nvSpPr>
            <p:spPr>
              <a:xfrm>
                <a:off x="1208606" y="6167502"/>
                <a:ext cx="3467727" cy="3499"/>
              </a:xfrm>
              <a:custGeom>
                <a:avLst/>
                <a:gdLst/>
                <a:ahLst/>
                <a:cxnLst/>
                <a:rect l="l" t="t" r="r" b="b"/>
                <a:pathLst>
                  <a:path w="241822" h="244" extrusionOk="0">
                    <a:moveTo>
                      <a:pt x="365" y="1"/>
                    </a:moveTo>
                    <a:cubicBezTo>
                      <a:pt x="243" y="62"/>
                      <a:pt x="122" y="183"/>
                      <a:pt x="0" y="244"/>
                    </a:cubicBezTo>
                    <a:lnTo>
                      <a:pt x="241821" y="244"/>
                    </a:lnTo>
                    <a:lnTo>
                      <a:pt x="241821"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14" name="Google Shape;4914;p32"/>
              <p:cNvSpPr/>
              <p:nvPr/>
            </p:nvSpPr>
            <p:spPr>
              <a:xfrm>
                <a:off x="916658" y="6013246"/>
                <a:ext cx="3759676" cy="3499"/>
              </a:xfrm>
              <a:custGeom>
                <a:avLst/>
                <a:gdLst/>
                <a:ahLst/>
                <a:cxnLst/>
                <a:rect l="l" t="t" r="r" b="b"/>
                <a:pathLst>
                  <a:path w="262181" h="244" extrusionOk="0">
                    <a:moveTo>
                      <a:pt x="0" y="1"/>
                    </a:moveTo>
                    <a:lnTo>
                      <a:pt x="0" y="244"/>
                    </a:lnTo>
                    <a:lnTo>
                      <a:pt x="262180" y="244"/>
                    </a:lnTo>
                    <a:lnTo>
                      <a:pt x="262180"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15" name="Google Shape;4915;p32"/>
              <p:cNvSpPr/>
              <p:nvPr/>
            </p:nvSpPr>
            <p:spPr>
              <a:xfrm>
                <a:off x="916658" y="5858991"/>
                <a:ext cx="3759676" cy="3499"/>
              </a:xfrm>
              <a:custGeom>
                <a:avLst/>
                <a:gdLst/>
                <a:ahLst/>
                <a:cxnLst/>
                <a:rect l="l" t="t" r="r" b="b"/>
                <a:pathLst>
                  <a:path w="262181" h="244" extrusionOk="0">
                    <a:moveTo>
                      <a:pt x="0" y="1"/>
                    </a:moveTo>
                    <a:lnTo>
                      <a:pt x="0" y="244"/>
                    </a:lnTo>
                    <a:lnTo>
                      <a:pt x="262180" y="244"/>
                    </a:lnTo>
                    <a:lnTo>
                      <a:pt x="262180"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16" name="Google Shape;4916;p32"/>
              <p:cNvSpPr/>
              <p:nvPr/>
            </p:nvSpPr>
            <p:spPr>
              <a:xfrm>
                <a:off x="916658" y="5704736"/>
                <a:ext cx="3759676" cy="4374"/>
              </a:xfrm>
              <a:custGeom>
                <a:avLst/>
                <a:gdLst/>
                <a:ahLst/>
                <a:cxnLst/>
                <a:rect l="l" t="t" r="r" b="b"/>
                <a:pathLst>
                  <a:path w="262181" h="305" extrusionOk="0">
                    <a:moveTo>
                      <a:pt x="0" y="1"/>
                    </a:moveTo>
                    <a:lnTo>
                      <a:pt x="0" y="305"/>
                    </a:lnTo>
                    <a:lnTo>
                      <a:pt x="262180" y="305"/>
                    </a:lnTo>
                    <a:lnTo>
                      <a:pt x="262180" y="1"/>
                    </a:ln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sp>
        <p:nvSpPr>
          <p:cNvPr id="4917" name="Google Shape;4917;p32"/>
          <p:cNvSpPr/>
          <p:nvPr/>
        </p:nvSpPr>
        <p:spPr>
          <a:xfrm rot="-4574166">
            <a:off x="8449832" y="3865868"/>
            <a:ext cx="765378" cy="241788"/>
          </a:xfrm>
          <a:prstGeom prst="rect">
            <a:avLst/>
          </a:pr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pic>
        <p:nvPicPr>
          <p:cNvPr id="2" name="Picture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03804" y="1829712"/>
            <a:ext cx="3449563" cy="2462232"/>
          </a:xfrm>
          <a:prstGeom prst="rect">
            <a:avLst/>
          </a:prstGeom>
        </p:spPr>
      </p:pic>
    </p:spTree>
    <p:extLst>
      <p:ext uri="{BB962C8B-B14F-4D97-AF65-F5344CB8AC3E}">
        <p14:creationId xmlns:p14="http://schemas.microsoft.com/office/powerpoint/2010/main" val="3497414930"/>
      </p:ext>
    </p:extLst>
  </p:cSld>
  <p:clrMapOvr>
    <a:masterClrMapping/>
  </p:clrMapOvr>
  <p:transition spd="slow">
    <p:push dir="u"/>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4398"/>
        <p:cNvGrpSpPr/>
        <p:nvPr/>
      </p:nvGrpSpPr>
      <p:grpSpPr>
        <a:xfrm>
          <a:off x="0" y="0"/>
          <a:ext cx="0" cy="0"/>
          <a:chOff x="0" y="0"/>
          <a:chExt cx="0" cy="0"/>
        </a:xfrm>
      </p:grpSpPr>
      <p:sp>
        <p:nvSpPr>
          <p:cNvPr id="4399" name="Google Shape;4399;p30"/>
          <p:cNvSpPr txBox="1">
            <a:spLocks noGrp="1"/>
          </p:cNvSpPr>
          <p:nvPr>
            <p:ph type="title"/>
          </p:nvPr>
        </p:nvSpPr>
        <p:spPr>
          <a:xfrm>
            <a:off x="722375" y="539500"/>
            <a:ext cx="7699200" cy="5727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en" dirty="0"/>
              <a:t>Risiko Berdiri Sendiri</a:t>
            </a:r>
            <a:endParaRPr dirty="0"/>
          </a:p>
        </p:txBody>
      </p:sp>
      <p:sp>
        <p:nvSpPr>
          <p:cNvPr id="4400" name="Google Shape;4400;p30"/>
          <p:cNvSpPr txBox="1"/>
          <p:nvPr/>
        </p:nvSpPr>
        <p:spPr>
          <a:xfrm>
            <a:off x="722375" y="1491791"/>
            <a:ext cx="7704000" cy="2978610"/>
          </a:xfrm>
          <a:prstGeom prst="rect">
            <a:avLst/>
          </a:prstGeom>
          <a:noFill/>
          <a:ln>
            <a:noFill/>
          </a:ln>
        </p:spPr>
        <p:txBody>
          <a:bodyPr spcFirstLastPara="1" wrap="square" lIns="91425" tIns="91425" rIns="0" bIns="91425" anchor="t" anchorCtr="0">
            <a:noAutofit/>
          </a:bodyPr>
          <a:lstStyle/>
          <a:p>
            <a:pPr lvl="0" algn="just" rtl="0">
              <a:spcBef>
                <a:spcPts val="0"/>
              </a:spcBef>
              <a:spcAft>
                <a:spcPts val="0"/>
              </a:spcAft>
            </a:pPr>
            <a:r>
              <a:rPr lang="en-US" sz="1600" dirty="0" err="1">
                <a:solidFill>
                  <a:schemeClr val="dk1"/>
                </a:solidFill>
                <a:latin typeface="Nunito"/>
                <a:ea typeface="Nunito"/>
                <a:cs typeface="Nunito"/>
                <a:sym typeface="Nunito"/>
              </a:rPr>
              <a:t>Risiko</a:t>
            </a:r>
            <a:r>
              <a:rPr lang="en-US" sz="1600" dirty="0">
                <a:solidFill>
                  <a:schemeClr val="dk1"/>
                </a:solidFill>
                <a:latin typeface="Nunito"/>
                <a:ea typeface="Nunito"/>
                <a:cs typeface="Nunito"/>
                <a:sym typeface="Nunito"/>
              </a:rPr>
              <a:t> </a:t>
            </a:r>
            <a:r>
              <a:rPr lang="en-US" sz="1600" dirty="0" err="1">
                <a:solidFill>
                  <a:schemeClr val="dk1"/>
                </a:solidFill>
                <a:latin typeface="Nunito"/>
                <a:ea typeface="Nunito"/>
                <a:cs typeface="Nunito"/>
                <a:sym typeface="Nunito"/>
              </a:rPr>
              <a:t>berdiri</a:t>
            </a:r>
            <a:r>
              <a:rPr lang="en-US" sz="1600" dirty="0">
                <a:solidFill>
                  <a:schemeClr val="dk1"/>
                </a:solidFill>
                <a:latin typeface="Nunito"/>
                <a:ea typeface="Nunito"/>
                <a:cs typeface="Nunito"/>
                <a:sym typeface="Nunito"/>
              </a:rPr>
              <a:t> </a:t>
            </a:r>
            <a:r>
              <a:rPr lang="en-US" sz="1600" dirty="0" err="1">
                <a:solidFill>
                  <a:schemeClr val="dk1"/>
                </a:solidFill>
                <a:latin typeface="Nunito"/>
                <a:ea typeface="Nunito"/>
                <a:cs typeface="Nunito"/>
                <a:sym typeface="Nunito"/>
              </a:rPr>
              <a:t>sendiri</a:t>
            </a:r>
            <a:r>
              <a:rPr lang="en-US" sz="1600" dirty="0">
                <a:solidFill>
                  <a:schemeClr val="dk1"/>
                </a:solidFill>
                <a:latin typeface="Nunito"/>
                <a:ea typeface="Nunito"/>
                <a:cs typeface="Nunito"/>
                <a:sym typeface="Nunito"/>
              </a:rPr>
              <a:t> </a:t>
            </a:r>
            <a:r>
              <a:rPr lang="en-US" sz="1600" dirty="0" err="1">
                <a:solidFill>
                  <a:schemeClr val="dk1"/>
                </a:solidFill>
                <a:latin typeface="Nunito"/>
                <a:ea typeface="Nunito"/>
                <a:cs typeface="Nunito"/>
                <a:sym typeface="Nunito"/>
              </a:rPr>
              <a:t>suatu</a:t>
            </a:r>
            <a:r>
              <a:rPr lang="en-US" sz="1600" dirty="0">
                <a:solidFill>
                  <a:schemeClr val="dk1"/>
                </a:solidFill>
                <a:latin typeface="Nunito"/>
                <a:ea typeface="Nunito"/>
                <a:cs typeface="Nunito"/>
                <a:sym typeface="Nunito"/>
              </a:rPr>
              <a:t> </a:t>
            </a:r>
            <a:r>
              <a:rPr lang="en-US" sz="1600" dirty="0" err="1">
                <a:solidFill>
                  <a:schemeClr val="dk1"/>
                </a:solidFill>
                <a:latin typeface="Nunito"/>
                <a:ea typeface="Nunito"/>
                <a:cs typeface="Nunito"/>
                <a:sym typeface="Nunito"/>
              </a:rPr>
              <a:t>aset</a:t>
            </a:r>
            <a:r>
              <a:rPr lang="en-US" sz="1600" dirty="0">
                <a:solidFill>
                  <a:schemeClr val="dk1"/>
                </a:solidFill>
                <a:latin typeface="Nunito"/>
                <a:ea typeface="Nunito"/>
                <a:cs typeface="Nunito"/>
                <a:sym typeface="Nunito"/>
              </a:rPr>
              <a:t> </a:t>
            </a:r>
            <a:r>
              <a:rPr lang="en-US" sz="1600" dirty="0" err="1">
                <a:solidFill>
                  <a:schemeClr val="dk1"/>
                </a:solidFill>
                <a:latin typeface="Nunito"/>
                <a:ea typeface="Nunito"/>
                <a:cs typeface="Nunito"/>
                <a:sym typeface="Nunito"/>
              </a:rPr>
              <a:t>merupakan</a:t>
            </a:r>
            <a:r>
              <a:rPr lang="en-US" sz="1600" dirty="0">
                <a:solidFill>
                  <a:schemeClr val="dk1"/>
                </a:solidFill>
                <a:latin typeface="Nunito"/>
                <a:ea typeface="Nunito"/>
                <a:cs typeface="Nunito"/>
                <a:sym typeface="Nunito"/>
              </a:rPr>
              <a:t> </a:t>
            </a:r>
            <a:r>
              <a:rPr lang="en-US" sz="1600" dirty="0" err="1">
                <a:solidFill>
                  <a:schemeClr val="dk1"/>
                </a:solidFill>
                <a:latin typeface="Nunito"/>
                <a:ea typeface="Nunito"/>
                <a:cs typeface="Nunito"/>
                <a:sym typeface="Nunito"/>
              </a:rPr>
              <a:t>risiko</a:t>
            </a:r>
            <a:r>
              <a:rPr lang="en-US" sz="1600" dirty="0">
                <a:solidFill>
                  <a:schemeClr val="dk1"/>
                </a:solidFill>
                <a:latin typeface="Nunito"/>
                <a:ea typeface="Nunito"/>
                <a:cs typeface="Nunito"/>
                <a:sym typeface="Nunito"/>
              </a:rPr>
              <a:t> yang </a:t>
            </a:r>
            <a:r>
              <a:rPr lang="en-US" sz="1600" dirty="0" err="1">
                <a:solidFill>
                  <a:schemeClr val="dk1"/>
                </a:solidFill>
                <a:latin typeface="Nunito"/>
                <a:ea typeface="Nunito"/>
                <a:cs typeface="Nunito"/>
                <a:sym typeface="Nunito"/>
              </a:rPr>
              <a:t>akan</a:t>
            </a:r>
            <a:r>
              <a:rPr lang="en-US" sz="1600" dirty="0">
                <a:solidFill>
                  <a:schemeClr val="dk1"/>
                </a:solidFill>
                <a:latin typeface="Nunito"/>
                <a:ea typeface="Nunito"/>
                <a:cs typeface="Nunito"/>
                <a:sym typeface="Nunito"/>
              </a:rPr>
              <a:t> </a:t>
            </a:r>
            <a:r>
              <a:rPr lang="en-US" sz="1600" dirty="0" err="1">
                <a:solidFill>
                  <a:schemeClr val="dk1"/>
                </a:solidFill>
                <a:latin typeface="Nunito"/>
                <a:ea typeface="Nunito"/>
                <a:cs typeface="Nunito"/>
                <a:sym typeface="Nunito"/>
              </a:rPr>
              <a:t>dihadapi</a:t>
            </a:r>
            <a:r>
              <a:rPr lang="en-US" sz="1600" dirty="0">
                <a:solidFill>
                  <a:schemeClr val="dk1"/>
                </a:solidFill>
                <a:latin typeface="Nunito"/>
                <a:ea typeface="Nunito"/>
                <a:cs typeface="Nunito"/>
                <a:sym typeface="Nunito"/>
              </a:rPr>
              <a:t> </a:t>
            </a:r>
            <a:r>
              <a:rPr lang="en-US" sz="1600" dirty="0" err="1">
                <a:solidFill>
                  <a:schemeClr val="dk1"/>
                </a:solidFill>
                <a:latin typeface="Nunito"/>
                <a:ea typeface="Nunito"/>
                <a:cs typeface="Nunito"/>
                <a:sym typeface="Nunito"/>
              </a:rPr>
              <a:t>oleh</a:t>
            </a:r>
            <a:r>
              <a:rPr lang="en-US" sz="1600" dirty="0">
                <a:solidFill>
                  <a:schemeClr val="dk1"/>
                </a:solidFill>
                <a:latin typeface="Nunito"/>
                <a:ea typeface="Nunito"/>
                <a:cs typeface="Nunito"/>
                <a:sym typeface="Nunito"/>
              </a:rPr>
              <a:t> investor </a:t>
            </a:r>
            <a:r>
              <a:rPr lang="en-US" sz="1600" dirty="0" err="1">
                <a:solidFill>
                  <a:schemeClr val="dk1"/>
                </a:solidFill>
                <a:latin typeface="Nunito"/>
                <a:ea typeface="Nunito"/>
                <a:cs typeface="Nunito"/>
                <a:sym typeface="Nunito"/>
              </a:rPr>
              <a:t>jika</a:t>
            </a:r>
            <a:r>
              <a:rPr lang="en-US" sz="1600" dirty="0">
                <a:solidFill>
                  <a:schemeClr val="dk1"/>
                </a:solidFill>
                <a:latin typeface="Nunito"/>
                <a:ea typeface="Nunito"/>
                <a:cs typeface="Nunito"/>
                <a:sym typeface="Nunito"/>
              </a:rPr>
              <a:t> </a:t>
            </a:r>
            <a:r>
              <a:rPr lang="en-US" sz="1600" dirty="0" err="1">
                <a:solidFill>
                  <a:schemeClr val="dk1"/>
                </a:solidFill>
                <a:latin typeface="Nunito"/>
                <a:ea typeface="Nunito"/>
                <a:cs typeface="Nunito"/>
                <a:sym typeface="Nunito"/>
              </a:rPr>
              <a:t>ia</a:t>
            </a:r>
            <a:r>
              <a:rPr lang="en-US" sz="1600" dirty="0">
                <a:solidFill>
                  <a:schemeClr val="dk1"/>
                </a:solidFill>
                <a:latin typeface="Nunito"/>
                <a:ea typeface="Nunito"/>
                <a:cs typeface="Nunito"/>
                <a:sym typeface="Nunito"/>
              </a:rPr>
              <a:t> </a:t>
            </a:r>
            <a:r>
              <a:rPr lang="en-US" sz="1600" dirty="0" err="1">
                <a:solidFill>
                  <a:schemeClr val="dk1"/>
                </a:solidFill>
                <a:latin typeface="Nunito"/>
                <a:ea typeface="Nunito"/>
                <a:cs typeface="Nunito"/>
                <a:sym typeface="Nunito"/>
              </a:rPr>
              <a:t>hanya</a:t>
            </a:r>
            <a:r>
              <a:rPr lang="en-US" sz="1600" dirty="0">
                <a:solidFill>
                  <a:schemeClr val="dk1"/>
                </a:solidFill>
                <a:latin typeface="Nunito"/>
                <a:ea typeface="Nunito"/>
                <a:cs typeface="Nunito"/>
                <a:sym typeface="Nunito"/>
              </a:rPr>
              <a:t> </a:t>
            </a:r>
            <a:r>
              <a:rPr lang="en-US" sz="1600" dirty="0" err="1">
                <a:solidFill>
                  <a:schemeClr val="dk1"/>
                </a:solidFill>
                <a:latin typeface="Nunito"/>
                <a:ea typeface="Nunito"/>
                <a:cs typeface="Nunito"/>
                <a:sym typeface="Nunito"/>
              </a:rPr>
              <a:t>memiliki</a:t>
            </a:r>
            <a:r>
              <a:rPr lang="en-US" sz="1600" dirty="0">
                <a:solidFill>
                  <a:schemeClr val="dk1"/>
                </a:solidFill>
                <a:latin typeface="Nunito"/>
                <a:ea typeface="Nunito"/>
                <a:cs typeface="Nunito"/>
                <a:sym typeface="Nunito"/>
              </a:rPr>
              <a:t> </a:t>
            </a:r>
            <a:r>
              <a:rPr lang="en-US" sz="1600" dirty="0" err="1">
                <a:solidFill>
                  <a:schemeClr val="dk1"/>
                </a:solidFill>
                <a:latin typeface="Nunito"/>
                <a:ea typeface="Nunito"/>
                <a:cs typeface="Nunito"/>
                <a:sym typeface="Nunito"/>
              </a:rPr>
              <a:t>satu</a:t>
            </a:r>
            <a:r>
              <a:rPr lang="en-US" sz="1600" dirty="0">
                <a:solidFill>
                  <a:schemeClr val="dk1"/>
                </a:solidFill>
                <a:latin typeface="Nunito"/>
                <a:ea typeface="Nunito"/>
                <a:cs typeface="Nunito"/>
                <a:sym typeface="Nunito"/>
              </a:rPr>
              <a:t> </a:t>
            </a:r>
            <a:r>
              <a:rPr lang="en-US" sz="1600" dirty="0" err="1">
                <a:solidFill>
                  <a:schemeClr val="dk1"/>
                </a:solidFill>
                <a:latin typeface="Nunito"/>
                <a:ea typeface="Nunito"/>
                <a:cs typeface="Nunito"/>
                <a:sym typeface="Nunito"/>
              </a:rPr>
              <a:t>aset</a:t>
            </a:r>
            <a:r>
              <a:rPr lang="en-US" sz="1600" dirty="0">
                <a:solidFill>
                  <a:schemeClr val="dk1"/>
                </a:solidFill>
                <a:latin typeface="Nunito"/>
                <a:ea typeface="Nunito"/>
                <a:cs typeface="Nunito"/>
                <a:sym typeface="Nunito"/>
              </a:rPr>
              <a:t> </a:t>
            </a:r>
            <a:r>
              <a:rPr lang="en-US" sz="1600" dirty="0" err="1">
                <a:solidFill>
                  <a:schemeClr val="dk1"/>
                </a:solidFill>
                <a:latin typeface="Nunito"/>
                <a:ea typeface="Nunito"/>
                <a:cs typeface="Nunito"/>
                <a:sym typeface="Nunito"/>
              </a:rPr>
              <a:t>tersebut</a:t>
            </a:r>
            <a:r>
              <a:rPr lang="en-US" sz="1600" dirty="0">
                <a:solidFill>
                  <a:schemeClr val="dk1"/>
                </a:solidFill>
                <a:latin typeface="Nunito"/>
                <a:ea typeface="Nunito"/>
                <a:cs typeface="Nunito"/>
                <a:sym typeface="Nunito"/>
              </a:rPr>
              <a:t>. </a:t>
            </a:r>
            <a:r>
              <a:rPr lang="en-US" sz="1600" dirty="0" err="1">
                <a:solidFill>
                  <a:schemeClr val="dk1"/>
                </a:solidFill>
                <a:latin typeface="Nunito"/>
                <a:ea typeface="Nunito"/>
                <a:cs typeface="Nunito"/>
                <a:sym typeface="Nunito"/>
              </a:rPr>
              <a:t>Sebagian</a:t>
            </a:r>
            <a:r>
              <a:rPr lang="en-US" sz="1600" dirty="0">
                <a:solidFill>
                  <a:schemeClr val="dk1"/>
                </a:solidFill>
                <a:latin typeface="Nunito"/>
                <a:ea typeface="Nunito"/>
                <a:cs typeface="Nunito"/>
                <a:sym typeface="Nunito"/>
              </a:rPr>
              <a:t> </a:t>
            </a:r>
            <a:r>
              <a:rPr lang="en-US" sz="1600" dirty="0" err="1">
                <a:solidFill>
                  <a:schemeClr val="dk1"/>
                </a:solidFill>
                <a:latin typeface="Nunito"/>
                <a:ea typeface="Nunito"/>
                <a:cs typeface="Nunito"/>
                <a:sym typeface="Nunito"/>
              </a:rPr>
              <a:t>besar</a:t>
            </a:r>
            <a:r>
              <a:rPr lang="en-US" sz="1600" dirty="0">
                <a:solidFill>
                  <a:schemeClr val="dk1"/>
                </a:solidFill>
                <a:latin typeface="Nunito"/>
                <a:ea typeface="Nunito"/>
                <a:cs typeface="Nunito"/>
                <a:sym typeface="Nunito"/>
              </a:rPr>
              <a:t> </a:t>
            </a:r>
            <a:r>
              <a:rPr lang="en-US" sz="1600" dirty="0" err="1">
                <a:solidFill>
                  <a:schemeClr val="dk1"/>
                </a:solidFill>
                <a:latin typeface="Nunito"/>
                <a:ea typeface="Nunito"/>
                <a:cs typeface="Nunito"/>
                <a:sym typeface="Nunito"/>
              </a:rPr>
              <a:t>aset</a:t>
            </a:r>
            <a:r>
              <a:rPr lang="en-US" sz="1600" dirty="0">
                <a:solidFill>
                  <a:schemeClr val="dk1"/>
                </a:solidFill>
                <a:latin typeface="Nunito"/>
                <a:ea typeface="Nunito"/>
                <a:cs typeface="Nunito"/>
                <a:sym typeface="Nunito"/>
              </a:rPr>
              <a:t> </a:t>
            </a:r>
            <a:r>
              <a:rPr lang="en-US" sz="1600" dirty="0" err="1">
                <a:solidFill>
                  <a:schemeClr val="dk1"/>
                </a:solidFill>
                <a:latin typeface="Nunito"/>
                <a:ea typeface="Nunito"/>
                <a:cs typeface="Nunito"/>
                <a:sym typeface="Nunito"/>
              </a:rPr>
              <a:t>keuangan</a:t>
            </a:r>
            <a:r>
              <a:rPr lang="en-US" sz="1600" dirty="0">
                <a:solidFill>
                  <a:schemeClr val="dk1"/>
                </a:solidFill>
                <a:latin typeface="Nunito"/>
                <a:ea typeface="Nunito"/>
                <a:cs typeface="Nunito"/>
                <a:sym typeface="Nunito"/>
              </a:rPr>
              <a:t>, </a:t>
            </a:r>
            <a:r>
              <a:rPr lang="en-US" sz="1600" dirty="0" err="1">
                <a:solidFill>
                  <a:schemeClr val="dk1"/>
                </a:solidFill>
                <a:latin typeface="Nunito"/>
                <a:ea typeface="Nunito"/>
                <a:cs typeface="Nunito"/>
                <a:sym typeface="Nunito"/>
              </a:rPr>
              <a:t>khususnya</a:t>
            </a:r>
            <a:r>
              <a:rPr lang="en-US" sz="1600" dirty="0">
                <a:solidFill>
                  <a:schemeClr val="dk1"/>
                </a:solidFill>
                <a:latin typeface="Nunito"/>
                <a:ea typeface="Nunito"/>
                <a:cs typeface="Nunito"/>
                <a:sym typeface="Nunito"/>
              </a:rPr>
              <a:t> </a:t>
            </a:r>
            <a:r>
              <a:rPr lang="en-US" sz="1600" dirty="0" err="1">
                <a:solidFill>
                  <a:schemeClr val="dk1"/>
                </a:solidFill>
                <a:latin typeface="Nunito"/>
                <a:ea typeface="Nunito"/>
                <a:cs typeface="Nunito"/>
                <a:sym typeface="Nunito"/>
              </a:rPr>
              <a:t>saham</a:t>
            </a:r>
            <a:r>
              <a:rPr lang="en-US" sz="1600" dirty="0">
                <a:solidFill>
                  <a:schemeClr val="dk1"/>
                </a:solidFill>
                <a:latin typeface="Nunito"/>
                <a:ea typeface="Nunito"/>
                <a:cs typeface="Nunito"/>
                <a:sym typeface="Nunito"/>
              </a:rPr>
              <a:t>, </a:t>
            </a:r>
            <a:r>
              <a:rPr lang="en-US" sz="1600" dirty="0" err="1">
                <a:solidFill>
                  <a:schemeClr val="dk1"/>
                </a:solidFill>
                <a:latin typeface="Nunito"/>
                <a:ea typeface="Nunito"/>
                <a:cs typeface="Nunito"/>
                <a:sym typeface="Nunito"/>
              </a:rPr>
              <a:t>akan</a:t>
            </a:r>
            <a:r>
              <a:rPr lang="en-US" sz="1600" dirty="0">
                <a:solidFill>
                  <a:schemeClr val="dk1"/>
                </a:solidFill>
                <a:latin typeface="Nunito"/>
                <a:ea typeface="Nunito"/>
                <a:cs typeface="Nunito"/>
                <a:sym typeface="Nunito"/>
              </a:rPr>
              <a:t> </a:t>
            </a:r>
            <a:r>
              <a:rPr lang="en-US" sz="1600" dirty="0" err="1">
                <a:solidFill>
                  <a:schemeClr val="dk1"/>
                </a:solidFill>
                <a:latin typeface="Nunito"/>
                <a:ea typeface="Nunito"/>
                <a:cs typeface="Nunito"/>
                <a:sym typeface="Nunito"/>
              </a:rPr>
              <a:t>dimiliki</a:t>
            </a:r>
            <a:r>
              <a:rPr lang="en-US" sz="1600" dirty="0">
                <a:solidFill>
                  <a:schemeClr val="dk1"/>
                </a:solidFill>
                <a:latin typeface="Nunito"/>
                <a:ea typeface="Nunito"/>
                <a:cs typeface="Nunito"/>
                <a:sym typeface="Nunito"/>
              </a:rPr>
              <a:t> </a:t>
            </a:r>
            <a:r>
              <a:rPr lang="en-US" sz="1600" dirty="0" err="1">
                <a:solidFill>
                  <a:schemeClr val="dk1"/>
                </a:solidFill>
                <a:latin typeface="Nunito"/>
                <a:ea typeface="Nunito"/>
                <a:cs typeface="Nunito"/>
                <a:sym typeface="Nunito"/>
              </a:rPr>
              <a:t>dalam</a:t>
            </a:r>
            <a:r>
              <a:rPr lang="en-US" sz="1600" dirty="0">
                <a:solidFill>
                  <a:schemeClr val="dk1"/>
                </a:solidFill>
                <a:latin typeface="Nunito"/>
                <a:ea typeface="Nunito"/>
                <a:cs typeface="Nunito"/>
                <a:sym typeface="Nunito"/>
              </a:rPr>
              <a:t> </a:t>
            </a:r>
            <a:r>
              <a:rPr lang="en-US" sz="1600" dirty="0" err="1">
                <a:solidFill>
                  <a:schemeClr val="dk1"/>
                </a:solidFill>
                <a:latin typeface="Nunito"/>
                <a:ea typeface="Nunito"/>
                <a:cs typeface="Nunito"/>
                <a:sym typeface="Nunito"/>
              </a:rPr>
              <a:t>bentuk</a:t>
            </a:r>
            <a:r>
              <a:rPr lang="en-US" sz="1600" dirty="0">
                <a:solidFill>
                  <a:schemeClr val="dk1"/>
                </a:solidFill>
                <a:latin typeface="Nunito"/>
                <a:ea typeface="Nunito"/>
                <a:cs typeface="Nunito"/>
                <a:sym typeface="Nunito"/>
              </a:rPr>
              <a:t> </a:t>
            </a:r>
            <a:r>
              <a:rPr lang="en-US" sz="1600" dirty="0" err="1">
                <a:solidFill>
                  <a:schemeClr val="dk1"/>
                </a:solidFill>
                <a:latin typeface="Nunito"/>
                <a:ea typeface="Nunito"/>
                <a:cs typeface="Nunito"/>
                <a:sym typeface="Nunito"/>
              </a:rPr>
              <a:t>portofolio</a:t>
            </a:r>
            <a:r>
              <a:rPr lang="en-US" sz="1600" dirty="0">
                <a:solidFill>
                  <a:schemeClr val="dk1"/>
                </a:solidFill>
                <a:latin typeface="Nunito"/>
                <a:ea typeface="Nunito"/>
                <a:cs typeface="Nunito"/>
                <a:sym typeface="Nunito"/>
              </a:rPr>
              <a:t>, </a:t>
            </a:r>
            <a:r>
              <a:rPr lang="en-US" sz="1600" dirty="0" err="1">
                <a:solidFill>
                  <a:schemeClr val="dk1"/>
                </a:solidFill>
                <a:latin typeface="Nunito"/>
                <a:ea typeface="Nunito"/>
                <a:cs typeface="Nunito"/>
                <a:sym typeface="Nunito"/>
              </a:rPr>
              <a:t>tetapi</a:t>
            </a:r>
            <a:r>
              <a:rPr lang="en-US" sz="1600" dirty="0">
                <a:solidFill>
                  <a:schemeClr val="dk1"/>
                </a:solidFill>
                <a:latin typeface="Nunito"/>
                <a:ea typeface="Nunito"/>
                <a:cs typeface="Nunito"/>
                <a:sym typeface="Nunito"/>
              </a:rPr>
              <a:t> </a:t>
            </a:r>
            <a:r>
              <a:rPr lang="en-US" sz="1600" dirty="0" err="1">
                <a:solidFill>
                  <a:schemeClr val="dk1"/>
                </a:solidFill>
                <a:latin typeface="Nunito"/>
                <a:ea typeface="Nunito"/>
                <a:cs typeface="Nunito"/>
                <a:sym typeface="Nunito"/>
              </a:rPr>
              <a:t>perlu</a:t>
            </a:r>
            <a:r>
              <a:rPr lang="en-US" sz="1600" dirty="0">
                <a:solidFill>
                  <a:schemeClr val="dk1"/>
                </a:solidFill>
                <a:latin typeface="Nunito"/>
                <a:ea typeface="Nunito"/>
                <a:cs typeface="Nunito"/>
                <a:sym typeface="Nunito"/>
              </a:rPr>
              <a:t> </a:t>
            </a:r>
            <a:r>
              <a:rPr lang="en-US" sz="1600" dirty="0" err="1">
                <a:solidFill>
                  <a:schemeClr val="dk1"/>
                </a:solidFill>
                <a:latin typeface="Nunito"/>
                <a:ea typeface="Nunito"/>
                <a:cs typeface="Nunito"/>
                <a:sym typeface="Nunito"/>
              </a:rPr>
              <a:t>memahami</a:t>
            </a:r>
            <a:r>
              <a:rPr lang="en-US" sz="1600" dirty="0">
                <a:solidFill>
                  <a:schemeClr val="dk1"/>
                </a:solidFill>
                <a:latin typeface="Nunito"/>
                <a:ea typeface="Nunito"/>
                <a:cs typeface="Nunito"/>
                <a:sym typeface="Nunito"/>
              </a:rPr>
              <a:t> </a:t>
            </a:r>
            <a:r>
              <a:rPr lang="en-US" sz="1600" dirty="0" err="1">
                <a:solidFill>
                  <a:schemeClr val="dk1"/>
                </a:solidFill>
                <a:latin typeface="Nunito"/>
                <a:ea typeface="Nunito"/>
                <a:cs typeface="Nunito"/>
                <a:sym typeface="Nunito"/>
              </a:rPr>
              <a:t>risiko</a:t>
            </a:r>
            <a:r>
              <a:rPr lang="en-US" sz="1600" dirty="0">
                <a:solidFill>
                  <a:schemeClr val="dk1"/>
                </a:solidFill>
                <a:latin typeface="Nunito"/>
                <a:ea typeface="Nunito"/>
                <a:cs typeface="Nunito"/>
                <a:sym typeface="Nunito"/>
              </a:rPr>
              <a:t> </a:t>
            </a:r>
            <a:r>
              <a:rPr lang="en-US" sz="1600" dirty="0" err="1">
                <a:solidFill>
                  <a:schemeClr val="dk1"/>
                </a:solidFill>
                <a:latin typeface="Nunito"/>
                <a:ea typeface="Nunito"/>
                <a:cs typeface="Nunito"/>
                <a:sym typeface="Nunito"/>
              </a:rPr>
              <a:t>berdiri</a:t>
            </a:r>
            <a:r>
              <a:rPr lang="en-US" sz="1600" dirty="0">
                <a:solidFill>
                  <a:schemeClr val="dk1"/>
                </a:solidFill>
                <a:latin typeface="Nunito"/>
                <a:ea typeface="Nunito"/>
                <a:cs typeface="Nunito"/>
                <a:sym typeface="Nunito"/>
              </a:rPr>
              <a:t> </a:t>
            </a:r>
            <a:r>
              <a:rPr lang="en-US" sz="1600" dirty="0" err="1">
                <a:solidFill>
                  <a:schemeClr val="dk1"/>
                </a:solidFill>
                <a:latin typeface="Nunito"/>
                <a:ea typeface="Nunito"/>
                <a:cs typeface="Nunito"/>
                <a:sym typeface="Nunito"/>
              </a:rPr>
              <a:t>sendiri</a:t>
            </a:r>
            <a:r>
              <a:rPr lang="en-US" sz="1600" dirty="0">
                <a:solidFill>
                  <a:schemeClr val="dk1"/>
                </a:solidFill>
                <a:latin typeface="Nunito"/>
                <a:ea typeface="Nunito"/>
                <a:cs typeface="Nunito"/>
                <a:sym typeface="Nunito"/>
              </a:rPr>
              <a:t> agar </a:t>
            </a:r>
            <a:r>
              <a:rPr lang="en-US" sz="1600" dirty="0" err="1">
                <a:solidFill>
                  <a:schemeClr val="dk1"/>
                </a:solidFill>
                <a:latin typeface="Nunito"/>
                <a:ea typeface="Nunito"/>
                <a:cs typeface="Nunito"/>
                <a:sym typeface="Nunito"/>
              </a:rPr>
              <a:t>dapat</a:t>
            </a:r>
            <a:r>
              <a:rPr lang="en-US" sz="1600" dirty="0">
                <a:solidFill>
                  <a:schemeClr val="dk1"/>
                </a:solidFill>
                <a:latin typeface="Nunito"/>
                <a:ea typeface="Nunito"/>
                <a:cs typeface="Nunito"/>
                <a:sym typeface="Nunito"/>
              </a:rPr>
              <a:t> </a:t>
            </a:r>
            <a:r>
              <a:rPr lang="en-US" sz="1600" dirty="0" err="1">
                <a:solidFill>
                  <a:schemeClr val="dk1"/>
                </a:solidFill>
                <a:latin typeface="Nunito"/>
                <a:ea typeface="Nunito"/>
                <a:cs typeface="Nunito"/>
                <a:sym typeface="Nunito"/>
              </a:rPr>
              <a:t>mehamai</a:t>
            </a:r>
            <a:r>
              <a:rPr lang="en-US" sz="1600" dirty="0">
                <a:solidFill>
                  <a:schemeClr val="dk1"/>
                </a:solidFill>
                <a:latin typeface="Nunito"/>
                <a:ea typeface="Nunito"/>
                <a:cs typeface="Nunito"/>
                <a:sym typeface="Nunito"/>
              </a:rPr>
              <a:t> </a:t>
            </a:r>
            <a:r>
              <a:rPr lang="en-US" sz="1600" dirty="0" err="1">
                <a:solidFill>
                  <a:schemeClr val="dk1"/>
                </a:solidFill>
                <a:latin typeface="Nunito"/>
                <a:ea typeface="Nunito"/>
                <a:cs typeface="Nunito"/>
                <a:sym typeface="Nunito"/>
              </a:rPr>
              <a:t>risiko</a:t>
            </a:r>
            <a:r>
              <a:rPr lang="en-US" sz="1600" dirty="0">
                <a:solidFill>
                  <a:schemeClr val="dk1"/>
                </a:solidFill>
                <a:latin typeface="Nunito"/>
                <a:ea typeface="Nunito"/>
                <a:cs typeface="Nunito"/>
                <a:sym typeface="Nunito"/>
              </a:rPr>
              <a:t> </a:t>
            </a:r>
            <a:r>
              <a:rPr lang="en-US" sz="1600" dirty="0" err="1">
                <a:solidFill>
                  <a:schemeClr val="dk1"/>
                </a:solidFill>
                <a:latin typeface="Nunito"/>
                <a:ea typeface="Nunito"/>
                <a:cs typeface="Nunito"/>
                <a:sym typeface="Nunito"/>
              </a:rPr>
              <a:t>dalam</a:t>
            </a:r>
            <a:r>
              <a:rPr lang="en-US" sz="1600" dirty="0">
                <a:solidFill>
                  <a:schemeClr val="dk1"/>
                </a:solidFill>
                <a:latin typeface="Nunito"/>
                <a:ea typeface="Nunito"/>
                <a:cs typeface="Nunito"/>
                <a:sym typeface="Nunito"/>
              </a:rPr>
              <a:t> </a:t>
            </a:r>
            <a:r>
              <a:rPr lang="en-US" sz="1600" dirty="0" err="1">
                <a:solidFill>
                  <a:schemeClr val="dk1"/>
                </a:solidFill>
                <a:latin typeface="Nunito"/>
                <a:ea typeface="Nunito"/>
                <a:cs typeface="Nunito"/>
                <a:sym typeface="Nunito"/>
              </a:rPr>
              <a:t>konteks</a:t>
            </a:r>
            <a:r>
              <a:rPr lang="en-US" sz="1600" dirty="0">
                <a:solidFill>
                  <a:schemeClr val="dk1"/>
                </a:solidFill>
                <a:latin typeface="Nunito"/>
                <a:ea typeface="Nunito"/>
                <a:cs typeface="Nunito"/>
                <a:sym typeface="Nunito"/>
              </a:rPr>
              <a:t> </a:t>
            </a:r>
            <a:r>
              <a:rPr lang="en-US" sz="1600" dirty="0" err="1">
                <a:solidFill>
                  <a:schemeClr val="dk1"/>
                </a:solidFill>
                <a:latin typeface="Nunito"/>
                <a:ea typeface="Nunito"/>
                <a:cs typeface="Nunito"/>
                <a:sym typeface="Nunito"/>
              </a:rPr>
              <a:t>suatu</a:t>
            </a:r>
            <a:r>
              <a:rPr lang="en-US" sz="1600" dirty="0">
                <a:solidFill>
                  <a:schemeClr val="dk1"/>
                </a:solidFill>
                <a:latin typeface="Nunito"/>
                <a:ea typeface="Nunito"/>
                <a:cs typeface="Nunito"/>
                <a:sym typeface="Nunito"/>
              </a:rPr>
              <a:t> </a:t>
            </a:r>
            <a:r>
              <a:rPr lang="en-US" sz="1600" dirty="0" err="1">
                <a:solidFill>
                  <a:schemeClr val="dk1"/>
                </a:solidFill>
                <a:latin typeface="Nunito"/>
                <a:ea typeface="Nunito"/>
                <a:cs typeface="Nunito"/>
                <a:sym typeface="Nunito"/>
              </a:rPr>
              <a:t>portofolio</a:t>
            </a:r>
            <a:r>
              <a:rPr lang="en-US" sz="1600" dirty="0">
                <a:solidFill>
                  <a:schemeClr val="dk1"/>
                </a:solidFill>
                <a:latin typeface="Nunito"/>
                <a:ea typeface="Nunito"/>
                <a:cs typeface="Nunito"/>
                <a:sym typeface="Nunito"/>
              </a:rPr>
              <a:t>. </a:t>
            </a:r>
          </a:p>
          <a:p>
            <a:pPr lvl="0" algn="just" rtl="0">
              <a:spcBef>
                <a:spcPts val="0"/>
              </a:spcBef>
              <a:spcAft>
                <a:spcPts val="0"/>
              </a:spcAft>
            </a:pPr>
            <a:endParaRPr lang="en-US" sz="1600" dirty="0">
              <a:solidFill>
                <a:schemeClr val="dk1"/>
              </a:solidFill>
              <a:latin typeface="Nunito"/>
              <a:ea typeface="Nunito"/>
              <a:cs typeface="Nunito"/>
              <a:sym typeface="Nunito"/>
            </a:endParaRPr>
          </a:p>
          <a:p>
            <a:pPr lvl="0" algn="just" rtl="0">
              <a:spcBef>
                <a:spcPts val="0"/>
              </a:spcBef>
              <a:spcAft>
                <a:spcPts val="0"/>
              </a:spcAft>
            </a:pPr>
            <a:r>
              <a:rPr lang="en-US" sz="1600" i="1" dirty="0">
                <a:solidFill>
                  <a:schemeClr val="dk1"/>
                </a:solidFill>
                <a:latin typeface="Nunito"/>
                <a:ea typeface="Nunito"/>
                <a:cs typeface="Nunito"/>
                <a:sym typeface="Nunito"/>
              </a:rPr>
              <a:t>“</a:t>
            </a:r>
            <a:r>
              <a:rPr lang="en-US" sz="1600" i="1" dirty="0" err="1">
                <a:solidFill>
                  <a:schemeClr val="dk1"/>
                </a:solidFill>
                <a:latin typeface="Nunito"/>
                <a:ea typeface="Nunito"/>
                <a:cs typeface="Nunito"/>
                <a:sym typeface="Nunito"/>
              </a:rPr>
              <a:t>Tidak</a:t>
            </a:r>
            <a:r>
              <a:rPr lang="en-US" sz="1600" i="1" dirty="0">
                <a:solidFill>
                  <a:schemeClr val="dk1"/>
                </a:solidFill>
                <a:latin typeface="Nunito"/>
                <a:ea typeface="Nunito"/>
                <a:cs typeface="Nunito"/>
                <a:sym typeface="Nunito"/>
              </a:rPr>
              <a:t> </a:t>
            </a:r>
            <a:r>
              <a:rPr lang="en-US" sz="1600" i="1" dirty="0" err="1">
                <a:solidFill>
                  <a:schemeClr val="dk1"/>
                </a:solidFill>
                <a:latin typeface="Nunito"/>
                <a:ea typeface="Nunito"/>
                <a:cs typeface="Nunito"/>
                <a:sym typeface="Nunito"/>
              </a:rPr>
              <a:t>akan</a:t>
            </a:r>
            <a:r>
              <a:rPr lang="en-US" sz="1600" i="1" dirty="0">
                <a:solidFill>
                  <a:schemeClr val="dk1"/>
                </a:solidFill>
                <a:latin typeface="Nunito"/>
                <a:ea typeface="Nunito"/>
                <a:cs typeface="Nunito"/>
                <a:sym typeface="Nunito"/>
              </a:rPr>
              <a:t> </a:t>
            </a:r>
            <a:r>
              <a:rPr lang="en-US" sz="1600" i="1" dirty="0" err="1">
                <a:solidFill>
                  <a:schemeClr val="dk1"/>
                </a:solidFill>
                <a:latin typeface="Nunito"/>
                <a:ea typeface="Nunito"/>
                <a:cs typeface="Nunito"/>
                <a:sym typeface="Nunito"/>
              </a:rPr>
              <a:t>ada</a:t>
            </a:r>
            <a:r>
              <a:rPr lang="en-US" sz="1600" i="1" dirty="0">
                <a:solidFill>
                  <a:schemeClr val="dk1"/>
                </a:solidFill>
                <a:latin typeface="Nunito"/>
                <a:ea typeface="Nunito"/>
                <a:cs typeface="Nunito"/>
                <a:sym typeface="Nunito"/>
              </a:rPr>
              <a:t> </a:t>
            </a:r>
            <a:r>
              <a:rPr lang="en-US" sz="1600" i="1" dirty="0" err="1">
                <a:solidFill>
                  <a:schemeClr val="dk1"/>
                </a:solidFill>
                <a:latin typeface="Nunito"/>
                <a:ea typeface="Nunito"/>
                <a:cs typeface="Nunito"/>
                <a:sym typeface="Nunito"/>
              </a:rPr>
              <a:t>investasi</a:t>
            </a:r>
            <a:r>
              <a:rPr lang="en-US" sz="1600" i="1" dirty="0">
                <a:solidFill>
                  <a:schemeClr val="dk1"/>
                </a:solidFill>
                <a:latin typeface="Nunito"/>
                <a:ea typeface="Nunito"/>
                <a:cs typeface="Nunito"/>
                <a:sym typeface="Nunito"/>
              </a:rPr>
              <a:t> yang </a:t>
            </a:r>
            <a:r>
              <a:rPr lang="en-US" sz="1600" i="1" dirty="0" err="1">
                <a:solidFill>
                  <a:schemeClr val="dk1"/>
                </a:solidFill>
                <a:latin typeface="Nunito"/>
                <a:ea typeface="Nunito"/>
                <a:cs typeface="Nunito"/>
                <a:sym typeface="Nunito"/>
              </a:rPr>
              <a:t>dilakukan</a:t>
            </a:r>
            <a:r>
              <a:rPr lang="en-US" sz="1600" i="1" dirty="0">
                <a:solidFill>
                  <a:schemeClr val="dk1"/>
                </a:solidFill>
                <a:latin typeface="Nunito"/>
                <a:ea typeface="Nunito"/>
                <a:cs typeface="Nunito"/>
                <a:sym typeface="Nunito"/>
              </a:rPr>
              <a:t>, </a:t>
            </a:r>
            <a:r>
              <a:rPr lang="en-US" sz="1600" i="1" dirty="0" err="1">
                <a:solidFill>
                  <a:schemeClr val="dk1"/>
                </a:solidFill>
                <a:latin typeface="Nunito"/>
                <a:ea typeface="Nunito"/>
                <a:cs typeface="Nunito"/>
                <a:sym typeface="Nunito"/>
              </a:rPr>
              <a:t>kecuali</a:t>
            </a:r>
            <a:r>
              <a:rPr lang="en-US" sz="1600" i="1" dirty="0">
                <a:solidFill>
                  <a:schemeClr val="dk1"/>
                </a:solidFill>
                <a:latin typeface="Nunito"/>
                <a:ea typeface="Nunito"/>
                <a:cs typeface="Nunito"/>
                <a:sym typeface="Nunito"/>
              </a:rPr>
              <a:t> </a:t>
            </a:r>
            <a:r>
              <a:rPr lang="en-US" sz="1600" i="1" dirty="0" err="1">
                <a:solidFill>
                  <a:schemeClr val="dk1"/>
                </a:solidFill>
                <a:latin typeface="Nunito"/>
                <a:ea typeface="Nunito"/>
                <a:cs typeface="Nunito"/>
                <a:sym typeface="Nunito"/>
              </a:rPr>
              <a:t>jika</a:t>
            </a:r>
            <a:r>
              <a:rPr lang="en-US" sz="1600" i="1" dirty="0">
                <a:solidFill>
                  <a:schemeClr val="dk1"/>
                </a:solidFill>
                <a:latin typeface="Nunito"/>
                <a:ea typeface="Nunito"/>
                <a:cs typeface="Nunito"/>
                <a:sym typeface="Nunito"/>
              </a:rPr>
              <a:t> </a:t>
            </a:r>
            <a:r>
              <a:rPr lang="en-US" sz="1600" i="1" dirty="0" err="1">
                <a:solidFill>
                  <a:schemeClr val="dk1"/>
                </a:solidFill>
                <a:latin typeface="Nunito"/>
                <a:ea typeface="Nunito"/>
                <a:cs typeface="Nunito"/>
                <a:sym typeface="Nunito"/>
              </a:rPr>
              <a:t>tingkat</a:t>
            </a:r>
            <a:r>
              <a:rPr lang="en-US" sz="1600" i="1" dirty="0">
                <a:solidFill>
                  <a:schemeClr val="dk1"/>
                </a:solidFill>
                <a:latin typeface="Nunito"/>
                <a:ea typeface="Nunito"/>
                <a:cs typeface="Nunito"/>
                <a:sym typeface="Nunito"/>
              </a:rPr>
              <a:t> </a:t>
            </a:r>
            <a:r>
              <a:rPr lang="en-US" sz="1600" i="1" dirty="0" err="1">
                <a:solidFill>
                  <a:schemeClr val="dk1"/>
                </a:solidFill>
                <a:latin typeface="Nunito"/>
                <a:ea typeface="Nunito"/>
                <a:cs typeface="Nunito"/>
                <a:sym typeface="Nunito"/>
              </a:rPr>
              <a:t>pengembalian</a:t>
            </a:r>
            <a:r>
              <a:rPr lang="en-US" sz="1600" i="1" dirty="0">
                <a:solidFill>
                  <a:schemeClr val="dk1"/>
                </a:solidFill>
                <a:latin typeface="Nunito"/>
                <a:ea typeface="Nunito"/>
                <a:cs typeface="Nunito"/>
                <a:sym typeface="Nunito"/>
              </a:rPr>
              <a:t> yang </a:t>
            </a:r>
            <a:r>
              <a:rPr lang="en-US" sz="1600" i="1" dirty="0" err="1">
                <a:solidFill>
                  <a:schemeClr val="dk1"/>
                </a:solidFill>
                <a:latin typeface="Nunito"/>
                <a:ea typeface="Nunito"/>
                <a:cs typeface="Nunito"/>
                <a:sym typeface="Nunito"/>
              </a:rPr>
              <a:t>diharapkannya</a:t>
            </a:r>
            <a:r>
              <a:rPr lang="en-US" sz="1600" i="1" dirty="0">
                <a:solidFill>
                  <a:schemeClr val="dk1"/>
                </a:solidFill>
                <a:latin typeface="Nunito"/>
                <a:ea typeface="Nunito"/>
                <a:cs typeface="Nunito"/>
                <a:sym typeface="Nunito"/>
              </a:rPr>
              <a:t> </a:t>
            </a:r>
            <a:r>
              <a:rPr lang="en-US" sz="1600" i="1" dirty="0" err="1">
                <a:solidFill>
                  <a:schemeClr val="dk1"/>
                </a:solidFill>
                <a:latin typeface="Nunito"/>
                <a:ea typeface="Nunito"/>
                <a:cs typeface="Nunito"/>
                <a:sym typeface="Nunito"/>
              </a:rPr>
              <a:t>cukup</a:t>
            </a:r>
            <a:r>
              <a:rPr lang="en-US" sz="1600" i="1" dirty="0">
                <a:solidFill>
                  <a:schemeClr val="dk1"/>
                </a:solidFill>
                <a:latin typeface="Nunito"/>
                <a:ea typeface="Nunito"/>
                <a:cs typeface="Nunito"/>
                <a:sym typeface="Nunito"/>
              </a:rPr>
              <a:t> </a:t>
            </a:r>
            <a:r>
              <a:rPr lang="en-US" sz="1600" i="1" dirty="0" err="1">
                <a:solidFill>
                  <a:schemeClr val="dk1"/>
                </a:solidFill>
                <a:latin typeface="Nunito"/>
                <a:ea typeface="Nunito"/>
                <a:cs typeface="Nunito"/>
                <a:sym typeface="Nunito"/>
              </a:rPr>
              <a:t>tinggi</a:t>
            </a:r>
            <a:r>
              <a:rPr lang="en-US" sz="1600" i="1" dirty="0">
                <a:solidFill>
                  <a:schemeClr val="dk1"/>
                </a:solidFill>
                <a:latin typeface="Nunito"/>
                <a:ea typeface="Nunito"/>
                <a:cs typeface="Nunito"/>
                <a:sym typeface="Nunito"/>
              </a:rPr>
              <a:t> </a:t>
            </a:r>
            <a:r>
              <a:rPr lang="en-US" sz="1600" i="1" dirty="0" err="1">
                <a:solidFill>
                  <a:schemeClr val="dk1"/>
                </a:solidFill>
                <a:latin typeface="Nunito"/>
                <a:ea typeface="Nunito"/>
                <a:cs typeface="Nunito"/>
                <a:sym typeface="Nunito"/>
              </a:rPr>
              <a:t>untuk</a:t>
            </a:r>
            <a:r>
              <a:rPr lang="en-US" sz="1600" i="1" dirty="0">
                <a:solidFill>
                  <a:schemeClr val="dk1"/>
                </a:solidFill>
                <a:latin typeface="Nunito"/>
                <a:ea typeface="Nunito"/>
                <a:cs typeface="Nunito"/>
                <a:sym typeface="Nunito"/>
              </a:rPr>
              <a:t> </a:t>
            </a:r>
            <a:r>
              <a:rPr lang="en-US" sz="1600" i="1" dirty="0" err="1">
                <a:solidFill>
                  <a:schemeClr val="dk1"/>
                </a:solidFill>
                <a:latin typeface="Nunito"/>
                <a:ea typeface="Nunito"/>
                <a:cs typeface="Nunito"/>
                <a:sym typeface="Nunito"/>
              </a:rPr>
              <a:t>mengompensasi</a:t>
            </a:r>
            <a:r>
              <a:rPr lang="en-US" sz="1600" i="1" dirty="0">
                <a:solidFill>
                  <a:schemeClr val="dk1"/>
                </a:solidFill>
                <a:latin typeface="Nunito"/>
                <a:ea typeface="Nunito"/>
                <a:cs typeface="Nunito"/>
                <a:sym typeface="Nunito"/>
              </a:rPr>
              <a:t> </a:t>
            </a:r>
            <a:r>
              <a:rPr lang="en-US" sz="1600" i="1" dirty="0" err="1">
                <a:solidFill>
                  <a:schemeClr val="dk1"/>
                </a:solidFill>
                <a:latin typeface="Nunito"/>
                <a:ea typeface="Nunito"/>
                <a:cs typeface="Nunito"/>
                <a:sym typeface="Nunito"/>
              </a:rPr>
              <a:t>risiko</a:t>
            </a:r>
            <a:r>
              <a:rPr lang="en-US" sz="1600" i="1" dirty="0">
                <a:solidFill>
                  <a:schemeClr val="dk1"/>
                </a:solidFill>
                <a:latin typeface="Nunito"/>
                <a:ea typeface="Nunito"/>
                <a:cs typeface="Nunito"/>
                <a:sym typeface="Nunito"/>
              </a:rPr>
              <a:t> yang </a:t>
            </a:r>
            <a:r>
              <a:rPr lang="en-US" sz="1600" i="1" dirty="0" err="1">
                <a:solidFill>
                  <a:schemeClr val="dk1"/>
                </a:solidFill>
                <a:latin typeface="Nunito"/>
                <a:ea typeface="Nunito"/>
                <a:cs typeface="Nunito"/>
                <a:sym typeface="Nunito"/>
              </a:rPr>
              <a:t>ditanggung</a:t>
            </a:r>
            <a:r>
              <a:rPr lang="en-US" sz="1600" i="1" dirty="0">
                <a:solidFill>
                  <a:schemeClr val="dk1"/>
                </a:solidFill>
                <a:latin typeface="Nunito"/>
                <a:ea typeface="Nunito"/>
                <a:cs typeface="Nunito"/>
                <a:sym typeface="Nunito"/>
              </a:rPr>
              <a:t> </a:t>
            </a:r>
            <a:r>
              <a:rPr lang="en-US" sz="1600" i="1" dirty="0" err="1">
                <a:solidFill>
                  <a:schemeClr val="dk1"/>
                </a:solidFill>
                <a:latin typeface="Nunito"/>
                <a:ea typeface="Nunito"/>
                <a:cs typeface="Nunito"/>
                <a:sym typeface="Nunito"/>
              </a:rPr>
              <a:t>oleh</a:t>
            </a:r>
            <a:r>
              <a:rPr lang="en-US" sz="1600" i="1" dirty="0">
                <a:solidFill>
                  <a:schemeClr val="dk1"/>
                </a:solidFill>
                <a:latin typeface="Nunito"/>
                <a:ea typeface="Nunito"/>
                <a:cs typeface="Nunito"/>
                <a:sym typeface="Nunito"/>
              </a:rPr>
              <a:t> investor”.</a:t>
            </a:r>
          </a:p>
          <a:p>
            <a:pPr lvl="0" algn="just" rtl="0">
              <a:spcBef>
                <a:spcPts val="0"/>
              </a:spcBef>
              <a:spcAft>
                <a:spcPts val="0"/>
              </a:spcAft>
            </a:pPr>
            <a:endParaRPr lang="en-US" sz="1600" dirty="0">
              <a:solidFill>
                <a:schemeClr val="dk1"/>
              </a:solidFill>
              <a:latin typeface="Nunito"/>
              <a:ea typeface="Nunito"/>
              <a:cs typeface="Nunito"/>
              <a:sym typeface="Nunito"/>
            </a:endParaRPr>
          </a:p>
          <a:p>
            <a:pPr lvl="0" algn="just" rtl="0">
              <a:spcBef>
                <a:spcPts val="0"/>
              </a:spcBef>
              <a:spcAft>
                <a:spcPts val="0"/>
              </a:spcAft>
            </a:pPr>
            <a:r>
              <a:rPr lang="en-US" sz="1600" dirty="0" err="1">
                <a:solidFill>
                  <a:schemeClr val="dk1"/>
                </a:solidFill>
                <a:latin typeface="Nunito"/>
                <a:ea typeface="Nunito"/>
                <a:cs typeface="Nunito"/>
                <a:sym typeface="Nunito"/>
              </a:rPr>
              <a:t>Oleh</a:t>
            </a:r>
            <a:r>
              <a:rPr lang="en-US" sz="1600" dirty="0">
                <a:solidFill>
                  <a:schemeClr val="dk1"/>
                </a:solidFill>
                <a:latin typeface="Nunito"/>
                <a:ea typeface="Nunito"/>
                <a:cs typeface="Nunito"/>
                <a:sym typeface="Nunito"/>
              </a:rPr>
              <a:t> </a:t>
            </a:r>
            <a:r>
              <a:rPr lang="en-US" sz="1600" dirty="0" err="1">
                <a:solidFill>
                  <a:schemeClr val="dk1"/>
                </a:solidFill>
                <a:latin typeface="Nunito"/>
                <a:ea typeface="Nunito"/>
                <a:cs typeface="Nunito"/>
                <a:sym typeface="Nunito"/>
              </a:rPr>
              <a:t>karena</a:t>
            </a:r>
            <a:r>
              <a:rPr lang="en-US" sz="1600" dirty="0">
                <a:solidFill>
                  <a:schemeClr val="dk1"/>
                </a:solidFill>
                <a:latin typeface="Nunito"/>
                <a:ea typeface="Nunito"/>
                <a:cs typeface="Nunito"/>
                <a:sym typeface="Nunito"/>
              </a:rPr>
              <a:t> </a:t>
            </a:r>
            <a:r>
              <a:rPr lang="en-US" sz="1600" dirty="0" err="1">
                <a:solidFill>
                  <a:schemeClr val="dk1"/>
                </a:solidFill>
                <a:latin typeface="Nunito"/>
                <a:ea typeface="Nunito"/>
                <a:cs typeface="Nunito"/>
                <a:sym typeface="Nunito"/>
              </a:rPr>
              <a:t>itu</a:t>
            </a:r>
            <a:r>
              <a:rPr lang="en-US" sz="1600" dirty="0">
                <a:solidFill>
                  <a:schemeClr val="dk1"/>
                </a:solidFill>
                <a:latin typeface="Nunito"/>
                <a:ea typeface="Nunito"/>
                <a:cs typeface="Nunito"/>
                <a:sym typeface="Nunito"/>
              </a:rPr>
              <a:t>, </a:t>
            </a:r>
            <a:r>
              <a:rPr lang="en-US" sz="1600" dirty="0" err="1">
                <a:solidFill>
                  <a:schemeClr val="dk1"/>
                </a:solidFill>
                <a:latin typeface="Nunito"/>
                <a:ea typeface="Nunito"/>
                <a:cs typeface="Nunito"/>
                <a:sym typeface="Nunito"/>
              </a:rPr>
              <a:t>kita</a:t>
            </a:r>
            <a:r>
              <a:rPr lang="en-US" sz="1600" dirty="0">
                <a:solidFill>
                  <a:schemeClr val="dk1"/>
                </a:solidFill>
                <a:latin typeface="Nunito"/>
                <a:ea typeface="Nunito"/>
                <a:cs typeface="Nunito"/>
                <a:sym typeface="Nunito"/>
              </a:rPr>
              <a:t> </a:t>
            </a:r>
            <a:r>
              <a:rPr lang="en-US" sz="1600" dirty="0" err="1">
                <a:solidFill>
                  <a:schemeClr val="dk1"/>
                </a:solidFill>
                <a:latin typeface="Nunito"/>
                <a:ea typeface="Nunito"/>
                <a:cs typeface="Nunito"/>
                <a:sym typeface="Nunito"/>
              </a:rPr>
              <a:t>harus</a:t>
            </a:r>
            <a:r>
              <a:rPr lang="en-US" sz="1600" dirty="0">
                <a:solidFill>
                  <a:schemeClr val="dk1"/>
                </a:solidFill>
                <a:latin typeface="Nunito"/>
                <a:ea typeface="Nunito"/>
                <a:cs typeface="Nunito"/>
                <a:sym typeface="Nunito"/>
              </a:rPr>
              <a:t> </a:t>
            </a:r>
            <a:r>
              <a:rPr lang="en-US" sz="1600" dirty="0" err="1">
                <a:solidFill>
                  <a:schemeClr val="dk1"/>
                </a:solidFill>
                <a:latin typeface="Nunito"/>
                <a:ea typeface="Nunito"/>
                <a:cs typeface="Nunito"/>
                <a:sym typeface="Nunito"/>
              </a:rPr>
              <a:t>menentukan</a:t>
            </a:r>
            <a:r>
              <a:rPr lang="en-US" sz="1600" dirty="0">
                <a:solidFill>
                  <a:schemeClr val="dk1"/>
                </a:solidFill>
                <a:latin typeface="Nunito"/>
                <a:ea typeface="Nunito"/>
                <a:cs typeface="Nunito"/>
                <a:sym typeface="Nunito"/>
              </a:rPr>
              <a:t> </a:t>
            </a:r>
            <a:r>
              <a:rPr lang="en-US" sz="1600" dirty="0" err="1">
                <a:solidFill>
                  <a:schemeClr val="dk1"/>
                </a:solidFill>
                <a:latin typeface="Nunito"/>
                <a:ea typeface="Nunito"/>
                <a:cs typeface="Nunito"/>
                <a:sym typeface="Nunito"/>
              </a:rPr>
              <a:t>risiko</a:t>
            </a:r>
            <a:r>
              <a:rPr lang="en-US" sz="1600" dirty="0">
                <a:solidFill>
                  <a:schemeClr val="dk1"/>
                </a:solidFill>
                <a:latin typeface="Nunito"/>
                <a:ea typeface="Nunito"/>
                <a:cs typeface="Nunito"/>
                <a:sym typeface="Nunito"/>
              </a:rPr>
              <a:t> </a:t>
            </a:r>
            <a:r>
              <a:rPr lang="en-US" sz="1600" dirty="0" err="1">
                <a:solidFill>
                  <a:schemeClr val="dk1"/>
                </a:solidFill>
                <a:latin typeface="Nunito"/>
                <a:ea typeface="Nunito"/>
                <a:cs typeface="Nunito"/>
                <a:sym typeface="Nunito"/>
              </a:rPr>
              <a:t>secara</a:t>
            </a:r>
            <a:r>
              <a:rPr lang="en-US" sz="1600" dirty="0">
                <a:solidFill>
                  <a:schemeClr val="dk1"/>
                </a:solidFill>
                <a:latin typeface="Nunito"/>
                <a:ea typeface="Nunito"/>
                <a:cs typeface="Nunito"/>
                <a:sym typeface="Nunito"/>
              </a:rPr>
              <a:t> </a:t>
            </a:r>
            <a:r>
              <a:rPr lang="en-US" sz="1600" dirty="0" err="1">
                <a:solidFill>
                  <a:schemeClr val="dk1"/>
                </a:solidFill>
                <a:latin typeface="Nunito"/>
                <a:ea typeface="Nunito"/>
                <a:cs typeface="Nunito"/>
                <a:sym typeface="Nunito"/>
              </a:rPr>
              <a:t>lebih</a:t>
            </a:r>
            <a:r>
              <a:rPr lang="en-US" sz="1600" dirty="0">
                <a:solidFill>
                  <a:schemeClr val="dk1"/>
                </a:solidFill>
                <a:latin typeface="Nunito"/>
                <a:ea typeface="Nunito"/>
                <a:cs typeface="Nunito"/>
                <a:sym typeface="Nunito"/>
              </a:rPr>
              <a:t> </a:t>
            </a:r>
            <a:r>
              <a:rPr lang="en-US" sz="1600" dirty="0" err="1">
                <a:solidFill>
                  <a:schemeClr val="dk1"/>
                </a:solidFill>
                <a:latin typeface="Nunito"/>
                <a:ea typeface="Nunito"/>
                <a:cs typeface="Nunito"/>
                <a:sym typeface="Nunito"/>
              </a:rPr>
              <a:t>tepat</a:t>
            </a:r>
            <a:r>
              <a:rPr lang="en-US" sz="1600" dirty="0">
                <a:solidFill>
                  <a:schemeClr val="dk1"/>
                </a:solidFill>
                <a:latin typeface="Nunito"/>
                <a:ea typeface="Nunito"/>
                <a:cs typeface="Nunito"/>
                <a:sym typeface="Nunito"/>
              </a:rPr>
              <a:t>.</a:t>
            </a:r>
          </a:p>
          <a:p>
            <a:pPr lvl="0" algn="just" rtl="0">
              <a:spcBef>
                <a:spcPts val="0"/>
              </a:spcBef>
              <a:spcAft>
                <a:spcPts val="0"/>
              </a:spcAft>
            </a:pPr>
            <a:r>
              <a:rPr lang="en-US" sz="1600" b="1" dirty="0">
                <a:solidFill>
                  <a:schemeClr val="dk1"/>
                </a:solidFill>
                <a:latin typeface="Nunito"/>
                <a:ea typeface="Nunito"/>
                <a:cs typeface="Nunito"/>
                <a:sym typeface="Nunito"/>
              </a:rPr>
              <a:t> </a:t>
            </a:r>
            <a:endParaRPr sz="1600" b="1" dirty="0">
              <a:solidFill>
                <a:schemeClr val="dk1"/>
              </a:solidFill>
              <a:latin typeface="Nunito"/>
              <a:ea typeface="Nunito"/>
              <a:cs typeface="Nunito"/>
              <a:sym typeface="Nunito"/>
            </a:endParaRPr>
          </a:p>
        </p:txBody>
      </p:sp>
    </p:spTree>
    <p:extLst>
      <p:ext uri="{BB962C8B-B14F-4D97-AF65-F5344CB8AC3E}">
        <p14:creationId xmlns:p14="http://schemas.microsoft.com/office/powerpoint/2010/main" val="2950200102"/>
      </p:ext>
    </p:extLst>
  </p:cSld>
  <p:clrMapOvr>
    <a:masterClrMapping/>
  </p:clrMapOvr>
  <p:transition spd="slow">
    <p:push dir="u"/>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400" dirty="0"/>
              <a:t>A. </a:t>
            </a:r>
            <a:r>
              <a:rPr lang="en-US" sz="2400" dirty="0" err="1"/>
              <a:t>Pengukuran</a:t>
            </a:r>
            <a:r>
              <a:rPr lang="en-US" sz="2400" dirty="0"/>
              <a:t> </a:t>
            </a:r>
            <a:r>
              <a:rPr lang="en-US" sz="2400" dirty="0" err="1"/>
              <a:t>Statistik</a:t>
            </a:r>
            <a:r>
              <a:rPr lang="en-US" sz="2400" dirty="0"/>
              <a:t> </a:t>
            </a:r>
            <a:r>
              <a:rPr lang="en-US" sz="2400" dirty="0" err="1"/>
              <a:t>Risiko</a:t>
            </a:r>
            <a:r>
              <a:rPr lang="en-US" sz="2400" dirty="0"/>
              <a:t> </a:t>
            </a:r>
            <a:r>
              <a:rPr lang="en-US" sz="2400" dirty="0" err="1"/>
              <a:t>Berdiri</a:t>
            </a:r>
            <a:r>
              <a:rPr lang="en-US" sz="2400" dirty="0"/>
              <a:t> </a:t>
            </a:r>
            <a:r>
              <a:rPr lang="en-US" sz="2400" dirty="0" err="1"/>
              <a:t>Sendiri</a:t>
            </a:r>
            <a:endParaRPr lang="ar-SA" sz="2400" dirty="0"/>
          </a:p>
        </p:txBody>
      </p:sp>
      <p:grpSp>
        <p:nvGrpSpPr>
          <p:cNvPr id="3" name="Google Shape;7497;p49"/>
          <p:cNvGrpSpPr/>
          <p:nvPr/>
        </p:nvGrpSpPr>
        <p:grpSpPr>
          <a:xfrm>
            <a:off x="565548" y="1436090"/>
            <a:ext cx="4390274" cy="2176355"/>
            <a:chOff x="1163350" y="3020475"/>
            <a:chExt cx="1032450" cy="1236500"/>
          </a:xfrm>
        </p:grpSpPr>
        <p:sp>
          <p:nvSpPr>
            <p:cNvPr id="4" name="Google Shape;7498;p49"/>
            <p:cNvSpPr/>
            <p:nvPr/>
          </p:nvSpPr>
          <p:spPr>
            <a:xfrm>
              <a:off x="1163350" y="3027200"/>
              <a:ext cx="1032450" cy="1229775"/>
            </a:xfrm>
            <a:custGeom>
              <a:avLst/>
              <a:gdLst/>
              <a:ahLst/>
              <a:cxnLst/>
              <a:rect l="l" t="t" r="r" b="b"/>
              <a:pathLst>
                <a:path w="41298" h="49191" extrusionOk="0">
                  <a:moveTo>
                    <a:pt x="1838" y="1"/>
                  </a:moveTo>
                  <a:lnTo>
                    <a:pt x="1642" y="6937"/>
                  </a:lnTo>
                  <a:cubicBezTo>
                    <a:pt x="1642" y="6937"/>
                    <a:pt x="0" y="47303"/>
                    <a:pt x="1642" y="47401"/>
                  </a:cubicBezTo>
                  <a:cubicBezTo>
                    <a:pt x="1740" y="47425"/>
                    <a:pt x="41297" y="49190"/>
                    <a:pt x="41297" y="49190"/>
                  </a:cubicBezTo>
                  <a:lnTo>
                    <a:pt x="41297" y="6937"/>
                  </a:lnTo>
                  <a:lnTo>
                    <a:pt x="41077" y="1"/>
                  </a:lnTo>
                  <a:close/>
                </a:path>
              </a:pathLst>
            </a:custGeom>
            <a:solidFill>
              <a:schemeClr val="accent3"/>
            </a:solidFill>
            <a:ln>
              <a:noFill/>
            </a:ln>
            <a:effectLst>
              <a:outerShdw blurRad="57150" dist="19050" dir="5400000" algn="bl" rotWithShape="0">
                <a:srgbClr val="000000">
                  <a:alpha val="2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 name="Google Shape;7499;p49"/>
            <p:cNvSpPr/>
            <p:nvPr/>
          </p:nvSpPr>
          <p:spPr>
            <a:xfrm>
              <a:off x="1232306" y="3173043"/>
              <a:ext cx="963168" cy="1013381"/>
            </a:xfrm>
            <a:custGeom>
              <a:avLst/>
              <a:gdLst/>
              <a:ahLst/>
              <a:cxnLst/>
              <a:rect l="l" t="t" r="r" b="b"/>
              <a:pathLst>
                <a:path w="41298" h="49191" extrusionOk="0">
                  <a:moveTo>
                    <a:pt x="1838" y="1"/>
                  </a:moveTo>
                  <a:lnTo>
                    <a:pt x="1642" y="6937"/>
                  </a:lnTo>
                  <a:cubicBezTo>
                    <a:pt x="1642" y="6937"/>
                    <a:pt x="0" y="47303"/>
                    <a:pt x="1642" y="47401"/>
                  </a:cubicBezTo>
                  <a:cubicBezTo>
                    <a:pt x="1740" y="47425"/>
                    <a:pt x="41297" y="49190"/>
                    <a:pt x="41297" y="49190"/>
                  </a:cubicBezTo>
                  <a:lnTo>
                    <a:pt x="41297" y="6937"/>
                  </a:lnTo>
                  <a:lnTo>
                    <a:pt x="41077" y="1"/>
                  </a:lnTo>
                  <a:close/>
                </a:path>
              </a:pathLst>
            </a:custGeom>
            <a:solidFill>
              <a:srgbClr val="F0EBA7">
                <a:alpha val="42410"/>
              </a:srgbClr>
            </a:solidFill>
            <a:ln>
              <a:noFill/>
            </a:ln>
          </p:spPr>
          <p:txBody>
            <a:bodyPr spcFirstLastPara="1" wrap="square" lIns="91425" tIns="91425" rIns="91425" bIns="91425" anchor="ctr" anchorCtr="0">
              <a:noAutofit/>
            </a:bodyPr>
            <a:lstStyle/>
            <a:p>
              <a:pPr marL="342900" lvl="0" indent="-342900" algn="l" rtl="0">
                <a:spcBef>
                  <a:spcPts val="0"/>
                </a:spcBef>
                <a:spcAft>
                  <a:spcPts val="0"/>
                </a:spcAft>
                <a:buAutoNum type="arabicPeriod"/>
              </a:pPr>
              <a:endParaRPr lang="en-US" dirty="0"/>
            </a:p>
            <a:p>
              <a:pPr marL="342900" lvl="0" indent="-342900" algn="l" rtl="0">
                <a:spcBef>
                  <a:spcPts val="0"/>
                </a:spcBef>
                <a:spcAft>
                  <a:spcPts val="0"/>
                </a:spcAft>
                <a:buAutoNum type="arabicPeriod"/>
              </a:pPr>
              <a:r>
                <a:rPr lang="en-US" dirty="0" err="1"/>
                <a:t>Distribusi</a:t>
              </a:r>
              <a:r>
                <a:rPr lang="en-US" dirty="0"/>
                <a:t> </a:t>
              </a:r>
              <a:r>
                <a:rPr lang="en-US" dirty="0" err="1"/>
                <a:t>probabilitas</a:t>
              </a:r>
              <a:endParaRPr lang="en-US" dirty="0"/>
            </a:p>
            <a:p>
              <a:pPr marL="342900" lvl="0" indent="-342900" algn="l" rtl="0">
                <a:spcBef>
                  <a:spcPts val="0"/>
                </a:spcBef>
                <a:spcAft>
                  <a:spcPts val="0"/>
                </a:spcAft>
                <a:buAutoNum type="arabicPeriod"/>
              </a:pPr>
              <a:r>
                <a:rPr lang="en-US" dirty="0"/>
                <a:t>Tingkat </a:t>
              </a:r>
              <a:r>
                <a:rPr lang="en-US" dirty="0" err="1"/>
                <a:t>pengembalian</a:t>
              </a:r>
              <a:r>
                <a:rPr lang="en-US" dirty="0"/>
                <a:t> yang </a:t>
              </a:r>
              <a:r>
                <a:rPr lang="en-US" dirty="0" err="1"/>
                <a:t>diharapkan</a:t>
              </a:r>
              <a:endParaRPr lang="en-US" dirty="0"/>
            </a:p>
            <a:p>
              <a:pPr marL="342900" lvl="0" indent="-342900" algn="l" rtl="0">
                <a:spcBef>
                  <a:spcPts val="0"/>
                </a:spcBef>
                <a:spcAft>
                  <a:spcPts val="0"/>
                </a:spcAft>
                <a:buAutoNum type="arabicPeriod"/>
              </a:pPr>
              <a:r>
                <a:rPr lang="en-US" dirty="0"/>
                <a:t>Tingkat </a:t>
              </a:r>
              <a:r>
                <a:rPr lang="en-US" dirty="0" err="1"/>
                <a:t>pengembalian</a:t>
              </a:r>
              <a:r>
                <a:rPr lang="en-US" dirty="0"/>
                <a:t> </a:t>
              </a:r>
              <a:r>
                <a:rPr lang="en-US" dirty="0" err="1"/>
                <a:t>historis</a:t>
              </a:r>
              <a:r>
                <a:rPr lang="en-US" dirty="0"/>
                <a:t>, </a:t>
              </a:r>
              <a:r>
                <a:rPr lang="en-US" dirty="0" err="1"/>
                <a:t>atau</a:t>
              </a:r>
              <a:r>
                <a:rPr lang="en-US" dirty="0"/>
                <a:t> </a:t>
              </a:r>
              <a:r>
                <a:rPr lang="en-US" dirty="0" err="1"/>
                <a:t>telah</a:t>
              </a:r>
              <a:r>
                <a:rPr lang="en-US" dirty="0"/>
                <a:t> </a:t>
              </a:r>
              <a:r>
                <a:rPr lang="en-US" dirty="0" err="1"/>
                <a:t>direalisasikan</a:t>
              </a:r>
              <a:endParaRPr lang="en-US" dirty="0"/>
            </a:p>
            <a:p>
              <a:pPr marL="342900" lvl="0" indent="-342900" algn="l" rtl="0">
                <a:spcBef>
                  <a:spcPts val="0"/>
                </a:spcBef>
                <a:spcAft>
                  <a:spcPts val="0"/>
                </a:spcAft>
                <a:buAutoNum type="arabicPeriod"/>
              </a:pPr>
              <a:r>
                <a:rPr lang="en-US" dirty="0" err="1"/>
                <a:t>Deviasi</a:t>
              </a:r>
              <a:r>
                <a:rPr lang="en-US" dirty="0"/>
                <a:t> </a:t>
              </a:r>
              <a:r>
                <a:rPr lang="en-US" dirty="0" err="1"/>
                <a:t>standar</a:t>
              </a:r>
              <a:r>
                <a:rPr lang="en-US" dirty="0"/>
                <a:t> </a:t>
              </a:r>
              <a:r>
                <a:rPr lang="en-US" dirty="0" err="1"/>
                <a:t>atau</a:t>
              </a:r>
              <a:r>
                <a:rPr lang="en-US" dirty="0"/>
                <a:t> sigma</a:t>
              </a:r>
            </a:p>
            <a:p>
              <a:pPr marL="342900" lvl="0" indent="-342900" algn="l" rtl="0">
                <a:spcBef>
                  <a:spcPts val="0"/>
                </a:spcBef>
                <a:spcAft>
                  <a:spcPts val="0"/>
                </a:spcAft>
                <a:buAutoNum type="arabicPeriod"/>
              </a:pPr>
              <a:r>
                <a:rPr lang="en-US" dirty="0" err="1"/>
                <a:t>Koefisien</a:t>
              </a:r>
              <a:r>
                <a:rPr lang="en-US" dirty="0"/>
                <a:t> </a:t>
              </a:r>
              <a:r>
                <a:rPr lang="en-US" dirty="0" err="1"/>
                <a:t>variasi</a:t>
              </a:r>
              <a:endParaRPr dirty="0"/>
            </a:p>
          </p:txBody>
        </p:sp>
        <p:sp>
          <p:nvSpPr>
            <p:cNvPr id="6" name="Google Shape;7500;p49"/>
            <p:cNvSpPr/>
            <p:nvPr/>
          </p:nvSpPr>
          <p:spPr>
            <a:xfrm>
              <a:off x="1203788" y="3020475"/>
              <a:ext cx="991400" cy="259225"/>
            </a:xfrm>
            <a:custGeom>
              <a:avLst/>
              <a:gdLst/>
              <a:ahLst/>
              <a:cxnLst/>
              <a:rect l="l" t="t" r="r" b="b"/>
              <a:pathLst>
                <a:path w="39656" h="10369" extrusionOk="0">
                  <a:moveTo>
                    <a:pt x="196" y="1"/>
                  </a:moveTo>
                  <a:lnTo>
                    <a:pt x="0" y="10368"/>
                  </a:lnTo>
                  <a:lnTo>
                    <a:pt x="39655" y="10368"/>
                  </a:lnTo>
                  <a:lnTo>
                    <a:pt x="39435"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r>
                <a:rPr lang="en-US" b="1" dirty="0"/>
                <a:t>Lima </a:t>
              </a:r>
              <a:r>
                <a:rPr lang="en-US" b="1" dirty="0" err="1"/>
                <a:t>poin</a:t>
              </a:r>
              <a:r>
                <a:rPr lang="en-US" b="1" dirty="0"/>
                <a:t> </a:t>
              </a:r>
              <a:r>
                <a:rPr lang="en-US" b="1" dirty="0" err="1"/>
                <a:t>utama</a:t>
              </a:r>
              <a:r>
                <a:rPr lang="en-US" b="1" dirty="0"/>
                <a:t> yang </a:t>
              </a:r>
              <a:r>
                <a:rPr lang="en-US" b="1" dirty="0" err="1"/>
                <a:t>dicakup</a:t>
              </a:r>
              <a:endParaRPr b="1" dirty="0"/>
            </a:p>
          </p:txBody>
        </p:sp>
        <p:sp>
          <p:nvSpPr>
            <p:cNvPr id="7" name="Google Shape;7501;p49"/>
            <p:cNvSpPr/>
            <p:nvPr/>
          </p:nvSpPr>
          <p:spPr>
            <a:xfrm>
              <a:off x="1203175" y="4100700"/>
              <a:ext cx="992625" cy="156275"/>
            </a:xfrm>
            <a:custGeom>
              <a:avLst/>
              <a:gdLst/>
              <a:ahLst/>
              <a:cxnLst/>
              <a:rect l="l" t="t" r="r" b="b"/>
              <a:pathLst>
                <a:path w="39705" h="6251" extrusionOk="0">
                  <a:moveTo>
                    <a:pt x="1887" y="0"/>
                  </a:moveTo>
                  <a:cubicBezTo>
                    <a:pt x="1887" y="0"/>
                    <a:pt x="2892" y="3897"/>
                    <a:pt x="0" y="4461"/>
                  </a:cubicBezTo>
                  <a:lnTo>
                    <a:pt x="39704" y="6250"/>
                  </a:lnTo>
                  <a:cubicBezTo>
                    <a:pt x="38651" y="5907"/>
                    <a:pt x="12647" y="3260"/>
                    <a:pt x="1887" y="0"/>
                  </a:cubicBezTo>
                  <a:close/>
                </a:path>
              </a:pathLst>
            </a:custGeom>
            <a:solidFill>
              <a:schemeClr val="accent2"/>
            </a:solidFill>
            <a:ln>
              <a:noFill/>
            </a:ln>
            <a:effectLst>
              <a:outerShdw blurRad="57150" dist="19050" dir="5400000" algn="bl" rotWithShape="0">
                <a:srgbClr val="000000">
                  <a:alpha val="2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9" name="Google Shape;4439;p32"/>
          <p:cNvSpPr txBox="1">
            <a:spLocks/>
          </p:cNvSpPr>
          <p:nvPr/>
        </p:nvSpPr>
        <p:spPr>
          <a:xfrm>
            <a:off x="4953220" y="3337386"/>
            <a:ext cx="4021800" cy="1467590"/>
          </a:xfrm>
          <a:prstGeom prst="rect">
            <a:avLst/>
          </a:prstGeom>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just">
              <a:buClr>
                <a:schemeClr val="dk1"/>
              </a:buClr>
              <a:buSzPts val="1100"/>
            </a:pPr>
            <a:r>
              <a:rPr lang="en-US" dirty="0"/>
              <a:t>Makin </a:t>
            </a:r>
            <a:r>
              <a:rPr lang="en-US" dirty="0" err="1"/>
              <a:t>rapat</a:t>
            </a:r>
            <a:r>
              <a:rPr lang="en-US" dirty="0"/>
              <a:t> (</a:t>
            </a:r>
            <a:r>
              <a:rPr lang="en-US" dirty="0" err="1"/>
              <a:t>atau</a:t>
            </a:r>
            <a:r>
              <a:rPr lang="en-US" dirty="0"/>
              <a:t> </a:t>
            </a:r>
            <a:r>
              <a:rPr lang="en-US" dirty="0" err="1"/>
              <a:t>makin</a:t>
            </a:r>
            <a:r>
              <a:rPr lang="en-US" dirty="0"/>
              <a:t> </a:t>
            </a:r>
            <a:r>
              <a:rPr lang="en-US" dirty="0" err="1"/>
              <a:t>tinggi</a:t>
            </a:r>
            <a:r>
              <a:rPr lang="en-US" dirty="0"/>
              <a:t>) </a:t>
            </a:r>
            <a:r>
              <a:rPr lang="en-US" dirty="0" err="1"/>
              <a:t>distrubasi</a:t>
            </a:r>
            <a:r>
              <a:rPr lang="en-US" dirty="0"/>
              <a:t> </a:t>
            </a:r>
            <a:r>
              <a:rPr lang="en-US" dirty="0" err="1"/>
              <a:t>probabilitas</a:t>
            </a:r>
            <a:r>
              <a:rPr lang="en-US" dirty="0"/>
              <a:t>, </a:t>
            </a:r>
            <a:r>
              <a:rPr lang="en-US" dirty="0" err="1"/>
              <a:t>makin</a:t>
            </a:r>
            <a:r>
              <a:rPr lang="en-US" dirty="0"/>
              <a:t> </a:t>
            </a:r>
            <a:r>
              <a:rPr lang="en-US" dirty="0" err="1"/>
              <a:t>besar</a:t>
            </a:r>
            <a:r>
              <a:rPr lang="en-US" dirty="0"/>
              <a:t> </a:t>
            </a:r>
            <a:r>
              <a:rPr lang="en-US" dirty="0" err="1"/>
              <a:t>kemungkinan</a:t>
            </a:r>
            <a:r>
              <a:rPr lang="en-US" dirty="0"/>
              <a:t> </a:t>
            </a:r>
            <a:r>
              <a:rPr lang="en-US" dirty="0" err="1"/>
              <a:t>hasil</a:t>
            </a:r>
            <a:r>
              <a:rPr lang="en-US" dirty="0"/>
              <a:t> actual </a:t>
            </a:r>
            <a:r>
              <a:rPr lang="en-US" dirty="0" err="1"/>
              <a:t>mendekati</a:t>
            </a:r>
            <a:r>
              <a:rPr lang="en-US" dirty="0"/>
              <a:t> </a:t>
            </a:r>
            <a:r>
              <a:rPr lang="en-US" dirty="0" err="1"/>
              <a:t>nilai</a:t>
            </a:r>
            <a:r>
              <a:rPr lang="en-US" dirty="0"/>
              <a:t> yang </a:t>
            </a:r>
            <a:r>
              <a:rPr lang="en-US" dirty="0" err="1"/>
              <a:t>diharapkan</a:t>
            </a:r>
            <a:r>
              <a:rPr lang="en-US" dirty="0"/>
              <a:t> </a:t>
            </a:r>
            <a:r>
              <a:rPr lang="en-US" dirty="0" err="1"/>
              <a:t>dan</a:t>
            </a:r>
            <a:r>
              <a:rPr lang="en-US" dirty="0"/>
              <a:t> </a:t>
            </a:r>
            <a:r>
              <a:rPr lang="en-US" dirty="0" err="1"/>
              <a:t>konsekuensinya</a:t>
            </a:r>
            <a:r>
              <a:rPr lang="en-US" dirty="0"/>
              <a:t>, </a:t>
            </a:r>
            <a:r>
              <a:rPr lang="en-US" dirty="0" err="1"/>
              <a:t>makin</a:t>
            </a:r>
            <a:r>
              <a:rPr lang="en-US" dirty="0"/>
              <a:t> </a:t>
            </a:r>
            <a:r>
              <a:rPr lang="en-US" dirty="0" err="1"/>
              <a:t>sedikit</a:t>
            </a:r>
            <a:r>
              <a:rPr lang="en-US" dirty="0"/>
              <a:t> </a:t>
            </a:r>
            <a:r>
              <a:rPr lang="en-US" dirty="0" err="1"/>
              <a:t>kemungkinan</a:t>
            </a:r>
            <a:r>
              <a:rPr lang="en-US" dirty="0"/>
              <a:t> </a:t>
            </a:r>
            <a:r>
              <a:rPr lang="en-US" dirty="0" err="1"/>
              <a:t>pengembalian</a:t>
            </a:r>
            <a:r>
              <a:rPr lang="en-US" dirty="0"/>
              <a:t> actual </a:t>
            </a:r>
            <a:r>
              <a:rPr lang="en-US" dirty="0" err="1"/>
              <a:t>akan</a:t>
            </a:r>
            <a:r>
              <a:rPr lang="en-US" dirty="0"/>
              <a:t> </a:t>
            </a:r>
            <a:r>
              <a:rPr lang="en-US" dirty="0" err="1"/>
              <a:t>berakhir</a:t>
            </a:r>
            <a:r>
              <a:rPr lang="en-US" dirty="0"/>
              <a:t> </a:t>
            </a:r>
            <a:r>
              <a:rPr lang="en-US" dirty="0" err="1"/>
              <a:t>jauh</a:t>
            </a:r>
            <a:r>
              <a:rPr lang="en-US" dirty="0"/>
              <a:t> di </a:t>
            </a:r>
            <a:r>
              <a:rPr lang="en-US" dirty="0" err="1"/>
              <a:t>bawah</a:t>
            </a:r>
            <a:r>
              <a:rPr lang="en-US" dirty="0"/>
              <a:t> </a:t>
            </a:r>
            <a:r>
              <a:rPr lang="en-US" dirty="0" err="1"/>
              <a:t>pengembalian</a:t>
            </a:r>
            <a:r>
              <a:rPr lang="en-US" dirty="0"/>
              <a:t> yang </a:t>
            </a:r>
            <a:r>
              <a:rPr lang="en-US" dirty="0" err="1"/>
              <a:t>diharapkan</a:t>
            </a:r>
            <a:r>
              <a:rPr lang="en-US" dirty="0"/>
              <a:t>. </a:t>
            </a:r>
          </a:p>
          <a:p>
            <a:pPr algn="just">
              <a:buClr>
                <a:schemeClr val="dk1"/>
              </a:buClr>
              <a:buSzPts val="1100"/>
            </a:pPr>
            <a:endParaRPr lang="en-US" b="1" dirty="0"/>
          </a:p>
        </p:txBody>
      </p:sp>
    </p:spTree>
    <p:extLst>
      <p:ext uri="{BB962C8B-B14F-4D97-AF65-F5344CB8AC3E}">
        <p14:creationId xmlns:p14="http://schemas.microsoft.com/office/powerpoint/2010/main" val="1647927048"/>
      </p:ext>
    </p:extLst>
  </p:cSld>
  <p:clrMapOvr>
    <a:masterClrMapping/>
  </p:clrMapOvr>
  <p:transition spd="slow">
    <p:push dir="u"/>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400" dirty="0"/>
              <a:t>B. </a:t>
            </a:r>
            <a:r>
              <a:rPr lang="en-US" sz="2400" dirty="0" err="1"/>
              <a:t>Mengukur</a:t>
            </a:r>
            <a:r>
              <a:rPr lang="en-US" sz="2400" dirty="0"/>
              <a:t> </a:t>
            </a:r>
            <a:r>
              <a:rPr lang="en-US" sz="2400" dirty="0" err="1"/>
              <a:t>Risiko</a:t>
            </a:r>
            <a:r>
              <a:rPr lang="en-US" sz="2400" dirty="0"/>
              <a:t> </a:t>
            </a:r>
            <a:r>
              <a:rPr lang="en-US" sz="2400" dirty="0" err="1"/>
              <a:t>Berdiri</a:t>
            </a:r>
            <a:r>
              <a:rPr lang="en-US" sz="2400" dirty="0"/>
              <a:t> </a:t>
            </a:r>
            <a:r>
              <a:rPr lang="en-US" sz="2400" dirty="0" err="1"/>
              <a:t>Sendiri</a:t>
            </a:r>
            <a:r>
              <a:rPr lang="en-US" sz="2400" dirty="0"/>
              <a:t>: </a:t>
            </a:r>
            <a:r>
              <a:rPr lang="en-US" sz="2400" dirty="0" err="1"/>
              <a:t>Standar</a:t>
            </a:r>
            <a:r>
              <a:rPr lang="en-US" sz="2400" dirty="0"/>
              <a:t> </a:t>
            </a:r>
            <a:r>
              <a:rPr lang="en-US" sz="2400" dirty="0" err="1"/>
              <a:t>Deviasi</a:t>
            </a:r>
            <a:endParaRPr lang="ar-SA" sz="2400" dirty="0"/>
          </a:p>
        </p:txBody>
      </p:sp>
      <p:sp>
        <p:nvSpPr>
          <p:cNvPr id="9" name="Google Shape;4439;p32"/>
          <p:cNvSpPr txBox="1">
            <a:spLocks/>
          </p:cNvSpPr>
          <p:nvPr/>
        </p:nvSpPr>
        <p:spPr>
          <a:xfrm>
            <a:off x="722375" y="2953564"/>
            <a:ext cx="4021800" cy="1467590"/>
          </a:xfrm>
          <a:prstGeom prst="rect">
            <a:avLst/>
          </a:prstGeom>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just">
              <a:buClr>
                <a:schemeClr val="dk1"/>
              </a:buClr>
              <a:buSzPts val="1100"/>
            </a:pPr>
            <a:r>
              <a:rPr lang="en-US" dirty="0" err="1"/>
              <a:t>Mengukur</a:t>
            </a:r>
            <a:r>
              <a:rPr lang="en-US" dirty="0"/>
              <a:t> </a:t>
            </a:r>
            <a:r>
              <a:rPr lang="en-US" dirty="0" err="1"/>
              <a:t>risiko</a:t>
            </a:r>
            <a:r>
              <a:rPr lang="en-US" dirty="0"/>
              <a:t> </a:t>
            </a:r>
            <a:r>
              <a:rPr lang="en-US" dirty="0" err="1"/>
              <a:t>bermanfaat</a:t>
            </a:r>
            <a:r>
              <a:rPr lang="en-US" dirty="0"/>
              <a:t> </a:t>
            </a:r>
            <a:r>
              <a:rPr lang="en-US" dirty="0" err="1"/>
              <a:t>untuk</a:t>
            </a:r>
            <a:r>
              <a:rPr lang="en-US" dirty="0"/>
              <a:t> </a:t>
            </a:r>
            <a:r>
              <a:rPr lang="en-US" dirty="0" err="1"/>
              <a:t>tujuan</a:t>
            </a:r>
            <a:r>
              <a:rPr lang="en-US" dirty="0"/>
              <a:t> </a:t>
            </a:r>
            <a:r>
              <a:rPr lang="en-US" dirty="0" err="1"/>
              <a:t>perbandingan</a:t>
            </a:r>
            <a:r>
              <a:rPr lang="en-US" dirty="0"/>
              <a:t>, </a:t>
            </a:r>
            <a:r>
              <a:rPr lang="en-US" dirty="0" err="1"/>
              <a:t>tetapi</a:t>
            </a:r>
            <a:r>
              <a:rPr lang="en-US" dirty="0"/>
              <a:t> </a:t>
            </a:r>
            <a:r>
              <a:rPr lang="en-US" dirty="0" err="1"/>
              <a:t>risiko</a:t>
            </a:r>
            <a:r>
              <a:rPr lang="en-US" dirty="0"/>
              <a:t> </a:t>
            </a:r>
            <a:r>
              <a:rPr lang="en-US" dirty="0" err="1"/>
              <a:t>dapat</a:t>
            </a:r>
            <a:r>
              <a:rPr lang="en-US" dirty="0"/>
              <a:t> </a:t>
            </a:r>
            <a:r>
              <a:rPr lang="en-US" dirty="0" err="1"/>
              <a:t>didefinisikan</a:t>
            </a:r>
            <a:r>
              <a:rPr lang="en-US" dirty="0"/>
              <a:t> </a:t>
            </a:r>
            <a:r>
              <a:rPr lang="en-US" dirty="0" err="1"/>
              <a:t>dan</a:t>
            </a:r>
            <a:r>
              <a:rPr lang="en-US" dirty="0"/>
              <a:t> </a:t>
            </a:r>
            <a:r>
              <a:rPr lang="en-US" dirty="0" err="1"/>
              <a:t>diukur</a:t>
            </a:r>
            <a:r>
              <a:rPr lang="en-US" dirty="0"/>
              <a:t> </a:t>
            </a:r>
            <a:r>
              <a:rPr lang="en-US" dirty="0" err="1"/>
              <a:t>dalam</a:t>
            </a:r>
            <a:r>
              <a:rPr lang="en-US" dirty="0"/>
              <a:t> </a:t>
            </a:r>
            <a:r>
              <a:rPr lang="en-US" dirty="0" err="1"/>
              <a:t>beberapa</a:t>
            </a:r>
            <a:r>
              <a:rPr lang="en-US" dirty="0"/>
              <a:t> </a:t>
            </a:r>
            <a:r>
              <a:rPr lang="en-US" dirty="0" err="1"/>
              <a:t>cara</a:t>
            </a:r>
            <a:r>
              <a:rPr lang="en-US" dirty="0"/>
              <a:t>.</a:t>
            </a:r>
          </a:p>
          <a:p>
            <a:pPr algn="just">
              <a:buClr>
                <a:schemeClr val="dk1"/>
              </a:buClr>
              <a:buSzPts val="1100"/>
            </a:pPr>
            <a:r>
              <a:rPr lang="en-US" dirty="0"/>
              <a:t> </a:t>
            </a:r>
          </a:p>
          <a:p>
            <a:pPr algn="just">
              <a:buClr>
                <a:schemeClr val="dk1"/>
              </a:buClr>
              <a:buSzPts val="1100"/>
            </a:pPr>
            <a:r>
              <a:rPr lang="en-US" i="1" dirty="0"/>
              <a:t>“Makin </a:t>
            </a:r>
            <a:r>
              <a:rPr lang="en-US" i="1" dirty="0" err="1"/>
              <a:t>rapat</a:t>
            </a:r>
            <a:r>
              <a:rPr lang="en-US" i="1" dirty="0"/>
              <a:t> </a:t>
            </a:r>
            <a:r>
              <a:rPr lang="en-US" i="1" dirty="0" err="1"/>
              <a:t>distribusi</a:t>
            </a:r>
            <a:r>
              <a:rPr lang="en-US" i="1" dirty="0"/>
              <a:t> </a:t>
            </a:r>
            <a:r>
              <a:rPr lang="en-US" i="1" dirty="0" err="1"/>
              <a:t>probabilitas</a:t>
            </a:r>
            <a:r>
              <a:rPr lang="en-US" i="1" dirty="0"/>
              <a:t> </a:t>
            </a:r>
            <a:r>
              <a:rPr lang="en-US" i="1" dirty="0" err="1"/>
              <a:t>tingkat</a:t>
            </a:r>
            <a:r>
              <a:rPr lang="en-US" i="1" dirty="0"/>
              <a:t> </a:t>
            </a:r>
            <a:r>
              <a:rPr lang="en-US" i="1" dirty="0" err="1"/>
              <a:t>pengembalian</a:t>
            </a:r>
            <a:r>
              <a:rPr lang="en-US" i="1" dirty="0"/>
              <a:t> yang </a:t>
            </a:r>
            <a:r>
              <a:rPr lang="en-US" i="1" dirty="0" err="1"/>
              <a:t>diharapkan</a:t>
            </a:r>
            <a:r>
              <a:rPr lang="en-US" i="1" dirty="0"/>
              <a:t> di masa </a:t>
            </a:r>
            <a:r>
              <a:rPr lang="en-US" i="1" dirty="0" err="1"/>
              <a:t>depan</a:t>
            </a:r>
            <a:r>
              <a:rPr lang="en-US" i="1" dirty="0"/>
              <a:t>, </a:t>
            </a:r>
            <a:r>
              <a:rPr lang="en-US" i="1" dirty="0" err="1"/>
              <a:t>makin</a:t>
            </a:r>
            <a:r>
              <a:rPr lang="en-US" i="1" dirty="0"/>
              <a:t> </a:t>
            </a:r>
            <a:r>
              <a:rPr lang="en-US" i="1" dirty="0" err="1"/>
              <a:t>kecil</a:t>
            </a:r>
            <a:r>
              <a:rPr lang="en-US" i="1" dirty="0"/>
              <a:t> </a:t>
            </a:r>
            <a:r>
              <a:rPr lang="en-US" i="1" dirty="0" err="1"/>
              <a:t>risiko</a:t>
            </a:r>
            <a:r>
              <a:rPr lang="en-US" i="1" dirty="0"/>
              <a:t> </a:t>
            </a:r>
            <a:r>
              <a:rPr lang="en-US" i="1" dirty="0" err="1"/>
              <a:t>investasi</a:t>
            </a:r>
            <a:r>
              <a:rPr lang="en-US" i="1" dirty="0"/>
              <a:t> </a:t>
            </a:r>
            <a:r>
              <a:rPr lang="en-US" i="1" dirty="0" err="1"/>
              <a:t>tersebut</a:t>
            </a:r>
            <a:r>
              <a:rPr lang="en-US" i="1" dirty="0"/>
              <a:t>”.</a:t>
            </a:r>
          </a:p>
        </p:txBody>
      </p:sp>
      <p:sp>
        <p:nvSpPr>
          <p:cNvPr id="10" name="Google Shape;4439;p32"/>
          <p:cNvSpPr txBox="1">
            <a:spLocks/>
          </p:cNvSpPr>
          <p:nvPr/>
        </p:nvSpPr>
        <p:spPr>
          <a:xfrm>
            <a:off x="4744175" y="1329483"/>
            <a:ext cx="4021800" cy="1624081"/>
          </a:xfrm>
          <a:prstGeom prst="rect">
            <a:avLst/>
          </a:prstGeom>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just">
              <a:buClr>
                <a:schemeClr val="dk1"/>
              </a:buClr>
              <a:buSzPts val="1100"/>
            </a:pPr>
            <a:r>
              <a:rPr lang="en-US" dirty="0" err="1"/>
              <a:t>Standar</a:t>
            </a:r>
            <a:r>
              <a:rPr lang="en-US" dirty="0"/>
              <a:t> </a:t>
            </a:r>
            <a:r>
              <a:rPr lang="en-US" dirty="0" err="1"/>
              <a:t>deviasi</a:t>
            </a:r>
            <a:r>
              <a:rPr lang="en-US" dirty="0"/>
              <a:t> </a:t>
            </a:r>
            <a:r>
              <a:rPr lang="en-US" dirty="0" err="1"/>
              <a:t>adalah</a:t>
            </a:r>
            <a:r>
              <a:rPr lang="en-US" dirty="0"/>
              <a:t> </a:t>
            </a:r>
            <a:r>
              <a:rPr lang="en-US" dirty="0" err="1"/>
              <a:t>suatu</a:t>
            </a:r>
            <a:r>
              <a:rPr lang="en-US" dirty="0"/>
              <a:t> </a:t>
            </a:r>
            <a:r>
              <a:rPr lang="en-US" dirty="0" err="1"/>
              <a:t>pengukuran</a:t>
            </a:r>
            <a:r>
              <a:rPr lang="en-US" dirty="0"/>
              <a:t> </a:t>
            </a:r>
            <a:r>
              <a:rPr lang="en-US" dirty="0" err="1"/>
              <a:t>tentang</a:t>
            </a:r>
            <a:r>
              <a:rPr lang="en-US" dirty="0"/>
              <a:t> </a:t>
            </a:r>
            <a:r>
              <a:rPr lang="en-US" dirty="0" err="1"/>
              <a:t>sejauh</a:t>
            </a:r>
            <a:r>
              <a:rPr lang="en-US" dirty="0"/>
              <a:t> mana </a:t>
            </a:r>
            <a:r>
              <a:rPr lang="en-US" dirty="0" err="1"/>
              <a:t>pengembalian</a:t>
            </a:r>
            <a:r>
              <a:rPr lang="en-US" dirty="0"/>
              <a:t> actual </a:t>
            </a:r>
            <a:r>
              <a:rPr lang="en-US" dirty="0" err="1"/>
              <a:t>akan</a:t>
            </a:r>
            <a:r>
              <a:rPr lang="en-US" dirty="0"/>
              <a:t> </a:t>
            </a:r>
            <a:r>
              <a:rPr lang="en-US" dirty="0" err="1"/>
              <a:t>terdeviasi</a:t>
            </a:r>
            <a:r>
              <a:rPr lang="en-US" dirty="0"/>
              <a:t> </a:t>
            </a:r>
            <a:r>
              <a:rPr lang="en-US" dirty="0" err="1"/>
              <a:t>dari</a:t>
            </a:r>
            <a:r>
              <a:rPr lang="en-US" dirty="0"/>
              <a:t> </a:t>
            </a:r>
            <a:r>
              <a:rPr lang="en-US" dirty="0" err="1"/>
              <a:t>pengembalian</a:t>
            </a:r>
            <a:r>
              <a:rPr lang="en-US" dirty="0"/>
              <a:t> yang </a:t>
            </a:r>
            <a:r>
              <a:rPr lang="en-US" dirty="0" err="1"/>
              <a:t>diharapkan</a:t>
            </a:r>
            <a:r>
              <a:rPr lang="en-US" dirty="0"/>
              <a:t>. </a:t>
            </a:r>
          </a:p>
          <a:p>
            <a:pPr marL="285750" indent="-285750" algn="just">
              <a:buClr>
                <a:schemeClr val="dk1"/>
              </a:buClr>
              <a:buSzPts val="1100"/>
              <a:buFontTx/>
              <a:buChar char="-"/>
            </a:pPr>
            <a:r>
              <a:rPr lang="en-US" dirty="0" err="1"/>
              <a:t>Standar</a:t>
            </a:r>
            <a:r>
              <a:rPr lang="en-US" dirty="0"/>
              <a:t> </a:t>
            </a:r>
            <a:r>
              <a:rPr lang="en-US" dirty="0" err="1"/>
              <a:t>deviasi</a:t>
            </a:r>
            <a:r>
              <a:rPr lang="en-US" dirty="0"/>
              <a:t> Martin</a:t>
            </a:r>
          </a:p>
          <a:p>
            <a:pPr marL="285750" indent="-285750" algn="just">
              <a:buClr>
                <a:schemeClr val="dk1"/>
              </a:buClr>
              <a:buSzPts val="1100"/>
              <a:buFontTx/>
              <a:buChar char="-"/>
            </a:pPr>
            <a:r>
              <a:rPr lang="en-US" dirty="0" err="1"/>
              <a:t>Standar</a:t>
            </a:r>
            <a:r>
              <a:rPr lang="en-US" dirty="0"/>
              <a:t> </a:t>
            </a:r>
            <a:r>
              <a:rPr lang="en-US" dirty="0" err="1"/>
              <a:t>deviasi</a:t>
            </a:r>
            <a:r>
              <a:rPr lang="en-US" dirty="0"/>
              <a:t> Water</a:t>
            </a:r>
          </a:p>
          <a:p>
            <a:pPr algn="just">
              <a:buClr>
                <a:schemeClr val="dk1"/>
              </a:buClr>
              <a:buSzPts val="1100"/>
            </a:pPr>
            <a:r>
              <a:rPr lang="en-US" dirty="0" err="1"/>
              <a:t>Dihasilkan</a:t>
            </a:r>
            <a:r>
              <a:rPr lang="en-US" dirty="0"/>
              <a:t>, Martin </a:t>
            </a:r>
            <a:r>
              <a:rPr lang="en-US" dirty="0" err="1"/>
              <a:t>lebih</a:t>
            </a:r>
            <a:r>
              <a:rPr lang="en-US" dirty="0"/>
              <a:t> </a:t>
            </a:r>
            <a:r>
              <a:rPr lang="en-US" dirty="0" err="1"/>
              <a:t>berisiko</a:t>
            </a:r>
            <a:r>
              <a:rPr lang="en-US" dirty="0"/>
              <a:t> </a:t>
            </a:r>
            <a:r>
              <a:rPr lang="en-US" dirty="0" err="1"/>
              <a:t>dibanding</a:t>
            </a:r>
            <a:r>
              <a:rPr lang="en-US" dirty="0"/>
              <a:t> </a:t>
            </a:r>
            <a:r>
              <a:rPr lang="en-US" dirty="0" err="1"/>
              <a:t>sebagian</a:t>
            </a:r>
            <a:r>
              <a:rPr lang="en-US" dirty="0"/>
              <a:t> </a:t>
            </a:r>
            <a:r>
              <a:rPr lang="en-US" dirty="0" err="1"/>
              <a:t>besar</a:t>
            </a:r>
            <a:r>
              <a:rPr lang="en-US" dirty="0"/>
              <a:t> </a:t>
            </a:r>
            <a:r>
              <a:rPr lang="en-US" dirty="0" err="1"/>
              <a:t>saham</a:t>
            </a:r>
            <a:r>
              <a:rPr lang="en-US" dirty="0"/>
              <a:t>, </a:t>
            </a:r>
            <a:r>
              <a:rPr lang="en-US" dirty="0" err="1"/>
              <a:t>sementara</a:t>
            </a:r>
            <a:r>
              <a:rPr lang="en-US" dirty="0"/>
              <a:t> Water </a:t>
            </a:r>
            <a:r>
              <a:rPr lang="en-US" dirty="0" err="1"/>
              <a:t>lebih</a:t>
            </a:r>
            <a:r>
              <a:rPr lang="en-US" dirty="0"/>
              <a:t> </a:t>
            </a:r>
            <a:r>
              <a:rPr lang="en-US" dirty="0" err="1"/>
              <a:t>kecil</a:t>
            </a:r>
            <a:r>
              <a:rPr lang="en-US" dirty="0"/>
              <a:t> </a:t>
            </a:r>
            <a:r>
              <a:rPr lang="en-US" dirty="0" err="1"/>
              <a:t>risikonya</a:t>
            </a:r>
            <a:r>
              <a:rPr lang="en-US" dirty="0"/>
              <a:t>.</a:t>
            </a:r>
          </a:p>
        </p:txBody>
      </p:sp>
      <p:cxnSp>
        <p:nvCxnSpPr>
          <p:cNvPr id="11" name="Curved Connector 10"/>
          <p:cNvCxnSpPr/>
          <p:nvPr/>
        </p:nvCxnSpPr>
        <p:spPr>
          <a:xfrm rot="10800000" flipV="1">
            <a:off x="3883351" y="2308060"/>
            <a:ext cx="688624" cy="514161"/>
          </a:xfrm>
          <a:prstGeom prst="curvedConnector3">
            <a:avLst>
              <a:gd name="adj1" fmla="val 100819"/>
            </a:avLst>
          </a:prstGeom>
          <a:ln>
            <a:solidFill>
              <a:schemeClr val="tx1"/>
            </a:solidFill>
            <a:tailEnd type="triangle"/>
          </a:ln>
        </p:spPr>
        <p:style>
          <a:lnRef idx="3">
            <a:schemeClr val="accent6"/>
          </a:lnRef>
          <a:fillRef idx="0">
            <a:schemeClr val="accent6"/>
          </a:fillRef>
          <a:effectRef idx="2">
            <a:schemeClr val="accent6"/>
          </a:effectRef>
          <a:fontRef idx="minor">
            <a:schemeClr val="tx1"/>
          </a:fontRef>
        </p:style>
      </p:cxnSp>
    </p:spTree>
    <p:extLst>
      <p:ext uri="{BB962C8B-B14F-4D97-AF65-F5344CB8AC3E}">
        <p14:creationId xmlns:p14="http://schemas.microsoft.com/office/powerpoint/2010/main" val="3593463435"/>
      </p:ext>
    </p:extLst>
  </p:cSld>
  <p:clrMapOvr>
    <a:masterClrMapping/>
  </p:clrMapOvr>
  <p:transition spd="slow">
    <p:push dir="u"/>
  </p:transition>
</p:sld>
</file>

<file path=ppt/theme/theme1.xml><?xml version="1.0" encoding="utf-8"?>
<a:theme xmlns:a="http://schemas.openxmlformats.org/drawingml/2006/main" name="Educational Evaluation Meeting by Slidesgo">
  <a:themeElements>
    <a:clrScheme name="Simple Light">
      <a:dk1>
        <a:srgbClr val="452C59"/>
      </a:dk1>
      <a:lt1>
        <a:srgbClr val="FABC93"/>
      </a:lt1>
      <a:dk2>
        <a:srgbClr val="F0EBA7"/>
      </a:dk2>
      <a:lt2>
        <a:srgbClr val="D36055"/>
      </a:lt2>
      <a:accent1>
        <a:srgbClr val="D6E0E3"/>
      </a:accent1>
      <a:accent2>
        <a:srgbClr val="F2F2F2"/>
      </a:accent2>
      <a:accent3>
        <a:srgbClr val="FFFFFF"/>
      </a:accent3>
      <a:accent4>
        <a:srgbClr val="FFFFFF"/>
      </a:accent4>
      <a:accent5>
        <a:srgbClr val="FFFFFF"/>
      </a:accent5>
      <a:accent6>
        <a:srgbClr val="FFFFFF"/>
      </a:accent6>
      <a:hlink>
        <a:srgbClr val="452C59"/>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207</TotalTime>
  <Words>2202</Words>
  <Application>Microsoft Office PowerPoint</Application>
  <PresentationFormat>On-screen Show (16:9)</PresentationFormat>
  <Paragraphs>147</Paragraphs>
  <Slides>26</Slides>
  <Notes>21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26</vt:i4>
      </vt:variant>
    </vt:vector>
  </HeadingPairs>
  <TitlesOfParts>
    <vt:vector size="30" baseType="lpstr">
      <vt:lpstr>Arial</vt:lpstr>
      <vt:lpstr>Caveat</vt:lpstr>
      <vt:lpstr>Nunito</vt:lpstr>
      <vt:lpstr>Educational Evaluation Meeting by Slidesgo</vt:lpstr>
      <vt:lpstr>Risiko dan Tingkat Pengembalian</vt:lpstr>
      <vt:lpstr>Mengelola Risiko di Masa Sulit</vt:lpstr>
      <vt:lpstr>(arti Black Swan oleh Prof. Nassim Taleb)</vt:lpstr>
      <vt:lpstr>Analisis Risiko (hal yang harus diperhatikan dalam menganalisis risiko)</vt:lpstr>
      <vt:lpstr>Trade-Off antara Risiko dan Pengembalian</vt:lpstr>
      <vt:lpstr>Trade-Off antara Risiko dan Pengembalian</vt:lpstr>
      <vt:lpstr>Risiko Berdiri Sendiri</vt:lpstr>
      <vt:lpstr>A. Pengukuran Statistik Risiko Berdiri Sendiri</vt:lpstr>
      <vt:lpstr>B. Mengukur Risiko Berdiri Sendiri: Standar Deviasi</vt:lpstr>
      <vt:lpstr>C. Menggunakan Data Historis untuk Mengukur Risiko</vt:lpstr>
      <vt:lpstr>D. Mengukur Risiko Berdiri Sendiri: Koefesien Variasi</vt:lpstr>
      <vt:lpstr>E. Penghindaran Risiko dan Pengembalian yang Diminta</vt:lpstr>
      <vt:lpstr>Trade-Off Historis Antara Risiko dan Pengembalian</vt:lpstr>
      <vt:lpstr>Risiko dalam Konteks Portofolio CAPM</vt:lpstr>
      <vt:lpstr>A. Pengembalian Portofolio yang Diharapkan</vt:lpstr>
      <vt:lpstr>B. Risiko Portofolio</vt:lpstr>
      <vt:lpstr>C. Risiko Dalam Konteks Portofolio: Koefesien Beta</vt:lpstr>
      <vt:lpstr>Rangkuman</vt:lpstr>
      <vt:lpstr>Rangkuman</vt:lpstr>
      <vt:lpstr>Manfaat mendiversifikasi diluar negri</vt:lpstr>
      <vt:lpstr>Hubungan antara resiko dan tingkat pengembalian</vt:lpstr>
      <vt:lpstr>Hubungan antara resiko dan tingkat pengembalian</vt:lpstr>
      <vt:lpstr>Hubungan antara resiko dan tingkat pengembalian</vt:lpstr>
      <vt:lpstr>Mengestimasi Premi Risiko Pasar</vt:lpstr>
      <vt:lpstr>Hubungan antara resiko dan tingkat pengembalian</vt:lpstr>
      <vt:lpstr>Thank you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Educational Evaluation Meeting</dc:title>
  <dc:creator>asus</dc:creator>
  <cp:lastModifiedBy>LENOVO</cp:lastModifiedBy>
  <cp:revision>28</cp:revision>
  <dcterms:modified xsi:type="dcterms:W3CDTF">2023-07-05T03:55:00Z</dcterms:modified>
</cp:coreProperties>
</file>