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8" r:id="rId5"/>
    <p:sldId id="261" r:id="rId6"/>
    <p:sldId id="262" r:id="rId7"/>
    <p:sldId id="260" r:id="rId8"/>
    <p:sldId id="265" r:id="rId9"/>
    <p:sldId id="263" r:id="rId10"/>
    <p:sldId id="264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BAEAB-BF3B-CDE8-0C21-01AAE12BE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CB20B4-85B8-BD33-B18F-52937BE0A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B57A0-D6E3-1E6E-DE5D-72ED175EF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7DD-C654-4609-AF75-E698F85C12C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0C911-B2D5-4EA4-F636-5958FE83A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2086F-ECB6-8F27-D898-96F0845E8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8BC-E926-4481-B049-9AAC0F8F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1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A746-6A5C-3DB7-A7C1-3D5C7AFD8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24BE8-D562-060A-E483-4905070752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BB48E-7041-09D9-686E-21582C48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7DD-C654-4609-AF75-E698F85C12C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E5A6A-E2CC-69AB-A91C-3EBFEB16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7A3E8-3A77-0B0D-AA74-A38425F44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8BC-E926-4481-B049-9AAC0F8F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1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9FEA9B-3137-5FD2-F9C6-37007EE04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13A597-23BC-0240-1FDB-5F83523D9D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EA8CA-ABD1-7D3F-84A4-0F08D2AF8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7DD-C654-4609-AF75-E698F85C12C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D76E3-03D4-4023-AD12-D9B0857E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0FFEE9-3CA3-D025-504A-04649E4B5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8BC-E926-4481-B049-9AAC0F8F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AE9D5-C87F-41FD-837F-4D07C1CC8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5E33-8313-92B3-76B2-22678B477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DCE3C-3801-160B-2888-69162C3DA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7DD-C654-4609-AF75-E698F85C12C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A4DF3D-8EB2-ECC7-B72B-2F0DFA19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FB270-9799-E4C8-C4E5-E38C75479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8BC-E926-4481-B049-9AAC0F8F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6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C11D9-E31C-A5B3-5812-E157D8277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61CFCB-2613-1E81-FDFB-1350638BA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E1B1-6286-4EE3-1E56-D4EB1868C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7DD-C654-4609-AF75-E698F85C12C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91A53-7778-2209-82CE-A0EC569F7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1317A-6A71-55CF-F018-FFC300D0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8BC-E926-4481-B049-9AAC0F8F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6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7F3D1-3615-7782-EC9B-0C596E9B2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A044A-9D01-CE18-F3A1-DF20A14A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A84603-605D-74EF-47E1-497C6DBBD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984F0-2CD3-20EC-EC51-D0FA483E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7DD-C654-4609-AF75-E698F85C12C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EDA6-9B86-8CFC-9BC1-A935BC74D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21A626-D44A-E9EA-0F51-C5638B96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8BC-E926-4481-B049-9AAC0F8F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75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E0074-DB25-E978-CEB2-82C1E3B5E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F4695-C522-511C-0145-4DD27CC9F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DB5A0-4D91-3A8B-AE40-076BBC070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2A806-6F1F-D5E0-18AA-9D9A8EDFC8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36B236-83F8-069B-9F9E-40A97CEB00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2B7206-AA07-C90C-34F9-C9168B4F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7DD-C654-4609-AF75-E698F85C12C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D1C97E-F4A5-9466-30CF-BB899C28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6E1008-0520-942D-E3ED-D8E3CF43E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8BC-E926-4481-B049-9AAC0F8F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849CB-75E2-AD19-7BC8-287D568C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A81CD-F192-C4C8-A39A-8CA34CD5E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7DD-C654-4609-AF75-E698F85C12C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EA1103-E84C-D018-DBBA-58C7F802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44F44C-B07B-B608-1E7A-64546559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8BC-E926-4481-B049-9AAC0F8F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98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C0A526-D006-E717-584B-2E9492C92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7DD-C654-4609-AF75-E698F85C12C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86246-10FB-B5C8-9DB5-5C68A17B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5BCD1-6ECF-2C7B-8BF7-CEBFB516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8BC-E926-4481-B049-9AAC0F8F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68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15B75-C1D8-31B4-A7EE-B478E4B37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6A841-4F8D-6EFA-1572-81E3F22EB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86901-28FE-15B2-A77B-48E46BC087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AD70E-1B63-ED84-DDBB-F123B73B8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7DD-C654-4609-AF75-E698F85C12C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7FED9-2244-126F-A109-35EED4199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DDB560-7F5B-1E2D-7E47-BA4AB9847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8BC-E926-4481-B049-9AAC0F8F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8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C5068-4CB0-A66C-5BC7-FFE096B2F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D939E-4414-D376-CF25-9BF24ABEC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D8186-3FC1-4C10-F2CD-8C0E3B9493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2BC97B-880F-3A57-A577-A306C397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467DD-C654-4609-AF75-E698F85C12C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A10453-05AA-72C6-B91D-A2F8678BE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04FB7-14E8-15E1-53B3-1594CB5EA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748BC-E926-4481-B049-9AAC0F8F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49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E2106-4486-BA26-9B74-2D78FFE15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68B209-EA15-28B9-A20F-C9F279DCB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E33D6-FA8C-3D52-E296-0EB583B78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467DD-C654-4609-AF75-E698F85C12C2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8B3B-5420-FB1B-D26E-70C601D636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787C5-994E-46DA-71CF-CECFE845A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748BC-E926-4481-B049-9AAC0F8F5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26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203E5-169C-729D-9C5A-5EACC6AAA2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F307C-B792-42AA-C7AF-0B08762729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325102-932B-9F6F-2AEA-D524ABA02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2B77E7-035F-1153-6185-E08ECCC68C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93D7A2-8478-C4B0-DCD6-DCF94B7E78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6EC75A-305D-166C-626D-ED4125308B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028F05-0B80-A8D2-F630-95C60C7EAE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2BD99B-1CA8-D38C-1015-9CABD6A92F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8CC1533-D47D-374A-EB8A-D3AD864DAC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003059B-586C-CDAF-B890-F64B1F1CA9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F7BD025-749C-0BEE-27B6-C23C40E333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5F3E6A1-D604-E409-3665-83564D6B3B1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488930F-98A8-F33E-B0C1-4AD16554F3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407E61D-EBC3-2A5D-D2CA-A9AC59948D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934D6D-CE0E-74BD-16E3-7EE2AF45AC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9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8946E-5CC9-F4AE-9A6A-FCE445232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5F39372-A94D-5F1F-D476-33F20B3C0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0"/>
          <a:stretch/>
        </p:blipFill>
        <p:spPr>
          <a:xfrm>
            <a:off x="-38344" y="0"/>
            <a:ext cx="12230344" cy="6858000"/>
          </a:xfrm>
        </p:spPr>
      </p:pic>
    </p:spTree>
    <p:extLst>
      <p:ext uri="{BB962C8B-B14F-4D97-AF65-F5344CB8AC3E}">
        <p14:creationId xmlns:p14="http://schemas.microsoft.com/office/powerpoint/2010/main" val="19923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1AC42-656A-23B1-D1C3-2E23669C0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112E24-3289-EFAC-F3C1-1B002BA367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1"/>
          <a:stretch/>
        </p:blipFill>
        <p:spPr>
          <a:xfrm>
            <a:off x="-21402" y="0"/>
            <a:ext cx="12213402" cy="6858000"/>
          </a:xfrm>
        </p:spPr>
      </p:pic>
    </p:spTree>
    <p:extLst>
      <p:ext uri="{BB962C8B-B14F-4D97-AF65-F5344CB8AC3E}">
        <p14:creationId xmlns:p14="http://schemas.microsoft.com/office/powerpoint/2010/main" val="1578183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6975D-5E34-8097-E22A-7BFE6B022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56E722-6EE4-BB88-C6D7-8CA728D019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1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7197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7D8F6-F9E7-D058-460B-E695937D3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4EDCA6-BAC6-7A5E-2401-53E2A8225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6"/>
          <a:stretch/>
        </p:blipFill>
        <p:spPr>
          <a:xfrm>
            <a:off x="7874" y="0"/>
            <a:ext cx="12184126" cy="6858000"/>
          </a:xfrm>
        </p:spPr>
      </p:pic>
    </p:spTree>
    <p:extLst>
      <p:ext uri="{BB962C8B-B14F-4D97-AF65-F5344CB8AC3E}">
        <p14:creationId xmlns:p14="http://schemas.microsoft.com/office/powerpoint/2010/main" val="356248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FD937-D867-FAF4-D86F-9F3DD8599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8C695F-2788-6D8A-DE87-D7EF761E2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3"/>
          <a:stretch/>
        </p:blipFill>
        <p:spPr>
          <a:xfrm>
            <a:off x="-28580" y="0"/>
            <a:ext cx="12220580" cy="6858000"/>
          </a:xfrm>
        </p:spPr>
      </p:pic>
    </p:spTree>
    <p:extLst>
      <p:ext uri="{BB962C8B-B14F-4D97-AF65-F5344CB8AC3E}">
        <p14:creationId xmlns:p14="http://schemas.microsoft.com/office/powerpoint/2010/main" val="1258304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815A-B2B0-15F8-21A9-5156D719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8891C-0376-6BC5-6AF5-42AE00553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DCF9BA-D513-D967-6492-F23122C46B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97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941E7-B5F0-8774-C9B2-F72AF79BC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EC00F7-E6BD-0E7D-AA7C-CEC9F10CA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1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1880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7C2FF-4684-CC13-0F33-B649EC203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D8F83B-C520-A018-0FB5-3B71920DD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3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3623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FB53F-143D-3BAD-62D9-658A8623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DBBBD5-84FA-879B-2FFF-D58F91BF7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0"/>
          <a:stretch/>
        </p:blipFill>
        <p:spPr>
          <a:xfrm>
            <a:off x="-21402" y="0"/>
            <a:ext cx="12213402" cy="6858000"/>
          </a:xfrm>
        </p:spPr>
      </p:pic>
    </p:spTree>
    <p:extLst>
      <p:ext uri="{BB962C8B-B14F-4D97-AF65-F5344CB8AC3E}">
        <p14:creationId xmlns:p14="http://schemas.microsoft.com/office/powerpoint/2010/main" val="513360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78A87-B3D7-0DFC-4BEE-54B1B89A2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DD61B6-DA5F-116E-3023-F24EE00A8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1"/>
          <a:stretch/>
        </p:blipFill>
        <p:spPr>
          <a:xfrm>
            <a:off x="-4460" y="0"/>
            <a:ext cx="12196460" cy="6858000"/>
          </a:xfrm>
        </p:spPr>
      </p:pic>
    </p:spTree>
    <p:extLst>
      <p:ext uri="{BB962C8B-B14F-4D97-AF65-F5344CB8AC3E}">
        <p14:creationId xmlns:p14="http://schemas.microsoft.com/office/powerpoint/2010/main" val="280300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6D69-C1D5-B411-A30B-8296804A0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3A0494-D176-BD57-0521-50394C73D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31"/>
          <a:stretch/>
        </p:blipFill>
        <p:spPr>
          <a:xfrm>
            <a:off x="12482" y="0"/>
            <a:ext cx="12179518" cy="6858000"/>
          </a:xfrm>
        </p:spPr>
      </p:pic>
    </p:spTree>
    <p:extLst>
      <p:ext uri="{BB962C8B-B14F-4D97-AF65-F5344CB8AC3E}">
        <p14:creationId xmlns:p14="http://schemas.microsoft.com/office/powerpoint/2010/main" val="3510842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Ocinamanya@gmail.com</dc:creator>
  <cp:lastModifiedBy>Ocinamanya@gmail.com</cp:lastModifiedBy>
  <cp:revision>2</cp:revision>
  <dcterms:created xsi:type="dcterms:W3CDTF">2022-10-25T23:28:39Z</dcterms:created>
  <dcterms:modified xsi:type="dcterms:W3CDTF">2022-10-26T00:07:48Z</dcterms:modified>
</cp:coreProperties>
</file>