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MINGGU-9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STANDAR KESELAMATAN DAN KEAMANAN PARIWISATA 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PENDAHULUAN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Standar keselamatan dan keamanan pariwisata sangat penting untuk menciptakan pengalaman wisata yang aman dan menyenangkan bagi wisatawan. </a:t>
            </a:r>
            <a:endParaRPr lang="id-ID" dirty="0" smtClean="0"/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dirty="0" smtClean="0"/>
              <a:t>Ini</a:t>
            </a:r>
            <a:r>
              <a:rPr lang="id-ID" dirty="0" smtClean="0"/>
              <a:t> mencakup berbagai aspek, mulai dari perlindungan terhadap kejahatan, bencana alam, hingga risiko kesehatan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Aspek penting standar keselamatan dan keamanan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None/>
            </a:pPr>
            <a:r>
              <a:rPr lang="id-ID" sz="3900" b="1" dirty="0" smtClean="0"/>
              <a:t>Keamanan </a:t>
            </a:r>
            <a:r>
              <a:rPr lang="id-ID" sz="3900" b="1" dirty="0" smtClean="0"/>
              <a:t>Fisik</a:t>
            </a:r>
            <a:r>
              <a:rPr lang="id-ID" sz="3900" b="1" dirty="0" smtClean="0"/>
              <a:t>:</a:t>
            </a:r>
          </a:p>
          <a:p>
            <a:pPr marL="514350" indent="-514350"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b="1" dirty="0" smtClean="0"/>
              <a:t>Pencegahan Kejahatan</a:t>
            </a:r>
            <a:r>
              <a:rPr lang="id-ID" b="1" dirty="0" smtClean="0"/>
              <a:t>:</a:t>
            </a:r>
          </a:p>
          <a:p>
            <a:pPr algn="just">
              <a:buNone/>
            </a:pPr>
            <a:endParaRPr lang="id-ID" dirty="0" smtClean="0"/>
          </a:p>
          <a:p>
            <a:pPr algn="just" fontAlgn="ctr"/>
            <a:r>
              <a:rPr lang="id-ID" b="1" dirty="0" smtClean="0"/>
              <a:t>Pencahayaan yang memadai:</a:t>
            </a:r>
            <a:r>
              <a:rPr lang="id-ID" dirty="0" smtClean="0"/>
              <a:t> Memastikan area wisata terang, terutama di malam hari. </a:t>
            </a:r>
          </a:p>
          <a:p>
            <a:pPr algn="just" fontAlgn="ctr"/>
            <a:r>
              <a:rPr lang="id-ID" b="1" dirty="0" smtClean="0"/>
              <a:t>Penggunaan CCTV:</a:t>
            </a:r>
            <a:r>
              <a:rPr lang="id-ID" dirty="0" smtClean="0"/>
              <a:t> Memantau aktivitas di area wisata untuk mencegah kejahatan. </a:t>
            </a:r>
          </a:p>
          <a:p>
            <a:pPr algn="just" fontAlgn="ctr"/>
            <a:r>
              <a:rPr lang="id-ID" b="1" dirty="0" smtClean="0"/>
              <a:t>Peningkatan patroli keamanan:</a:t>
            </a:r>
            <a:r>
              <a:rPr lang="id-ID" dirty="0" smtClean="0"/>
              <a:t> Peningkatan patroli oleh petugas keamanan atau polisi. </a:t>
            </a:r>
          </a:p>
          <a:p>
            <a:pPr algn="just"/>
            <a:r>
              <a:rPr lang="id-ID" b="1" dirty="0" smtClean="0"/>
              <a:t>Penggunaan tanda peringatan:</a:t>
            </a:r>
            <a:r>
              <a:rPr lang="id-ID" dirty="0" smtClean="0"/>
              <a:t> Menempatkan tanda peringatan di area yang berisiko.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Keselamatan </a:t>
            </a:r>
            <a:r>
              <a:rPr lang="id-ID" dirty="0" smtClean="0"/>
              <a:t>Kesehatan</a:t>
            </a:r>
            <a:r>
              <a:rPr lang="id-ID" dirty="0" smtClean="0"/>
              <a:t>:</a:t>
            </a:r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b="1" dirty="0" smtClean="0"/>
              <a:t>Kebersihan:</a:t>
            </a:r>
            <a:endParaRPr lang="id-ID" dirty="0" smtClean="0"/>
          </a:p>
          <a:p>
            <a:pPr algn="just"/>
            <a:r>
              <a:rPr lang="id-ID" b="1" dirty="0" smtClean="0"/>
              <a:t>Kebersihan fasilitas:</a:t>
            </a:r>
            <a:r>
              <a:rPr lang="id-ID" dirty="0" smtClean="0"/>
              <a:t> Memastikan fasilitas wisata bersih dan higienis.</a:t>
            </a:r>
          </a:p>
          <a:p>
            <a:pPr algn="just"/>
            <a:r>
              <a:rPr lang="id-ID" b="1" dirty="0" smtClean="0"/>
              <a:t>Penyediaan air bersih:</a:t>
            </a:r>
            <a:r>
              <a:rPr lang="id-ID" dirty="0" smtClean="0"/>
              <a:t> Menyediakan akses ke air bersih untuk minum dan mandi.</a:t>
            </a:r>
          </a:p>
          <a:p>
            <a:pPr algn="just"/>
            <a:r>
              <a:rPr lang="id-ID" b="1" dirty="0" smtClean="0"/>
              <a:t>Penyediaan fasilitas sanitasi:</a:t>
            </a:r>
            <a:r>
              <a:rPr lang="id-ID" dirty="0" smtClean="0"/>
              <a:t> Menyediakan fasilitas sanitasi yang memadai.</a:t>
            </a:r>
          </a:p>
          <a:p>
            <a:pPr algn="just">
              <a:buNone/>
            </a:pP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Aspek penting standar keselamatan dan keamanan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Keamanan Informasi:</a:t>
            </a:r>
          </a:p>
          <a:p>
            <a:pPr>
              <a:buNone/>
            </a:pPr>
            <a:endParaRPr lang="id-ID" b="1" dirty="0" smtClean="0"/>
          </a:p>
          <a:p>
            <a:pPr>
              <a:buNone/>
            </a:pPr>
            <a:r>
              <a:rPr lang="id-ID" b="1" dirty="0" smtClean="0"/>
              <a:t>Penyediaan </a:t>
            </a:r>
            <a:r>
              <a:rPr lang="id-ID" b="1" dirty="0" smtClean="0"/>
              <a:t>informasi:</a:t>
            </a:r>
            <a:endParaRPr lang="id-ID" dirty="0" smtClean="0"/>
          </a:p>
          <a:p>
            <a:r>
              <a:rPr lang="id-ID" b="1" dirty="0" smtClean="0"/>
              <a:t>Informasi tentang bahaya:</a:t>
            </a:r>
            <a:r>
              <a:rPr lang="id-ID" dirty="0" smtClean="0"/>
              <a:t> Menyediakan informasi tentang bahaya yang mungkin terjadi di area wisata.</a:t>
            </a:r>
          </a:p>
          <a:p>
            <a:r>
              <a:rPr lang="id-ID" b="1" dirty="0" smtClean="0"/>
              <a:t>Petunjuk jalan:</a:t>
            </a:r>
            <a:r>
              <a:rPr lang="id-ID" dirty="0" smtClean="0"/>
              <a:t> Menyediakan petunjuk jalan yang jelas.</a:t>
            </a:r>
          </a:p>
          <a:p>
            <a:r>
              <a:rPr lang="id-ID" b="1" dirty="0" smtClean="0"/>
              <a:t>Peringatan dini:</a:t>
            </a:r>
            <a:r>
              <a:rPr lang="id-ID" dirty="0" smtClean="0"/>
              <a:t> Menyediakan informasi tentang peringatan dini bencana alam atau kondisi darurat.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Aspek penting standar keselamatan dan keamanan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STANDAR KESELAMATAN DAN KEAMANAN PARIWISATA </vt:lpstr>
      <vt:lpstr>PENDAHULUAN </vt:lpstr>
      <vt:lpstr>Aspek penting standar keselamatan dan keamanan pariwisata: </vt:lpstr>
      <vt:lpstr>Aspek penting standar keselamatan dan keamanan pariwisata: </vt:lpstr>
      <vt:lpstr>Aspek penting standar keselamatan dan keamanan pariwisata: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 KESELAMATAN DAN KEAMANAN PARIWISATA </dc:title>
  <dc:creator>user</dc:creator>
  <cp:lastModifiedBy>user</cp:lastModifiedBy>
  <cp:revision>1</cp:revision>
  <dcterms:created xsi:type="dcterms:W3CDTF">2006-08-16T00:00:00Z</dcterms:created>
  <dcterms:modified xsi:type="dcterms:W3CDTF">2025-06-13T03:54:23Z</dcterms:modified>
</cp:coreProperties>
</file>