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51" r:id="rId3"/>
    <p:sldId id="352" r:id="rId4"/>
    <p:sldId id="339" r:id="rId5"/>
    <p:sldId id="343" r:id="rId6"/>
    <p:sldId id="353" r:id="rId7"/>
    <p:sldId id="344" r:id="rId8"/>
    <p:sldId id="354" r:id="rId9"/>
    <p:sldId id="355" r:id="rId10"/>
    <p:sldId id="356" r:id="rId11"/>
    <p:sldId id="357" r:id="rId12"/>
    <p:sldId id="358" r:id="rId13"/>
    <p:sldId id="333" r:id="rId14"/>
    <p:sldId id="359" r:id="rId15"/>
    <p:sldId id="347" r:id="rId16"/>
    <p:sldId id="360" r:id="rId17"/>
    <p:sldId id="361" r:id="rId18"/>
    <p:sldId id="300" r:id="rId19"/>
  </p:sldIdLst>
  <p:sldSz cx="9144000" cy="6858000" type="screen4x3"/>
  <p:notesSz cx="7045325" cy="9345613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0" autoAdjust="0"/>
    <p:restoredTop sz="94580" autoAdjust="0"/>
  </p:normalViewPr>
  <p:slideViewPr>
    <p:cSldViewPr>
      <p:cViewPr varScale="1">
        <p:scale>
          <a:sx n="59" d="100"/>
          <a:sy n="59" d="100"/>
        </p:scale>
        <p:origin x="140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B2416-25C5-458D-AB31-B94FBB79E44B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23A27FB-D3F9-47E0-8F78-02A76C121DFC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Ruang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Lingkup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HAN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menurut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Van Vollenhoven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E4B86CB-4841-42F8-9451-F2950E39FFE7}" type="parTrans" cxnId="{3A990A3C-5249-4407-B968-31B913358DD4}">
      <dgm:prSet/>
      <dgm:spPr/>
      <dgm:t>
        <a:bodyPr/>
        <a:lstStyle/>
        <a:p>
          <a:endParaRPr lang="en-ID"/>
        </a:p>
      </dgm:t>
    </dgm:pt>
    <dgm:pt modelId="{79890E06-0657-485E-BE80-4820D6CED3C3}" type="sibTrans" cxnId="{3A990A3C-5249-4407-B968-31B913358DD4}">
      <dgm:prSet/>
      <dgm:spPr/>
      <dgm:t>
        <a:bodyPr/>
        <a:lstStyle/>
        <a:p>
          <a:endParaRPr lang="en-ID"/>
        </a:p>
      </dgm:t>
    </dgm:pt>
    <dgm:pt modelId="{DE25A96C-6518-4B99-A1C1-A7F7EE1682F0}">
      <dgm:prSet phldrT="[Text]"/>
      <dgm:spPr/>
      <dgm:t>
        <a:bodyPr/>
        <a:lstStyle/>
        <a:p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The law of the legislative process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(Hukum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perundang-undangan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01C48F-A770-43FC-A8E6-EF3C3FDA8F69}" type="parTrans" cxnId="{FC6163B0-E46F-4218-9D8D-9B654A32E80E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B379B36-D8D8-45C1-9301-E4B452C025F6}" type="sibTrans" cxnId="{FC6163B0-E46F-4218-9D8D-9B654A32E80E}">
      <dgm:prSet/>
      <dgm:spPr/>
      <dgm:t>
        <a:bodyPr/>
        <a:lstStyle/>
        <a:p>
          <a:endParaRPr lang="en-ID"/>
        </a:p>
      </dgm:t>
    </dgm:pt>
    <dgm:pt modelId="{6B51BB2C-99BA-4918-8014-19CDCBA1D901}">
      <dgm:prSet phldrT="[Text]"/>
      <dgm:spPr/>
      <dgm:t>
        <a:bodyPr/>
        <a:lstStyle/>
        <a:p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The law of government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(Hukum Tata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Pemerintahan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5FAFAB9-216B-4752-9327-D7D5D77EFDCF}" type="parTrans" cxnId="{FDA446E4-667C-456F-B7E0-A72C13FC5840}">
      <dgm:prSet/>
      <dgm:spPr/>
      <dgm:t>
        <a:bodyPr/>
        <a:lstStyle/>
        <a:p>
          <a:endParaRPr lang="en-ID"/>
        </a:p>
      </dgm:t>
    </dgm:pt>
    <dgm:pt modelId="{0D6ADD21-D56D-4A02-BD0B-58C411B49EFA}" type="sibTrans" cxnId="{FDA446E4-667C-456F-B7E0-A72C13FC5840}">
      <dgm:prSet/>
      <dgm:spPr/>
      <dgm:t>
        <a:bodyPr/>
        <a:lstStyle/>
        <a:p>
          <a:endParaRPr lang="en-ID"/>
        </a:p>
      </dgm:t>
    </dgm:pt>
    <dgm:pt modelId="{298AC7D0-291F-4000-BB7C-7A9C6BE68B3F}">
      <dgm:prSet phldrT="[Text]"/>
      <dgm:spPr/>
      <dgm:t>
        <a:bodyPr/>
        <a:lstStyle/>
        <a:p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The law of the administration of justice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(Hukum Acara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Peradilan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83A456C-1E99-4C86-AAED-ABE22249EA44}" type="parTrans" cxnId="{6C2F3784-E26C-4586-A7DA-C837C81FB0FE}">
      <dgm:prSet/>
      <dgm:spPr/>
      <dgm:t>
        <a:bodyPr/>
        <a:lstStyle/>
        <a:p>
          <a:endParaRPr lang="en-ID"/>
        </a:p>
      </dgm:t>
    </dgm:pt>
    <dgm:pt modelId="{FC174F26-A06F-4440-A40B-0BB8892524AD}" type="sibTrans" cxnId="{6C2F3784-E26C-4586-A7DA-C837C81FB0FE}">
      <dgm:prSet/>
      <dgm:spPr/>
      <dgm:t>
        <a:bodyPr/>
        <a:lstStyle/>
        <a:p>
          <a:endParaRPr lang="en-ID"/>
        </a:p>
      </dgm:t>
    </dgm:pt>
    <dgm:pt modelId="{5FD16722-F268-4297-AE0D-F0F6A8EC0743}">
      <dgm:prSet phldrT="[Text]"/>
      <dgm:spPr/>
      <dgm:t>
        <a:bodyPr/>
        <a:lstStyle/>
        <a:p>
          <a:r>
            <a:rPr lang="en-US" i="1" dirty="0">
              <a:latin typeface="Cambria" panose="02040503050406030204" pitchFamily="18" charset="0"/>
              <a:ea typeface="Cambria" panose="02040503050406030204" pitchFamily="18" charset="0"/>
            </a:rPr>
            <a:t>The law of the administration of security 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(Hukum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Kepolisian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i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C48817D-A68A-4C18-9457-6D1DE97A2D4C}" type="parTrans" cxnId="{796B1F31-7241-4148-8AC4-D88A0729491A}">
      <dgm:prSet/>
      <dgm:spPr/>
      <dgm:t>
        <a:bodyPr/>
        <a:lstStyle/>
        <a:p>
          <a:endParaRPr lang="en-ID"/>
        </a:p>
      </dgm:t>
    </dgm:pt>
    <dgm:pt modelId="{964A42E2-197C-4CE1-9B4B-90D8BAA22712}" type="sibTrans" cxnId="{796B1F31-7241-4148-8AC4-D88A0729491A}">
      <dgm:prSet/>
      <dgm:spPr/>
      <dgm:t>
        <a:bodyPr/>
        <a:lstStyle/>
        <a:p>
          <a:endParaRPr lang="en-ID"/>
        </a:p>
      </dgm:t>
    </dgm:pt>
    <dgm:pt modelId="{C25C98F5-B644-4AF8-A9D0-6EFB4960915B}" type="pres">
      <dgm:prSet presAssocID="{3C9B2416-25C5-458D-AB31-B94FBB79E4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818BCB-043A-4FC2-90AE-B703CC84E541}" type="pres">
      <dgm:prSet presAssocID="{F23A27FB-D3F9-47E0-8F78-02A76C121DFC}" presName="root1" presStyleCnt="0"/>
      <dgm:spPr/>
    </dgm:pt>
    <dgm:pt modelId="{A0DC5ADD-0397-4A71-8152-D3A2D5A7DA4C}" type="pres">
      <dgm:prSet presAssocID="{F23A27FB-D3F9-47E0-8F78-02A76C121DFC}" presName="LevelOneTextNode" presStyleLbl="node0" presStyleIdx="0" presStyleCnt="1" custScaleX="133302">
        <dgm:presLayoutVars>
          <dgm:chPref val="3"/>
        </dgm:presLayoutVars>
      </dgm:prSet>
      <dgm:spPr/>
    </dgm:pt>
    <dgm:pt modelId="{A84F3035-BD49-4A32-A9FC-0C7F51EF0B93}" type="pres">
      <dgm:prSet presAssocID="{F23A27FB-D3F9-47E0-8F78-02A76C121DFC}" presName="level2hierChild" presStyleCnt="0"/>
      <dgm:spPr/>
    </dgm:pt>
    <dgm:pt modelId="{755434BC-5BC9-4423-A2A5-D3CFE219544C}" type="pres">
      <dgm:prSet presAssocID="{8001C48F-A770-43FC-A8E6-EF3C3FDA8F69}" presName="conn2-1" presStyleLbl="parChTrans1D2" presStyleIdx="0" presStyleCnt="4"/>
      <dgm:spPr/>
    </dgm:pt>
    <dgm:pt modelId="{007004D9-BD76-41FB-9BD6-C046998D8F1A}" type="pres">
      <dgm:prSet presAssocID="{8001C48F-A770-43FC-A8E6-EF3C3FDA8F69}" presName="connTx" presStyleLbl="parChTrans1D2" presStyleIdx="0" presStyleCnt="4"/>
      <dgm:spPr/>
    </dgm:pt>
    <dgm:pt modelId="{3CC11E85-459D-4154-9713-775791EE9200}" type="pres">
      <dgm:prSet presAssocID="{DE25A96C-6518-4B99-A1C1-A7F7EE1682F0}" presName="root2" presStyleCnt="0"/>
      <dgm:spPr/>
    </dgm:pt>
    <dgm:pt modelId="{1FA063DA-ABCF-4B79-9DEC-1874A11436A7}" type="pres">
      <dgm:prSet presAssocID="{DE25A96C-6518-4B99-A1C1-A7F7EE1682F0}" presName="LevelTwoTextNode" presStyleLbl="node2" presStyleIdx="0" presStyleCnt="4" custScaleX="182045">
        <dgm:presLayoutVars>
          <dgm:chPref val="3"/>
        </dgm:presLayoutVars>
      </dgm:prSet>
      <dgm:spPr/>
    </dgm:pt>
    <dgm:pt modelId="{BA15CF2D-1D4E-43A0-865D-FD8C354B7A9B}" type="pres">
      <dgm:prSet presAssocID="{DE25A96C-6518-4B99-A1C1-A7F7EE1682F0}" presName="level3hierChild" presStyleCnt="0"/>
      <dgm:spPr/>
    </dgm:pt>
    <dgm:pt modelId="{BCBBF9C8-7D14-4094-B517-ECB89D0C54F7}" type="pres">
      <dgm:prSet presAssocID="{B5FAFAB9-216B-4752-9327-D7D5D77EFDCF}" presName="conn2-1" presStyleLbl="parChTrans1D2" presStyleIdx="1" presStyleCnt="4"/>
      <dgm:spPr/>
    </dgm:pt>
    <dgm:pt modelId="{35C4ADEA-34AD-4D23-867C-1E166EB3BEC5}" type="pres">
      <dgm:prSet presAssocID="{B5FAFAB9-216B-4752-9327-D7D5D77EFDCF}" presName="connTx" presStyleLbl="parChTrans1D2" presStyleIdx="1" presStyleCnt="4"/>
      <dgm:spPr/>
    </dgm:pt>
    <dgm:pt modelId="{459CCA00-62BA-4D5C-BA24-5AA862C2C142}" type="pres">
      <dgm:prSet presAssocID="{6B51BB2C-99BA-4918-8014-19CDCBA1D901}" presName="root2" presStyleCnt="0"/>
      <dgm:spPr/>
    </dgm:pt>
    <dgm:pt modelId="{A0F62BBA-2A20-48F7-A370-2DCEA239E748}" type="pres">
      <dgm:prSet presAssocID="{6B51BB2C-99BA-4918-8014-19CDCBA1D901}" presName="LevelTwoTextNode" presStyleLbl="node2" presStyleIdx="1" presStyleCnt="4" custScaleX="182045">
        <dgm:presLayoutVars>
          <dgm:chPref val="3"/>
        </dgm:presLayoutVars>
      </dgm:prSet>
      <dgm:spPr/>
    </dgm:pt>
    <dgm:pt modelId="{95AD1E09-EDB4-4928-9D9E-FE19D6720653}" type="pres">
      <dgm:prSet presAssocID="{6B51BB2C-99BA-4918-8014-19CDCBA1D901}" presName="level3hierChild" presStyleCnt="0"/>
      <dgm:spPr/>
    </dgm:pt>
    <dgm:pt modelId="{C7653033-6087-4713-8FBF-D08C88F63090}" type="pres">
      <dgm:prSet presAssocID="{083A456C-1E99-4C86-AAED-ABE22249EA44}" presName="conn2-1" presStyleLbl="parChTrans1D2" presStyleIdx="2" presStyleCnt="4"/>
      <dgm:spPr/>
    </dgm:pt>
    <dgm:pt modelId="{6F310DD9-4FB1-4558-A833-A559173932D3}" type="pres">
      <dgm:prSet presAssocID="{083A456C-1E99-4C86-AAED-ABE22249EA44}" presName="connTx" presStyleLbl="parChTrans1D2" presStyleIdx="2" presStyleCnt="4"/>
      <dgm:spPr/>
    </dgm:pt>
    <dgm:pt modelId="{C20C943F-B502-4B79-9CBA-726ECB81E523}" type="pres">
      <dgm:prSet presAssocID="{298AC7D0-291F-4000-BB7C-7A9C6BE68B3F}" presName="root2" presStyleCnt="0"/>
      <dgm:spPr/>
    </dgm:pt>
    <dgm:pt modelId="{D5EBBCC3-E949-4D91-A458-20B34AB57F46}" type="pres">
      <dgm:prSet presAssocID="{298AC7D0-291F-4000-BB7C-7A9C6BE68B3F}" presName="LevelTwoTextNode" presStyleLbl="node2" presStyleIdx="2" presStyleCnt="4" custScaleX="182045">
        <dgm:presLayoutVars>
          <dgm:chPref val="3"/>
        </dgm:presLayoutVars>
      </dgm:prSet>
      <dgm:spPr/>
    </dgm:pt>
    <dgm:pt modelId="{9AE8A917-88D6-4B02-B1CE-F1FBBCBDBF26}" type="pres">
      <dgm:prSet presAssocID="{298AC7D0-291F-4000-BB7C-7A9C6BE68B3F}" presName="level3hierChild" presStyleCnt="0"/>
      <dgm:spPr/>
    </dgm:pt>
    <dgm:pt modelId="{62A7C984-1331-411B-86C2-99047AC7A39A}" type="pres">
      <dgm:prSet presAssocID="{DC48817D-A68A-4C18-9457-6D1DE97A2D4C}" presName="conn2-1" presStyleLbl="parChTrans1D2" presStyleIdx="3" presStyleCnt="4"/>
      <dgm:spPr/>
    </dgm:pt>
    <dgm:pt modelId="{39DEB731-F8B0-4AD0-BC7D-73B6738ABD5D}" type="pres">
      <dgm:prSet presAssocID="{DC48817D-A68A-4C18-9457-6D1DE97A2D4C}" presName="connTx" presStyleLbl="parChTrans1D2" presStyleIdx="3" presStyleCnt="4"/>
      <dgm:spPr/>
    </dgm:pt>
    <dgm:pt modelId="{6975C86D-9A97-4C78-B957-4ED9C37EDB92}" type="pres">
      <dgm:prSet presAssocID="{5FD16722-F268-4297-AE0D-F0F6A8EC0743}" presName="root2" presStyleCnt="0"/>
      <dgm:spPr/>
    </dgm:pt>
    <dgm:pt modelId="{19E25335-40A6-4B64-B13A-2855ADE92291}" type="pres">
      <dgm:prSet presAssocID="{5FD16722-F268-4297-AE0D-F0F6A8EC0743}" presName="LevelTwoTextNode" presStyleLbl="node2" presStyleIdx="3" presStyleCnt="4" custScaleX="182045">
        <dgm:presLayoutVars>
          <dgm:chPref val="3"/>
        </dgm:presLayoutVars>
      </dgm:prSet>
      <dgm:spPr/>
    </dgm:pt>
    <dgm:pt modelId="{7A81C18D-2DD3-426A-B129-110699F65B36}" type="pres">
      <dgm:prSet presAssocID="{5FD16722-F268-4297-AE0D-F0F6A8EC0743}" presName="level3hierChild" presStyleCnt="0"/>
      <dgm:spPr/>
    </dgm:pt>
  </dgm:ptLst>
  <dgm:cxnLst>
    <dgm:cxn modelId="{C14CC021-814B-49BE-93A4-F11864E037BF}" type="presOf" srcId="{F23A27FB-D3F9-47E0-8F78-02A76C121DFC}" destId="{A0DC5ADD-0397-4A71-8152-D3A2D5A7DA4C}" srcOrd="0" destOrd="0" presId="urn:microsoft.com/office/officeart/2005/8/layout/hierarchy2"/>
    <dgm:cxn modelId="{08BFFF27-C66F-462C-B524-D06E2AA936B2}" type="presOf" srcId="{083A456C-1E99-4C86-AAED-ABE22249EA44}" destId="{C7653033-6087-4713-8FBF-D08C88F63090}" srcOrd="0" destOrd="0" presId="urn:microsoft.com/office/officeart/2005/8/layout/hierarchy2"/>
    <dgm:cxn modelId="{A8B69B2B-8B7E-4B24-A203-58FDA258F3A5}" type="presOf" srcId="{8001C48F-A770-43FC-A8E6-EF3C3FDA8F69}" destId="{007004D9-BD76-41FB-9BD6-C046998D8F1A}" srcOrd="1" destOrd="0" presId="urn:microsoft.com/office/officeart/2005/8/layout/hierarchy2"/>
    <dgm:cxn modelId="{796B1F31-7241-4148-8AC4-D88A0729491A}" srcId="{F23A27FB-D3F9-47E0-8F78-02A76C121DFC}" destId="{5FD16722-F268-4297-AE0D-F0F6A8EC0743}" srcOrd="3" destOrd="0" parTransId="{DC48817D-A68A-4C18-9457-6D1DE97A2D4C}" sibTransId="{964A42E2-197C-4CE1-9B4B-90D8BAA22712}"/>
    <dgm:cxn modelId="{3A990A3C-5249-4407-B968-31B913358DD4}" srcId="{3C9B2416-25C5-458D-AB31-B94FBB79E44B}" destId="{F23A27FB-D3F9-47E0-8F78-02A76C121DFC}" srcOrd="0" destOrd="0" parTransId="{8E4B86CB-4841-42F8-9451-F2950E39FFE7}" sibTransId="{79890E06-0657-485E-BE80-4820D6CED3C3}"/>
    <dgm:cxn modelId="{E319EC5E-D26B-4F86-B12F-7D8CE5812967}" type="presOf" srcId="{5FD16722-F268-4297-AE0D-F0F6A8EC0743}" destId="{19E25335-40A6-4B64-B13A-2855ADE92291}" srcOrd="0" destOrd="0" presId="urn:microsoft.com/office/officeart/2005/8/layout/hierarchy2"/>
    <dgm:cxn modelId="{77B40B4C-567E-4C65-BC26-7F8A41AD870A}" type="presOf" srcId="{298AC7D0-291F-4000-BB7C-7A9C6BE68B3F}" destId="{D5EBBCC3-E949-4D91-A458-20B34AB57F46}" srcOrd="0" destOrd="0" presId="urn:microsoft.com/office/officeart/2005/8/layout/hierarchy2"/>
    <dgm:cxn modelId="{C0F6344E-0AFE-440E-825A-99ED96480A48}" type="presOf" srcId="{DC48817D-A68A-4C18-9457-6D1DE97A2D4C}" destId="{62A7C984-1331-411B-86C2-99047AC7A39A}" srcOrd="0" destOrd="0" presId="urn:microsoft.com/office/officeart/2005/8/layout/hierarchy2"/>
    <dgm:cxn modelId="{3A19CD75-C003-4942-B731-B07857CD9FDE}" type="presOf" srcId="{DE25A96C-6518-4B99-A1C1-A7F7EE1682F0}" destId="{1FA063DA-ABCF-4B79-9DEC-1874A11436A7}" srcOrd="0" destOrd="0" presId="urn:microsoft.com/office/officeart/2005/8/layout/hierarchy2"/>
    <dgm:cxn modelId="{6C2F3784-E26C-4586-A7DA-C837C81FB0FE}" srcId="{F23A27FB-D3F9-47E0-8F78-02A76C121DFC}" destId="{298AC7D0-291F-4000-BB7C-7A9C6BE68B3F}" srcOrd="2" destOrd="0" parTransId="{083A456C-1E99-4C86-AAED-ABE22249EA44}" sibTransId="{FC174F26-A06F-4440-A40B-0BB8892524AD}"/>
    <dgm:cxn modelId="{ABA0B387-AFE7-49E5-B6CF-48EAD01CDB9A}" type="presOf" srcId="{083A456C-1E99-4C86-AAED-ABE22249EA44}" destId="{6F310DD9-4FB1-4558-A833-A559173932D3}" srcOrd="1" destOrd="0" presId="urn:microsoft.com/office/officeart/2005/8/layout/hierarchy2"/>
    <dgm:cxn modelId="{9D14368A-5B33-4FF6-96E2-4BDEE4754013}" type="presOf" srcId="{B5FAFAB9-216B-4752-9327-D7D5D77EFDCF}" destId="{35C4ADEA-34AD-4D23-867C-1E166EB3BEC5}" srcOrd="1" destOrd="0" presId="urn:microsoft.com/office/officeart/2005/8/layout/hierarchy2"/>
    <dgm:cxn modelId="{2D080595-1E0F-4DA2-AC0A-E914B06521FF}" type="presOf" srcId="{B5FAFAB9-216B-4752-9327-D7D5D77EFDCF}" destId="{BCBBF9C8-7D14-4094-B517-ECB89D0C54F7}" srcOrd="0" destOrd="0" presId="urn:microsoft.com/office/officeart/2005/8/layout/hierarchy2"/>
    <dgm:cxn modelId="{CB51D69E-4FCD-4370-9223-C21D54316D0F}" type="presOf" srcId="{8001C48F-A770-43FC-A8E6-EF3C3FDA8F69}" destId="{755434BC-5BC9-4423-A2A5-D3CFE219544C}" srcOrd="0" destOrd="0" presId="urn:microsoft.com/office/officeart/2005/8/layout/hierarchy2"/>
    <dgm:cxn modelId="{FC6163B0-E46F-4218-9D8D-9B654A32E80E}" srcId="{F23A27FB-D3F9-47E0-8F78-02A76C121DFC}" destId="{DE25A96C-6518-4B99-A1C1-A7F7EE1682F0}" srcOrd="0" destOrd="0" parTransId="{8001C48F-A770-43FC-A8E6-EF3C3FDA8F69}" sibTransId="{5B379B36-D8D8-45C1-9301-E4B452C025F6}"/>
    <dgm:cxn modelId="{EE60AEBE-A97D-4C4B-B6DC-6430ECB9078B}" type="presOf" srcId="{6B51BB2C-99BA-4918-8014-19CDCBA1D901}" destId="{A0F62BBA-2A20-48F7-A370-2DCEA239E748}" srcOrd="0" destOrd="0" presId="urn:microsoft.com/office/officeart/2005/8/layout/hierarchy2"/>
    <dgm:cxn modelId="{54A51DCA-8B4A-4EAD-A9B1-01F65035A328}" type="presOf" srcId="{3C9B2416-25C5-458D-AB31-B94FBB79E44B}" destId="{C25C98F5-B644-4AF8-A9D0-6EFB4960915B}" srcOrd="0" destOrd="0" presId="urn:microsoft.com/office/officeart/2005/8/layout/hierarchy2"/>
    <dgm:cxn modelId="{3EDD04D7-8685-4595-9CB2-CD643FD94209}" type="presOf" srcId="{DC48817D-A68A-4C18-9457-6D1DE97A2D4C}" destId="{39DEB731-F8B0-4AD0-BC7D-73B6738ABD5D}" srcOrd="1" destOrd="0" presId="urn:microsoft.com/office/officeart/2005/8/layout/hierarchy2"/>
    <dgm:cxn modelId="{FDA446E4-667C-456F-B7E0-A72C13FC5840}" srcId="{F23A27FB-D3F9-47E0-8F78-02A76C121DFC}" destId="{6B51BB2C-99BA-4918-8014-19CDCBA1D901}" srcOrd="1" destOrd="0" parTransId="{B5FAFAB9-216B-4752-9327-D7D5D77EFDCF}" sibTransId="{0D6ADD21-D56D-4A02-BD0B-58C411B49EFA}"/>
    <dgm:cxn modelId="{3402BD99-4BCA-4B1B-96B2-46E6E89896CA}" type="presParOf" srcId="{C25C98F5-B644-4AF8-A9D0-6EFB4960915B}" destId="{12818BCB-043A-4FC2-90AE-B703CC84E541}" srcOrd="0" destOrd="0" presId="urn:microsoft.com/office/officeart/2005/8/layout/hierarchy2"/>
    <dgm:cxn modelId="{78FAE372-D47D-459E-A51A-1F6839A974B6}" type="presParOf" srcId="{12818BCB-043A-4FC2-90AE-B703CC84E541}" destId="{A0DC5ADD-0397-4A71-8152-D3A2D5A7DA4C}" srcOrd="0" destOrd="0" presId="urn:microsoft.com/office/officeart/2005/8/layout/hierarchy2"/>
    <dgm:cxn modelId="{48544362-67AA-402A-A039-6971FDD128CD}" type="presParOf" srcId="{12818BCB-043A-4FC2-90AE-B703CC84E541}" destId="{A84F3035-BD49-4A32-A9FC-0C7F51EF0B93}" srcOrd="1" destOrd="0" presId="urn:microsoft.com/office/officeart/2005/8/layout/hierarchy2"/>
    <dgm:cxn modelId="{CC37933D-DFB9-4A16-97FA-6E354E563A00}" type="presParOf" srcId="{A84F3035-BD49-4A32-A9FC-0C7F51EF0B93}" destId="{755434BC-5BC9-4423-A2A5-D3CFE219544C}" srcOrd="0" destOrd="0" presId="urn:microsoft.com/office/officeart/2005/8/layout/hierarchy2"/>
    <dgm:cxn modelId="{62A35572-02B6-4B18-92E5-523B40DCC082}" type="presParOf" srcId="{755434BC-5BC9-4423-A2A5-D3CFE219544C}" destId="{007004D9-BD76-41FB-9BD6-C046998D8F1A}" srcOrd="0" destOrd="0" presId="urn:microsoft.com/office/officeart/2005/8/layout/hierarchy2"/>
    <dgm:cxn modelId="{AE71C8B7-7E3D-4243-89D1-DB7E20CDEB09}" type="presParOf" srcId="{A84F3035-BD49-4A32-A9FC-0C7F51EF0B93}" destId="{3CC11E85-459D-4154-9713-775791EE9200}" srcOrd="1" destOrd="0" presId="urn:microsoft.com/office/officeart/2005/8/layout/hierarchy2"/>
    <dgm:cxn modelId="{19BB2B6B-5BCB-4A46-8261-7FB0B980C678}" type="presParOf" srcId="{3CC11E85-459D-4154-9713-775791EE9200}" destId="{1FA063DA-ABCF-4B79-9DEC-1874A11436A7}" srcOrd="0" destOrd="0" presId="urn:microsoft.com/office/officeart/2005/8/layout/hierarchy2"/>
    <dgm:cxn modelId="{FA28ACCC-232A-41E0-BABA-B485F3736C23}" type="presParOf" srcId="{3CC11E85-459D-4154-9713-775791EE9200}" destId="{BA15CF2D-1D4E-43A0-865D-FD8C354B7A9B}" srcOrd="1" destOrd="0" presId="urn:microsoft.com/office/officeart/2005/8/layout/hierarchy2"/>
    <dgm:cxn modelId="{90BE41DF-F6CD-4E7F-B407-B9DF596BD7C9}" type="presParOf" srcId="{A84F3035-BD49-4A32-A9FC-0C7F51EF0B93}" destId="{BCBBF9C8-7D14-4094-B517-ECB89D0C54F7}" srcOrd="2" destOrd="0" presId="urn:microsoft.com/office/officeart/2005/8/layout/hierarchy2"/>
    <dgm:cxn modelId="{C525F700-9EB4-4135-9BF6-190E73CF6EA4}" type="presParOf" srcId="{BCBBF9C8-7D14-4094-B517-ECB89D0C54F7}" destId="{35C4ADEA-34AD-4D23-867C-1E166EB3BEC5}" srcOrd="0" destOrd="0" presId="urn:microsoft.com/office/officeart/2005/8/layout/hierarchy2"/>
    <dgm:cxn modelId="{C57FC2DC-0B6F-4896-9C33-437E3C9EFB39}" type="presParOf" srcId="{A84F3035-BD49-4A32-A9FC-0C7F51EF0B93}" destId="{459CCA00-62BA-4D5C-BA24-5AA862C2C142}" srcOrd="3" destOrd="0" presId="urn:microsoft.com/office/officeart/2005/8/layout/hierarchy2"/>
    <dgm:cxn modelId="{E086A6F2-06D5-4BD1-83D0-3B347DA7235D}" type="presParOf" srcId="{459CCA00-62BA-4D5C-BA24-5AA862C2C142}" destId="{A0F62BBA-2A20-48F7-A370-2DCEA239E748}" srcOrd="0" destOrd="0" presId="urn:microsoft.com/office/officeart/2005/8/layout/hierarchy2"/>
    <dgm:cxn modelId="{C459E9A3-DEBE-42F6-B7E8-A2ABD1A0B0F8}" type="presParOf" srcId="{459CCA00-62BA-4D5C-BA24-5AA862C2C142}" destId="{95AD1E09-EDB4-4928-9D9E-FE19D6720653}" srcOrd="1" destOrd="0" presId="urn:microsoft.com/office/officeart/2005/8/layout/hierarchy2"/>
    <dgm:cxn modelId="{FE350257-0817-444D-9BC7-2B7718AD562C}" type="presParOf" srcId="{A84F3035-BD49-4A32-A9FC-0C7F51EF0B93}" destId="{C7653033-6087-4713-8FBF-D08C88F63090}" srcOrd="4" destOrd="0" presId="urn:microsoft.com/office/officeart/2005/8/layout/hierarchy2"/>
    <dgm:cxn modelId="{AE93BEB2-D61A-4249-B598-6F221B431564}" type="presParOf" srcId="{C7653033-6087-4713-8FBF-D08C88F63090}" destId="{6F310DD9-4FB1-4558-A833-A559173932D3}" srcOrd="0" destOrd="0" presId="urn:microsoft.com/office/officeart/2005/8/layout/hierarchy2"/>
    <dgm:cxn modelId="{B49D7DF9-EF3E-413C-8A5F-F64488816288}" type="presParOf" srcId="{A84F3035-BD49-4A32-A9FC-0C7F51EF0B93}" destId="{C20C943F-B502-4B79-9CBA-726ECB81E523}" srcOrd="5" destOrd="0" presId="urn:microsoft.com/office/officeart/2005/8/layout/hierarchy2"/>
    <dgm:cxn modelId="{A5951195-3943-4DF5-B71A-7172A9081E46}" type="presParOf" srcId="{C20C943F-B502-4B79-9CBA-726ECB81E523}" destId="{D5EBBCC3-E949-4D91-A458-20B34AB57F46}" srcOrd="0" destOrd="0" presId="urn:microsoft.com/office/officeart/2005/8/layout/hierarchy2"/>
    <dgm:cxn modelId="{90B7C969-72A4-40B7-A517-F14C4A27E5F8}" type="presParOf" srcId="{C20C943F-B502-4B79-9CBA-726ECB81E523}" destId="{9AE8A917-88D6-4B02-B1CE-F1FBBCBDBF26}" srcOrd="1" destOrd="0" presId="urn:microsoft.com/office/officeart/2005/8/layout/hierarchy2"/>
    <dgm:cxn modelId="{55B93019-3011-43C2-BAC7-4C98A2F9E4AD}" type="presParOf" srcId="{A84F3035-BD49-4A32-A9FC-0C7F51EF0B93}" destId="{62A7C984-1331-411B-86C2-99047AC7A39A}" srcOrd="6" destOrd="0" presId="urn:microsoft.com/office/officeart/2005/8/layout/hierarchy2"/>
    <dgm:cxn modelId="{90B66819-81B6-44A7-A355-4543ABA98695}" type="presParOf" srcId="{62A7C984-1331-411B-86C2-99047AC7A39A}" destId="{39DEB731-F8B0-4AD0-BC7D-73B6738ABD5D}" srcOrd="0" destOrd="0" presId="urn:microsoft.com/office/officeart/2005/8/layout/hierarchy2"/>
    <dgm:cxn modelId="{EFB83EB1-CCF7-41DF-B98B-51C90DCEC896}" type="presParOf" srcId="{A84F3035-BD49-4A32-A9FC-0C7F51EF0B93}" destId="{6975C86D-9A97-4C78-B957-4ED9C37EDB92}" srcOrd="7" destOrd="0" presId="urn:microsoft.com/office/officeart/2005/8/layout/hierarchy2"/>
    <dgm:cxn modelId="{04C2AD70-1E4C-4CE7-984B-09E011D6726F}" type="presParOf" srcId="{6975C86D-9A97-4C78-B957-4ED9C37EDB92}" destId="{19E25335-40A6-4B64-B13A-2855ADE92291}" srcOrd="0" destOrd="0" presId="urn:microsoft.com/office/officeart/2005/8/layout/hierarchy2"/>
    <dgm:cxn modelId="{9CD0CCA9-8E7C-43B9-A79A-11BDB6B236C1}" type="presParOf" srcId="{6975C86D-9A97-4C78-B957-4ED9C37EDB92}" destId="{7A81C18D-2DD3-426A-B129-110699F65B3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B7C1A-31F8-4A92-B252-024B51F7F512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3EB75800-623F-4210-ADC1-5AD4DBCA310B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Administrasi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yg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berobjek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kenegaraan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i="1" dirty="0">
              <a:solidFill>
                <a:schemeClr val="tx1"/>
              </a:solidFill>
            </a:rPr>
            <a:t>(public administration)</a:t>
          </a:r>
          <a:endParaRPr lang="en-ID" i="1" dirty="0">
            <a:solidFill>
              <a:schemeClr val="tx1"/>
            </a:solidFill>
          </a:endParaRPr>
        </a:p>
      </dgm:t>
    </dgm:pt>
    <dgm:pt modelId="{24A875FB-3E6B-4D38-B594-15F3C35364BD}" type="parTrans" cxnId="{7DCF6BF2-EF83-4A23-B8A5-4040DD4948F1}">
      <dgm:prSet/>
      <dgm:spPr/>
      <dgm:t>
        <a:bodyPr/>
        <a:lstStyle/>
        <a:p>
          <a:endParaRPr lang="en-ID"/>
        </a:p>
      </dgm:t>
    </dgm:pt>
    <dgm:pt modelId="{C8D36193-99E2-4EB3-B4A1-8A8816D0CA97}" type="sibTrans" cxnId="{7DCF6BF2-EF83-4A23-B8A5-4040DD4948F1}">
      <dgm:prSet/>
      <dgm:spPr/>
      <dgm:t>
        <a:bodyPr/>
        <a:lstStyle/>
        <a:p>
          <a:endParaRPr lang="en-ID"/>
        </a:p>
      </dgm:t>
    </dgm:pt>
    <dgm:pt modelId="{F2455D5B-BEE6-44D2-B0BC-70706BE8BB99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Administrasi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yg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berobjek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privat</a:t>
          </a:r>
          <a:r>
            <a:rPr lang="en-US" dirty="0">
              <a:solidFill>
                <a:schemeClr val="tx1"/>
              </a:solidFill>
            </a:rPr>
            <a:t>/</a:t>
          </a:r>
          <a:r>
            <a:rPr lang="en-US" dirty="0" err="1">
              <a:solidFill>
                <a:schemeClr val="tx1"/>
              </a:solidFill>
            </a:rPr>
            <a:t>bisnis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i="1" dirty="0">
              <a:solidFill>
                <a:schemeClr val="tx1"/>
              </a:solidFill>
            </a:rPr>
            <a:t>(business administration)</a:t>
          </a:r>
          <a:endParaRPr lang="en-ID" i="1" dirty="0">
            <a:solidFill>
              <a:schemeClr val="tx1"/>
            </a:solidFill>
          </a:endParaRPr>
        </a:p>
      </dgm:t>
    </dgm:pt>
    <dgm:pt modelId="{704611BE-F424-47E1-8453-CA3B604FE6AE}" type="parTrans" cxnId="{F85109C7-21B0-430D-B297-CB5ECF4ED9BE}">
      <dgm:prSet/>
      <dgm:spPr/>
      <dgm:t>
        <a:bodyPr/>
        <a:lstStyle/>
        <a:p>
          <a:endParaRPr lang="en-ID"/>
        </a:p>
      </dgm:t>
    </dgm:pt>
    <dgm:pt modelId="{D6004A19-9B69-4932-9B3F-B63DDEF83521}" type="sibTrans" cxnId="{F85109C7-21B0-430D-B297-CB5ECF4ED9BE}">
      <dgm:prSet/>
      <dgm:spPr/>
      <dgm:t>
        <a:bodyPr/>
        <a:lstStyle/>
        <a:p>
          <a:endParaRPr lang="en-ID"/>
        </a:p>
      </dgm:t>
    </dgm:pt>
    <dgm:pt modelId="{F715ECED-992E-4D70-83AF-9DA6FE9E6560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Administrasi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yg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berobjek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internasional</a:t>
          </a:r>
          <a:endParaRPr lang="en-ID" dirty="0">
            <a:solidFill>
              <a:schemeClr val="tx1"/>
            </a:solidFill>
          </a:endParaRPr>
        </a:p>
      </dgm:t>
    </dgm:pt>
    <dgm:pt modelId="{13552869-285E-498A-BD28-F156494E15A5}" type="parTrans" cxnId="{9A10DD6D-8A4C-4BCE-A15E-5F51981C2468}">
      <dgm:prSet/>
      <dgm:spPr/>
      <dgm:t>
        <a:bodyPr/>
        <a:lstStyle/>
        <a:p>
          <a:endParaRPr lang="en-ID"/>
        </a:p>
      </dgm:t>
    </dgm:pt>
    <dgm:pt modelId="{9427175A-1D05-49FF-8DAE-6176E5EFEE22}" type="sibTrans" cxnId="{9A10DD6D-8A4C-4BCE-A15E-5F51981C2468}">
      <dgm:prSet/>
      <dgm:spPr/>
      <dgm:t>
        <a:bodyPr/>
        <a:lstStyle/>
        <a:p>
          <a:endParaRPr lang="en-ID"/>
        </a:p>
      </dgm:t>
    </dgm:pt>
    <dgm:pt modelId="{8BC29608-B9C4-4DB5-8835-5E0256A0C844}" type="pres">
      <dgm:prSet presAssocID="{CCBB7C1A-31F8-4A92-B252-024B51F7F512}" presName="diagram" presStyleCnt="0">
        <dgm:presLayoutVars>
          <dgm:dir/>
          <dgm:resizeHandles val="exact"/>
        </dgm:presLayoutVars>
      </dgm:prSet>
      <dgm:spPr/>
    </dgm:pt>
    <dgm:pt modelId="{C626B4DD-7C33-422F-98F3-0D8534D0BA00}" type="pres">
      <dgm:prSet presAssocID="{3EB75800-623F-4210-ADC1-5AD4DBCA310B}" presName="node" presStyleLbl="node1" presStyleIdx="0" presStyleCnt="3" custScaleX="164580">
        <dgm:presLayoutVars>
          <dgm:bulletEnabled val="1"/>
        </dgm:presLayoutVars>
      </dgm:prSet>
      <dgm:spPr/>
    </dgm:pt>
    <dgm:pt modelId="{36121D10-FFF8-4A06-A14F-20DD278CC8D1}" type="pres">
      <dgm:prSet presAssocID="{C8D36193-99E2-4EB3-B4A1-8A8816D0CA97}" presName="sibTrans" presStyleCnt="0"/>
      <dgm:spPr/>
    </dgm:pt>
    <dgm:pt modelId="{ECF64FAB-F35D-4D98-87FC-E27AF0AC88A0}" type="pres">
      <dgm:prSet presAssocID="{F2455D5B-BEE6-44D2-B0BC-70706BE8BB99}" presName="node" presStyleLbl="node1" presStyleIdx="1" presStyleCnt="3" custScaleX="156288">
        <dgm:presLayoutVars>
          <dgm:bulletEnabled val="1"/>
        </dgm:presLayoutVars>
      </dgm:prSet>
      <dgm:spPr/>
    </dgm:pt>
    <dgm:pt modelId="{996DF362-2AFB-48C5-A3A1-92F4BDC934E6}" type="pres">
      <dgm:prSet presAssocID="{D6004A19-9B69-4932-9B3F-B63DDEF83521}" presName="sibTrans" presStyleCnt="0"/>
      <dgm:spPr/>
    </dgm:pt>
    <dgm:pt modelId="{FD94D3A3-7E12-4BB1-928C-1CADD5895621}" type="pres">
      <dgm:prSet presAssocID="{F715ECED-992E-4D70-83AF-9DA6FE9E6560}" presName="node" presStyleLbl="node1" presStyleIdx="2" presStyleCnt="3" custScaleX="149953">
        <dgm:presLayoutVars>
          <dgm:bulletEnabled val="1"/>
        </dgm:presLayoutVars>
      </dgm:prSet>
      <dgm:spPr/>
    </dgm:pt>
  </dgm:ptLst>
  <dgm:cxnLst>
    <dgm:cxn modelId="{42B0483B-3DA9-4678-8AB8-C81C6DA9A026}" type="presOf" srcId="{CCBB7C1A-31F8-4A92-B252-024B51F7F512}" destId="{8BC29608-B9C4-4DB5-8835-5E0256A0C844}" srcOrd="0" destOrd="0" presId="urn:microsoft.com/office/officeart/2005/8/layout/default"/>
    <dgm:cxn modelId="{4F5BCE5C-4AEC-4451-B80D-01E92A500C54}" type="presOf" srcId="{F2455D5B-BEE6-44D2-B0BC-70706BE8BB99}" destId="{ECF64FAB-F35D-4D98-87FC-E27AF0AC88A0}" srcOrd="0" destOrd="0" presId="urn:microsoft.com/office/officeart/2005/8/layout/default"/>
    <dgm:cxn modelId="{9A10DD6D-8A4C-4BCE-A15E-5F51981C2468}" srcId="{CCBB7C1A-31F8-4A92-B252-024B51F7F512}" destId="{F715ECED-992E-4D70-83AF-9DA6FE9E6560}" srcOrd="2" destOrd="0" parTransId="{13552869-285E-498A-BD28-F156494E15A5}" sibTransId="{9427175A-1D05-49FF-8DAE-6176E5EFEE22}"/>
    <dgm:cxn modelId="{94FDD889-14EE-4E28-955A-ACF641B1A395}" type="presOf" srcId="{3EB75800-623F-4210-ADC1-5AD4DBCA310B}" destId="{C626B4DD-7C33-422F-98F3-0D8534D0BA00}" srcOrd="0" destOrd="0" presId="urn:microsoft.com/office/officeart/2005/8/layout/default"/>
    <dgm:cxn modelId="{26A353BF-6089-4DBC-B8F3-F16E7FAB24F5}" type="presOf" srcId="{F715ECED-992E-4D70-83AF-9DA6FE9E6560}" destId="{FD94D3A3-7E12-4BB1-928C-1CADD5895621}" srcOrd="0" destOrd="0" presId="urn:microsoft.com/office/officeart/2005/8/layout/default"/>
    <dgm:cxn modelId="{F85109C7-21B0-430D-B297-CB5ECF4ED9BE}" srcId="{CCBB7C1A-31F8-4A92-B252-024B51F7F512}" destId="{F2455D5B-BEE6-44D2-B0BC-70706BE8BB99}" srcOrd="1" destOrd="0" parTransId="{704611BE-F424-47E1-8453-CA3B604FE6AE}" sibTransId="{D6004A19-9B69-4932-9B3F-B63DDEF83521}"/>
    <dgm:cxn modelId="{7DCF6BF2-EF83-4A23-B8A5-4040DD4948F1}" srcId="{CCBB7C1A-31F8-4A92-B252-024B51F7F512}" destId="{3EB75800-623F-4210-ADC1-5AD4DBCA310B}" srcOrd="0" destOrd="0" parTransId="{24A875FB-3E6B-4D38-B594-15F3C35364BD}" sibTransId="{C8D36193-99E2-4EB3-B4A1-8A8816D0CA97}"/>
    <dgm:cxn modelId="{7CBF86EB-D98B-4125-BB46-D6179D700AC8}" type="presParOf" srcId="{8BC29608-B9C4-4DB5-8835-5E0256A0C844}" destId="{C626B4DD-7C33-422F-98F3-0D8534D0BA00}" srcOrd="0" destOrd="0" presId="urn:microsoft.com/office/officeart/2005/8/layout/default"/>
    <dgm:cxn modelId="{B01AE5F9-20D0-40EB-848B-D8DAE818CE0F}" type="presParOf" srcId="{8BC29608-B9C4-4DB5-8835-5E0256A0C844}" destId="{36121D10-FFF8-4A06-A14F-20DD278CC8D1}" srcOrd="1" destOrd="0" presId="urn:microsoft.com/office/officeart/2005/8/layout/default"/>
    <dgm:cxn modelId="{E54618F1-6A03-4CA8-BC2D-238B20CB948F}" type="presParOf" srcId="{8BC29608-B9C4-4DB5-8835-5E0256A0C844}" destId="{ECF64FAB-F35D-4D98-87FC-E27AF0AC88A0}" srcOrd="2" destOrd="0" presId="urn:microsoft.com/office/officeart/2005/8/layout/default"/>
    <dgm:cxn modelId="{2253F888-6A20-43D0-BD03-DCCB4C39B6FB}" type="presParOf" srcId="{8BC29608-B9C4-4DB5-8835-5E0256A0C844}" destId="{996DF362-2AFB-48C5-A3A1-92F4BDC934E6}" srcOrd="3" destOrd="0" presId="urn:microsoft.com/office/officeart/2005/8/layout/default"/>
    <dgm:cxn modelId="{3022CEB6-6DA3-4891-9CEA-F5D1571CE9BC}" type="presParOf" srcId="{8BC29608-B9C4-4DB5-8835-5E0256A0C844}" destId="{FD94D3A3-7E12-4BB1-928C-1CADD589562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9B2416-25C5-458D-AB31-B94FBB79E44B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23A27FB-D3F9-47E0-8F78-02A76C121DFC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Alasan-alasan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digunakan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dalam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gugatan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E4B86CB-4841-42F8-9451-F2950E39FFE7}" type="parTrans" cxnId="{3A990A3C-5249-4407-B968-31B913358DD4}">
      <dgm:prSet/>
      <dgm:spPr/>
      <dgm:t>
        <a:bodyPr/>
        <a:lstStyle/>
        <a:p>
          <a:endParaRPr lang="en-ID"/>
        </a:p>
      </dgm:t>
    </dgm:pt>
    <dgm:pt modelId="{79890E06-0657-485E-BE80-4820D6CED3C3}" type="sibTrans" cxnId="{3A990A3C-5249-4407-B968-31B913358DD4}">
      <dgm:prSet/>
      <dgm:spPr/>
      <dgm:t>
        <a:bodyPr/>
        <a:lstStyle/>
        <a:p>
          <a:endParaRPr lang="en-ID"/>
        </a:p>
      </dgm:t>
    </dgm:pt>
    <dgm:pt modelId="{DE25A96C-6518-4B99-A1C1-A7F7EE1682F0}">
      <dgm:prSet phldrT="[Text]"/>
      <dgm:spPr/>
      <dgm:t>
        <a:bodyPr/>
        <a:lstStyle/>
        <a:p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Keputusan TUN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digugat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itu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bertentangan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dgn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peraturan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perundang-undangan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berlaku</a:t>
          </a:r>
          <a:endParaRPr lang="en-ID" i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01C48F-A770-43FC-A8E6-EF3C3FDA8F69}" type="parTrans" cxnId="{FC6163B0-E46F-4218-9D8D-9B654A32E80E}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B379B36-D8D8-45C1-9301-E4B452C025F6}" type="sibTrans" cxnId="{FC6163B0-E46F-4218-9D8D-9B654A32E80E}">
      <dgm:prSet/>
      <dgm:spPr/>
      <dgm:t>
        <a:bodyPr/>
        <a:lstStyle/>
        <a:p>
          <a:endParaRPr lang="en-ID"/>
        </a:p>
      </dgm:t>
    </dgm:pt>
    <dgm:pt modelId="{A137CA1E-2F36-42CC-B7DB-A28CECD1A558}">
      <dgm:prSet phldrT="[Text]"/>
      <dgm:spPr/>
      <dgm:t>
        <a:bodyPr/>
        <a:lstStyle/>
        <a:p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Keputusan TUN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digugat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itu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bertentangan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dgn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asas-asas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umum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pemerintahan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i="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i="0" dirty="0" err="1">
              <a:latin typeface="Cambria" panose="02040503050406030204" pitchFamily="18" charset="0"/>
              <a:ea typeface="Cambria" panose="02040503050406030204" pitchFamily="18" charset="0"/>
            </a:rPr>
            <a:t>baik</a:t>
          </a:r>
          <a:endParaRPr lang="en-ID" i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9769C3A-A28F-4FC1-A518-C213F0CA0BE5}" type="parTrans" cxnId="{CE278816-320B-446F-806D-9D49547C3D6D}">
      <dgm:prSet/>
      <dgm:spPr/>
      <dgm:t>
        <a:bodyPr/>
        <a:lstStyle/>
        <a:p>
          <a:endParaRPr lang="en-ID"/>
        </a:p>
      </dgm:t>
    </dgm:pt>
    <dgm:pt modelId="{9496CB5E-F2DF-48A1-BB08-CED0C5A257ED}" type="sibTrans" cxnId="{CE278816-320B-446F-806D-9D49547C3D6D}">
      <dgm:prSet/>
      <dgm:spPr/>
      <dgm:t>
        <a:bodyPr/>
        <a:lstStyle/>
        <a:p>
          <a:endParaRPr lang="en-ID"/>
        </a:p>
      </dgm:t>
    </dgm:pt>
    <dgm:pt modelId="{C25C98F5-B644-4AF8-A9D0-6EFB4960915B}" type="pres">
      <dgm:prSet presAssocID="{3C9B2416-25C5-458D-AB31-B94FBB79E4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818BCB-043A-4FC2-90AE-B703CC84E541}" type="pres">
      <dgm:prSet presAssocID="{F23A27FB-D3F9-47E0-8F78-02A76C121DFC}" presName="root1" presStyleCnt="0"/>
      <dgm:spPr/>
    </dgm:pt>
    <dgm:pt modelId="{A0DC5ADD-0397-4A71-8152-D3A2D5A7DA4C}" type="pres">
      <dgm:prSet presAssocID="{F23A27FB-D3F9-47E0-8F78-02A76C121DFC}" presName="LevelOneTextNode" presStyleLbl="node0" presStyleIdx="0" presStyleCnt="1" custScaleX="127084" custScaleY="146186">
        <dgm:presLayoutVars>
          <dgm:chPref val="3"/>
        </dgm:presLayoutVars>
      </dgm:prSet>
      <dgm:spPr/>
    </dgm:pt>
    <dgm:pt modelId="{A84F3035-BD49-4A32-A9FC-0C7F51EF0B93}" type="pres">
      <dgm:prSet presAssocID="{F23A27FB-D3F9-47E0-8F78-02A76C121DFC}" presName="level2hierChild" presStyleCnt="0"/>
      <dgm:spPr/>
    </dgm:pt>
    <dgm:pt modelId="{755434BC-5BC9-4423-A2A5-D3CFE219544C}" type="pres">
      <dgm:prSet presAssocID="{8001C48F-A770-43FC-A8E6-EF3C3FDA8F69}" presName="conn2-1" presStyleLbl="parChTrans1D2" presStyleIdx="0" presStyleCnt="2"/>
      <dgm:spPr/>
    </dgm:pt>
    <dgm:pt modelId="{007004D9-BD76-41FB-9BD6-C046998D8F1A}" type="pres">
      <dgm:prSet presAssocID="{8001C48F-A770-43FC-A8E6-EF3C3FDA8F69}" presName="connTx" presStyleLbl="parChTrans1D2" presStyleIdx="0" presStyleCnt="2"/>
      <dgm:spPr/>
    </dgm:pt>
    <dgm:pt modelId="{3CC11E85-459D-4154-9713-775791EE9200}" type="pres">
      <dgm:prSet presAssocID="{DE25A96C-6518-4B99-A1C1-A7F7EE1682F0}" presName="root2" presStyleCnt="0"/>
      <dgm:spPr/>
    </dgm:pt>
    <dgm:pt modelId="{1FA063DA-ABCF-4B79-9DEC-1874A11436A7}" type="pres">
      <dgm:prSet presAssocID="{DE25A96C-6518-4B99-A1C1-A7F7EE1682F0}" presName="LevelTwoTextNode" presStyleLbl="node2" presStyleIdx="0" presStyleCnt="2" custScaleX="174632" custScaleY="118763">
        <dgm:presLayoutVars>
          <dgm:chPref val="3"/>
        </dgm:presLayoutVars>
      </dgm:prSet>
      <dgm:spPr/>
    </dgm:pt>
    <dgm:pt modelId="{BA15CF2D-1D4E-43A0-865D-FD8C354B7A9B}" type="pres">
      <dgm:prSet presAssocID="{DE25A96C-6518-4B99-A1C1-A7F7EE1682F0}" presName="level3hierChild" presStyleCnt="0"/>
      <dgm:spPr/>
    </dgm:pt>
    <dgm:pt modelId="{B041A7C7-1591-4AC9-8F93-69A306613D10}" type="pres">
      <dgm:prSet presAssocID="{F9769C3A-A28F-4FC1-A518-C213F0CA0BE5}" presName="conn2-1" presStyleLbl="parChTrans1D2" presStyleIdx="1" presStyleCnt="2"/>
      <dgm:spPr/>
    </dgm:pt>
    <dgm:pt modelId="{01912EBE-755D-4306-8579-9C94AC2E3105}" type="pres">
      <dgm:prSet presAssocID="{F9769C3A-A28F-4FC1-A518-C213F0CA0BE5}" presName="connTx" presStyleLbl="parChTrans1D2" presStyleIdx="1" presStyleCnt="2"/>
      <dgm:spPr/>
    </dgm:pt>
    <dgm:pt modelId="{E4600091-5D64-4E45-B651-D66CCFD70380}" type="pres">
      <dgm:prSet presAssocID="{A137CA1E-2F36-42CC-B7DB-A28CECD1A558}" presName="root2" presStyleCnt="0"/>
      <dgm:spPr/>
    </dgm:pt>
    <dgm:pt modelId="{E9915E14-779F-4F95-8BC1-80DDC507B4ED}" type="pres">
      <dgm:prSet presAssocID="{A137CA1E-2F36-42CC-B7DB-A28CECD1A558}" presName="LevelTwoTextNode" presStyleLbl="node2" presStyleIdx="1" presStyleCnt="2" custScaleX="174632" custScaleY="118763">
        <dgm:presLayoutVars>
          <dgm:chPref val="3"/>
        </dgm:presLayoutVars>
      </dgm:prSet>
      <dgm:spPr/>
    </dgm:pt>
    <dgm:pt modelId="{24DC3B98-90CC-474A-B67D-78D37F96EE0A}" type="pres">
      <dgm:prSet presAssocID="{A137CA1E-2F36-42CC-B7DB-A28CECD1A558}" presName="level3hierChild" presStyleCnt="0"/>
      <dgm:spPr/>
    </dgm:pt>
  </dgm:ptLst>
  <dgm:cxnLst>
    <dgm:cxn modelId="{CE278816-320B-446F-806D-9D49547C3D6D}" srcId="{F23A27FB-D3F9-47E0-8F78-02A76C121DFC}" destId="{A137CA1E-2F36-42CC-B7DB-A28CECD1A558}" srcOrd="1" destOrd="0" parTransId="{F9769C3A-A28F-4FC1-A518-C213F0CA0BE5}" sibTransId="{9496CB5E-F2DF-48A1-BB08-CED0C5A257ED}"/>
    <dgm:cxn modelId="{C14CC021-814B-49BE-93A4-F11864E037BF}" type="presOf" srcId="{F23A27FB-D3F9-47E0-8F78-02A76C121DFC}" destId="{A0DC5ADD-0397-4A71-8152-D3A2D5A7DA4C}" srcOrd="0" destOrd="0" presId="urn:microsoft.com/office/officeart/2005/8/layout/hierarchy2"/>
    <dgm:cxn modelId="{A8B69B2B-8B7E-4B24-A203-58FDA258F3A5}" type="presOf" srcId="{8001C48F-A770-43FC-A8E6-EF3C3FDA8F69}" destId="{007004D9-BD76-41FB-9BD6-C046998D8F1A}" srcOrd="1" destOrd="0" presId="urn:microsoft.com/office/officeart/2005/8/layout/hierarchy2"/>
    <dgm:cxn modelId="{3A990A3C-5249-4407-B968-31B913358DD4}" srcId="{3C9B2416-25C5-458D-AB31-B94FBB79E44B}" destId="{F23A27FB-D3F9-47E0-8F78-02A76C121DFC}" srcOrd="0" destOrd="0" parTransId="{8E4B86CB-4841-42F8-9451-F2950E39FFE7}" sibTransId="{79890E06-0657-485E-BE80-4820D6CED3C3}"/>
    <dgm:cxn modelId="{6CA76A5E-6257-4B62-8881-69867855BD42}" type="presOf" srcId="{F9769C3A-A28F-4FC1-A518-C213F0CA0BE5}" destId="{B041A7C7-1591-4AC9-8F93-69A306613D10}" srcOrd="0" destOrd="0" presId="urn:microsoft.com/office/officeart/2005/8/layout/hierarchy2"/>
    <dgm:cxn modelId="{3A19CD75-C003-4942-B731-B07857CD9FDE}" type="presOf" srcId="{DE25A96C-6518-4B99-A1C1-A7F7EE1682F0}" destId="{1FA063DA-ABCF-4B79-9DEC-1874A11436A7}" srcOrd="0" destOrd="0" presId="urn:microsoft.com/office/officeart/2005/8/layout/hierarchy2"/>
    <dgm:cxn modelId="{CB51D69E-4FCD-4370-9223-C21D54316D0F}" type="presOf" srcId="{8001C48F-A770-43FC-A8E6-EF3C3FDA8F69}" destId="{755434BC-5BC9-4423-A2A5-D3CFE219544C}" srcOrd="0" destOrd="0" presId="urn:microsoft.com/office/officeart/2005/8/layout/hierarchy2"/>
    <dgm:cxn modelId="{FC6163B0-E46F-4218-9D8D-9B654A32E80E}" srcId="{F23A27FB-D3F9-47E0-8F78-02A76C121DFC}" destId="{DE25A96C-6518-4B99-A1C1-A7F7EE1682F0}" srcOrd="0" destOrd="0" parTransId="{8001C48F-A770-43FC-A8E6-EF3C3FDA8F69}" sibTransId="{5B379B36-D8D8-45C1-9301-E4B452C025F6}"/>
    <dgm:cxn modelId="{8071F4B2-79EF-4FCB-AE9D-9B0550A21AF9}" type="presOf" srcId="{A137CA1E-2F36-42CC-B7DB-A28CECD1A558}" destId="{E9915E14-779F-4F95-8BC1-80DDC507B4ED}" srcOrd="0" destOrd="0" presId="urn:microsoft.com/office/officeart/2005/8/layout/hierarchy2"/>
    <dgm:cxn modelId="{54A51DCA-8B4A-4EAD-A9B1-01F65035A328}" type="presOf" srcId="{3C9B2416-25C5-458D-AB31-B94FBB79E44B}" destId="{C25C98F5-B644-4AF8-A9D0-6EFB4960915B}" srcOrd="0" destOrd="0" presId="urn:microsoft.com/office/officeart/2005/8/layout/hierarchy2"/>
    <dgm:cxn modelId="{53F6BEE2-27E3-4E79-B613-6B2DA8FEF00C}" type="presOf" srcId="{F9769C3A-A28F-4FC1-A518-C213F0CA0BE5}" destId="{01912EBE-755D-4306-8579-9C94AC2E3105}" srcOrd="1" destOrd="0" presId="urn:microsoft.com/office/officeart/2005/8/layout/hierarchy2"/>
    <dgm:cxn modelId="{3402BD99-4BCA-4B1B-96B2-46E6E89896CA}" type="presParOf" srcId="{C25C98F5-B644-4AF8-A9D0-6EFB4960915B}" destId="{12818BCB-043A-4FC2-90AE-B703CC84E541}" srcOrd="0" destOrd="0" presId="urn:microsoft.com/office/officeart/2005/8/layout/hierarchy2"/>
    <dgm:cxn modelId="{78FAE372-D47D-459E-A51A-1F6839A974B6}" type="presParOf" srcId="{12818BCB-043A-4FC2-90AE-B703CC84E541}" destId="{A0DC5ADD-0397-4A71-8152-D3A2D5A7DA4C}" srcOrd="0" destOrd="0" presId="urn:microsoft.com/office/officeart/2005/8/layout/hierarchy2"/>
    <dgm:cxn modelId="{48544362-67AA-402A-A039-6971FDD128CD}" type="presParOf" srcId="{12818BCB-043A-4FC2-90AE-B703CC84E541}" destId="{A84F3035-BD49-4A32-A9FC-0C7F51EF0B93}" srcOrd="1" destOrd="0" presId="urn:microsoft.com/office/officeart/2005/8/layout/hierarchy2"/>
    <dgm:cxn modelId="{CC37933D-DFB9-4A16-97FA-6E354E563A00}" type="presParOf" srcId="{A84F3035-BD49-4A32-A9FC-0C7F51EF0B93}" destId="{755434BC-5BC9-4423-A2A5-D3CFE219544C}" srcOrd="0" destOrd="0" presId="urn:microsoft.com/office/officeart/2005/8/layout/hierarchy2"/>
    <dgm:cxn modelId="{62A35572-02B6-4B18-92E5-523B40DCC082}" type="presParOf" srcId="{755434BC-5BC9-4423-A2A5-D3CFE219544C}" destId="{007004D9-BD76-41FB-9BD6-C046998D8F1A}" srcOrd="0" destOrd="0" presId="urn:microsoft.com/office/officeart/2005/8/layout/hierarchy2"/>
    <dgm:cxn modelId="{AE71C8B7-7E3D-4243-89D1-DB7E20CDEB09}" type="presParOf" srcId="{A84F3035-BD49-4A32-A9FC-0C7F51EF0B93}" destId="{3CC11E85-459D-4154-9713-775791EE9200}" srcOrd="1" destOrd="0" presId="urn:microsoft.com/office/officeart/2005/8/layout/hierarchy2"/>
    <dgm:cxn modelId="{19BB2B6B-5BCB-4A46-8261-7FB0B980C678}" type="presParOf" srcId="{3CC11E85-459D-4154-9713-775791EE9200}" destId="{1FA063DA-ABCF-4B79-9DEC-1874A11436A7}" srcOrd="0" destOrd="0" presId="urn:microsoft.com/office/officeart/2005/8/layout/hierarchy2"/>
    <dgm:cxn modelId="{FA28ACCC-232A-41E0-BABA-B485F3736C23}" type="presParOf" srcId="{3CC11E85-459D-4154-9713-775791EE9200}" destId="{BA15CF2D-1D4E-43A0-865D-FD8C354B7A9B}" srcOrd="1" destOrd="0" presId="urn:microsoft.com/office/officeart/2005/8/layout/hierarchy2"/>
    <dgm:cxn modelId="{EBE4E124-2FD4-488B-95EF-F495CDB87BC8}" type="presParOf" srcId="{A84F3035-BD49-4A32-A9FC-0C7F51EF0B93}" destId="{B041A7C7-1591-4AC9-8F93-69A306613D10}" srcOrd="2" destOrd="0" presId="urn:microsoft.com/office/officeart/2005/8/layout/hierarchy2"/>
    <dgm:cxn modelId="{514E16B6-326B-426A-B85A-FF8E06F590E6}" type="presParOf" srcId="{B041A7C7-1591-4AC9-8F93-69A306613D10}" destId="{01912EBE-755D-4306-8579-9C94AC2E3105}" srcOrd="0" destOrd="0" presId="urn:microsoft.com/office/officeart/2005/8/layout/hierarchy2"/>
    <dgm:cxn modelId="{AABAAE46-1FF0-4864-8D61-CF07B7E56B6B}" type="presParOf" srcId="{A84F3035-BD49-4A32-A9FC-0C7F51EF0B93}" destId="{E4600091-5D64-4E45-B651-D66CCFD70380}" srcOrd="3" destOrd="0" presId="urn:microsoft.com/office/officeart/2005/8/layout/hierarchy2"/>
    <dgm:cxn modelId="{2006B719-B680-408C-A492-5ED78DEF8953}" type="presParOf" srcId="{E4600091-5D64-4E45-B651-D66CCFD70380}" destId="{E9915E14-779F-4F95-8BC1-80DDC507B4ED}" srcOrd="0" destOrd="0" presId="urn:microsoft.com/office/officeart/2005/8/layout/hierarchy2"/>
    <dgm:cxn modelId="{C6FAF2DD-D28E-4A2B-BF8C-A479C2FD0BE0}" type="presParOf" srcId="{E4600091-5D64-4E45-B651-D66CCFD70380}" destId="{24DC3B98-90CC-474A-B67D-78D37F96EE0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BB7C1A-31F8-4A92-B252-024B51F7F512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3EB75800-623F-4210-ADC1-5AD4DBCA310B}">
      <dgm:prSet phldrT="[Text]"/>
      <dgm:spPr/>
      <dgm:t>
        <a:bodyPr/>
        <a:lstStyle/>
        <a:p>
          <a:r>
            <a:rPr lang="en-US"/>
            <a:t>Gugatan Ditolak</a:t>
          </a:r>
          <a:endParaRPr lang="en-ID" i="1" dirty="0"/>
        </a:p>
      </dgm:t>
    </dgm:pt>
    <dgm:pt modelId="{24A875FB-3E6B-4D38-B594-15F3C35364BD}" type="parTrans" cxnId="{7DCF6BF2-EF83-4A23-B8A5-4040DD4948F1}">
      <dgm:prSet/>
      <dgm:spPr/>
      <dgm:t>
        <a:bodyPr/>
        <a:lstStyle/>
        <a:p>
          <a:endParaRPr lang="en-ID"/>
        </a:p>
      </dgm:t>
    </dgm:pt>
    <dgm:pt modelId="{C8D36193-99E2-4EB3-B4A1-8A8816D0CA97}" type="sibTrans" cxnId="{7DCF6BF2-EF83-4A23-B8A5-4040DD4948F1}">
      <dgm:prSet/>
      <dgm:spPr/>
      <dgm:t>
        <a:bodyPr/>
        <a:lstStyle/>
        <a:p>
          <a:endParaRPr lang="en-ID"/>
        </a:p>
      </dgm:t>
    </dgm:pt>
    <dgm:pt modelId="{F2455D5B-BEE6-44D2-B0BC-70706BE8BB99}">
      <dgm:prSet phldrT="[Text]"/>
      <dgm:spPr/>
      <dgm:t>
        <a:bodyPr/>
        <a:lstStyle/>
        <a:p>
          <a:r>
            <a:rPr lang="en-US"/>
            <a:t>Gugatan Dikabulkan</a:t>
          </a:r>
          <a:endParaRPr lang="en-ID" i="1" dirty="0"/>
        </a:p>
      </dgm:t>
    </dgm:pt>
    <dgm:pt modelId="{704611BE-F424-47E1-8453-CA3B604FE6AE}" type="parTrans" cxnId="{F85109C7-21B0-430D-B297-CB5ECF4ED9BE}">
      <dgm:prSet/>
      <dgm:spPr/>
      <dgm:t>
        <a:bodyPr/>
        <a:lstStyle/>
        <a:p>
          <a:endParaRPr lang="en-ID"/>
        </a:p>
      </dgm:t>
    </dgm:pt>
    <dgm:pt modelId="{D6004A19-9B69-4932-9B3F-B63DDEF83521}" type="sibTrans" cxnId="{F85109C7-21B0-430D-B297-CB5ECF4ED9BE}">
      <dgm:prSet/>
      <dgm:spPr/>
      <dgm:t>
        <a:bodyPr/>
        <a:lstStyle/>
        <a:p>
          <a:endParaRPr lang="en-ID"/>
        </a:p>
      </dgm:t>
    </dgm:pt>
    <dgm:pt modelId="{F715ECED-992E-4D70-83AF-9DA6FE9E6560}">
      <dgm:prSet phldrT="[Text]"/>
      <dgm:spPr/>
      <dgm:t>
        <a:bodyPr/>
        <a:lstStyle/>
        <a:p>
          <a:r>
            <a:rPr lang="en-US"/>
            <a:t>Gugatan Tidak Diterima</a:t>
          </a:r>
          <a:endParaRPr lang="en-ID" dirty="0"/>
        </a:p>
      </dgm:t>
    </dgm:pt>
    <dgm:pt modelId="{13552869-285E-498A-BD28-F156494E15A5}" type="parTrans" cxnId="{9A10DD6D-8A4C-4BCE-A15E-5F51981C2468}">
      <dgm:prSet/>
      <dgm:spPr/>
      <dgm:t>
        <a:bodyPr/>
        <a:lstStyle/>
        <a:p>
          <a:endParaRPr lang="en-ID"/>
        </a:p>
      </dgm:t>
    </dgm:pt>
    <dgm:pt modelId="{9427175A-1D05-49FF-8DAE-6176E5EFEE22}" type="sibTrans" cxnId="{9A10DD6D-8A4C-4BCE-A15E-5F51981C2468}">
      <dgm:prSet/>
      <dgm:spPr/>
      <dgm:t>
        <a:bodyPr/>
        <a:lstStyle/>
        <a:p>
          <a:endParaRPr lang="en-ID"/>
        </a:p>
      </dgm:t>
    </dgm:pt>
    <dgm:pt modelId="{EE12C359-BBC9-428E-8AAF-B12CF90B4673}">
      <dgm:prSet phldrT="[Text]"/>
      <dgm:spPr/>
      <dgm:t>
        <a:bodyPr/>
        <a:lstStyle/>
        <a:p>
          <a:r>
            <a:rPr lang="en-US"/>
            <a:t>Gugatan Gugur</a:t>
          </a:r>
          <a:endParaRPr lang="en-ID" dirty="0"/>
        </a:p>
      </dgm:t>
    </dgm:pt>
    <dgm:pt modelId="{12233899-E12F-4411-A61D-FA37A24589F6}" type="parTrans" cxnId="{46E0B1E0-4DD5-4698-90B0-5AA5B4877FAD}">
      <dgm:prSet/>
      <dgm:spPr/>
      <dgm:t>
        <a:bodyPr/>
        <a:lstStyle/>
        <a:p>
          <a:endParaRPr lang="en-ID"/>
        </a:p>
      </dgm:t>
    </dgm:pt>
    <dgm:pt modelId="{28BEEA94-6579-4301-88CD-3188467AE6D1}" type="sibTrans" cxnId="{46E0B1E0-4DD5-4698-90B0-5AA5B4877FAD}">
      <dgm:prSet/>
      <dgm:spPr/>
      <dgm:t>
        <a:bodyPr/>
        <a:lstStyle/>
        <a:p>
          <a:endParaRPr lang="en-ID"/>
        </a:p>
      </dgm:t>
    </dgm:pt>
    <dgm:pt modelId="{8BC29608-B9C4-4DB5-8835-5E0256A0C844}" type="pres">
      <dgm:prSet presAssocID="{CCBB7C1A-31F8-4A92-B252-024B51F7F512}" presName="diagram" presStyleCnt="0">
        <dgm:presLayoutVars>
          <dgm:dir/>
          <dgm:resizeHandles val="exact"/>
        </dgm:presLayoutVars>
      </dgm:prSet>
      <dgm:spPr/>
    </dgm:pt>
    <dgm:pt modelId="{C626B4DD-7C33-422F-98F3-0D8534D0BA00}" type="pres">
      <dgm:prSet presAssocID="{3EB75800-623F-4210-ADC1-5AD4DBCA310B}" presName="node" presStyleLbl="node1" presStyleIdx="0" presStyleCnt="4" custScaleX="164580">
        <dgm:presLayoutVars>
          <dgm:bulletEnabled val="1"/>
        </dgm:presLayoutVars>
      </dgm:prSet>
      <dgm:spPr/>
    </dgm:pt>
    <dgm:pt modelId="{36121D10-FFF8-4A06-A14F-20DD278CC8D1}" type="pres">
      <dgm:prSet presAssocID="{C8D36193-99E2-4EB3-B4A1-8A8816D0CA97}" presName="sibTrans" presStyleCnt="0"/>
      <dgm:spPr/>
    </dgm:pt>
    <dgm:pt modelId="{ECF64FAB-F35D-4D98-87FC-E27AF0AC88A0}" type="pres">
      <dgm:prSet presAssocID="{F2455D5B-BEE6-44D2-B0BC-70706BE8BB99}" presName="node" presStyleLbl="node1" presStyleIdx="1" presStyleCnt="4" custScaleX="156288">
        <dgm:presLayoutVars>
          <dgm:bulletEnabled val="1"/>
        </dgm:presLayoutVars>
      </dgm:prSet>
      <dgm:spPr/>
    </dgm:pt>
    <dgm:pt modelId="{996DF362-2AFB-48C5-A3A1-92F4BDC934E6}" type="pres">
      <dgm:prSet presAssocID="{D6004A19-9B69-4932-9B3F-B63DDEF83521}" presName="sibTrans" presStyleCnt="0"/>
      <dgm:spPr/>
    </dgm:pt>
    <dgm:pt modelId="{FD94D3A3-7E12-4BB1-928C-1CADD5895621}" type="pres">
      <dgm:prSet presAssocID="{F715ECED-992E-4D70-83AF-9DA6FE9E6560}" presName="node" presStyleLbl="node1" presStyleIdx="2" presStyleCnt="4" custScaleX="159503">
        <dgm:presLayoutVars>
          <dgm:bulletEnabled val="1"/>
        </dgm:presLayoutVars>
      </dgm:prSet>
      <dgm:spPr/>
    </dgm:pt>
    <dgm:pt modelId="{9702A214-ABF5-48C0-8C88-D6857E2F0438}" type="pres">
      <dgm:prSet presAssocID="{9427175A-1D05-49FF-8DAE-6176E5EFEE22}" presName="sibTrans" presStyleCnt="0"/>
      <dgm:spPr/>
    </dgm:pt>
    <dgm:pt modelId="{F66D0D29-F541-4869-A91C-47EA7C039ECF}" type="pres">
      <dgm:prSet presAssocID="{EE12C359-BBC9-428E-8AAF-B12CF90B4673}" presName="node" presStyleLbl="node1" presStyleIdx="3" presStyleCnt="4" custScaleX="154599">
        <dgm:presLayoutVars>
          <dgm:bulletEnabled val="1"/>
        </dgm:presLayoutVars>
      </dgm:prSet>
      <dgm:spPr/>
    </dgm:pt>
  </dgm:ptLst>
  <dgm:cxnLst>
    <dgm:cxn modelId="{C5058230-F29F-4C05-A861-81A753FA5155}" type="presOf" srcId="{EE12C359-BBC9-428E-8AAF-B12CF90B4673}" destId="{F66D0D29-F541-4869-A91C-47EA7C039ECF}" srcOrd="0" destOrd="0" presId="urn:microsoft.com/office/officeart/2005/8/layout/default"/>
    <dgm:cxn modelId="{42B0483B-3DA9-4678-8AB8-C81C6DA9A026}" type="presOf" srcId="{CCBB7C1A-31F8-4A92-B252-024B51F7F512}" destId="{8BC29608-B9C4-4DB5-8835-5E0256A0C844}" srcOrd="0" destOrd="0" presId="urn:microsoft.com/office/officeart/2005/8/layout/default"/>
    <dgm:cxn modelId="{4F5BCE5C-4AEC-4451-B80D-01E92A500C54}" type="presOf" srcId="{F2455D5B-BEE6-44D2-B0BC-70706BE8BB99}" destId="{ECF64FAB-F35D-4D98-87FC-E27AF0AC88A0}" srcOrd="0" destOrd="0" presId="urn:microsoft.com/office/officeart/2005/8/layout/default"/>
    <dgm:cxn modelId="{9A10DD6D-8A4C-4BCE-A15E-5F51981C2468}" srcId="{CCBB7C1A-31F8-4A92-B252-024B51F7F512}" destId="{F715ECED-992E-4D70-83AF-9DA6FE9E6560}" srcOrd="2" destOrd="0" parTransId="{13552869-285E-498A-BD28-F156494E15A5}" sibTransId="{9427175A-1D05-49FF-8DAE-6176E5EFEE22}"/>
    <dgm:cxn modelId="{94FDD889-14EE-4E28-955A-ACF641B1A395}" type="presOf" srcId="{3EB75800-623F-4210-ADC1-5AD4DBCA310B}" destId="{C626B4DD-7C33-422F-98F3-0D8534D0BA00}" srcOrd="0" destOrd="0" presId="urn:microsoft.com/office/officeart/2005/8/layout/default"/>
    <dgm:cxn modelId="{26A353BF-6089-4DBC-B8F3-F16E7FAB24F5}" type="presOf" srcId="{F715ECED-992E-4D70-83AF-9DA6FE9E6560}" destId="{FD94D3A3-7E12-4BB1-928C-1CADD5895621}" srcOrd="0" destOrd="0" presId="urn:microsoft.com/office/officeart/2005/8/layout/default"/>
    <dgm:cxn modelId="{F85109C7-21B0-430D-B297-CB5ECF4ED9BE}" srcId="{CCBB7C1A-31F8-4A92-B252-024B51F7F512}" destId="{F2455D5B-BEE6-44D2-B0BC-70706BE8BB99}" srcOrd="1" destOrd="0" parTransId="{704611BE-F424-47E1-8453-CA3B604FE6AE}" sibTransId="{D6004A19-9B69-4932-9B3F-B63DDEF83521}"/>
    <dgm:cxn modelId="{46E0B1E0-4DD5-4698-90B0-5AA5B4877FAD}" srcId="{CCBB7C1A-31F8-4A92-B252-024B51F7F512}" destId="{EE12C359-BBC9-428E-8AAF-B12CF90B4673}" srcOrd="3" destOrd="0" parTransId="{12233899-E12F-4411-A61D-FA37A24589F6}" sibTransId="{28BEEA94-6579-4301-88CD-3188467AE6D1}"/>
    <dgm:cxn modelId="{7DCF6BF2-EF83-4A23-B8A5-4040DD4948F1}" srcId="{CCBB7C1A-31F8-4A92-B252-024B51F7F512}" destId="{3EB75800-623F-4210-ADC1-5AD4DBCA310B}" srcOrd="0" destOrd="0" parTransId="{24A875FB-3E6B-4D38-B594-15F3C35364BD}" sibTransId="{C8D36193-99E2-4EB3-B4A1-8A8816D0CA97}"/>
    <dgm:cxn modelId="{7CBF86EB-D98B-4125-BB46-D6179D700AC8}" type="presParOf" srcId="{8BC29608-B9C4-4DB5-8835-5E0256A0C844}" destId="{C626B4DD-7C33-422F-98F3-0D8534D0BA00}" srcOrd="0" destOrd="0" presId="urn:microsoft.com/office/officeart/2005/8/layout/default"/>
    <dgm:cxn modelId="{B01AE5F9-20D0-40EB-848B-D8DAE818CE0F}" type="presParOf" srcId="{8BC29608-B9C4-4DB5-8835-5E0256A0C844}" destId="{36121D10-FFF8-4A06-A14F-20DD278CC8D1}" srcOrd="1" destOrd="0" presId="urn:microsoft.com/office/officeart/2005/8/layout/default"/>
    <dgm:cxn modelId="{E54618F1-6A03-4CA8-BC2D-238B20CB948F}" type="presParOf" srcId="{8BC29608-B9C4-4DB5-8835-5E0256A0C844}" destId="{ECF64FAB-F35D-4D98-87FC-E27AF0AC88A0}" srcOrd="2" destOrd="0" presId="urn:microsoft.com/office/officeart/2005/8/layout/default"/>
    <dgm:cxn modelId="{2253F888-6A20-43D0-BD03-DCCB4C39B6FB}" type="presParOf" srcId="{8BC29608-B9C4-4DB5-8835-5E0256A0C844}" destId="{996DF362-2AFB-48C5-A3A1-92F4BDC934E6}" srcOrd="3" destOrd="0" presId="urn:microsoft.com/office/officeart/2005/8/layout/default"/>
    <dgm:cxn modelId="{3022CEB6-6DA3-4891-9CEA-F5D1571CE9BC}" type="presParOf" srcId="{8BC29608-B9C4-4DB5-8835-5E0256A0C844}" destId="{FD94D3A3-7E12-4BB1-928C-1CADD5895621}" srcOrd="4" destOrd="0" presId="urn:microsoft.com/office/officeart/2005/8/layout/default"/>
    <dgm:cxn modelId="{1AD2AB21-4D53-4983-BAB5-4DCD98569991}" type="presParOf" srcId="{8BC29608-B9C4-4DB5-8835-5E0256A0C844}" destId="{9702A214-ABF5-48C0-8C88-D6857E2F0438}" srcOrd="5" destOrd="0" presId="urn:microsoft.com/office/officeart/2005/8/layout/default"/>
    <dgm:cxn modelId="{CF796944-7027-4E0B-AB1A-A5A712E3F634}" type="presParOf" srcId="{8BC29608-B9C4-4DB5-8835-5E0256A0C844}" destId="{F66D0D29-F541-4869-A91C-47EA7C039EC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C5ADD-0397-4A71-8152-D3A2D5A7DA4C}">
      <dsp:nvSpPr>
        <dsp:cNvPr id="0" name=""/>
        <dsp:cNvSpPr/>
      </dsp:nvSpPr>
      <dsp:spPr>
        <a:xfrm>
          <a:off x="974" y="1631295"/>
          <a:ext cx="2484418" cy="93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mbria" panose="02040503050406030204" pitchFamily="18" charset="0"/>
              <a:ea typeface="Cambria" panose="02040503050406030204" pitchFamily="18" charset="0"/>
            </a:rPr>
            <a:t>Ruang </a:t>
          </a:r>
          <a:r>
            <a:rPr lang="en-US" sz="1500" kern="1200" dirty="0" err="1">
              <a:latin typeface="Cambria" panose="02040503050406030204" pitchFamily="18" charset="0"/>
              <a:ea typeface="Cambria" panose="02040503050406030204" pitchFamily="18" charset="0"/>
            </a:rPr>
            <a:t>Lingkup</a:t>
          </a:r>
          <a:r>
            <a:rPr lang="en-US" sz="1500" kern="1200" dirty="0">
              <a:latin typeface="Cambria" panose="02040503050406030204" pitchFamily="18" charset="0"/>
              <a:ea typeface="Cambria" panose="02040503050406030204" pitchFamily="18" charset="0"/>
            </a:rPr>
            <a:t> HAN </a:t>
          </a:r>
          <a:r>
            <a:rPr lang="en-US" sz="1500" kern="1200" dirty="0" err="1">
              <a:latin typeface="Cambria" panose="02040503050406030204" pitchFamily="18" charset="0"/>
              <a:ea typeface="Cambria" panose="02040503050406030204" pitchFamily="18" charset="0"/>
            </a:rPr>
            <a:t>menurut</a:t>
          </a:r>
          <a:r>
            <a:rPr lang="en-US" sz="15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Van Vollenhoven</a:t>
          </a:r>
          <a:endParaRPr lang="en-ID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268" y="1658589"/>
        <a:ext cx="2429830" cy="877287"/>
      </dsp:txXfrm>
    </dsp:sp>
    <dsp:sp modelId="{755434BC-5BC9-4423-A2A5-D3CFE219544C}">
      <dsp:nvSpPr>
        <dsp:cNvPr id="0" name=""/>
        <dsp:cNvSpPr/>
      </dsp:nvSpPr>
      <dsp:spPr>
        <a:xfrm rot="17692822">
          <a:off x="1972172" y="1273494"/>
          <a:ext cx="1771943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1771943" y="199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13845" y="1249191"/>
        <a:ext cx="88597" cy="88597"/>
      </dsp:txXfrm>
    </dsp:sp>
    <dsp:sp modelId="{1FA063DA-ABCF-4B79-9DEC-1874A11436A7}">
      <dsp:nvSpPr>
        <dsp:cNvPr id="0" name=""/>
        <dsp:cNvSpPr/>
      </dsp:nvSpPr>
      <dsp:spPr>
        <a:xfrm>
          <a:off x="3230894" y="23808"/>
          <a:ext cx="3392867" cy="93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latin typeface="Cambria" panose="02040503050406030204" pitchFamily="18" charset="0"/>
              <a:ea typeface="Cambria" panose="02040503050406030204" pitchFamily="18" charset="0"/>
            </a:rPr>
            <a:t>The law of the legislative process </a:t>
          </a:r>
          <a:r>
            <a:rPr lang="en-US" sz="1600" i="0" kern="1200" dirty="0">
              <a:latin typeface="Cambria" panose="02040503050406030204" pitchFamily="18" charset="0"/>
              <a:ea typeface="Cambria" panose="02040503050406030204" pitchFamily="18" charset="0"/>
            </a:rPr>
            <a:t>(Hukum </a:t>
          </a:r>
          <a:r>
            <a:rPr lang="en-US" sz="16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perundang-undangan</a:t>
          </a:r>
          <a:r>
            <a:rPr lang="en-US" sz="1600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sz="16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58188" y="51102"/>
        <a:ext cx="3338279" cy="877287"/>
      </dsp:txXfrm>
    </dsp:sp>
    <dsp:sp modelId="{BCBBF9C8-7D14-4094-B517-ECB89D0C54F7}">
      <dsp:nvSpPr>
        <dsp:cNvPr id="0" name=""/>
        <dsp:cNvSpPr/>
      </dsp:nvSpPr>
      <dsp:spPr>
        <a:xfrm rot="19457599">
          <a:off x="2399100" y="1809323"/>
          <a:ext cx="918087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918087" y="199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2835191" y="1806366"/>
        <a:ext cx="45904" cy="45904"/>
      </dsp:txXfrm>
    </dsp:sp>
    <dsp:sp modelId="{A0F62BBA-2A20-48F7-A370-2DCEA239E748}">
      <dsp:nvSpPr>
        <dsp:cNvPr id="0" name=""/>
        <dsp:cNvSpPr/>
      </dsp:nvSpPr>
      <dsp:spPr>
        <a:xfrm>
          <a:off x="3230894" y="1095466"/>
          <a:ext cx="3392867" cy="93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latin typeface="Cambria" panose="02040503050406030204" pitchFamily="18" charset="0"/>
              <a:ea typeface="Cambria" panose="02040503050406030204" pitchFamily="18" charset="0"/>
            </a:rPr>
            <a:t>The law of government </a:t>
          </a:r>
          <a:r>
            <a:rPr lang="en-US" sz="1600" i="0" kern="1200" dirty="0">
              <a:latin typeface="Cambria" panose="02040503050406030204" pitchFamily="18" charset="0"/>
              <a:ea typeface="Cambria" panose="02040503050406030204" pitchFamily="18" charset="0"/>
            </a:rPr>
            <a:t>(Hukum Tata </a:t>
          </a:r>
          <a:r>
            <a:rPr lang="en-US" sz="16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Pemerintahan</a:t>
          </a:r>
          <a:r>
            <a:rPr lang="en-US" sz="1600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sz="16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58188" y="1122760"/>
        <a:ext cx="3338279" cy="877287"/>
      </dsp:txXfrm>
    </dsp:sp>
    <dsp:sp modelId="{C7653033-6087-4713-8FBF-D08C88F63090}">
      <dsp:nvSpPr>
        <dsp:cNvPr id="0" name=""/>
        <dsp:cNvSpPr/>
      </dsp:nvSpPr>
      <dsp:spPr>
        <a:xfrm rot="2142401">
          <a:off x="2399100" y="2345152"/>
          <a:ext cx="918087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918087" y="199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2835191" y="2342195"/>
        <a:ext cx="45904" cy="45904"/>
      </dsp:txXfrm>
    </dsp:sp>
    <dsp:sp modelId="{D5EBBCC3-E949-4D91-A458-20B34AB57F46}">
      <dsp:nvSpPr>
        <dsp:cNvPr id="0" name=""/>
        <dsp:cNvSpPr/>
      </dsp:nvSpPr>
      <dsp:spPr>
        <a:xfrm>
          <a:off x="3230894" y="2167123"/>
          <a:ext cx="3392867" cy="93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i="1" kern="1200" dirty="0">
              <a:latin typeface="Cambria" panose="02040503050406030204" pitchFamily="18" charset="0"/>
              <a:ea typeface="Cambria" panose="02040503050406030204" pitchFamily="18" charset="0"/>
            </a:rPr>
            <a:t>The law of the administration of justice </a:t>
          </a:r>
          <a:r>
            <a:rPr lang="en-US" sz="1500" i="0" kern="1200" dirty="0">
              <a:latin typeface="Cambria" panose="02040503050406030204" pitchFamily="18" charset="0"/>
              <a:ea typeface="Cambria" panose="02040503050406030204" pitchFamily="18" charset="0"/>
            </a:rPr>
            <a:t>(Hukum Acara </a:t>
          </a:r>
          <a:r>
            <a:rPr lang="en-US" sz="15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Peradilan</a:t>
          </a:r>
          <a:r>
            <a:rPr lang="en-US" sz="1500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sz="15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58188" y="2194417"/>
        <a:ext cx="3338279" cy="877287"/>
      </dsp:txXfrm>
    </dsp:sp>
    <dsp:sp modelId="{62A7C984-1331-411B-86C2-99047AC7A39A}">
      <dsp:nvSpPr>
        <dsp:cNvPr id="0" name=""/>
        <dsp:cNvSpPr/>
      </dsp:nvSpPr>
      <dsp:spPr>
        <a:xfrm rot="3907178">
          <a:off x="1972172" y="2880980"/>
          <a:ext cx="1771943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1771943" y="199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00" kern="1200"/>
        </a:p>
      </dsp:txBody>
      <dsp:txXfrm>
        <a:off x="2813845" y="2856677"/>
        <a:ext cx="88597" cy="88597"/>
      </dsp:txXfrm>
    </dsp:sp>
    <dsp:sp modelId="{19E25335-40A6-4B64-B13A-2855ADE92291}">
      <dsp:nvSpPr>
        <dsp:cNvPr id="0" name=""/>
        <dsp:cNvSpPr/>
      </dsp:nvSpPr>
      <dsp:spPr>
        <a:xfrm>
          <a:off x="3230894" y="3238781"/>
          <a:ext cx="3392867" cy="93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i="1" kern="1200" dirty="0">
              <a:latin typeface="Cambria" panose="02040503050406030204" pitchFamily="18" charset="0"/>
              <a:ea typeface="Cambria" panose="02040503050406030204" pitchFamily="18" charset="0"/>
            </a:rPr>
            <a:t>The law of the administration of security </a:t>
          </a:r>
          <a:r>
            <a:rPr lang="en-US" sz="1500" i="0" kern="1200" dirty="0">
              <a:latin typeface="Cambria" panose="02040503050406030204" pitchFamily="18" charset="0"/>
              <a:ea typeface="Cambria" panose="02040503050406030204" pitchFamily="18" charset="0"/>
            </a:rPr>
            <a:t>(Hukum </a:t>
          </a:r>
          <a:r>
            <a:rPr lang="en-US" sz="15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Kepolisian</a:t>
          </a:r>
          <a:r>
            <a:rPr lang="en-US" sz="1500" i="0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ID" sz="1500" i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58188" y="3266075"/>
        <a:ext cx="3338279" cy="877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6B4DD-7C33-422F-98F3-0D8534D0BA00}">
      <dsp:nvSpPr>
        <dsp:cNvPr id="0" name=""/>
        <dsp:cNvSpPr/>
      </dsp:nvSpPr>
      <dsp:spPr>
        <a:xfrm>
          <a:off x="1307794" y="573369"/>
          <a:ext cx="2832847" cy="1032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tx1"/>
              </a:solidFill>
            </a:rPr>
            <a:t>Administrasi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yg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berobjek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kenegaraan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i="1" kern="1200" dirty="0">
              <a:solidFill>
                <a:schemeClr val="tx1"/>
              </a:solidFill>
            </a:rPr>
            <a:t>(public administration)</a:t>
          </a:r>
          <a:endParaRPr lang="en-ID" sz="1900" i="1" kern="1200" dirty="0">
            <a:solidFill>
              <a:schemeClr val="tx1"/>
            </a:solidFill>
          </a:endParaRPr>
        </a:p>
      </dsp:txBody>
      <dsp:txXfrm>
        <a:off x="1307794" y="573369"/>
        <a:ext cx="2832847" cy="1032755"/>
      </dsp:txXfrm>
    </dsp:sp>
    <dsp:sp modelId="{ECF64FAB-F35D-4D98-87FC-E27AF0AC88A0}">
      <dsp:nvSpPr>
        <dsp:cNvPr id="0" name=""/>
        <dsp:cNvSpPr/>
      </dsp:nvSpPr>
      <dsp:spPr>
        <a:xfrm>
          <a:off x="2554" y="1778250"/>
          <a:ext cx="2690121" cy="1032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tx1"/>
              </a:solidFill>
            </a:rPr>
            <a:t>Administrasi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yg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berobjek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privat</a:t>
          </a:r>
          <a:r>
            <a:rPr lang="en-US" sz="1900" kern="1200" dirty="0">
              <a:solidFill>
                <a:schemeClr val="tx1"/>
              </a:solidFill>
            </a:rPr>
            <a:t>/</a:t>
          </a:r>
          <a:r>
            <a:rPr lang="en-US" sz="1900" kern="1200" dirty="0" err="1">
              <a:solidFill>
                <a:schemeClr val="tx1"/>
              </a:solidFill>
            </a:rPr>
            <a:t>bisnis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i="1" kern="1200" dirty="0">
              <a:solidFill>
                <a:schemeClr val="tx1"/>
              </a:solidFill>
            </a:rPr>
            <a:t>(business administration)</a:t>
          </a:r>
          <a:endParaRPr lang="en-ID" sz="1900" i="1" kern="1200" dirty="0">
            <a:solidFill>
              <a:schemeClr val="tx1"/>
            </a:solidFill>
          </a:endParaRPr>
        </a:p>
      </dsp:txBody>
      <dsp:txXfrm>
        <a:off x="2554" y="1778250"/>
        <a:ext cx="2690121" cy="1032755"/>
      </dsp:txXfrm>
    </dsp:sp>
    <dsp:sp modelId="{FD94D3A3-7E12-4BB1-928C-1CADD5895621}">
      <dsp:nvSpPr>
        <dsp:cNvPr id="0" name=""/>
        <dsp:cNvSpPr/>
      </dsp:nvSpPr>
      <dsp:spPr>
        <a:xfrm>
          <a:off x="2864801" y="1778250"/>
          <a:ext cx="2581079" cy="1032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tx1"/>
              </a:solidFill>
            </a:rPr>
            <a:t>Administrasi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yg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berobjek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internasional</a:t>
          </a:r>
          <a:endParaRPr lang="en-ID" sz="1900" kern="1200" dirty="0">
            <a:solidFill>
              <a:schemeClr val="tx1"/>
            </a:solidFill>
          </a:endParaRPr>
        </a:p>
      </dsp:txBody>
      <dsp:txXfrm>
        <a:off x="2864801" y="1778250"/>
        <a:ext cx="2581079" cy="1032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C5ADD-0397-4A71-8152-D3A2D5A7DA4C}">
      <dsp:nvSpPr>
        <dsp:cNvPr id="0" name=""/>
        <dsp:cNvSpPr/>
      </dsp:nvSpPr>
      <dsp:spPr>
        <a:xfrm>
          <a:off x="779" y="1455807"/>
          <a:ext cx="2543495" cy="1462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Cambria" panose="02040503050406030204" pitchFamily="18" charset="0"/>
              <a:ea typeface="Cambria" panose="02040503050406030204" pitchFamily="18" charset="0"/>
            </a:rPr>
            <a:t>Alasan-alasan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  <a:ea typeface="Cambria" panose="02040503050406030204" pitchFamily="18" charset="0"/>
            </a:rPr>
            <a:t>digunakan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  <a:ea typeface="Cambria" panose="02040503050406030204" pitchFamily="18" charset="0"/>
            </a:rPr>
            <a:t>dalam</a:t>
          </a:r>
          <a:r>
            <a:rPr lang="en-US" sz="17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  <a:ea typeface="Cambria" panose="02040503050406030204" pitchFamily="18" charset="0"/>
            </a:rPr>
            <a:t>gugatan</a:t>
          </a:r>
          <a:endParaRPr lang="en-ID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3626" y="1498654"/>
        <a:ext cx="2457801" cy="1377210"/>
      </dsp:txXfrm>
    </dsp:sp>
    <dsp:sp modelId="{755434BC-5BC9-4423-A2A5-D3CFE219544C}">
      <dsp:nvSpPr>
        <dsp:cNvPr id="0" name=""/>
        <dsp:cNvSpPr/>
      </dsp:nvSpPr>
      <dsp:spPr>
        <a:xfrm rot="19206225">
          <a:off x="2422816" y="1832025"/>
          <a:ext cx="1043487" cy="41176"/>
        </a:xfrm>
        <a:custGeom>
          <a:avLst/>
          <a:gdLst/>
          <a:ahLst/>
          <a:cxnLst/>
          <a:rect l="0" t="0" r="0" b="0"/>
          <a:pathLst>
            <a:path>
              <a:moveTo>
                <a:pt x="0" y="20588"/>
              </a:moveTo>
              <a:lnTo>
                <a:pt x="1043487" y="2058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918473" y="1826526"/>
        <a:ext cx="52174" cy="52174"/>
      </dsp:txXfrm>
    </dsp:sp>
    <dsp:sp modelId="{1FA063DA-ABCF-4B79-9DEC-1874A11436A7}">
      <dsp:nvSpPr>
        <dsp:cNvPr id="0" name=""/>
        <dsp:cNvSpPr/>
      </dsp:nvSpPr>
      <dsp:spPr>
        <a:xfrm>
          <a:off x="3344846" y="923728"/>
          <a:ext cx="3495134" cy="1188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Keputusan TUN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digugat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itu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bertentangan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dgn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peraturan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perundang-undangan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berlaku</a:t>
          </a:r>
          <a:endParaRPr lang="en-ID" sz="1700" i="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379655" y="958537"/>
        <a:ext cx="3425516" cy="1118860"/>
      </dsp:txXfrm>
    </dsp:sp>
    <dsp:sp modelId="{B041A7C7-1591-4AC9-8F93-69A306613D10}">
      <dsp:nvSpPr>
        <dsp:cNvPr id="0" name=""/>
        <dsp:cNvSpPr/>
      </dsp:nvSpPr>
      <dsp:spPr>
        <a:xfrm rot="2393775">
          <a:off x="2422816" y="2501317"/>
          <a:ext cx="1043487" cy="41176"/>
        </a:xfrm>
        <a:custGeom>
          <a:avLst/>
          <a:gdLst/>
          <a:ahLst/>
          <a:cxnLst/>
          <a:rect l="0" t="0" r="0" b="0"/>
          <a:pathLst>
            <a:path>
              <a:moveTo>
                <a:pt x="0" y="20588"/>
              </a:moveTo>
              <a:lnTo>
                <a:pt x="1043487" y="2058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2918473" y="2495819"/>
        <a:ext cx="52174" cy="52174"/>
      </dsp:txXfrm>
    </dsp:sp>
    <dsp:sp modelId="{E9915E14-779F-4F95-8BC1-80DDC507B4ED}">
      <dsp:nvSpPr>
        <dsp:cNvPr id="0" name=""/>
        <dsp:cNvSpPr/>
      </dsp:nvSpPr>
      <dsp:spPr>
        <a:xfrm>
          <a:off x="3344846" y="2262313"/>
          <a:ext cx="3495134" cy="1188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Keputusan TUN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digugat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itu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bertentangan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dgn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asas-asas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umum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pemerintahan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yg</a:t>
          </a:r>
          <a:r>
            <a:rPr lang="en-US" sz="1700" i="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700" i="0" kern="1200" dirty="0" err="1">
              <a:latin typeface="Cambria" panose="02040503050406030204" pitchFamily="18" charset="0"/>
              <a:ea typeface="Cambria" panose="02040503050406030204" pitchFamily="18" charset="0"/>
            </a:rPr>
            <a:t>baik</a:t>
          </a:r>
          <a:endParaRPr lang="en-ID" sz="1700" i="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379655" y="2297122"/>
        <a:ext cx="3425516" cy="1118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6B4DD-7C33-422F-98F3-0D8534D0BA00}">
      <dsp:nvSpPr>
        <dsp:cNvPr id="0" name=""/>
        <dsp:cNvSpPr/>
      </dsp:nvSpPr>
      <dsp:spPr>
        <a:xfrm>
          <a:off x="4304" y="623517"/>
          <a:ext cx="2705873" cy="986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Gugatan Ditolak</a:t>
          </a:r>
          <a:endParaRPr lang="en-ID" sz="2700" i="1" kern="1200" dirty="0"/>
        </a:p>
      </dsp:txBody>
      <dsp:txXfrm>
        <a:off x="4304" y="623517"/>
        <a:ext cx="2705873" cy="986464"/>
      </dsp:txXfrm>
    </dsp:sp>
    <dsp:sp modelId="{ECF64FAB-F35D-4D98-87FC-E27AF0AC88A0}">
      <dsp:nvSpPr>
        <dsp:cNvPr id="0" name=""/>
        <dsp:cNvSpPr/>
      </dsp:nvSpPr>
      <dsp:spPr>
        <a:xfrm>
          <a:off x="2874588" y="623517"/>
          <a:ext cx="2569543" cy="986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Gugatan Dikabulkan</a:t>
          </a:r>
          <a:endParaRPr lang="en-ID" sz="2700" i="1" kern="1200" dirty="0"/>
        </a:p>
      </dsp:txBody>
      <dsp:txXfrm>
        <a:off x="2874588" y="623517"/>
        <a:ext cx="2569543" cy="986464"/>
      </dsp:txXfrm>
    </dsp:sp>
    <dsp:sp modelId="{FD94D3A3-7E12-4BB1-928C-1CADD5895621}">
      <dsp:nvSpPr>
        <dsp:cNvPr id="0" name=""/>
        <dsp:cNvSpPr/>
      </dsp:nvSpPr>
      <dsp:spPr>
        <a:xfrm>
          <a:off x="59924" y="1774393"/>
          <a:ext cx="2622401" cy="986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Gugatan Tidak Diterima</a:t>
          </a:r>
          <a:endParaRPr lang="en-ID" sz="2700" kern="1200" dirty="0"/>
        </a:p>
      </dsp:txBody>
      <dsp:txXfrm>
        <a:off x="59924" y="1774393"/>
        <a:ext cx="2622401" cy="986464"/>
      </dsp:txXfrm>
    </dsp:sp>
    <dsp:sp modelId="{F66D0D29-F541-4869-A91C-47EA7C039ECF}">
      <dsp:nvSpPr>
        <dsp:cNvPr id="0" name=""/>
        <dsp:cNvSpPr/>
      </dsp:nvSpPr>
      <dsp:spPr>
        <a:xfrm>
          <a:off x="2846736" y="1774393"/>
          <a:ext cx="2541774" cy="986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Gugatan Gugur</a:t>
          </a:r>
          <a:endParaRPr lang="en-ID" sz="2700" kern="1200" dirty="0"/>
        </a:p>
      </dsp:txBody>
      <dsp:txXfrm>
        <a:off x="2846736" y="1774393"/>
        <a:ext cx="2541774" cy="98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1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21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39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28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1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1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9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82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52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4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0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7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02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51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2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HKB23403: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 HUKUM INDONESIA – ASAS-ASAS HUKUM ADMINISTRASI NEGARA</a:t>
            </a: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HKB23403: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 HUKUM INDONESIA – ASAS-ASAS HUKUM ADMINISTRASI NEGARA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ASAS-ASAS HUKUM ADMINISTRASI NEGARA</a:t>
            </a:r>
            <a:endParaRPr lang="id-ID" sz="32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ID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5</a:t>
            </a:r>
            <a:endParaRPr lang="en-US" sz="2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Syarat-syarat pelaksanaan HAN</a:t>
            </a:r>
            <a:endParaRPr kumimoji="0" lang="id-ID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60848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Efektivitas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Legitimasi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Yuridiktas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Legalitas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Moralitas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Efisiensi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Teknik 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654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Asas-asas umum pelaksanaan pemerintahan/administrasi yg baik</a:t>
            </a:r>
            <a:endParaRPr kumimoji="0" lang="id-ID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60848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Asas-asas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dan/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pengambilan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endParaRPr lang="en-ID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Bhw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ikut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menentukan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tdk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mempunyai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dlm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tsb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Bhw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merugikan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memengaruhi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hak-hak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seorang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warga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tdk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diambil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sblm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kesempatan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kpd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warga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tsb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membela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kepentingannya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Bhw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pertimbangan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mempergunakan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fakta-fakta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benar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274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Asas-asas umum pelaksanaan pemerintahan/administrasi yg baik</a:t>
            </a:r>
            <a:endParaRPr kumimoji="0" lang="id-ID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60848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 startAt="2"/>
            </a:pP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kebenaran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fakta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dipakai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utk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ID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endParaRPr lang="en-ID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larangan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kesewenang-wenangan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larangan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penyalahgunaan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wewenang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kepastian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larangan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diskriminasi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batal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kecerobohan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bersangkutan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861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Peradilan Tata Usaha Negara (PTUN)</a:t>
            </a:r>
            <a:endParaRPr kumimoji="0" lang="id-ID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60848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PTUN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diciptakan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menyelesaikan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timbul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akibat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dr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dianggap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melanggar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hak-hak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warga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negaranya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PTUN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diadakan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rangka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perlindungan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thd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perseorangan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khususnya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hub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5029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Wewenang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PTUN: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mengadili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privat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TUN.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6CD4F7-7E41-1949-9F8D-77AF844E1ED3}"/>
              </a:ext>
            </a:extLst>
          </p:cNvPr>
          <p:cNvSpPr/>
          <p:nvPr/>
        </p:nvSpPr>
        <p:spPr>
          <a:xfrm>
            <a:off x="1997714" y="3163094"/>
            <a:ext cx="5148572" cy="20882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Unsur-unsur</a:t>
            </a:r>
            <a:r>
              <a:rPr lang="en-ID" sz="1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ID" sz="1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Subjek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bersengketa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badan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TUN,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pusat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daerah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jek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dikeluarkan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badan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TUN,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termasuk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sengketa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kepegawaian</a:t>
            </a:r>
            <a:endParaRPr lang="en-ID" sz="18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99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kumimoji="0" lang="id-ID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28800"/>
            <a:ext cx="8229600" cy="394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 TUN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penetapan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tertulis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dikeluarkan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badan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pejabat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berisi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perundang-undangan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konkret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individual, final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menimbulkan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akibat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privat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privat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merasa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dirugikan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TUN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mengajukan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PTUN.</a:t>
            </a:r>
          </a:p>
        </p:txBody>
      </p:sp>
    </p:spTree>
    <p:extLst>
      <p:ext uri="{BB962C8B-B14F-4D97-AF65-F5344CB8AC3E}">
        <p14:creationId xmlns:p14="http://schemas.microsoft.com/office/powerpoint/2010/main" val="4157256336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0379" y="5554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2776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0D3040C-3BA7-AD76-CDB6-5644AA1CD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19874"/>
              </p:ext>
            </p:extLst>
          </p:nvPr>
        </p:nvGraphicFramePr>
        <p:xfrm>
          <a:off x="1151620" y="0"/>
          <a:ext cx="6840760" cy="4374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C57ADD-0031-A2F9-CC9E-BF07B53DE8B9}"/>
              </a:ext>
            </a:extLst>
          </p:cNvPr>
          <p:cNvSpPr txBox="1">
            <a:spLocks/>
          </p:cNvSpPr>
          <p:nvPr/>
        </p:nvSpPr>
        <p:spPr>
          <a:xfrm>
            <a:off x="613150" y="3973119"/>
            <a:ext cx="8075240" cy="1913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Nama,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pekerjaan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penggugat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kuasanya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Nama,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kedudukan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tergugat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gugatan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diminta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diputus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pengadilan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29622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Putusan PTUN</a:t>
            </a:r>
            <a:endParaRPr kumimoji="0" lang="id-ID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60848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11A0648-1F15-EE63-E638-4AAF7FEB1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582952"/>
              </p:ext>
            </p:extLst>
          </p:nvPr>
        </p:nvGraphicFramePr>
        <p:xfrm>
          <a:off x="1847782" y="1736812"/>
          <a:ext cx="544843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71380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Negara?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006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id-ID" dirty="0"/>
          </a:p>
        </p:txBody>
      </p:sp>
      <p:pic>
        <p:nvPicPr>
          <p:cNvPr id="1028" name="Picture 4" descr="Microphone, Microsoft PowerPoint, Presentation, Explanation, Cartoon,  Report, Standing, Shoulder transparent background PNG clipart | HiClipart">
            <a:extLst>
              <a:ext uri="{FF2B5EF4-FFF2-40B4-BE49-F238E27FC236}">
                <a16:creationId xmlns:a16="http://schemas.microsoft.com/office/drawing/2014/main" id="{216E76F7-F014-0A6B-FA1E-9B4D6F4B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6" b="89972" l="10000" r="96750">
                        <a14:foregroundMark x1="43625" y1="9934" x2="43625" y2="9934"/>
                        <a14:foregroundMark x1="38375" y1="5436" x2="38375" y2="5436"/>
                        <a14:foregroundMark x1="75875" y1="26148" x2="75875" y2="26148"/>
                        <a14:foregroundMark x1="74125" y1="25961" x2="74125" y2="25961"/>
                        <a14:foregroundMark x1="77750" y1="27554" x2="77750" y2="27554"/>
                        <a14:foregroundMark x1="79750" y1="23711" x2="79750" y2="23711"/>
                        <a14:foregroundMark x1="83125" y1="21087" x2="83125" y2="21087"/>
                        <a14:foregroundMark x1="80500" y1="23055" x2="80500" y2="23055"/>
                        <a14:foregroundMark x1="78750" y1="22962" x2="78750" y2="22962"/>
                        <a14:foregroundMark x1="84750" y1="20056" x2="84750" y2="20056"/>
                        <a14:foregroundMark x1="85625" y1="19306" x2="85625" y2="19306"/>
                        <a14:foregroundMark x1="87125" y1="18463" x2="87125" y2="18463"/>
                        <a14:foregroundMark x1="88125" y1="17526" x2="88125" y2="17526"/>
                        <a14:foregroundMark x1="89750" y1="16682" x2="89750" y2="16682"/>
                        <a14:foregroundMark x1="90125" y1="16307" x2="90125" y2="16307"/>
                        <a14:foregroundMark x1="91125" y1="15464" x2="91125" y2="15464"/>
                        <a14:foregroundMark x1="91875" y1="14808" x2="91875" y2="14808"/>
                        <a14:foregroundMark x1="93125" y1="14246" x2="93125" y2="14246"/>
                        <a14:foregroundMark x1="94625" y1="13402" x2="94625" y2="13402"/>
                        <a14:foregroundMark x1="95500" y1="12559" x2="95500" y2="12559"/>
                        <a14:foregroundMark x1="96500" y1="11809" x2="96500" y2="11809"/>
                        <a14:foregroundMark x1="70750" y1="25961" x2="70750" y2="25961"/>
                        <a14:foregroundMark x1="70750" y1="24930" x2="70750" y2="24930"/>
                        <a14:foregroundMark x1="40375" y1="24930" x2="40375" y2="24930"/>
                        <a14:foregroundMark x1="70375" y1="26992" x2="70375" y2="26992"/>
                        <a14:foregroundMark x1="73625" y1="28116" x2="73625" y2="28116"/>
                        <a14:foregroundMark x1="77500" y1="26523" x2="77500" y2="26523"/>
                        <a14:foregroundMark x1="79000" y1="24555" x2="79000" y2="24555"/>
                        <a14:foregroundMark x1="94125" y1="13590" x2="94125" y2="13590"/>
                        <a14:foregroundMark x1="96750" y1="11809" x2="96750" y2="11809"/>
                        <a14:foregroundMark x1="76000" y1="28210" x2="76000" y2="28210"/>
                        <a14:foregroundMark x1="75375" y1="28772" x2="75375" y2="28772"/>
                        <a14:backgroundMark x1="42250" y1="83599" x2="42250" y2="83599"/>
                        <a14:backgroundMark x1="27750" y1="39082" x2="27750" y2="39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" y="2113031"/>
            <a:ext cx="3528392" cy="47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0E12AAA-8EA8-3721-249D-54E8A7610EDE}"/>
              </a:ext>
            </a:extLst>
          </p:cNvPr>
          <p:cNvSpPr/>
          <p:nvPr/>
        </p:nvSpPr>
        <p:spPr>
          <a:xfrm>
            <a:off x="3586230" y="1068914"/>
            <a:ext cx="4010106" cy="2432093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Administrasi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Negara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adl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administrasi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negara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sbg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organisasi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administrasi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unit-unit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organisasi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demi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tercapainya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tujuan-tujuan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yg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bersifat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kenegaraan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yg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ditetapkan</a:t>
            </a:r>
            <a:r>
              <a: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oleh UU)</a:t>
            </a:r>
            <a:endParaRPr lang="en-ID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5193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Arti Administrasi Negara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aparatur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aparatur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institusi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organ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menjalankan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aktivitas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yaitu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kegiatan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teknis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melaksanakan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UU,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artinya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meliputi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segala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aparatur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menyelenggarakan</a:t>
            </a:r>
            <a:r>
              <a:rPr lang="en-ID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</a:t>
            </a:r>
          </a:p>
        </p:txBody>
      </p:sp>
    </p:spTree>
    <p:extLst>
      <p:ext uri="{BB962C8B-B14F-4D97-AF65-F5344CB8AC3E}">
        <p14:creationId xmlns:p14="http://schemas.microsoft.com/office/powerpoint/2010/main" val="7919303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sederhana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pengertian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Negara: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6CD4F7-7E41-1949-9F8D-77AF844E1ED3}"/>
              </a:ext>
            </a:extLst>
          </p:cNvPr>
          <p:cNvSpPr/>
          <p:nvPr/>
        </p:nvSpPr>
        <p:spPr>
          <a:xfrm>
            <a:off x="2015716" y="2708920"/>
            <a:ext cx="5112568" cy="19442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Aturan-aturan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bertalian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terutama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berhubungan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badan-badan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dibebani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tugas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pemerintahan</a:t>
            </a:r>
            <a:r>
              <a:rPr lang="en-ID" sz="18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1365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Bedanya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Hukum Tata Negara?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530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Tata Negara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membahas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memandang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sebaliknya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membahas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hubungan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tersebut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satu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lainnya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hubungan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warga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menitikberatkan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pd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asministrasi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daripada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negaranya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saja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2600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0379" y="5554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2776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0D3040C-3BA7-AD76-CDB6-5644AA1CD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140695"/>
              </p:ext>
            </p:extLst>
          </p:nvPr>
        </p:nvGraphicFramePr>
        <p:xfrm>
          <a:off x="1259632" y="1412776"/>
          <a:ext cx="6624736" cy="4194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0743929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Objek Administrasi Negara</a:t>
            </a:r>
            <a:endParaRPr kumimoji="0" lang="id-ID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60848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11A0648-1F15-EE63-E638-4AAF7FEB1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596241"/>
              </p:ext>
            </p:extLst>
          </p:nvPr>
        </p:nvGraphicFramePr>
        <p:xfrm>
          <a:off x="1847782" y="2060848"/>
          <a:ext cx="544843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38505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5508</TotalTime>
  <Words>603</Words>
  <Application>Microsoft Office PowerPoint</Application>
  <PresentationFormat>On-screen Show (4:3)</PresentationFormat>
  <Paragraphs>74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Dinda Anna Zatika</cp:lastModifiedBy>
  <cp:revision>564</cp:revision>
  <cp:lastPrinted>2017-08-29T02:54:51Z</cp:lastPrinted>
  <dcterms:created xsi:type="dcterms:W3CDTF">2010-04-18T12:06:30Z</dcterms:created>
  <dcterms:modified xsi:type="dcterms:W3CDTF">2023-10-22T08:08:46Z</dcterms:modified>
</cp:coreProperties>
</file>