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ink/ink5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2" r:id="rId6"/>
    <p:sldId id="263" r:id="rId7"/>
    <p:sldId id="264" r:id="rId8"/>
    <p:sldId id="277" r:id="rId9"/>
    <p:sldId id="278" r:id="rId10"/>
    <p:sldId id="279" r:id="rId11"/>
    <p:sldId id="289" r:id="rId12"/>
    <p:sldId id="290" r:id="rId13"/>
    <p:sldId id="280" r:id="rId14"/>
    <p:sldId id="291" r:id="rId15"/>
    <p:sldId id="281" r:id="rId16"/>
    <p:sldId id="276" r:id="rId17"/>
    <p:sldId id="282" r:id="rId18"/>
    <p:sldId id="283" r:id="rId19"/>
    <p:sldId id="284" r:id="rId20"/>
    <p:sldId id="285" r:id="rId21"/>
    <p:sldId id="286" r:id="rId22"/>
    <p:sldId id="288" r:id="rId23"/>
    <p:sldId id="26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05F60-6FAA-4BFF-A5D8-7044872848CF}" v="523" dt="2022-07-15T12:05:14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8" autoAdjust="0"/>
  </p:normalViewPr>
  <p:slideViewPr>
    <p:cSldViewPr snapToGrid="0">
      <p:cViewPr varScale="1">
        <p:scale>
          <a:sx n="103" d="100"/>
          <a:sy n="103" d="100"/>
        </p:scale>
        <p:origin x="12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1.PNG"/><Relationship Id="rId7" Type="http://schemas.openxmlformats.org/officeDocument/2006/relationships/image" Target="../media/image28.PNG"/><Relationship Id="rId12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D4FA7F-78D4-45D7-80AE-767145197618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EC53533-034B-4406-9552-ED379881F065}">
      <dgm:prSet phldrT="[Text]"/>
      <dgm:spPr/>
      <dgm:t>
        <a:bodyPr/>
        <a:lstStyle/>
        <a:p>
          <a:r>
            <a:rPr lang="en-US" dirty="0"/>
            <a:t>Cybersecurity</a:t>
          </a:r>
        </a:p>
        <a:p>
          <a:r>
            <a:rPr lang="en-US" dirty="0"/>
            <a:t>Mesh</a:t>
          </a:r>
          <a:endParaRPr lang="id-ID" dirty="0"/>
        </a:p>
      </dgm:t>
    </dgm:pt>
    <dgm:pt modelId="{31BEF4E1-40A1-4A60-B80A-D6396C5293B9}" type="parTrans" cxnId="{A052CB56-CC1F-457A-B44A-7FBFA88B6A14}">
      <dgm:prSet/>
      <dgm:spPr/>
      <dgm:t>
        <a:bodyPr/>
        <a:lstStyle/>
        <a:p>
          <a:endParaRPr lang="id-ID"/>
        </a:p>
      </dgm:t>
    </dgm:pt>
    <dgm:pt modelId="{26548956-C460-4705-9613-77F710BA2753}" type="sibTrans" cxnId="{A052CB56-CC1F-457A-B44A-7FBFA88B6A1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id-ID">
            <a:highlight>
              <a:srgbClr val="FFFF00"/>
            </a:highlight>
          </a:endParaRPr>
        </a:p>
      </dgm:t>
    </dgm:pt>
    <dgm:pt modelId="{6EAEEC02-F80C-409B-AF61-DE32BC54C7D7}">
      <dgm:prSet phldrT="[Text]"/>
      <dgm:spPr/>
      <dgm:t>
        <a:bodyPr/>
        <a:lstStyle/>
        <a:p>
          <a:r>
            <a:rPr lang="en-US" dirty="0"/>
            <a:t>Composable Application</a:t>
          </a:r>
          <a:endParaRPr lang="id-ID" dirty="0"/>
        </a:p>
      </dgm:t>
    </dgm:pt>
    <dgm:pt modelId="{B478F709-3B98-4995-BF53-2A4A0BBCF5C6}" type="parTrans" cxnId="{0CD98D51-15AC-4610-9EAF-0654ED27D1EA}">
      <dgm:prSet/>
      <dgm:spPr/>
      <dgm:t>
        <a:bodyPr/>
        <a:lstStyle/>
        <a:p>
          <a:endParaRPr lang="id-ID"/>
        </a:p>
      </dgm:t>
    </dgm:pt>
    <dgm:pt modelId="{F749FF89-C19B-4E56-A891-49C04880DA3F}" type="sibTrans" cxnId="{0CD98D51-15AC-4610-9EAF-0654ED27D1E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solidFill>
            <a:srgbClr val="92D050"/>
          </a:solidFill>
        </a:ln>
      </dgm:spPr>
      <dgm:t>
        <a:bodyPr/>
        <a:lstStyle/>
        <a:p>
          <a:endParaRPr lang="id-ID"/>
        </a:p>
      </dgm:t>
    </dgm:pt>
    <dgm:pt modelId="{3226AB37-7EB9-4518-A7F1-19EC07F1C575}">
      <dgm:prSet phldrT="[Text]"/>
      <dgm:spPr/>
      <dgm:t>
        <a:bodyPr/>
        <a:lstStyle/>
        <a:p>
          <a:r>
            <a:rPr lang="en-US" dirty="0"/>
            <a:t>Hyper Automation</a:t>
          </a:r>
          <a:endParaRPr lang="id-ID" dirty="0"/>
        </a:p>
      </dgm:t>
    </dgm:pt>
    <dgm:pt modelId="{678ADA7B-7ACF-4F84-81F0-704AD91C46C8}" type="parTrans" cxnId="{AF0A6D64-7510-4655-9E53-3A48F4AE0DAF}">
      <dgm:prSet/>
      <dgm:spPr/>
      <dgm:t>
        <a:bodyPr/>
        <a:lstStyle/>
        <a:p>
          <a:endParaRPr lang="id-ID"/>
        </a:p>
      </dgm:t>
    </dgm:pt>
    <dgm:pt modelId="{11FCDF28-5C75-4764-BC8C-BFEF2571BFD4}" type="sibTrans" cxnId="{AF0A6D64-7510-4655-9E53-3A48F4AE0DA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rgbClr val="92D050"/>
          </a:solidFill>
        </a:ln>
      </dgm:spPr>
      <dgm:t>
        <a:bodyPr/>
        <a:lstStyle/>
        <a:p>
          <a:endParaRPr lang="id-ID"/>
        </a:p>
      </dgm:t>
    </dgm:pt>
    <dgm:pt modelId="{743EF7E5-F9B3-4D93-8CF7-DB72AA94D732}">
      <dgm:prSet/>
      <dgm:spPr/>
      <dgm:t>
        <a:bodyPr/>
        <a:lstStyle/>
        <a:p>
          <a:r>
            <a:rPr lang="en-US" dirty="0"/>
            <a:t>Generative AI</a:t>
          </a:r>
          <a:endParaRPr lang="id-ID" dirty="0"/>
        </a:p>
      </dgm:t>
    </dgm:pt>
    <dgm:pt modelId="{71C0076C-DB82-428F-8F19-2565DF6AE87C}" type="parTrans" cxnId="{B49628D6-58A9-4024-988D-4C8D8DDC7FCF}">
      <dgm:prSet/>
      <dgm:spPr/>
      <dgm:t>
        <a:bodyPr/>
        <a:lstStyle/>
        <a:p>
          <a:endParaRPr lang="id-ID"/>
        </a:p>
      </dgm:t>
    </dgm:pt>
    <dgm:pt modelId="{E3D50BD2-2AF3-4E73-91A4-73E0B03BB988}" type="sibTrans" cxnId="{B49628D6-58A9-4024-988D-4C8D8DDC7FCF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C000"/>
          </a:solidFill>
        </a:ln>
      </dgm:spPr>
      <dgm:t>
        <a:bodyPr/>
        <a:lstStyle/>
        <a:p>
          <a:endParaRPr lang="id-ID"/>
        </a:p>
      </dgm:t>
    </dgm:pt>
    <dgm:pt modelId="{70C47334-8331-4054-A693-E0B9BD8236F0}">
      <dgm:prSet/>
      <dgm:spPr/>
      <dgm:t>
        <a:bodyPr/>
        <a:lstStyle/>
        <a:p>
          <a:r>
            <a:rPr lang="en-US" dirty="0"/>
            <a:t>Cloud native Apps</a:t>
          </a:r>
          <a:endParaRPr lang="id-ID" dirty="0"/>
        </a:p>
      </dgm:t>
    </dgm:pt>
    <dgm:pt modelId="{BC5953CB-E9B6-4551-82E5-987D442C598F}" type="parTrans" cxnId="{0FFDBA8A-C8E3-4C7E-A2E5-A88CF7A4F401}">
      <dgm:prSet/>
      <dgm:spPr/>
      <dgm:t>
        <a:bodyPr/>
        <a:lstStyle/>
        <a:p>
          <a:endParaRPr lang="id-ID"/>
        </a:p>
      </dgm:t>
    </dgm:pt>
    <dgm:pt modelId="{B73FEE68-7399-4B55-9575-E0F53317DEDD}" type="sibTrans" cxnId="{0FFDBA8A-C8E3-4C7E-A2E5-A88CF7A4F401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id-ID"/>
        </a:p>
      </dgm:t>
    </dgm:pt>
    <dgm:pt modelId="{69C4AA9C-8B6F-416B-AD18-7E6D0DDFA02E}">
      <dgm:prSet/>
      <dgm:spPr/>
      <dgm:t>
        <a:bodyPr/>
        <a:lstStyle/>
        <a:p>
          <a:r>
            <a:rPr lang="en-US" dirty="0"/>
            <a:t>Privacy Enhancing Computation</a:t>
          </a:r>
          <a:endParaRPr lang="id-ID" dirty="0"/>
        </a:p>
      </dgm:t>
    </dgm:pt>
    <dgm:pt modelId="{C58527FA-D05F-4993-AA65-1A830DB038CD}" type="parTrans" cxnId="{E75D0DB0-900D-4CFC-919E-00DBFA93EA28}">
      <dgm:prSet/>
      <dgm:spPr/>
      <dgm:t>
        <a:bodyPr/>
        <a:lstStyle/>
        <a:p>
          <a:endParaRPr lang="id-ID"/>
        </a:p>
      </dgm:t>
    </dgm:pt>
    <dgm:pt modelId="{1652F20F-8200-4956-8E6E-2B0FEE359A9A}" type="sibTrans" cxnId="{E75D0DB0-900D-4CFC-919E-00DBFA93EA28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id-ID"/>
        </a:p>
      </dgm:t>
    </dgm:pt>
    <dgm:pt modelId="{B9380DBE-431C-477D-B533-9CEA8146832D}">
      <dgm:prSet/>
      <dgm:spPr/>
      <dgm:t>
        <a:bodyPr/>
        <a:lstStyle/>
        <a:p>
          <a:r>
            <a:rPr lang="en-US" dirty="0"/>
            <a:t>Decision Intelligence</a:t>
          </a:r>
          <a:endParaRPr lang="id-ID" dirty="0"/>
        </a:p>
      </dgm:t>
    </dgm:pt>
    <dgm:pt modelId="{1404D455-B4E0-4DB0-BBD2-8FC8EBC9C0A4}" type="parTrans" cxnId="{2ECAEFE8-8D5C-4F1C-94DA-EC6940C774CC}">
      <dgm:prSet/>
      <dgm:spPr/>
      <dgm:t>
        <a:bodyPr/>
        <a:lstStyle/>
        <a:p>
          <a:endParaRPr lang="id-ID"/>
        </a:p>
      </dgm:t>
    </dgm:pt>
    <dgm:pt modelId="{8B70CFE7-A938-49D0-92C3-427BDBDBDB97}" type="sibTrans" cxnId="{2ECAEFE8-8D5C-4F1C-94DA-EC6940C774CC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solidFill>
            <a:srgbClr val="92D050"/>
          </a:solidFill>
        </a:ln>
      </dgm:spPr>
      <dgm:t>
        <a:bodyPr/>
        <a:lstStyle/>
        <a:p>
          <a:endParaRPr lang="id-ID"/>
        </a:p>
      </dgm:t>
    </dgm:pt>
    <dgm:pt modelId="{75EE29D1-1E33-4431-A34F-BC986F354B29}">
      <dgm:prSet/>
      <dgm:spPr/>
      <dgm:t>
        <a:bodyPr/>
        <a:lstStyle/>
        <a:p>
          <a:r>
            <a:rPr lang="en-US" dirty="0"/>
            <a:t>Data Fabrics</a:t>
          </a:r>
          <a:endParaRPr lang="id-ID" dirty="0"/>
        </a:p>
      </dgm:t>
    </dgm:pt>
    <dgm:pt modelId="{634337F5-94A3-485F-A135-3B77D0BCCDAC}" type="parTrans" cxnId="{ECC162A3-65E0-4598-B53E-C567C2FF7AF8}">
      <dgm:prSet/>
      <dgm:spPr/>
      <dgm:t>
        <a:bodyPr/>
        <a:lstStyle/>
        <a:p>
          <a:endParaRPr lang="id-ID"/>
        </a:p>
      </dgm:t>
    </dgm:pt>
    <dgm:pt modelId="{E059BD05-63CC-418D-989D-88964CF3A542}" type="sibTrans" cxnId="{ECC162A3-65E0-4598-B53E-C567C2FF7AF8}">
      <dgm:prSet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id-ID"/>
        </a:p>
      </dgm:t>
    </dgm:pt>
    <dgm:pt modelId="{3074D718-5B41-4AEE-A10B-B90A82D7CC68}">
      <dgm:prSet/>
      <dgm:spPr/>
      <dgm:t>
        <a:bodyPr/>
        <a:lstStyle/>
        <a:p>
          <a:r>
            <a:rPr lang="en-US" dirty="0"/>
            <a:t>AI Engineering</a:t>
          </a:r>
          <a:endParaRPr lang="id-ID" dirty="0"/>
        </a:p>
      </dgm:t>
    </dgm:pt>
    <dgm:pt modelId="{B78785EB-E2DA-4EC3-997F-E0FCFBFDF41A}" type="parTrans" cxnId="{B1C8C4C7-6305-47AE-828E-DC140A20335B}">
      <dgm:prSet/>
      <dgm:spPr/>
      <dgm:t>
        <a:bodyPr/>
        <a:lstStyle/>
        <a:p>
          <a:endParaRPr lang="id-ID"/>
        </a:p>
      </dgm:t>
    </dgm:pt>
    <dgm:pt modelId="{E5197B96-776E-4555-892F-A5363CB8B186}" type="sibTrans" cxnId="{B1C8C4C7-6305-47AE-828E-DC140A20335B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92D050"/>
          </a:solidFill>
        </a:ln>
      </dgm:spPr>
      <dgm:t>
        <a:bodyPr/>
        <a:lstStyle/>
        <a:p>
          <a:endParaRPr lang="id-ID"/>
        </a:p>
      </dgm:t>
    </dgm:pt>
    <dgm:pt modelId="{5F7F6434-0090-47FF-99B6-6AD7CA7C95EB}">
      <dgm:prSet/>
      <dgm:spPr/>
      <dgm:t>
        <a:bodyPr/>
        <a:lstStyle/>
        <a:p>
          <a:r>
            <a:rPr lang="en-US" dirty="0"/>
            <a:t>Distributed Enterprise</a:t>
          </a:r>
          <a:endParaRPr lang="id-ID" dirty="0"/>
        </a:p>
      </dgm:t>
    </dgm:pt>
    <dgm:pt modelId="{82A5D571-8295-4394-A60E-8C383D31E165}" type="parTrans" cxnId="{5F90686A-2031-4CAE-B26A-29F7A5F5AC9C}">
      <dgm:prSet/>
      <dgm:spPr/>
      <dgm:t>
        <a:bodyPr/>
        <a:lstStyle/>
        <a:p>
          <a:endParaRPr lang="id-ID"/>
        </a:p>
      </dgm:t>
    </dgm:pt>
    <dgm:pt modelId="{709DC8BC-6B87-4B1D-99AF-75E8FB04218B}" type="sibTrans" cxnId="{5F90686A-2031-4CAE-B26A-29F7A5F5AC9C}">
      <dgm:prSet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solidFill>
            <a:srgbClr val="FFC000"/>
          </a:solidFill>
        </a:ln>
      </dgm:spPr>
      <dgm:t>
        <a:bodyPr/>
        <a:lstStyle/>
        <a:p>
          <a:endParaRPr lang="id-ID"/>
        </a:p>
      </dgm:t>
    </dgm:pt>
    <dgm:pt modelId="{8EB19A5A-6935-428A-A602-CDF081D272DF}">
      <dgm:prSet/>
      <dgm:spPr/>
      <dgm:t>
        <a:bodyPr/>
        <a:lstStyle/>
        <a:p>
          <a:r>
            <a:rPr lang="en-US" dirty="0"/>
            <a:t>Total Experience</a:t>
          </a:r>
          <a:endParaRPr lang="id-ID" dirty="0"/>
        </a:p>
      </dgm:t>
    </dgm:pt>
    <dgm:pt modelId="{2E6E17EA-797A-4F84-A0B3-5D37AB922341}" type="parTrans" cxnId="{07C2B465-1C4A-45BA-963B-FF24CC8C2183}">
      <dgm:prSet/>
      <dgm:spPr/>
      <dgm:t>
        <a:bodyPr/>
        <a:lstStyle/>
        <a:p>
          <a:endParaRPr lang="id-ID"/>
        </a:p>
      </dgm:t>
    </dgm:pt>
    <dgm:pt modelId="{16C87F0F-6A04-4E31-886E-0B3F3AEBA78F}" type="sibTrans" cxnId="{07C2B465-1C4A-45BA-963B-FF24CC8C2183}">
      <dgm:prSet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C000"/>
          </a:solidFill>
        </a:ln>
      </dgm:spPr>
      <dgm:t>
        <a:bodyPr/>
        <a:lstStyle/>
        <a:p>
          <a:endParaRPr lang="id-ID"/>
        </a:p>
      </dgm:t>
    </dgm:pt>
    <dgm:pt modelId="{3AFA0470-A0A3-4EDC-A37C-26DDE3BB0F81}">
      <dgm:prSet/>
      <dgm:spPr/>
      <dgm:t>
        <a:bodyPr/>
        <a:lstStyle/>
        <a:p>
          <a:r>
            <a:rPr lang="en-US" dirty="0"/>
            <a:t>Autonomic System</a:t>
          </a:r>
          <a:endParaRPr lang="id-ID" dirty="0"/>
        </a:p>
      </dgm:t>
    </dgm:pt>
    <dgm:pt modelId="{B0649AFD-071F-4A7A-9604-B54F0D1C9A11}" type="parTrans" cxnId="{1CBE6F26-56C6-4D1F-8A45-4F70E621878D}">
      <dgm:prSet/>
      <dgm:spPr/>
      <dgm:t>
        <a:bodyPr/>
        <a:lstStyle/>
        <a:p>
          <a:endParaRPr lang="id-ID"/>
        </a:p>
      </dgm:t>
    </dgm:pt>
    <dgm:pt modelId="{19CB029A-8810-4CFE-B68A-B0AB837FD4DF}" type="sibTrans" cxnId="{1CBE6F26-56C6-4D1F-8A45-4F70E621878D}">
      <dgm:prSet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solidFill>
            <a:srgbClr val="FFC000"/>
          </a:solidFill>
        </a:ln>
      </dgm:spPr>
      <dgm:t>
        <a:bodyPr/>
        <a:lstStyle/>
        <a:p>
          <a:endParaRPr lang="id-ID"/>
        </a:p>
      </dgm:t>
    </dgm:pt>
    <dgm:pt modelId="{64F56125-CCF8-4255-822A-66805503D7BA}">
      <dgm:prSet/>
      <dgm:spPr/>
      <dgm:t>
        <a:bodyPr/>
        <a:lstStyle/>
        <a:p>
          <a:endParaRPr lang="id-ID"/>
        </a:p>
      </dgm:t>
    </dgm:pt>
    <dgm:pt modelId="{2F636F93-E355-48D5-933A-93641A2A5E89}" type="parTrans" cxnId="{55821C23-B935-4609-9A6F-73829C16E039}">
      <dgm:prSet/>
      <dgm:spPr/>
      <dgm:t>
        <a:bodyPr/>
        <a:lstStyle/>
        <a:p>
          <a:endParaRPr lang="id-ID"/>
        </a:p>
      </dgm:t>
    </dgm:pt>
    <dgm:pt modelId="{107889AE-E63F-45A1-9244-78346F1CCFEA}" type="sibTrans" cxnId="{55821C23-B935-4609-9A6F-73829C16E039}">
      <dgm:prSet/>
      <dgm:spPr/>
      <dgm:t>
        <a:bodyPr/>
        <a:lstStyle/>
        <a:p>
          <a:endParaRPr lang="id-ID"/>
        </a:p>
      </dgm:t>
    </dgm:pt>
    <dgm:pt modelId="{D9FED87F-A3E8-483F-9966-B7590A39B550}" type="pres">
      <dgm:prSet presAssocID="{F9D4FA7F-78D4-45D7-80AE-767145197618}" presName="Name0" presStyleCnt="0">
        <dgm:presLayoutVars>
          <dgm:chMax val="21"/>
          <dgm:chPref val="21"/>
        </dgm:presLayoutVars>
      </dgm:prSet>
      <dgm:spPr/>
    </dgm:pt>
    <dgm:pt modelId="{17D09504-8ADB-4C75-A584-BF75B5545452}" type="pres">
      <dgm:prSet presAssocID="{CEC53533-034B-4406-9552-ED379881F065}" presName="text1" presStyleCnt="0"/>
      <dgm:spPr/>
    </dgm:pt>
    <dgm:pt modelId="{3443E098-FA78-41EA-ABB7-0F206CB5C7C1}" type="pres">
      <dgm:prSet presAssocID="{CEC53533-034B-4406-9552-ED379881F065}" presName="textRepeatNode" presStyleLbl="alignNode1" presStyleIdx="0" presStyleCnt="12">
        <dgm:presLayoutVars>
          <dgm:chMax val="0"/>
          <dgm:chPref val="0"/>
          <dgm:bulletEnabled val="1"/>
        </dgm:presLayoutVars>
      </dgm:prSet>
      <dgm:spPr/>
    </dgm:pt>
    <dgm:pt modelId="{78E05950-C16F-46A5-A642-331DCB7CCE9B}" type="pres">
      <dgm:prSet presAssocID="{CEC53533-034B-4406-9552-ED379881F065}" presName="textaccent1" presStyleCnt="0"/>
      <dgm:spPr/>
    </dgm:pt>
    <dgm:pt modelId="{8FBA0573-17B1-4E38-9603-E46BA851D3DE}" type="pres">
      <dgm:prSet presAssocID="{CEC53533-034B-4406-9552-ED379881F065}" presName="accentRepeatNode" presStyleLbl="solidAlignAcc1" presStyleIdx="0" presStyleCnt="24"/>
      <dgm:spPr/>
    </dgm:pt>
    <dgm:pt modelId="{C72B1EC8-D6E9-4FA1-AF4B-0F6FEB3C2671}" type="pres">
      <dgm:prSet presAssocID="{26548956-C460-4705-9613-77F710BA2753}" presName="image1" presStyleCnt="0"/>
      <dgm:spPr/>
    </dgm:pt>
    <dgm:pt modelId="{74E3F73F-F380-4017-BAC7-60C7D6FF3AA6}" type="pres">
      <dgm:prSet presAssocID="{26548956-C460-4705-9613-77F710BA2753}" presName="imageRepeatNode" presStyleLbl="alignAcc1" presStyleIdx="0" presStyleCnt="12"/>
      <dgm:spPr/>
    </dgm:pt>
    <dgm:pt modelId="{98E77377-A377-43C7-B0C5-8E8CACD4D74A}" type="pres">
      <dgm:prSet presAssocID="{26548956-C460-4705-9613-77F710BA2753}" presName="imageaccent1" presStyleCnt="0"/>
      <dgm:spPr/>
    </dgm:pt>
    <dgm:pt modelId="{F64965FA-4075-4395-81CC-6CE6D34FD480}" type="pres">
      <dgm:prSet presAssocID="{26548956-C460-4705-9613-77F710BA2753}" presName="accentRepeatNode" presStyleLbl="solidAlignAcc1" presStyleIdx="1" presStyleCnt="24"/>
      <dgm:spPr/>
    </dgm:pt>
    <dgm:pt modelId="{734FB7B0-4ACC-4649-86A1-93DD8F3BB4EF}" type="pres">
      <dgm:prSet presAssocID="{69C4AA9C-8B6F-416B-AD18-7E6D0DDFA02E}" presName="text2" presStyleCnt="0"/>
      <dgm:spPr/>
    </dgm:pt>
    <dgm:pt modelId="{16878F90-8EFB-4F2F-A192-7C2B2A0ECACE}" type="pres">
      <dgm:prSet presAssocID="{69C4AA9C-8B6F-416B-AD18-7E6D0DDFA02E}" presName="textRepeatNode" presStyleLbl="alignNode1" presStyleIdx="1" presStyleCnt="12">
        <dgm:presLayoutVars>
          <dgm:chMax val="0"/>
          <dgm:chPref val="0"/>
          <dgm:bulletEnabled val="1"/>
        </dgm:presLayoutVars>
      </dgm:prSet>
      <dgm:spPr/>
    </dgm:pt>
    <dgm:pt modelId="{0105A8C7-081D-4600-B0A9-72556ADD7C0F}" type="pres">
      <dgm:prSet presAssocID="{69C4AA9C-8B6F-416B-AD18-7E6D0DDFA02E}" presName="textaccent2" presStyleCnt="0"/>
      <dgm:spPr/>
    </dgm:pt>
    <dgm:pt modelId="{4D46C7BB-8324-4501-A265-13169FB2233D}" type="pres">
      <dgm:prSet presAssocID="{69C4AA9C-8B6F-416B-AD18-7E6D0DDFA02E}" presName="accentRepeatNode" presStyleLbl="solidAlignAcc1" presStyleIdx="2" presStyleCnt="24"/>
      <dgm:spPr/>
    </dgm:pt>
    <dgm:pt modelId="{13910626-02C6-4DEC-A3E7-9457C7F0D720}" type="pres">
      <dgm:prSet presAssocID="{1652F20F-8200-4956-8E6E-2B0FEE359A9A}" presName="image2" presStyleCnt="0"/>
      <dgm:spPr/>
    </dgm:pt>
    <dgm:pt modelId="{A4AA5E92-CD71-4859-AAAF-5464C775DAD1}" type="pres">
      <dgm:prSet presAssocID="{1652F20F-8200-4956-8E6E-2B0FEE359A9A}" presName="imageRepeatNode" presStyleLbl="alignAcc1" presStyleIdx="1" presStyleCnt="12"/>
      <dgm:spPr/>
    </dgm:pt>
    <dgm:pt modelId="{2D87CA67-D7E1-41E0-A279-FD2F28782F41}" type="pres">
      <dgm:prSet presAssocID="{1652F20F-8200-4956-8E6E-2B0FEE359A9A}" presName="imageaccent2" presStyleCnt="0"/>
      <dgm:spPr/>
    </dgm:pt>
    <dgm:pt modelId="{56EF3CA8-5716-4E17-AF2D-2AE72988EB4E}" type="pres">
      <dgm:prSet presAssocID="{1652F20F-8200-4956-8E6E-2B0FEE359A9A}" presName="accentRepeatNode" presStyleLbl="solidAlignAcc1" presStyleIdx="3" presStyleCnt="24"/>
      <dgm:spPr/>
    </dgm:pt>
    <dgm:pt modelId="{4060DFFF-FF9B-4207-ADA1-F07BEF833B31}" type="pres">
      <dgm:prSet presAssocID="{75EE29D1-1E33-4431-A34F-BC986F354B29}" presName="text3" presStyleCnt="0"/>
      <dgm:spPr/>
    </dgm:pt>
    <dgm:pt modelId="{9CBED08A-9E60-4EB2-A2F6-A89177CC30FF}" type="pres">
      <dgm:prSet presAssocID="{75EE29D1-1E33-4431-A34F-BC986F354B29}" presName="textRepeatNode" presStyleLbl="alignNode1" presStyleIdx="2" presStyleCnt="12">
        <dgm:presLayoutVars>
          <dgm:chMax val="0"/>
          <dgm:chPref val="0"/>
          <dgm:bulletEnabled val="1"/>
        </dgm:presLayoutVars>
      </dgm:prSet>
      <dgm:spPr/>
    </dgm:pt>
    <dgm:pt modelId="{7F87C022-BB4C-4E2B-9F80-13A43348ABAF}" type="pres">
      <dgm:prSet presAssocID="{75EE29D1-1E33-4431-A34F-BC986F354B29}" presName="textaccent3" presStyleCnt="0"/>
      <dgm:spPr/>
    </dgm:pt>
    <dgm:pt modelId="{83989F9C-37DF-4669-9F19-3E44DAA59F5E}" type="pres">
      <dgm:prSet presAssocID="{75EE29D1-1E33-4431-A34F-BC986F354B29}" presName="accentRepeatNode" presStyleLbl="solidAlignAcc1" presStyleIdx="4" presStyleCnt="24"/>
      <dgm:spPr/>
    </dgm:pt>
    <dgm:pt modelId="{3843521F-795B-4D67-8A77-0FCAA66657CE}" type="pres">
      <dgm:prSet presAssocID="{E059BD05-63CC-418D-989D-88964CF3A542}" presName="image3" presStyleCnt="0"/>
      <dgm:spPr/>
    </dgm:pt>
    <dgm:pt modelId="{F31B60AA-B7EE-4585-9EE1-87C86134C4EE}" type="pres">
      <dgm:prSet presAssocID="{E059BD05-63CC-418D-989D-88964CF3A542}" presName="imageRepeatNode" presStyleLbl="alignAcc1" presStyleIdx="2" presStyleCnt="12"/>
      <dgm:spPr/>
    </dgm:pt>
    <dgm:pt modelId="{2BCDDDA8-BCF3-49BD-BF2F-68834A0AA031}" type="pres">
      <dgm:prSet presAssocID="{E059BD05-63CC-418D-989D-88964CF3A542}" presName="imageaccent3" presStyleCnt="0"/>
      <dgm:spPr/>
    </dgm:pt>
    <dgm:pt modelId="{143964CD-031A-418B-8DCB-5924FFDF78E0}" type="pres">
      <dgm:prSet presAssocID="{E059BD05-63CC-418D-989D-88964CF3A542}" presName="accentRepeatNode" presStyleLbl="solidAlignAcc1" presStyleIdx="5" presStyleCnt="24"/>
      <dgm:spPr/>
    </dgm:pt>
    <dgm:pt modelId="{0F5322B0-A620-4D35-B89A-9217A9D7B41E}" type="pres">
      <dgm:prSet presAssocID="{6EAEEC02-F80C-409B-AF61-DE32BC54C7D7}" presName="text4" presStyleCnt="0"/>
      <dgm:spPr/>
    </dgm:pt>
    <dgm:pt modelId="{7DE2F6C7-5E95-4DC1-A39A-168FE5641005}" type="pres">
      <dgm:prSet presAssocID="{6EAEEC02-F80C-409B-AF61-DE32BC54C7D7}" presName="textRepeatNode" presStyleLbl="alignNode1" presStyleIdx="3" presStyleCnt="12">
        <dgm:presLayoutVars>
          <dgm:chMax val="0"/>
          <dgm:chPref val="0"/>
          <dgm:bulletEnabled val="1"/>
        </dgm:presLayoutVars>
      </dgm:prSet>
      <dgm:spPr/>
    </dgm:pt>
    <dgm:pt modelId="{ED33877C-DAAD-45B8-B53E-AE81EB08BE57}" type="pres">
      <dgm:prSet presAssocID="{6EAEEC02-F80C-409B-AF61-DE32BC54C7D7}" presName="textaccent4" presStyleCnt="0"/>
      <dgm:spPr/>
    </dgm:pt>
    <dgm:pt modelId="{FDC63DDE-C1C7-457F-B318-009A92345114}" type="pres">
      <dgm:prSet presAssocID="{6EAEEC02-F80C-409B-AF61-DE32BC54C7D7}" presName="accentRepeatNode" presStyleLbl="solidAlignAcc1" presStyleIdx="6" presStyleCnt="24"/>
      <dgm:spPr/>
    </dgm:pt>
    <dgm:pt modelId="{534B6C32-FA0E-4045-889B-12AC99839C22}" type="pres">
      <dgm:prSet presAssocID="{F749FF89-C19B-4E56-A891-49C04880DA3F}" presName="image4" presStyleCnt="0"/>
      <dgm:spPr/>
    </dgm:pt>
    <dgm:pt modelId="{A673F529-E8D9-4A19-8FE4-D3E5D471E102}" type="pres">
      <dgm:prSet presAssocID="{F749FF89-C19B-4E56-A891-49C04880DA3F}" presName="imageRepeatNode" presStyleLbl="alignAcc1" presStyleIdx="3" presStyleCnt="12"/>
      <dgm:spPr/>
    </dgm:pt>
    <dgm:pt modelId="{67FB4E16-5C2B-4B36-9373-A4A349DCD53E}" type="pres">
      <dgm:prSet presAssocID="{F749FF89-C19B-4E56-A891-49C04880DA3F}" presName="imageaccent4" presStyleCnt="0"/>
      <dgm:spPr/>
    </dgm:pt>
    <dgm:pt modelId="{667C09A9-FA39-4F47-A046-F49D78DC3674}" type="pres">
      <dgm:prSet presAssocID="{F749FF89-C19B-4E56-A891-49C04880DA3F}" presName="accentRepeatNode" presStyleLbl="solidAlignAcc1" presStyleIdx="7" presStyleCnt="24"/>
      <dgm:spPr/>
    </dgm:pt>
    <dgm:pt modelId="{5803E9CB-F529-433C-910C-D6462BB2DFC5}" type="pres">
      <dgm:prSet presAssocID="{B9380DBE-431C-477D-B533-9CEA8146832D}" presName="text5" presStyleCnt="0"/>
      <dgm:spPr/>
    </dgm:pt>
    <dgm:pt modelId="{DA8C9B5E-2C5E-43BD-ADE4-3C2475284EC9}" type="pres">
      <dgm:prSet presAssocID="{B9380DBE-431C-477D-B533-9CEA8146832D}" presName="textRepeatNode" presStyleLbl="alignNode1" presStyleIdx="4" presStyleCnt="12">
        <dgm:presLayoutVars>
          <dgm:chMax val="0"/>
          <dgm:chPref val="0"/>
          <dgm:bulletEnabled val="1"/>
        </dgm:presLayoutVars>
      </dgm:prSet>
      <dgm:spPr/>
    </dgm:pt>
    <dgm:pt modelId="{0C6877EF-2248-494C-A1C8-048C4E1FD1B0}" type="pres">
      <dgm:prSet presAssocID="{B9380DBE-431C-477D-B533-9CEA8146832D}" presName="textaccent5" presStyleCnt="0"/>
      <dgm:spPr/>
    </dgm:pt>
    <dgm:pt modelId="{E85F9C90-CB44-4CD6-95A7-81452563A489}" type="pres">
      <dgm:prSet presAssocID="{B9380DBE-431C-477D-B533-9CEA8146832D}" presName="accentRepeatNode" presStyleLbl="solidAlignAcc1" presStyleIdx="8" presStyleCnt="24"/>
      <dgm:spPr/>
    </dgm:pt>
    <dgm:pt modelId="{2E073A3A-8AAF-4027-9523-6B0A55CE9F2B}" type="pres">
      <dgm:prSet presAssocID="{8B70CFE7-A938-49D0-92C3-427BDBDBDB97}" presName="image5" presStyleCnt="0"/>
      <dgm:spPr/>
    </dgm:pt>
    <dgm:pt modelId="{257E3C98-4A50-440C-A146-23BB179FDE1B}" type="pres">
      <dgm:prSet presAssocID="{8B70CFE7-A938-49D0-92C3-427BDBDBDB97}" presName="imageRepeatNode" presStyleLbl="alignAcc1" presStyleIdx="4" presStyleCnt="12"/>
      <dgm:spPr/>
    </dgm:pt>
    <dgm:pt modelId="{93A38D3B-CEE5-4BF9-A320-1F1482D46E83}" type="pres">
      <dgm:prSet presAssocID="{8B70CFE7-A938-49D0-92C3-427BDBDBDB97}" presName="imageaccent5" presStyleCnt="0"/>
      <dgm:spPr/>
    </dgm:pt>
    <dgm:pt modelId="{D4692832-E6E2-4691-B162-5CFE3D4350B8}" type="pres">
      <dgm:prSet presAssocID="{8B70CFE7-A938-49D0-92C3-427BDBDBDB97}" presName="accentRepeatNode" presStyleLbl="solidAlignAcc1" presStyleIdx="9" presStyleCnt="24"/>
      <dgm:spPr/>
    </dgm:pt>
    <dgm:pt modelId="{D44B6D2C-0852-46AA-BAF6-B8B225416806}" type="pres">
      <dgm:prSet presAssocID="{3074D718-5B41-4AEE-A10B-B90A82D7CC68}" presName="text6" presStyleCnt="0"/>
      <dgm:spPr/>
    </dgm:pt>
    <dgm:pt modelId="{E32EDD0B-4ED1-4883-B71A-BB40370D2CB5}" type="pres">
      <dgm:prSet presAssocID="{3074D718-5B41-4AEE-A10B-B90A82D7CC68}" presName="textRepeatNode" presStyleLbl="alignNode1" presStyleIdx="5" presStyleCnt="12">
        <dgm:presLayoutVars>
          <dgm:chMax val="0"/>
          <dgm:chPref val="0"/>
          <dgm:bulletEnabled val="1"/>
        </dgm:presLayoutVars>
      </dgm:prSet>
      <dgm:spPr/>
    </dgm:pt>
    <dgm:pt modelId="{951950F1-9604-4E0F-B4AD-DF33217B64FC}" type="pres">
      <dgm:prSet presAssocID="{3074D718-5B41-4AEE-A10B-B90A82D7CC68}" presName="textaccent6" presStyleCnt="0"/>
      <dgm:spPr/>
    </dgm:pt>
    <dgm:pt modelId="{4E6A5718-2BB4-47A4-9D90-B4A0C1B1A1D1}" type="pres">
      <dgm:prSet presAssocID="{3074D718-5B41-4AEE-A10B-B90A82D7CC68}" presName="accentRepeatNode" presStyleLbl="solidAlignAcc1" presStyleIdx="10" presStyleCnt="24"/>
      <dgm:spPr/>
    </dgm:pt>
    <dgm:pt modelId="{037FB00C-4F2D-435A-A8F9-86C3CA2E536F}" type="pres">
      <dgm:prSet presAssocID="{E5197B96-776E-4555-892F-A5363CB8B186}" presName="image6" presStyleCnt="0"/>
      <dgm:spPr/>
    </dgm:pt>
    <dgm:pt modelId="{2F8EDDD6-8640-443E-9E46-9F99CC843CDD}" type="pres">
      <dgm:prSet presAssocID="{E5197B96-776E-4555-892F-A5363CB8B186}" presName="imageRepeatNode" presStyleLbl="alignAcc1" presStyleIdx="5" presStyleCnt="12"/>
      <dgm:spPr/>
    </dgm:pt>
    <dgm:pt modelId="{B166245C-192F-4C6E-9C70-8E82D33D934F}" type="pres">
      <dgm:prSet presAssocID="{E5197B96-776E-4555-892F-A5363CB8B186}" presName="imageaccent6" presStyleCnt="0"/>
      <dgm:spPr/>
    </dgm:pt>
    <dgm:pt modelId="{92422A2A-3595-40C0-9FD0-0DC85DAB0834}" type="pres">
      <dgm:prSet presAssocID="{E5197B96-776E-4555-892F-A5363CB8B186}" presName="accentRepeatNode" presStyleLbl="solidAlignAcc1" presStyleIdx="11" presStyleCnt="24"/>
      <dgm:spPr/>
    </dgm:pt>
    <dgm:pt modelId="{1D615693-B1B9-4C58-85B6-3F3257C8F2C2}" type="pres">
      <dgm:prSet presAssocID="{70C47334-8331-4054-A693-E0B9BD8236F0}" presName="text7" presStyleCnt="0"/>
      <dgm:spPr/>
    </dgm:pt>
    <dgm:pt modelId="{10A49365-37CE-4BAE-A986-08127204E31C}" type="pres">
      <dgm:prSet presAssocID="{70C47334-8331-4054-A693-E0B9BD8236F0}" presName="textRepeatNode" presStyleLbl="alignNode1" presStyleIdx="6" presStyleCnt="12">
        <dgm:presLayoutVars>
          <dgm:chMax val="0"/>
          <dgm:chPref val="0"/>
          <dgm:bulletEnabled val="1"/>
        </dgm:presLayoutVars>
      </dgm:prSet>
      <dgm:spPr/>
    </dgm:pt>
    <dgm:pt modelId="{FA9F22A3-7A23-45AD-8642-1949840E1D3E}" type="pres">
      <dgm:prSet presAssocID="{70C47334-8331-4054-A693-E0B9BD8236F0}" presName="textaccent7" presStyleCnt="0"/>
      <dgm:spPr/>
    </dgm:pt>
    <dgm:pt modelId="{FDDE3BB8-5AC5-433F-A6ED-E28FC7DB4717}" type="pres">
      <dgm:prSet presAssocID="{70C47334-8331-4054-A693-E0B9BD8236F0}" presName="accentRepeatNode" presStyleLbl="solidAlignAcc1" presStyleIdx="12" presStyleCnt="24"/>
      <dgm:spPr/>
    </dgm:pt>
    <dgm:pt modelId="{9A18D840-9926-49A3-8AD1-253B8C06E035}" type="pres">
      <dgm:prSet presAssocID="{B73FEE68-7399-4B55-9575-E0F53317DEDD}" presName="image7" presStyleCnt="0"/>
      <dgm:spPr/>
    </dgm:pt>
    <dgm:pt modelId="{5C8E9CF4-10E6-4630-B351-56020DCC1626}" type="pres">
      <dgm:prSet presAssocID="{B73FEE68-7399-4B55-9575-E0F53317DEDD}" presName="imageRepeatNode" presStyleLbl="alignAcc1" presStyleIdx="6" presStyleCnt="12"/>
      <dgm:spPr/>
    </dgm:pt>
    <dgm:pt modelId="{2D7A9089-2E3B-4E26-9E50-010ADACB896B}" type="pres">
      <dgm:prSet presAssocID="{B73FEE68-7399-4B55-9575-E0F53317DEDD}" presName="imageaccent7" presStyleCnt="0"/>
      <dgm:spPr/>
    </dgm:pt>
    <dgm:pt modelId="{200A54ED-1C4D-483A-87C4-8AEB208EFD42}" type="pres">
      <dgm:prSet presAssocID="{B73FEE68-7399-4B55-9575-E0F53317DEDD}" presName="accentRepeatNode" presStyleLbl="solidAlignAcc1" presStyleIdx="13" presStyleCnt="24"/>
      <dgm:spPr/>
    </dgm:pt>
    <dgm:pt modelId="{F6825B92-07B2-4622-926B-394B5B971B7D}" type="pres">
      <dgm:prSet presAssocID="{743EF7E5-F9B3-4D93-8CF7-DB72AA94D732}" presName="text8" presStyleCnt="0"/>
      <dgm:spPr/>
    </dgm:pt>
    <dgm:pt modelId="{E69231F9-7CA6-46FC-92BA-86F96C7FEFF9}" type="pres">
      <dgm:prSet presAssocID="{743EF7E5-F9B3-4D93-8CF7-DB72AA94D732}" presName="textRepeatNode" presStyleLbl="alignNode1" presStyleIdx="7" presStyleCnt="12">
        <dgm:presLayoutVars>
          <dgm:chMax val="0"/>
          <dgm:chPref val="0"/>
          <dgm:bulletEnabled val="1"/>
        </dgm:presLayoutVars>
      </dgm:prSet>
      <dgm:spPr/>
    </dgm:pt>
    <dgm:pt modelId="{0032763C-1AB8-4866-9FCD-9BC0C7BC4618}" type="pres">
      <dgm:prSet presAssocID="{743EF7E5-F9B3-4D93-8CF7-DB72AA94D732}" presName="textaccent8" presStyleCnt="0"/>
      <dgm:spPr/>
    </dgm:pt>
    <dgm:pt modelId="{7261B08B-E06C-4218-ACB9-25844FBAD912}" type="pres">
      <dgm:prSet presAssocID="{743EF7E5-F9B3-4D93-8CF7-DB72AA94D732}" presName="accentRepeatNode" presStyleLbl="solidAlignAcc1" presStyleIdx="14" presStyleCnt="24"/>
      <dgm:spPr/>
    </dgm:pt>
    <dgm:pt modelId="{5736CC76-1C6D-4B5E-9B9A-0BFAC572511B}" type="pres">
      <dgm:prSet presAssocID="{E3D50BD2-2AF3-4E73-91A4-73E0B03BB988}" presName="image8" presStyleCnt="0"/>
      <dgm:spPr/>
    </dgm:pt>
    <dgm:pt modelId="{E4EE698A-335B-4804-8935-CBC8A4E4F34F}" type="pres">
      <dgm:prSet presAssocID="{E3D50BD2-2AF3-4E73-91A4-73E0B03BB988}" presName="imageRepeatNode" presStyleLbl="alignAcc1" presStyleIdx="7" presStyleCnt="12"/>
      <dgm:spPr/>
    </dgm:pt>
    <dgm:pt modelId="{26501B7D-AAA3-4687-9792-2F43234CFC74}" type="pres">
      <dgm:prSet presAssocID="{E3D50BD2-2AF3-4E73-91A4-73E0B03BB988}" presName="imageaccent8" presStyleCnt="0"/>
      <dgm:spPr/>
    </dgm:pt>
    <dgm:pt modelId="{824A411B-7B85-4BA7-AD95-7455C1C6EF8F}" type="pres">
      <dgm:prSet presAssocID="{E3D50BD2-2AF3-4E73-91A4-73E0B03BB988}" presName="accentRepeatNode" presStyleLbl="solidAlignAcc1" presStyleIdx="15" presStyleCnt="24"/>
      <dgm:spPr/>
    </dgm:pt>
    <dgm:pt modelId="{1DF6C8B2-26FB-4446-99BD-F608F4821B13}" type="pres">
      <dgm:prSet presAssocID="{3226AB37-7EB9-4518-A7F1-19EC07F1C575}" presName="text9" presStyleCnt="0"/>
      <dgm:spPr/>
    </dgm:pt>
    <dgm:pt modelId="{755547C3-0C99-4E69-B034-6022A93C2011}" type="pres">
      <dgm:prSet presAssocID="{3226AB37-7EB9-4518-A7F1-19EC07F1C575}" presName="textRepeatNode" presStyleLbl="alignNode1" presStyleIdx="8" presStyleCnt="12">
        <dgm:presLayoutVars>
          <dgm:chMax val="0"/>
          <dgm:chPref val="0"/>
          <dgm:bulletEnabled val="1"/>
        </dgm:presLayoutVars>
      </dgm:prSet>
      <dgm:spPr/>
    </dgm:pt>
    <dgm:pt modelId="{91E2918B-909D-4513-8381-3BC17DDFA7DA}" type="pres">
      <dgm:prSet presAssocID="{3226AB37-7EB9-4518-A7F1-19EC07F1C575}" presName="textaccent9" presStyleCnt="0"/>
      <dgm:spPr/>
    </dgm:pt>
    <dgm:pt modelId="{6DA9FD40-63B3-43FF-A88F-B07C59BFB740}" type="pres">
      <dgm:prSet presAssocID="{3226AB37-7EB9-4518-A7F1-19EC07F1C575}" presName="accentRepeatNode" presStyleLbl="solidAlignAcc1" presStyleIdx="16" presStyleCnt="24"/>
      <dgm:spPr/>
    </dgm:pt>
    <dgm:pt modelId="{A143D4C3-A933-4358-B903-7338161F315F}" type="pres">
      <dgm:prSet presAssocID="{11FCDF28-5C75-4764-BC8C-BFEF2571BFD4}" presName="image9" presStyleCnt="0"/>
      <dgm:spPr/>
    </dgm:pt>
    <dgm:pt modelId="{DF7A0265-938E-4315-8E49-4C001E0FBCCA}" type="pres">
      <dgm:prSet presAssocID="{11FCDF28-5C75-4764-BC8C-BFEF2571BFD4}" presName="imageRepeatNode" presStyleLbl="alignAcc1" presStyleIdx="8" presStyleCnt="12"/>
      <dgm:spPr/>
    </dgm:pt>
    <dgm:pt modelId="{C2B46D67-B463-4255-AE6B-4E06DCB3894F}" type="pres">
      <dgm:prSet presAssocID="{11FCDF28-5C75-4764-BC8C-BFEF2571BFD4}" presName="imageaccent9" presStyleCnt="0"/>
      <dgm:spPr/>
    </dgm:pt>
    <dgm:pt modelId="{EF9D55C0-7D8B-4B8E-AF6F-7D7ED320274E}" type="pres">
      <dgm:prSet presAssocID="{11FCDF28-5C75-4764-BC8C-BFEF2571BFD4}" presName="accentRepeatNode" presStyleLbl="solidAlignAcc1" presStyleIdx="17" presStyleCnt="24"/>
      <dgm:spPr/>
    </dgm:pt>
    <dgm:pt modelId="{E835867A-E580-44F1-BF06-E6E59BEFB033}" type="pres">
      <dgm:prSet presAssocID="{5F7F6434-0090-47FF-99B6-6AD7CA7C95EB}" presName="text10" presStyleCnt="0"/>
      <dgm:spPr/>
    </dgm:pt>
    <dgm:pt modelId="{F689E86E-7CF9-4CE6-B55C-8A7F15A43973}" type="pres">
      <dgm:prSet presAssocID="{5F7F6434-0090-47FF-99B6-6AD7CA7C95EB}" presName="textRepeatNode" presStyleLbl="alignNode1" presStyleIdx="9" presStyleCnt="12">
        <dgm:presLayoutVars>
          <dgm:chMax val="0"/>
          <dgm:chPref val="0"/>
          <dgm:bulletEnabled val="1"/>
        </dgm:presLayoutVars>
      </dgm:prSet>
      <dgm:spPr/>
    </dgm:pt>
    <dgm:pt modelId="{322277F8-281E-4295-A2A2-EAA941EBA07D}" type="pres">
      <dgm:prSet presAssocID="{5F7F6434-0090-47FF-99B6-6AD7CA7C95EB}" presName="textaccent10" presStyleCnt="0"/>
      <dgm:spPr/>
    </dgm:pt>
    <dgm:pt modelId="{5358883A-C7F2-47B9-BF69-A551E187CBB4}" type="pres">
      <dgm:prSet presAssocID="{5F7F6434-0090-47FF-99B6-6AD7CA7C95EB}" presName="accentRepeatNode" presStyleLbl="solidAlignAcc1" presStyleIdx="18" presStyleCnt="24"/>
      <dgm:spPr/>
    </dgm:pt>
    <dgm:pt modelId="{88CBB1C8-1EEF-4F51-A78C-A2624F2AF735}" type="pres">
      <dgm:prSet presAssocID="{709DC8BC-6B87-4B1D-99AF-75E8FB04218B}" presName="image10" presStyleCnt="0"/>
      <dgm:spPr/>
    </dgm:pt>
    <dgm:pt modelId="{EE2200F3-9718-46D5-B35C-7DE366FD31F6}" type="pres">
      <dgm:prSet presAssocID="{709DC8BC-6B87-4B1D-99AF-75E8FB04218B}" presName="imageRepeatNode" presStyleLbl="alignAcc1" presStyleIdx="9" presStyleCnt="12"/>
      <dgm:spPr/>
    </dgm:pt>
    <dgm:pt modelId="{BBD23D25-F62A-4DFE-B810-D4AC4EC972A8}" type="pres">
      <dgm:prSet presAssocID="{709DC8BC-6B87-4B1D-99AF-75E8FB04218B}" presName="imageaccent10" presStyleCnt="0"/>
      <dgm:spPr/>
    </dgm:pt>
    <dgm:pt modelId="{3CFB27C8-E1BC-428D-9FA0-BBF05D99FF62}" type="pres">
      <dgm:prSet presAssocID="{709DC8BC-6B87-4B1D-99AF-75E8FB04218B}" presName="accentRepeatNode" presStyleLbl="solidAlignAcc1" presStyleIdx="19" presStyleCnt="24"/>
      <dgm:spPr/>
    </dgm:pt>
    <dgm:pt modelId="{D52BCB56-D4E9-49DE-BE06-AEB13E44B357}" type="pres">
      <dgm:prSet presAssocID="{8EB19A5A-6935-428A-A602-CDF081D272DF}" presName="text11" presStyleCnt="0"/>
      <dgm:spPr/>
    </dgm:pt>
    <dgm:pt modelId="{4EE23460-85C1-419C-888F-42B1A006C8EC}" type="pres">
      <dgm:prSet presAssocID="{8EB19A5A-6935-428A-A602-CDF081D272DF}" presName="textRepeatNode" presStyleLbl="alignNode1" presStyleIdx="10" presStyleCnt="12">
        <dgm:presLayoutVars>
          <dgm:chMax val="0"/>
          <dgm:chPref val="0"/>
          <dgm:bulletEnabled val="1"/>
        </dgm:presLayoutVars>
      </dgm:prSet>
      <dgm:spPr/>
    </dgm:pt>
    <dgm:pt modelId="{0C1023BF-AEED-4112-B0DE-430F6FFE7E5B}" type="pres">
      <dgm:prSet presAssocID="{8EB19A5A-6935-428A-A602-CDF081D272DF}" presName="textaccent11" presStyleCnt="0"/>
      <dgm:spPr/>
    </dgm:pt>
    <dgm:pt modelId="{EF8796D2-4A20-4EC1-B775-10317BAA1230}" type="pres">
      <dgm:prSet presAssocID="{8EB19A5A-6935-428A-A602-CDF081D272DF}" presName="accentRepeatNode" presStyleLbl="solidAlignAcc1" presStyleIdx="20" presStyleCnt="24"/>
      <dgm:spPr/>
    </dgm:pt>
    <dgm:pt modelId="{FE04817C-8774-4376-90D8-B3F267722A89}" type="pres">
      <dgm:prSet presAssocID="{16C87F0F-6A04-4E31-886E-0B3F3AEBA78F}" presName="image11" presStyleCnt="0"/>
      <dgm:spPr/>
    </dgm:pt>
    <dgm:pt modelId="{C5100E27-E009-4D36-9392-9E1946BAFD22}" type="pres">
      <dgm:prSet presAssocID="{16C87F0F-6A04-4E31-886E-0B3F3AEBA78F}" presName="imageRepeatNode" presStyleLbl="alignAcc1" presStyleIdx="10" presStyleCnt="12"/>
      <dgm:spPr/>
    </dgm:pt>
    <dgm:pt modelId="{FA170DCB-9358-46A5-B919-86DB1B1910DB}" type="pres">
      <dgm:prSet presAssocID="{16C87F0F-6A04-4E31-886E-0B3F3AEBA78F}" presName="imageaccent11" presStyleCnt="0"/>
      <dgm:spPr/>
    </dgm:pt>
    <dgm:pt modelId="{AF1091CA-20B8-4E0B-96EB-61B21A50A416}" type="pres">
      <dgm:prSet presAssocID="{16C87F0F-6A04-4E31-886E-0B3F3AEBA78F}" presName="accentRepeatNode" presStyleLbl="solidAlignAcc1" presStyleIdx="21" presStyleCnt="24"/>
      <dgm:spPr/>
    </dgm:pt>
    <dgm:pt modelId="{F90EFFA7-F9CA-4888-AF46-22DB76F8705E}" type="pres">
      <dgm:prSet presAssocID="{3AFA0470-A0A3-4EDC-A37C-26DDE3BB0F81}" presName="text12" presStyleCnt="0"/>
      <dgm:spPr/>
    </dgm:pt>
    <dgm:pt modelId="{0E971445-6E53-45BD-9877-18E41AB00D03}" type="pres">
      <dgm:prSet presAssocID="{3AFA0470-A0A3-4EDC-A37C-26DDE3BB0F81}" presName="textRepeatNode" presStyleLbl="alignNode1" presStyleIdx="11" presStyleCnt="12">
        <dgm:presLayoutVars>
          <dgm:chMax val="0"/>
          <dgm:chPref val="0"/>
          <dgm:bulletEnabled val="1"/>
        </dgm:presLayoutVars>
      </dgm:prSet>
      <dgm:spPr/>
    </dgm:pt>
    <dgm:pt modelId="{20B228FE-3FED-4A80-A492-A52BC996445E}" type="pres">
      <dgm:prSet presAssocID="{3AFA0470-A0A3-4EDC-A37C-26DDE3BB0F81}" presName="textaccent12" presStyleCnt="0"/>
      <dgm:spPr/>
    </dgm:pt>
    <dgm:pt modelId="{64B05EBD-6E3C-44A6-ADD1-FDCBA2A364D8}" type="pres">
      <dgm:prSet presAssocID="{3AFA0470-A0A3-4EDC-A37C-26DDE3BB0F81}" presName="accentRepeatNode" presStyleLbl="solidAlignAcc1" presStyleIdx="22" presStyleCnt="24"/>
      <dgm:spPr/>
    </dgm:pt>
    <dgm:pt modelId="{31EC5975-9550-4684-ADCF-DA315AB7B0AF}" type="pres">
      <dgm:prSet presAssocID="{19CB029A-8810-4CFE-B68A-B0AB837FD4DF}" presName="image12" presStyleCnt="0"/>
      <dgm:spPr/>
    </dgm:pt>
    <dgm:pt modelId="{37BC9B68-72E2-4175-80D1-713FCE007E46}" type="pres">
      <dgm:prSet presAssocID="{19CB029A-8810-4CFE-B68A-B0AB837FD4DF}" presName="imageRepeatNode" presStyleLbl="alignAcc1" presStyleIdx="11" presStyleCnt="12"/>
      <dgm:spPr/>
    </dgm:pt>
    <dgm:pt modelId="{B5D8A6C4-F5A3-4EE5-9724-F4B0DEE9B9F0}" type="pres">
      <dgm:prSet presAssocID="{19CB029A-8810-4CFE-B68A-B0AB837FD4DF}" presName="imageaccent12" presStyleCnt="0"/>
      <dgm:spPr/>
    </dgm:pt>
    <dgm:pt modelId="{FA34D959-7EB2-42CA-B494-F4EF7BA96B5A}" type="pres">
      <dgm:prSet presAssocID="{19CB029A-8810-4CFE-B68A-B0AB837FD4DF}" presName="accentRepeatNode" presStyleLbl="solidAlignAcc1" presStyleIdx="23" presStyleCnt="24"/>
      <dgm:spPr/>
    </dgm:pt>
  </dgm:ptLst>
  <dgm:cxnLst>
    <dgm:cxn modelId="{771FDE02-873F-42F2-A364-8761B4A30FBA}" type="presOf" srcId="{743EF7E5-F9B3-4D93-8CF7-DB72AA94D732}" destId="{E69231F9-7CA6-46FC-92BA-86F96C7FEFF9}" srcOrd="0" destOrd="0" presId="urn:microsoft.com/office/officeart/2008/layout/HexagonCluster"/>
    <dgm:cxn modelId="{413FF415-0DD9-4661-A740-0272B2A068ED}" type="presOf" srcId="{16C87F0F-6A04-4E31-886E-0B3F3AEBA78F}" destId="{C5100E27-E009-4D36-9392-9E1946BAFD22}" srcOrd="0" destOrd="0" presId="urn:microsoft.com/office/officeart/2008/layout/HexagonCluster"/>
    <dgm:cxn modelId="{8A738B19-E07E-42D3-9673-74E1028CF87D}" type="presOf" srcId="{8EB19A5A-6935-428A-A602-CDF081D272DF}" destId="{4EE23460-85C1-419C-888F-42B1A006C8EC}" srcOrd="0" destOrd="0" presId="urn:microsoft.com/office/officeart/2008/layout/HexagonCluster"/>
    <dgm:cxn modelId="{7B65281A-937F-41F9-AA2F-FBCBDDB0BD27}" type="presOf" srcId="{E3D50BD2-2AF3-4E73-91A4-73E0B03BB988}" destId="{E4EE698A-335B-4804-8935-CBC8A4E4F34F}" srcOrd="0" destOrd="0" presId="urn:microsoft.com/office/officeart/2008/layout/HexagonCluster"/>
    <dgm:cxn modelId="{69B3401C-6BF4-4742-8DAD-ED1FD4C270E4}" type="presOf" srcId="{70C47334-8331-4054-A693-E0B9BD8236F0}" destId="{10A49365-37CE-4BAE-A986-08127204E31C}" srcOrd="0" destOrd="0" presId="urn:microsoft.com/office/officeart/2008/layout/HexagonCluster"/>
    <dgm:cxn modelId="{55821C23-B935-4609-9A6F-73829C16E039}" srcId="{F9D4FA7F-78D4-45D7-80AE-767145197618}" destId="{64F56125-CCF8-4255-822A-66805503D7BA}" srcOrd="12" destOrd="0" parTransId="{2F636F93-E355-48D5-933A-93641A2A5E89}" sibTransId="{107889AE-E63F-45A1-9244-78346F1CCFEA}"/>
    <dgm:cxn modelId="{1CBE6F26-56C6-4D1F-8A45-4F70E621878D}" srcId="{F9D4FA7F-78D4-45D7-80AE-767145197618}" destId="{3AFA0470-A0A3-4EDC-A37C-26DDE3BB0F81}" srcOrd="11" destOrd="0" parTransId="{B0649AFD-071F-4A7A-9604-B54F0D1C9A11}" sibTransId="{19CB029A-8810-4CFE-B68A-B0AB837FD4DF}"/>
    <dgm:cxn modelId="{7AE2A933-9D37-4B59-8FA2-4C2AEB9B5597}" type="presOf" srcId="{3074D718-5B41-4AEE-A10B-B90A82D7CC68}" destId="{E32EDD0B-4ED1-4883-B71A-BB40370D2CB5}" srcOrd="0" destOrd="0" presId="urn:microsoft.com/office/officeart/2008/layout/HexagonCluster"/>
    <dgm:cxn modelId="{E8C39E3E-8B5E-4ACC-9B6F-6CB3ACE6A86F}" type="presOf" srcId="{B9380DBE-431C-477D-B533-9CEA8146832D}" destId="{DA8C9B5E-2C5E-43BD-ADE4-3C2475284EC9}" srcOrd="0" destOrd="0" presId="urn:microsoft.com/office/officeart/2008/layout/HexagonCluster"/>
    <dgm:cxn modelId="{A29EC73F-E6FE-4598-BBD6-5D91CF27C0D6}" type="presOf" srcId="{75EE29D1-1E33-4431-A34F-BC986F354B29}" destId="{9CBED08A-9E60-4EB2-A2F6-A89177CC30FF}" srcOrd="0" destOrd="0" presId="urn:microsoft.com/office/officeart/2008/layout/HexagonCluster"/>
    <dgm:cxn modelId="{B13B325E-2F2F-4523-830E-93B437C9F2AF}" type="presOf" srcId="{709DC8BC-6B87-4B1D-99AF-75E8FB04218B}" destId="{EE2200F3-9718-46D5-B35C-7DE366FD31F6}" srcOrd="0" destOrd="0" presId="urn:microsoft.com/office/officeart/2008/layout/HexagonCluster"/>
    <dgm:cxn modelId="{9A98EA42-B7A7-4FD0-88B2-5B94CD67BE6F}" type="presOf" srcId="{11FCDF28-5C75-4764-BC8C-BFEF2571BFD4}" destId="{DF7A0265-938E-4315-8E49-4C001E0FBCCA}" srcOrd="0" destOrd="0" presId="urn:microsoft.com/office/officeart/2008/layout/HexagonCluster"/>
    <dgm:cxn modelId="{A6DC7C43-0F4E-46D7-802C-55E7E20004CE}" type="presOf" srcId="{E059BD05-63CC-418D-989D-88964CF3A542}" destId="{F31B60AA-B7EE-4585-9EE1-87C86134C4EE}" srcOrd="0" destOrd="0" presId="urn:microsoft.com/office/officeart/2008/layout/HexagonCluster"/>
    <dgm:cxn modelId="{AF0A6D64-7510-4655-9E53-3A48F4AE0DAF}" srcId="{F9D4FA7F-78D4-45D7-80AE-767145197618}" destId="{3226AB37-7EB9-4518-A7F1-19EC07F1C575}" srcOrd="8" destOrd="0" parTransId="{678ADA7B-7ACF-4F84-81F0-704AD91C46C8}" sibTransId="{11FCDF28-5C75-4764-BC8C-BFEF2571BFD4}"/>
    <dgm:cxn modelId="{07C2B465-1C4A-45BA-963B-FF24CC8C2183}" srcId="{F9D4FA7F-78D4-45D7-80AE-767145197618}" destId="{8EB19A5A-6935-428A-A602-CDF081D272DF}" srcOrd="10" destOrd="0" parTransId="{2E6E17EA-797A-4F84-A0B3-5D37AB922341}" sibTransId="{16C87F0F-6A04-4E31-886E-0B3F3AEBA78F}"/>
    <dgm:cxn modelId="{5F90686A-2031-4CAE-B26A-29F7A5F5AC9C}" srcId="{F9D4FA7F-78D4-45D7-80AE-767145197618}" destId="{5F7F6434-0090-47FF-99B6-6AD7CA7C95EB}" srcOrd="9" destOrd="0" parTransId="{82A5D571-8295-4394-A60E-8C383D31E165}" sibTransId="{709DC8BC-6B87-4B1D-99AF-75E8FB04218B}"/>
    <dgm:cxn modelId="{0D7D1D6C-C5A7-4430-9B06-3CCC28C55A41}" type="presOf" srcId="{69C4AA9C-8B6F-416B-AD18-7E6D0DDFA02E}" destId="{16878F90-8EFB-4F2F-A192-7C2B2A0ECACE}" srcOrd="0" destOrd="0" presId="urn:microsoft.com/office/officeart/2008/layout/HexagonCluster"/>
    <dgm:cxn modelId="{D0F3156E-D9FD-4AB6-8269-324EDE35BDA5}" type="presOf" srcId="{19CB029A-8810-4CFE-B68A-B0AB837FD4DF}" destId="{37BC9B68-72E2-4175-80D1-713FCE007E46}" srcOrd="0" destOrd="0" presId="urn:microsoft.com/office/officeart/2008/layout/HexagonCluster"/>
    <dgm:cxn modelId="{7718E94E-E672-410A-A368-B5DEB1620EAA}" type="presOf" srcId="{26548956-C460-4705-9613-77F710BA2753}" destId="{74E3F73F-F380-4017-BAC7-60C7D6FF3AA6}" srcOrd="0" destOrd="0" presId="urn:microsoft.com/office/officeart/2008/layout/HexagonCluster"/>
    <dgm:cxn modelId="{0CD98D51-15AC-4610-9EAF-0654ED27D1EA}" srcId="{F9D4FA7F-78D4-45D7-80AE-767145197618}" destId="{6EAEEC02-F80C-409B-AF61-DE32BC54C7D7}" srcOrd="3" destOrd="0" parTransId="{B478F709-3B98-4995-BF53-2A4A0BBCF5C6}" sibTransId="{F749FF89-C19B-4E56-A891-49C04880DA3F}"/>
    <dgm:cxn modelId="{A052CB56-CC1F-457A-B44A-7FBFA88B6A14}" srcId="{F9D4FA7F-78D4-45D7-80AE-767145197618}" destId="{CEC53533-034B-4406-9552-ED379881F065}" srcOrd="0" destOrd="0" parTransId="{31BEF4E1-40A1-4A60-B80A-D6396C5293B9}" sibTransId="{26548956-C460-4705-9613-77F710BA2753}"/>
    <dgm:cxn modelId="{0FFDBA8A-C8E3-4C7E-A2E5-A88CF7A4F401}" srcId="{F9D4FA7F-78D4-45D7-80AE-767145197618}" destId="{70C47334-8331-4054-A693-E0B9BD8236F0}" srcOrd="6" destOrd="0" parTransId="{BC5953CB-E9B6-4551-82E5-987D442C598F}" sibTransId="{B73FEE68-7399-4B55-9575-E0F53317DEDD}"/>
    <dgm:cxn modelId="{7199CA9F-626F-4CD8-B3FD-2339CBDFF45B}" type="presOf" srcId="{3226AB37-7EB9-4518-A7F1-19EC07F1C575}" destId="{755547C3-0C99-4E69-B034-6022A93C2011}" srcOrd="0" destOrd="0" presId="urn:microsoft.com/office/officeart/2008/layout/HexagonCluster"/>
    <dgm:cxn modelId="{ECC162A3-65E0-4598-B53E-C567C2FF7AF8}" srcId="{F9D4FA7F-78D4-45D7-80AE-767145197618}" destId="{75EE29D1-1E33-4431-A34F-BC986F354B29}" srcOrd="2" destOrd="0" parTransId="{634337F5-94A3-485F-A135-3B77D0BCCDAC}" sibTransId="{E059BD05-63CC-418D-989D-88964CF3A542}"/>
    <dgm:cxn modelId="{E75D0DB0-900D-4CFC-919E-00DBFA93EA28}" srcId="{F9D4FA7F-78D4-45D7-80AE-767145197618}" destId="{69C4AA9C-8B6F-416B-AD18-7E6D0DDFA02E}" srcOrd="1" destOrd="0" parTransId="{C58527FA-D05F-4993-AA65-1A830DB038CD}" sibTransId="{1652F20F-8200-4956-8E6E-2B0FEE359A9A}"/>
    <dgm:cxn modelId="{5BD377B4-587E-4FFB-A7B8-FAD2FDD078B3}" type="presOf" srcId="{CEC53533-034B-4406-9552-ED379881F065}" destId="{3443E098-FA78-41EA-ABB7-0F206CB5C7C1}" srcOrd="0" destOrd="0" presId="urn:microsoft.com/office/officeart/2008/layout/HexagonCluster"/>
    <dgm:cxn modelId="{45C161BB-E1C9-431C-9AFA-CDA4910880F1}" type="presOf" srcId="{8B70CFE7-A938-49D0-92C3-427BDBDBDB97}" destId="{257E3C98-4A50-440C-A146-23BB179FDE1B}" srcOrd="0" destOrd="0" presId="urn:microsoft.com/office/officeart/2008/layout/HexagonCluster"/>
    <dgm:cxn modelId="{8CB39FBD-119E-4433-8BD4-1572A7721CE3}" type="presOf" srcId="{6EAEEC02-F80C-409B-AF61-DE32BC54C7D7}" destId="{7DE2F6C7-5E95-4DC1-A39A-168FE5641005}" srcOrd="0" destOrd="0" presId="urn:microsoft.com/office/officeart/2008/layout/HexagonCluster"/>
    <dgm:cxn modelId="{4C671DC6-E496-4EF8-8E97-27041A9AAB4E}" type="presOf" srcId="{1652F20F-8200-4956-8E6E-2B0FEE359A9A}" destId="{A4AA5E92-CD71-4859-AAAF-5464C775DAD1}" srcOrd="0" destOrd="0" presId="urn:microsoft.com/office/officeart/2008/layout/HexagonCluster"/>
    <dgm:cxn modelId="{B1C8C4C7-6305-47AE-828E-DC140A20335B}" srcId="{F9D4FA7F-78D4-45D7-80AE-767145197618}" destId="{3074D718-5B41-4AEE-A10B-B90A82D7CC68}" srcOrd="5" destOrd="0" parTransId="{B78785EB-E2DA-4EC3-997F-E0FCFBFDF41A}" sibTransId="{E5197B96-776E-4555-892F-A5363CB8B186}"/>
    <dgm:cxn modelId="{47022AC8-27D3-4EDB-A33C-0538C077EE49}" type="presOf" srcId="{B73FEE68-7399-4B55-9575-E0F53317DEDD}" destId="{5C8E9CF4-10E6-4630-B351-56020DCC1626}" srcOrd="0" destOrd="0" presId="urn:microsoft.com/office/officeart/2008/layout/HexagonCluster"/>
    <dgm:cxn modelId="{6C91AECF-7464-4035-91D7-241592F208B2}" type="presOf" srcId="{F9D4FA7F-78D4-45D7-80AE-767145197618}" destId="{D9FED87F-A3E8-483F-9966-B7590A39B550}" srcOrd="0" destOrd="0" presId="urn:microsoft.com/office/officeart/2008/layout/HexagonCluster"/>
    <dgm:cxn modelId="{1D2C97D1-B487-44D1-8D25-40EF3FBCAD0D}" type="presOf" srcId="{5F7F6434-0090-47FF-99B6-6AD7CA7C95EB}" destId="{F689E86E-7CF9-4CE6-B55C-8A7F15A43973}" srcOrd="0" destOrd="0" presId="urn:microsoft.com/office/officeart/2008/layout/HexagonCluster"/>
    <dgm:cxn modelId="{B49628D6-58A9-4024-988D-4C8D8DDC7FCF}" srcId="{F9D4FA7F-78D4-45D7-80AE-767145197618}" destId="{743EF7E5-F9B3-4D93-8CF7-DB72AA94D732}" srcOrd="7" destOrd="0" parTransId="{71C0076C-DB82-428F-8F19-2565DF6AE87C}" sibTransId="{E3D50BD2-2AF3-4E73-91A4-73E0B03BB988}"/>
    <dgm:cxn modelId="{86A541E1-E0C6-4FC6-948A-2D2DA4525BAD}" type="presOf" srcId="{E5197B96-776E-4555-892F-A5363CB8B186}" destId="{2F8EDDD6-8640-443E-9E46-9F99CC843CDD}" srcOrd="0" destOrd="0" presId="urn:microsoft.com/office/officeart/2008/layout/HexagonCluster"/>
    <dgm:cxn modelId="{BD38D7E6-5918-4A7E-87CA-87499DBDFBEF}" type="presOf" srcId="{3AFA0470-A0A3-4EDC-A37C-26DDE3BB0F81}" destId="{0E971445-6E53-45BD-9877-18E41AB00D03}" srcOrd="0" destOrd="0" presId="urn:microsoft.com/office/officeart/2008/layout/HexagonCluster"/>
    <dgm:cxn modelId="{2ECAEFE8-8D5C-4F1C-94DA-EC6940C774CC}" srcId="{F9D4FA7F-78D4-45D7-80AE-767145197618}" destId="{B9380DBE-431C-477D-B533-9CEA8146832D}" srcOrd="4" destOrd="0" parTransId="{1404D455-B4E0-4DB0-BBD2-8FC8EBC9C0A4}" sibTransId="{8B70CFE7-A938-49D0-92C3-427BDBDBDB97}"/>
    <dgm:cxn modelId="{7E271AFD-3E43-408D-A984-D27C720C804E}" type="presOf" srcId="{F749FF89-C19B-4E56-A891-49C04880DA3F}" destId="{A673F529-E8D9-4A19-8FE4-D3E5D471E102}" srcOrd="0" destOrd="0" presId="urn:microsoft.com/office/officeart/2008/layout/HexagonCluster"/>
    <dgm:cxn modelId="{8A8A8ED7-A798-4CBD-B7D0-283DCDF35378}" type="presParOf" srcId="{D9FED87F-A3E8-483F-9966-B7590A39B550}" destId="{17D09504-8ADB-4C75-A584-BF75B5545452}" srcOrd="0" destOrd="0" presId="urn:microsoft.com/office/officeart/2008/layout/HexagonCluster"/>
    <dgm:cxn modelId="{3892CA4F-E970-4B48-92E9-2A312BFAEAE3}" type="presParOf" srcId="{17D09504-8ADB-4C75-A584-BF75B5545452}" destId="{3443E098-FA78-41EA-ABB7-0F206CB5C7C1}" srcOrd="0" destOrd="0" presId="urn:microsoft.com/office/officeart/2008/layout/HexagonCluster"/>
    <dgm:cxn modelId="{650217E8-A6EB-4C13-AF14-AA309C879D1F}" type="presParOf" srcId="{D9FED87F-A3E8-483F-9966-B7590A39B550}" destId="{78E05950-C16F-46A5-A642-331DCB7CCE9B}" srcOrd="1" destOrd="0" presId="urn:microsoft.com/office/officeart/2008/layout/HexagonCluster"/>
    <dgm:cxn modelId="{51F4B707-F482-466C-9680-8A62F3811808}" type="presParOf" srcId="{78E05950-C16F-46A5-A642-331DCB7CCE9B}" destId="{8FBA0573-17B1-4E38-9603-E46BA851D3DE}" srcOrd="0" destOrd="0" presId="urn:microsoft.com/office/officeart/2008/layout/HexagonCluster"/>
    <dgm:cxn modelId="{B533A5D8-C945-4FA2-877C-4CDBE256CAAC}" type="presParOf" srcId="{D9FED87F-A3E8-483F-9966-B7590A39B550}" destId="{C72B1EC8-D6E9-4FA1-AF4B-0F6FEB3C2671}" srcOrd="2" destOrd="0" presId="urn:microsoft.com/office/officeart/2008/layout/HexagonCluster"/>
    <dgm:cxn modelId="{C7773E7D-E1DF-4E57-A923-CD6F15D23DD8}" type="presParOf" srcId="{C72B1EC8-D6E9-4FA1-AF4B-0F6FEB3C2671}" destId="{74E3F73F-F380-4017-BAC7-60C7D6FF3AA6}" srcOrd="0" destOrd="0" presId="urn:microsoft.com/office/officeart/2008/layout/HexagonCluster"/>
    <dgm:cxn modelId="{5B069B20-262C-41B9-B548-158456FDAA30}" type="presParOf" srcId="{D9FED87F-A3E8-483F-9966-B7590A39B550}" destId="{98E77377-A377-43C7-B0C5-8E8CACD4D74A}" srcOrd="3" destOrd="0" presId="urn:microsoft.com/office/officeart/2008/layout/HexagonCluster"/>
    <dgm:cxn modelId="{A84C54B6-A33F-471B-88CC-27EC2AB807C6}" type="presParOf" srcId="{98E77377-A377-43C7-B0C5-8E8CACD4D74A}" destId="{F64965FA-4075-4395-81CC-6CE6D34FD480}" srcOrd="0" destOrd="0" presId="urn:microsoft.com/office/officeart/2008/layout/HexagonCluster"/>
    <dgm:cxn modelId="{5FEDB17F-0181-4A05-9699-9FB4318FEA36}" type="presParOf" srcId="{D9FED87F-A3E8-483F-9966-B7590A39B550}" destId="{734FB7B0-4ACC-4649-86A1-93DD8F3BB4EF}" srcOrd="4" destOrd="0" presId="urn:microsoft.com/office/officeart/2008/layout/HexagonCluster"/>
    <dgm:cxn modelId="{AB142CFA-1878-43DB-9C58-2767050EFABE}" type="presParOf" srcId="{734FB7B0-4ACC-4649-86A1-93DD8F3BB4EF}" destId="{16878F90-8EFB-4F2F-A192-7C2B2A0ECACE}" srcOrd="0" destOrd="0" presId="urn:microsoft.com/office/officeart/2008/layout/HexagonCluster"/>
    <dgm:cxn modelId="{6C04E83A-EE79-41CC-9DDF-2E94B6FD9E70}" type="presParOf" srcId="{D9FED87F-A3E8-483F-9966-B7590A39B550}" destId="{0105A8C7-081D-4600-B0A9-72556ADD7C0F}" srcOrd="5" destOrd="0" presId="urn:microsoft.com/office/officeart/2008/layout/HexagonCluster"/>
    <dgm:cxn modelId="{E6D5CFDA-7D41-47E6-9E3D-7A6F13A183F6}" type="presParOf" srcId="{0105A8C7-081D-4600-B0A9-72556ADD7C0F}" destId="{4D46C7BB-8324-4501-A265-13169FB2233D}" srcOrd="0" destOrd="0" presId="urn:microsoft.com/office/officeart/2008/layout/HexagonCluster"/>
    <dgm:cxn modelId="{89B4013B-2EC5-4699-B649-69F716D691FC}" type="presParOf" srcId="{D9FED87F-A3E8-483F-9966-B7590A39B550}" destId="{13910626-02C6-4DEC-A3E7-9457C7F0D720}" srcOrd="6" destOrd="0" presId="urn:microsoft.com/office/officeart/2008/layout/HexagonCluster"/>
    <dgm:cxn modelId="{166FB5BC-44D9-49D9-8FC5-17B0CA1E3D97}" type="presParOf" srcId="{13910626-02C6-4DEC-A3E7-9457C7F0D720}" destId="{A4AA5E92-CD71-4859-AAAF-5464C775DAD1}" srcOrd="0" destOrd="0" presId="urn:microsoft.com/office/officeart/2008/layout/HexagonCluster"/>
    <dgm:cxn modelId="{6BBCEC0C-19DB-4E6E-B190-0BBC2976FE46}" type="presParOf" srcId="{D9FED87F-A3E8-483F-9966-B7590A39B550}" destId="{2D87CA67-D7E1-41E0-A279-FD2F28782F41}" srcOrd="7" destOrd="0" presId="urn:microsoft.com/office/officeart/2008/layout/HexagonCluster"/>
    <dgm:cxn modelId="{2EA84C05-5B43-4F7D-90D9-9B29C521A7C6}" type="presParOf" srcId="{2D87CA67-D7E1-41E0-A279-FD2F28782F41}" destId="{56EF3CA8-5716-4E17-AF2D-2AE72988EB4E}" srcOrd="0" destOrd="0" presId="urn:microsoft.com/office/officeart/2008/layout/HexagonCluster"/>
    <dgm:cxn modelId="{72DC6598-8B79-406F-8266-322B97F93AD7}" type="presParOf" srcId="{D9FED87F-A3E8-483F-9966-B7590A39B550}" destId="{4060DFFF-FF9B-4207-ADA1-F07BEF833B31}" srcOrd="8" destOrd="0" presId="urn:microsoft.com/office/officeart/2008/layout/HexagonCluster"/>
    <dgm:cxn modelId="{DC6E56DD-EC4F-4865-80B7-C1E660898DD5}" type="presParOf" srcId="{4060DFFF-FF9B-4207-ADA1-F07BEF833B31}" destId="{9CBED08A-9E60-4EB2-A2F6-A89177CC30FF}" srcOrd="0" destOrd="0" presId="urn:microsoft.com/office/officeart/2008/layout/HexagonCluster"/>
    <dgm:cxn modelId="{60CF3BEC-35B0-4C82-9669-5EBAB7FA52CC}" type="presParOf" srcId="{D9FED87F-A3E8-483F-9966-B7590A39B550}" destId="{7F87C022-BB4C-4E2B-9F80-13A43348ABAF}" srcOrd="9" destOrd="0" presId="urn:microsoft.com/office/officeart/2008/layout/HexagonCluster"/>
    <dgm:cxn modelId="{024BF745-9E5F-4BCE-9200-6F822819AA51}" type="presParOf" srcId="{7F87C022-BB4C-4E2B-9F80-13A43348ABAF}" destId="{83989F9C-37DF-4669-9F19-3E44DAA59F5E}" srcOrd="0" destOrd="0" presId="urn:microsoft.com/office/officeart/2008/layout/HexagonCluster"/>
    <dgm:cxn modelId="{0F0F8C9E-50CA-4450-9B0D-22229E45C848}" type="presParOf" srcId="{D9FED87F-A3E8-483F-9966-B7590A39B550}" destId="{3843521F-795B-4D67-8A77-0FCAA66657CE}" srcOrd="10" destOrd="0" presId="urn:microsoft.com/office/officeart/2008/layout/HexagonCluster"/>
    <dgm:cxn modelId="{6E014A21-AB7A-4834-97F8-A8CD3045518B}" type="presParOf" srcId="{3843521F-795B-4D67-8A77-0FCAA66657CE}" destId="{F31B60AA-B7EE-4585-9EE1-87C86134C4EE}" srcOrd="0" destOrd="0" presId="urn:microsoft.com/office/officeart/2008/layout/HexagonCluster"/>
    <dgm:cxn modelId="{A2062653-0E60-407C-B760-9BD3B2E6C603}" type="presParOf" srcId="{D9FED87F-A3E8-483F-9966-B7590A39B550}" destId="{2BCDDDA8-BCF3-49BD-BF2F-68834A0AA031}" srcOrd="11" destOrd="0" presId="urn:microsoft.com/office/officeart/2008/layout/HexagonCluster"/>
    <dgm:cxn modelId="{ED15F4E4-A2EC-4D60-9B7B-564226DAA688}" type="presParOf" srcId="{2BCDDDA8-BCF3-49BD-BF2F-68834A0AA031}" destId="{143964CD-031A-418B-8DCB-5924FFDF78E0}" srcOrd="0" destOrd="0" presId="urn:microsoft.com/office/officeart/2008/layout/HexagonCluster"/>
    <dgm:cxn modelId="{1EA28CD1-DC6D-4245-86B2-595056307ADC}" type="presParOf" srcId="{D9FED87F-A3E8-483F-9966-B7590A39B550}" destId="{0F5322B0-A620-4D35-B89A-9217A9D7B41E}" srcOrd="12" destOrd="0" presId="urn:microsoft.com/office/officeart/2008/layout/HexagonCluster"/>
    <dgm:cxn modelId="{840043B1-78BB-47D0-9125-57B97A4B9E52}" type="presParOf" srcId="{0F5322B0-A620-4D35-B89A-9217A9D7B41E}" destId="{7DE2F6C7-5E95-4DC1-A39A-168FE5641005}" srcOrd="0" destOrd="0" presId="urn:microsoft.com/office/officeart/2008/layout/HexagonCluster"/>
    <dgm:cxn modelId="{2642EC77-6777-4D57-899D-D51C02B60BDD}" type="presParOf" srcId="{D9FED87F-A3E8-483F-9966-B7590A39B550}" destId="{ED33877C-DAAD-45B8-B53E-AE81EB08BE57}" srcOrd="13" destOrd="0" presId="urn:microsoft.com/office/officeart/2008/layout/HexagonCluster"/>
    <dgm:cxn modelId="{D2467224-30E2-4BA1-A4EA-A9665BF4B93D}" type="presParOf" srcId="{ED33877C-DAAD-45B8-B53E-AE81EB08BE57}" destId="{FDC63DDE-C1C7-457F-B318-009A92345114}" srcOrd="0" destOrd="0" presId="urn:microsoft.com/office/officeart/2008/layout/HexagonCluster"/>
    <dgm:cxn modelId="{A8CD1128-243D-4462-97F1-6096818C5AC7}" type="presParOf" srcId="{D9FED87F-A3E8-483F-9966-B7590A39B550}" destId="{534B6C32-FA0E-4045-889B-12AC99839C22}" srcOrd="14" destOrd="0" presId="urn:microsoft.com/office/officeart/2008/layout/HexagonCluster"/>
    <dgm:cxn modelId="{E68CEAA9-C061-42FB-AB2D-149B9C74553E}" type="presParOf" srcId="{534B6C32-FA0E-4045-889B-12AC99839C22}" destId="{A673F529-E8D9-4A19-8FE4-D3E5D471E102}" srcOrd="0" destOrd="0" presId="urn:microsoft.com/office/officeart/2008/layout/HexagonCluster"/>
    <dgm:cxn modelId="{50372108-3751-4CA5-9D52-EE0968C66706}" type="presParOf" srcId="{D9FED87F-A3E8-483F-9966-B7590A39B550}" destId="{67FB4E16-5C2B-4B36-9373-A4A349DCD53E}" srcOrd="15" destOrd="0" presId="urn:microsoft.com/office/officeart/2008/layout/HexagonCluster"/>
    <dgm:cxn modelId="{8018FF89-E519-42E6-9BF3-DC478A3BE0BD}" type="presParOf" srcId="{67FB4E16-5C2B-4B36-9373-A4A349DCD53E}" destId="{667C09A9-FA39-4F47-A046-F49D78DC3674}" srcOrd="0" destOrd="0" presId="urn:microsoft.com/office/officeart/2008/layout/HexagonCluster"/>
    <dgm:cxn modelId="{51AEE6A4-180D-4A2C-B9B1-475A9DCE651F}" type="presParOf" srcId="{D9FED87F-A3E8-483F-9966-B7590A39B550}" destId="{5803E9CB-F529-433C-910C-D6462BB2DFC5}" srcOrd="16" destOrd="0" presId="urn:microsoft.com/office/officeart/2008/layout/HexagonCluster"/>
    <dgm:cxn modelId="{5F33406E-FC46-41CD-AEE5-88C32D7A51DF}" type="presParOf" srcId="{5803E9CB-F529-433C-910C-D6462BB2DFC5}" destId="{DA8C9B5E-2C5E-43BD-ADE4-3C2475284EC9}" srcOrd="0" destOrd="0" presId="urn:microsoft.com/office/officeart/2008/layout/HexagonCluster"/>
    <dgm:cxn modelId="{CBA564C7-0294-41B1-9613-C3FB56CF531E}" type="presParOf" srcId="{D9FED87F-A3E8-483F-9966-B7590A39B550}" destId="{0C6877EF-2248-494C-A1C8-048C4E1FD1B0}" srcOrd="17" destOrd="0" presId="urn:microsoft.com/office/officeart/2008/layout/HexagonCluster"/>
    <dgm:cxn modelId="{14703EF7-9E2B-4EDF-95FD-ED49197FA14E}" type="presParOf" srcId="{0C6877EF-2248-494C-A1C8-048C4E1FD1B0}" destId="{E85F9C90-CB44-4CD6-95A7-81452563A489}" srcOrd="0" destOrd="0" presId="urn:microsoft.com/office/officeart/2008/layout/HexagonCluster"/>
    <dgm:cxn modelId="{D7579652-1D03-4AD2-8F23-F3476807E5CE}" type="presParOf" srcId="{D9FED87F-A3E8-483F-9966-B7590A39B550}" destId="{2E073A3A-8AAF-4027-9523-6B0A55CE9F2B}" srcOrd="18" destOrd="0" presId="urn:microsoft.com/office/officeart/2008/layout/HexagonCluster"/>
    <dgm:cxn modelId="{65BDDD98-CD28-4AEB-B3E0-C96EA460B9F8}" type="presParOf" srcId="{2E073A3A-8AAF-4027-9523-6B0A55CE9F2B}" destId="{257E3C98-4A50-440C-A146-23BB179FDE1B}" srcOrd="0" destOrd="0" presId="urn:microsoft.com/office/officeart/2008/layout/HexagonCluster"/>
    <dgm:cxn modelId="{2F3FBCD6-131D-473B-9F76-B7579AEEA545}" type="presParOf" srcId="{D9FED87F-A3E8-483F-9966-B7590A39B550}" destId="{93A38D3B-CEE5-4BF9-A320-1F1482D46E83}" srcOrd="19" destOrd="0" presId="urn:microsoft.com/office/officeart/2008/layout/HexagonCluster"/>
    <dgm:cxn modelId="{F69F5A7A-E654-457C-96FC-A7C2664BC479}" type="presParOf" srcId="{93A38D3B-CEE5-4BF9-A320-1F1482D46E83}" destId="{D4692832-E6E2-4691-B162-5CFE3D4350B8}" srcOrd="0" destOrd="0" presId="urn:microsoft.com/office/officeart/2008/layout/HexagonCluster"/>
    <dgm:cxn modelId="{98226066-FBD7-42E3-95E1-BE62418EFAB7}" type="presParOf" srcId="{D9FED87F-A3E8-483F-9966-B7590A39B550}" destId="{D44B6D2C-0852-46AA-BAF6-B8B225416806}" srcOrd="20" destOrd="0" presId="urn:microsoft.com/office/officeart/2008/layout/HexagonCluster"/>
    <dgm:cxn modelId="{8339A5BA-5C10-45D9-832E-9D03AA3B536D}" type="presParOf" srcId="{D44B6D2C-0852-46AA-BAF6-B8B225416806}" destId="{E32EDD0B-4ED1-4883-B71A-BB40370D2CB5}" srcOrd="0" destOrd="0" presId="urn:microsoft.com/office/officeart/2008/layout/HexagonCluster"/>
    <dgm:cxn modelId="{5E459050-E3D5-4D0D-8627-02731F9A8A43}" type="presParOf" srcId="{D9FED87F-A3E8-483F-9966-B7590A39B550}" destId="{951950F1-9604-4E0F-B4AD-DF33217B64FC}" srcOrd="21" destOrd="0" presId="urn:microsoft.com/office/officeart/2008/layout/HexagonCluster"/>
    <dgm:cxn modelId="{C398DB78-C389-43CB-9A50-B4D89B8AA749}" type="presParOf" srcId="{951950F1-9604-4E0F-B4AD-DF33217B64FC}" destId="{4E6A5718-2BB4-47A4-9D90-B4A0C1B1A1D1}" srcOrd="0" destOrd="0" presId="urn:microsoft.com/office/officeart/2008/layout/HexagonCluster"/>
    <dgm:cxn modelId="{54C5041C-2AC2-414B-A504-F2BE859EA25A}" type="presParOf" srcId="{D9FED87F-A3E8-483F-9966-B7590A39B550}" destId="{037FB00C-4F2D-435A-A8F9-86C3CA2E536F}" srcOrd="22" destOrd="0" presId="urn:microsoft.com/office/officeart/2008/layout/HexagonCluster"/>
    <dgm:cxn modelId="{90A5E163-9BC2-44AB-BE5C-1BA881D9DD9A}" type="presParOf" srcId="{037FB00C-4F2D-435A-A8F9-86C3CA2E536F}" destId="{2F8EDDD6-8640-443E-9E46-9F99CC843CDD}" srcOrd="0" destOrd="0" presId="urn:microsoft.com/office/officeart/2008/layout/HexagonCluster"/>
    <dgm:cxn modelId="{837B0BD3-4CC4-4C18-AFB6-A42CD88A7BA4}" type="presParOf" srcId="{D9FED87F-A3E8-483F-9966-B7590A39B550}" destId="{B166245C-192F-4C6E-9C70-8E82D33D934F}" srcOrd="23" destOrd="0" presId="urn:microsoft.com/office/officeart/2008/layout/HexagonCluster"/>
    <dgm:cxn modelId="{5B4AECF0-5562-4D6A-9A62-BD65144FE0A4}" type="presParOf" srcId="{B166245C-192F-4C6E-9C70-8E82D33D934F}" destId="{92422A2A-3595-40C0-9FD0-0DC85DAB0834}" srcOrd="0" destOrd="0" presId="urn:microsoft.com/office/officeart/2008/layout/HexagonCluster"/>
    <dgm:cxn modelId="{0A74E230-6807-45D4-ACB8-1899C72B4D15}" type="presParOf" srcId="{D9FED87F-A3E8-483F-9966-B7590A39B550}" destId="{1D615693-B1B9-4C58-85B6-3F3257C8F2C2}" srcOrd="24" destOrd="0" presId="urn:microsoft.com/office/officeart/2008/layout/HexagonCluster"/>
    <dgm:cxn modelId="{38283735-0B73-4186-A072-7381C080D2E6}" type="presParOf" srcId="{1D615693-B1B9-4C58-85B6-3F3257C8F2C2}" destId="{10A49365-37CE-4BAE-A986-08127204E31C}" srcOrd="0" destOrd="0" presId="urn:microsoft.com/office/officeart/2008/layout/HexagonCluster"/>
    <dgm:cxn modelId="{0871F2F2-6141-4B91-9977-C1FCA9491932}" type="presParOf" srcId="{D9FED87F-A3E8-483F-9966-B7590A39B550}" destId="{FA9F22A3-7A23-45AD-8642-1949840E1D3E}" srcOrd="25" destOrd="0" presId="urn:microsoft.com/office/officeart/2008/layout/HexagonCluster"/>
    <dgm:cxn modelId="{55995551-BA01-42AF-A35E-DA7C0342A68B}" type="presParOf" srcId="{FA9F22A3-7A23-45AD-8642-1949840E1D3E}" destId="{FDDE3BB8-5AC5-433F-A6ED-E28FC7DB4717}" srcOrd="0" destOrd="0" presId="urn:microsoft.com/office/officeart/2008/layout/HexagonCluster"/>
    <dgm:cxn modelId="{0B2CFDF5-41C2-4149-8348-D1F3F8D6560F}" type="presParOf" srcId="{D9FED87F-A3E8-483F-9966-B7590A39B550}" destId="{9A18D840-9926-49A3-8AD1-253B8C06E035}" srcOrd="26" destOrd="0" presId="urn:microsoft.com/office/officeart/2008/layout/HexagonCluster"/>
    <dgm:cxn modelId="{125DCE33-8D20-4C49-90F1-397931138FC8}" type="presParOf" srcId="{9A18D840-9926-49A3-8AD1-253B8C06E035}" destId="{5C8E9CF4-10E6-4630-B351-56020DCC1626}" srcOrd="0" destOrd="0" presId="urn:microsoft.com/office/officeart/2008/layout/HexagonCluster"/>
    <dgm:cxn modelId="{523AEEC9-0A2A-445F-94EC-6172C8847119}" type="presParOf" srcId="{D9FED87F-A3E8-483F-9966-B7590A39B550}" destId="{2D7A9089-2E3B-4E26-9E50-010ADACB896B}" srcOrd="27" destOrd="0" presId="urn:microsoft.com/office/officeart/2008/layout/HexagonCluster"/>
    <dgm:cxn modelId="{DEC9D91B-CCAD-4EAE-B541-6AA53D2592C8}" type="presParOf" srcId="{2D7A9089-2E3B-4E26-9E50-010ADACB896B}" destId="{200A54ED-1C4D-483A-87C4-8AEB208EFD42}" srcOrd="0" destOrd="0" presId="urn:microsoft.com/office/officeart/2008/layout/HexagonCluster"/>
    <dgm:cxn modelId="{A06BD17E-96D9-491D-910E-E54500869636}" type="presParOf" srcId="{D9FED87F-A3E8-483F-9966-B7590A39B550}" destId="{F6825B92-07B2-4622-926B-394B5B971B7D}" srcOrd="28" destOrd="0" presId="urn:microsoft.com/office/officeart/2008/layout/HexagonCluster"/>
    <dgm:cxn modelId="{18DC1EBD-7382-4B4E-9E6B-34992418EC69}" type="presParOf" srcId="{F6825B92-07B2-4622-926B-394B5B971B7D}" destId="{E69231F9-7CA6-46FC-92BA-86F96C7FEFF9}" srcOrd="0" destOrd="0" presId="urn:microsoft.com/office/officeart/2008/layout/HexagonCluster"/>
    <dgm:cxn modelId="{A33F92FD-7869-47EC-B5BC-80E33204A354}" type="presParOf" srcId="{D9FED87F-A3E8-483F-9966-B7590A39B550}" destId="{0032763C-1AB8-4866-9FCD-9BC0C7BC4618}" srcOrd="29" destOrd="0" presId="urn:microsoft.com/office/officeart/2008/layout/HexagonCluster"/>
    <dgm:cxn modelId="{1211539C-78F4-4F11-A313-38A559555161}" type="presParOf" srcId="{0032763C-1AB8-4866-9FCD-9BC0C7BC4618}" destId="{7261B08B-E06C-4218-ACB9-25844FBAD912}" srcOrd="0" destOrd="0" presId="urn:microsoft.com/office/officeart/2008/layout/HexagonCluster"/>
    <dgm:cxn modelId="{3ABDEBA3-BF98-4056-9CB9-FE34D68DEA44}" type="presParOf" srcId="{D9FED87F-A3E8-483F-9966-B7590A39B550}" destId="{5736CC76-1C6D-4B5E-9B9A-0BFAC572511B}" srcOrd="30" destOrd="0" presId="urn:microsoft.com/office/officeart/2008/layout/HexagonCluster"/>
    <dgm:cxn modelId="{C0D0E18D-ABE3-490A-B489-5784FB97626D}" type="presParOf" srcId="{5736CC76-1C6D-4B5E-9B9A-0BFAC572511B}" destId="{E4EE698A-335B-4804-8935-CBC8A4E4F34F}" srcOrd="0" destOrd="0" presId="urn:microsoft.com/office/officeart/2008/layout/HexagonCluster"/>
    <dgm:cxn modelId="{0C7A8589-17C3-4205-9B89-5B2C0820AD0E}" type="presParOf" srcId="{D9FED87F-A3E8-483F-9966-B7590A39B550}" destId="{26501B7D-AAA3-4687-9792-2F43234CFC74}" srcOrd="31" destOrd="0" presId="urn:microsoft.com/office/officeart/2008/layout/HexagonCluster"/>
    <dgm:cxn modelId="{E8BF6E24-ACA8-4FB5-AF3B-25E2C6D12E5B}" type="presParOf" srcId="{26501B7D-AAA3-4687-9792-2F43234CFC74}" destId="{824A411B-7B85-4BA7-AD95-7455C1C6EF8F}" srcOrd="0" destOrd="0" presId="urn:microsoft.com/office/officeart/2008/layout/HexagonCluster"/>
    <dgm:cxn modelId="{62728A32-79EF-4B78-BFEF-D866043DCE4C}" type="presParOf" srcId="{D9FED87F-A3E8-483F-9966-B7590A39B550}" destId="{1DF6C8B2-26FB-4446-99BD-F608F4821B13}" srcOrd="32" destOrd="0" presId="urn:microsoft.com/office/officeart/2008/layout/HexagonCluster"/>
    <dgm:cxn modelId="{FE570860-E10E-4B7A-8120-93B248B34543}" type="presParOf" srcId="{1DF6C8B2-26FB-4446-99BD-F608F4821B13}" destId="{755547C3-0C99-4E69-B034-6022A93C2011}" srcOrd="0" destOrd="0" presId="urn:microsoft.com/office/officeart/2008/layout/HexagonCluster"/>
    <dgm:cxn modelId="{B4EB435B-209A-44AA-920E-9BA7B50D5C06}" type="presParOf" srcId="{D9FED87F-A3E8-483F-9966-B7590A39B550}" destId="{91E2918B-909D-4513-8381-3BC17DDFA7DA}" srcOrd="33" destOrd="0" presId="urn:microsoft.com/office/officeart/2008/layout/HexagonCluster"/>
    <dgm:cxn modelId="{F919A969-CF52-4085-8B98-15F9A48936F6}" type="presParOf" srcId="{91E2918B-909D-4513-8381-3BC17DDFA7DA}" destId="{6DA9FD40-63B3-43FF-A88F-B07C59BFB740}" srcOrd="0" destOrd="0" presId="urn:microsoft.com/office/officeart/2008/layout/HexagonCluster"/>
    <dgm:cxn modelId="{9A7FA5D2-742F-4049-81FF-0A4F4CC4792B}" type="presParOf" srcId="{D9FED87F-A3E8-483F-9966-B7590A39B550}" destId="{A143D4C3-A933-4358-B903-7338161F315F}" srcOrd="34" destOrd="0" presId="urn:microsoft.com/office/officeart/2008/layout/HexagonCluster"/>
    <dgm:cxn modelId="{0E3911DD-AAE0-439D-9D9B-2875CA0853AC}" type="presParOf" srcId="{A143D4C3-A933-4358-B903-7338161F315F}" destId="{DF7A0265-938E-4315-8E49-4C001E0FBCCA}" srcOrd="0" destOrd="0" presId="urn:microsoft.com/office/officeart/2008/layout/HexagonCluster"/>
    <dgm:cxn modelId="{DF0BDFFA-5336-454E-95F5-C0C411EBF2E6}" type="presParOf" srcId="{D9FED87F-A3E8-483F-9966-B7590A39B550}" destId="{C2B46D67-B463-4255-AE6B-4E06DCB3894F}" srcOrd="35" destOrd="0" presId="urn:microsoft.com/office/officeart/2008/layout/HexagonCluster"/>
    <dgm:cxn modelId="{46270402-0D0E-45D7-BCC7-6A371BF6C642}" type="presParOf" srcId="{C2B46D67-B463-4255-AE6B-4E06DCB3894F}" destId="{EF9D55C0-7D8B-4B8E-AF6F-7D7ED320274E}" srcOrd="0" destOrd="0" presId="urn:microsoft.com/office/officeart/2008/layout/HexagonCluster"/>
    <dgm:cxn modelId="{4B9B3123-E529-40A9-8E4B-51BB01F5E37D}" type="presParOf" srcId="{D9FED87F-A3E8-483F-9966-B7590A39B550}" destId="{E835867A-E580-44F1-BF06-E6E59BEFB033}" srcOrd="36" destOrd="0" presId="urn:microsoft.com/office/officeart/2008/layout/HexagonCluster"/>
    <dgm:cxn modelId="{4D725C0C-FAB1-40D9-99CC-ECEE824E4C4D}" type="presParOf" srcId="{E835867A-E580-44F1-BF06-E6E59BEFB033}" destId="{F689E86E-7CF9-4CE6-B55C-8A7F15A43973}" srcOrd="0" destOrd="0" presId="urn:microsoft.com/office/officeart/2008/layout/HexagonCluster"/>
    <dgm:cxn modelId="{07405844-7AAD-4F3F-9CBE-52A883644783}" type="presParOf" srcId="{D9FED87F-A3E8-483F-9966-B7590A39B550}" destId="{322277F8-281E-4295-A2A2-EAA941EBA07D}" srcOrd="37" destOrd="0" presId="urn:microsoft.com/office/officeart/2008/layout/HexagonCluster"/>
    <dgm:cxn modelId="{1DEB4DA7-5C7E-4792-A1D2-38C81135902F}" type="presParOf" srcId="{322277F8-281E-4295-A2A2-EAA941EBA07D}" destId="{5358883A-C7F2-47B9-BF69-A551E187CBB4}" srcOrd="0" destOrd="0" presId="urn:microsoft.com/office/officeart/2008/layout/HexagonCluster"/>
    <dgm:cxn modelId="{6D13F632-98EF-41D1-8481-669994D5136F}" type="presParOf" srcId="{D9FED87F-A3E8-483F-9966-B7590A39B550}" destId="{88CBB1C8-1EEF-4F51-A78C-A2624F2AF735}" srcOrd="38" destOrd="0" presId="urn:microsoft.com/office/officeart/2008/layout/HexagonCluster"/>
    <dgm:cxn modelId="{9E063311-2162-4CCB-A364-39C46BA241FC}" type="presParOf" srcId="{88CBB1C8-1EEF-4F51-A78C-A2624F2AF735}" destId="{EE2200F3-9718-46D5-B35C-7DE366FD31F6}" srcOrd="0" destOrd="0" presId="urn:microsoft.com/office/officeart/2008/layout/HexagonCluster"/>
    <dgm:cxn modelId="{F74CFF0F-4C39-4EE7-9DE3-8D21DB853C16}" type="presParOf" srcId="{D9FED87F-A3E8-483F-9966-B7590A39B550}" destId="{BBD23D25-F62A-4DFE-B810-D4AC4EC972A8}" srcOrd="39" destOrd="0" presId="urn:microsoft.com/office/officeart/2008/layout/HexagonCluster"/>
    <dgm:cxn modelId="{68ECFD40-36F9-4437-8423-E2F26028A1BD}" type="presParOf" srcId="{BBD23D25-F62A-4DFE-B810-D4AC4EC972A8}" destId="{3CFB27C8-E1BC-428D-9FA0-BBF05D99FF62}" srcOrd="0" destOrd="0" presId="urn:microsoft.com/office/officeart/2008/layout/HexagonCluster"/>
    <dgm:cxn modelId="{5D1F06F7-E434-477F-BCDC-FE3704B814B6}" type="presParOf" srcId="{D9FED87F-A3E8-483F-9966-B7590A39B550}" destId="{D52BCB56-D4E9-49DE-BE06-AEB13E44B357}" srcOrd="40" destOrd="0" presId="urn:microsoft.com/office/officeart/2008/layout/HexagonCluster"/>
    <dgm:cxn modelId="{DCF3F4D7-A5B6-4F3A-B228-69A0729A318A}" type="presParOf" srcId="{D52BCB56-D4E9-49DE-BE06-AEB13E44B357}" destId="{4EE23460-85C1-419C-888F-42B1A006C8EC}" srcOrd="0" destOrd="0" presId="urn:microsoft.com/office/officeart/2008/layout/HexagonCluster"/>
    <dgm:cxn modelId="{36272E18-3509-459C-830F-6EE6511F4461}" type="presParOf" srcId="{D9FED87F-A3E8-483F-9966-B7590A39B550}" destId="{0C1023BF-AEED-4112-B0DE-430F6FFE7E5B}" srcOrd="41" destOrd="0" presId="urn:microsoft.com/office/officeart/2008/layout/HexagonCluster"/>
    <dgm:cxn modelId="{D514537F-80AC-4071-A2B8-97B11D9F840A}" type="presParOf" srcId="{0C1023BF-AEED-4112-B0DE-430F6FFE7E5B}" destId="{EF8796D2-4A20-4EC1-B775-10317BAA1230}" srcOrd="0" destOrd="0" presId="urn:microsoft.com/office/officeart/2008/layout/HexagonCluster"/>
    <dgm:cxn modelId="{A26F60BC-8FD0-450B-B5B4-1380CEB83B34}" type="presParOf" srcId="{D9FED87F-A3E8-483F-9966-B7590A39B550}" destId="{FE04817C-8774-4376-90D8-B3F267722A89}" srcOrd="42" destOrd="0" presId="urn:microsoft.com/office/officeart/2008/layout/HexagonCluster"/>
    <dgm:cxn modelId="{33F6C93B-6699-4053-BE1A-35D34C0E2F84}" type="presParOf" srcId="{FE04817C-8774-4376-90D8-B3F267722A89}" destId="{C5100E27-E009-4D36-9392-9E1946BAFD22}" srcOrd="0" destOrd="0" presId="urn:microsoft.com/office/officeart/2008/layout/HexagonCluster"/>
    <dgm:cxn modelId="{AA3FF516-4C1D-4FE4-8CCC-B9D82B8293C8}" type="presParOf" srcId="{D9FED87F-A3E8-483F-9966-B7590A39B550}" destId="{FA170DCB-9358-46A5-B919-86DB1B1910DB}" srcOrd="43" destOrd="0" presId="urn:microsoft.com/office/officeart/2008/layout/HexagonCluster"/>
    <dgm:cxn modelId="{4B01A483-6638-47FE-892F-578BDFC4AA01}" type="presParOf" srcId="{FA170DCB-9358-46A5-B919-86DB1B1910DB}" destId="{AF1091CA-20B8-4E0B-96EB-61B21A50A416}" srcOrd="0" destOrd="0" presId="urn:microsoft.com/office/officeart/2008/layout/HexagonCluster"/>
    <dgm:cxn modelId="{AF2968F7-4F92-40B4-9C74-FD2608765B99}" type="presParOf" srcId="{D9FED87F-A3E8-483F-9966-B7590A39B550}" destId="{F90EFFA7-F9CA-4888-AF46-22DB76F8705E}" srcOrd="44" destOrd="0" presId="urn:microsoft.com/office/officeart/2008/layout/HexagonCluster"/>
    <dgm:cxn modelId="{35404036-28EF-419A-AD0E-B44473903B42}" type="presParOf" srcId="{F90EFFA7-F9CA-4888-AF46-22DB76F8705E}" destId="{0E971445-6E53-45BD-9877-18E41AB00D03}" srcOrd="0" destOrd="0" presId="urn:microsoft.com/office/officeart/2008/layout/HexagonCluster"/>
    <dgm:cxn modelId="{A30E1C73-B9D9-4F93-B5A0-01E1E509EBC8}" type="presParOf" srcId="{D9FED87F-A3E8-483F-9966-B7590A39B550}" destId="{20B228FE-3FED-4A80-A492-A52BC996445E}" srcOrd="45" destOrd="0" presId="urn:microsoft.com/office/officeart/2008/layout/HexagonCluster"/>
    <dgm:cxn modelId="{5FC3A72B-7A95-4EBC-81F9-48E70A15BC42}" type="presParOf" srcId="{20B228FE-3FED-4A80-A492-A52BC996445E}" destId="{64B05EBD-6E3C-44A6-ADD1-FDCBA2A364D8}" srcOrd="0" destOrd="0" presId="urn:microsoft.com/office/officeart/2008/layout/HexagonCluster"/>
    <dgm:cxn modelId="{300A6659-8BC0-49D9-A2FC-FF68E73A15EB}" type="presParOf" srcId="{D9FED87F-A3E8-483F-9966-B7590A39B550}" destId="{31EC5975-9550-4684-ADCF-DA315AB7B0AF}" srcOrd="46" destOrd="0" presId="urn:microsoft.com/office/officeart/2008/layout/HexagonCluster"/>
    <dgm:cxn modelId="{D13BE3E8-6D8B-4687-9849-A3C8158876EC}" type="presParOf" srcId="{31EC5975-9550-4684-ADCF-DA315AB7B0AF}" destId="{37BC9B68-72E2-4175-80D1-713FCE007E46}" srcOrd="0" destOrd="0" presId="urn:microsoft.com/office/officeart/2008/layout/HexagonCluster"/>
    <dgm:cxn modelId="{BD1589EE-FA41-40CC-A94C-E3057088FE15}" type="presParOf" srcId="{D9FED87F-A3E8-483F-9966-B7590A39B550}" destId="{B5D8A6C4-F5A3-4EE5-9724-F4B0DEE9B9F0}" srcOrd="47" destOrd="0" presId="urn:microsoft.com/office/officeart/2008/layout/HexagonCluster"/>
    <dgm:cxn modelId="{23A450A6-1A64-4756-94CF-32CA974D2B8C}" type="presParOf" srcId="{B5D8A6C4-F5A3-4EE5-9724-F4B0DEE9B9F0}" destId="{FA34D959-7EB2-42CA-B494-F4EF7BA96B5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3E098-FA78-41EA-ABB7-0F206CB5C7C1}">
      <dsp:nvSpPr>
        <dsp:cNvPr id="0" name=""/>
        <dsp:cNvSpPr/>
      </dsp:nvSpPr>
      <dsp:spPr>
        <a:xfrm>
          <a:off x="933884" y="1777876"/>
          <a:ext cx="1085468" cy="93181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Cybersecurity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Mesh</a:t>
          </a:r>
          <a:endParaRPr lang="id-ID" sz="1000" kern="1200" dirty="0"/>
        </a:p>
      </dsp:txBody>
      <dsp:txXfrm>
        <a:off x="1101991" y="1922186"/>
        <a:ext cx="749254" cy="643194"/>
      </dsp:txXfrm>
    </dsp:sp>
    <dsp:sp modelId="{8FBA0573-17B1-4E38-9603-E46BA851D3DE}">
      <dsp:nvSpPr>
        <dsp:cNvPr id="0" name=""/>
        <dsp:cNvSpPr/>
      </dsp:nvSpPr>
      <dsp:spPr>
        <a:xfrm>
          <a:off x="959783" y="2194441"/>
          <a:ext cx="126447" cy="1091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3F73F-F380-4017-BAC7-60C7D6FF3AA6}">
      <dsp:nvSpPr>
        <dsp:cNvPr id="0" name=""/>
        <dsp:cNvSpPr/>
      </dsp:nvSpPr>
      <dsp:spPr>
        <a:xfrm>
          <a:off x="0" y="1263081"/>
          <a:ext cx="1085468" cy="93181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222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965FA-4075-4395-81CC-6CE6D34FD480}">
      <dsp:nvSpPr>
        <dsp:cNvPr id="0" name=""/>
        <dsp:cNvSpPr/>
      </dsp:nvSpPr>
      <dsp:spPr>
        <a:xfrm>
          <a:off x="743451" y="2070745"/>
          <a:ext cx="126447" cy="1091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78F90-8EFB-4F2F-A192-7C2B2A0ECACE}">
      <dsp:nvSpPr>
        <dsp:cNvPr id="0" name=""/>
        <dsp:cNvSpPr/>
      </dsp:nvSpPr>
      <dsp:spPr>
        <a:xfrm>
          <a:off x="1867768" y="1259898"/>
          <a:ext cx="1085468" cy="93181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Privacy Enhancing Computation</a:t>
          </a:r>
          <a:endParaRPr lang="id-ID" sz="1000" kern="1200" dirty="0"/>
        </a:p>
      </dsp:txBody>
      <dsp:txXfrm>
        <a:off x="2035875" y="1404208"/>
        <a:ext cx="749254" cy="643194"/>
      </dsp:txXfrm>
    </dsp:sp>
    <dsp:sp modelId="{4D46C7BB-8324-4501-A265-13169FB2233D}">
      <dsp:nvSpPr>
        <dsp:cNvPr id="0" name=""/>
        <dsp:cNvSpPr/>
      </dsp:nvSpPr>
      <dsp:spPr>
        <a:xfrm>
          <a:off x="2614266" y="2066197"/>
          <a:ext cx="126447" cy="1091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A5E92-CD71-4859-AAAF-5464C775DAD1}">
      <dsp:nvSpPr>
        <dsp:cNvPr id="0" name=""/>
        <dsp:cNvSpPr/>
      </dsp:nvSpPr>
      <dsp:spPr>
        <a:xfrm>
          <a:off x="2800890" y="1776057"/>
          <a:ext cx="1085468" cy="93181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222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F3CA8-5716-4E17-AF2D-2AE72988EB4E}">
      <dsp:nvSpPr>
        <dsp:cNvPr id="0" name=""/>
        <dsp:cNvSpPr/>
      </dsp:nvSpPr>
      <dsp:spPr>
        <a:xfrm>
          <a:off x="2827551" y="2190803"/>
          <a:ext cx="126447" cy="1091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ED08A-9E60-4EB2-A2F6-A89177CC30FF}">
      <dsp:nvSpPr>
        <dsp:cNvPr id="0" name=""/>
        <dsp:cNvSpPr/>
      </dsp:nvSpPr>
      <dsp:spPr>
        <a:xfrm>
          <a:off x="933884" y="747832"/>
          <a:ext cx="1085468" cy="93181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Data Fabrics</a:t>
          </a:r>
          <a:endParaRPr lang="id-ID" sz="1000" kern="1200" dirty="0"/>
        </a:p>
      </dsp:txBody>
      <dsp:txXfrm>
        <a:off x="1101991" y="892142"/>
        <a:ext cx="749254" cy="643194"/>
      </dsp:txXfrm>
    </dsp:sp>
    <dsp:sp modelId="{83989F9C-37DF-4669-9F19-3E44DAA59F5E}">
      <dsp:nvSpPr>
        <dsp:cNvPr id="0" name=""/>
        <dsp:cNvSpPr/>
      </dsp:nvSpPr>
      <dsp:spPr>
        <a:xfrm>
          <a:off x="1672764" y="760565"/>
          <a:ext cx="126447" cy="1091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B60AA-B7EE-4585-9EE1-87C86134C4EE}">
      <dsp:nvSpPr>
        <dsp:cNvPr id="0" name=""/>
        <dsp:cNvSpPr/>
      </dsp:nvSpPr>
      <dsp:spPr>
        <a:xfrm>
          <a:off x="1867768" y="229853"/>
          <a:ext cx="1085468" cy="93181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222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964CD-031A-418B-8DCB-5924FFDF78E0}">
      <dsp:nvSpPr>
        <dsp:cNvPr id="0" name=""/>
        <dsp:cNvSpPr/>
      </dsp:nvSpPr>
      <dsp:spPr>
        <a:xfrm>
          <a:off x="1898237" y="642781"/>
          <a:ext cx="126447" cy="1091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2F6C7-5E95-4DC1-A39A-168FE5641005}">
      <dsp:nvSpPr>
        <dsp:cNvPr id="0" name=""/>
        <dsp:cNvSpPr/>
      </dsp:nvSpPr>
      <dsp:spPr>
        <a:xfrm>
          <a:off x="2800890" y="746012"/>
          <a:ext cx="1085468" cy="93181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Composable Application</a:t>
          </a:r>
          <a:endParaRPr lang="id-ID" sz="1000" kern="1200" dirty="0"/>
        </a:p>
      </dsp:txBody>
      <dsp:txXfrm>
        <a:off x="2968997" y="890322"/>
        <a:ext cx="749254" cy="643194"/>
      </dsp:txXfrm>
    </dsp:sp>
    <dsp:sp modelId="{FDC63DDE-C1C7-457F-B318-009A92345114}">
      <dsp:nvSpPr>
        <dsp:cNvPr id="0" name=""/>
        <dsp:cNvSpPr/>
      </dsp:nvSpPr>
      <dsp:spPr>
        <a:xfrm>
          <a:off x="3740107" y="1158485"/>
          <a:ext cx="126447" cy="1091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3F529-E8D9-4A19-8FE4-D3E5D471E102}">
      <dsp:nvSpPr>
        <dsp:cNvPr id="0" name=""/>
        <dsp:cNvSpPr/>
      </dsp:nvSpPr>
      <dsp:spPr>
        <a:xfrm>
          <a:off x="3734774" y="1269903"/>
          <a:ext cx="1085468" cy="93181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2225" cap="rnd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C09A9-FA39-4F47-A046-F49D78DC3674}">
      <dsp:nvSpPr>
        <dsp:cNvPr id="0" name=""/>
        <dsp:cNvSpPr/>
      </dsp:nvSpPr>
      <dsp:spPr>
        <a:xfrm>
          <a:off x="3946536" y="1286274"/>
          <a:ext cx="126447" cy="1091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C9B5E-2C5E-43BD-ADE4-3C2475284EC9}">
      <dsp:nvSpPr>
        <dsp:cNvPr id="0" name=""/>
        <dsp:cNvSpPr/>
      </dsp:nvSpPr>
      <dsp:spPr>
        <a:xfrm>
          <a:off x="3734774" y="239858"/>
          <a:ext cx="1085468" cy="93181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Decision Intelligence</a:t>
          </a:r>
          <a:endParaRPr lang="id-ID" sz="1000" kern="1200" dirty="0"/>
        </a:p>
      </dsp:txBody>
      <dsp:txXfrm>
        <a:off x="3902881" y="384168"/>
        <a:ext cx="749254" cy="643194"/>
      </dsp:txXfrm>
    </dsp:sp>
    <dsp:sp modelId="{E85F9C90-CB44-4CD6-95A7-81452563A489}">
      <dsp:nvSpPr>
        <dsp:cNvPr id="0" name=""/>
        <dsp:cNvSpPr/>
      </dsp:nvSpPr>
      <dsp:spPr>
        <a:xfrm>
          <a:off x="4673991" y="657333"/>
          <a:ext cx="126447" cy="1091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E3C98-4A50-440C-A146-23BB179FDE1B}">
      <dsp:nvSpPr>
        <dsp:cNvPr id="0" name=""/>
        <dsp:cNvSpPr/>
      </dsp:nvSpPr>
      <dsp:spPr>
        <a:xfrm>
          <a:off x="4668659" y="759655"/>
          <a:ext cx="1085468" cy="93181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2225" cap="rnd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92832-E6E2-4691-B162-5CFE3D4350B8}">
      <dsp:nvSpPr>
        <dsp:cNvPr id="0" name=""/>
        <dsp:cNvSpPr/>
      </dsp:nvSpPr>
      <dsp:spPr>
        <a:xfrm>
          <a:off x="4884991" y="780120"/>
          <a:ext cx="126447" cy="1091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EDD0B-4ED1-4883-B71A-BB40370D2CB5}">
      <dsp:nvSpPr>
        <dsp:cNvPr id="0" name=""/>
        <dsp:cNvSpPr/>
      </dsp:nvSpPr>
      <dsp:spPr>
        <a:xfrm>
          <a:off x="4668659" y="1787881"/>
          <a:ext cx="1085468" cy="93181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AI Engineering</a:t>
          </a:r>
          <a:endParaRPr lang="id-ID" sz="1000" kern="1200" dirty="0"/>
        </a:p>
      </dsp:txBody>
      <dsp:txXfrm>
        <a:off x="4836766" y="1932191"/>
        <a:ext cx="749254" cy="643194"/>
      </dsp:txXfrm>
    </dsp:sp>
    <dsp:sp modelId="{4E6A5718-2BB4-47A4-9D90-B4A0C1B1A1D1}">
      <dsp:nvSpPr>
        <dsp:cNvPr id="0" name=""/>
        <dsp:cNvSpPr/>
      </dsp:nvSpPr>
      <dsp:spPr>
        <a:xfrm>
          <a:off x="4883467" y="2604185"/>
          <a:ext cx="126447" cy="1091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8EDDD6-8640-443E-9E46-9F99CC843CDD}">
      <dsp:nvSpPr>
        <dsp:cNvPr id="0" name=""/>
        <dsp:cNvSpPr/>
      </dsp:nvSpPr>
      <dsp:spPr>
        <a:xfrm>
          <a:off x="3734774" y="2298128"/>
          <a:ext cx="1085468" cy="93181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22A2A-3595-40C0-9FD0-0DC85DAB0834}">
      <dsp:nvSpPr>
        <dsp:cNvPr id="0" name=""/>
        <dsp:cNvSpPr/>
      </dsp:nvSpPr>
      <dsp:spPr>
        <a:xfrm>
          <a:off x="4682370" y="2706962"/>
          <a:ext cx="126447" cy="1091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49365-37CE-4BAE-A986-08127204E31C}">
      <dsp:nvSpPr>
        <dsp:cNvPr id="0" name=""/>
        <dsp:cNvSpPr/>
      </dsp:nvSpPr>
      <dsp:spPr>
        <a:xfrm>
          <a:off x="1867006" y="2292216"/>
          <a:ext cx="1085468" cy="93181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Cloud native Apps</a:t>
          </a:r>
          <a:endParaRPr lang="id-ID" sz="1000" kern="1200" dirty="0"/>
        </a:p>
      </dsp:txBody>
      <dsp:txXfrm>
        <a:off x="2035113" y="2436526"/>
        <a:ext cx="749254" cy="643194"/>
      </dsp:txXfrm>
    </dsp:sp>
    <dsp:sp modelId="{FDDE3BB8-5AC5-433F-A6ED-E28FC7DB4717}">
      <dsp:nvSpPr>
        <dsp:cNvPr id="0" name=""/>
        <dsp:cNvSpPr/>
      </dsp:nvSpPr>
      <dsp:spPr>
        <a:xfrm>
          <a:off x="1897475" y="2705143"/>
          <a:ext cx="126447" cy="1091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E9CF4-10E6-4630-B351-56020DCC1626}">
      <dsp:nvSpPr>
        <dsp:cNvPr id="0" name=""/>
        <dsp:cNvSpPr/>
      </dsp:nvSpPr>
      <dsp:spPr>
        <a:xfrm>
          <a:off x="933122" y="2810194"/>
          <a:ext cx="1085468" cy="93181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222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A54ED-1C4D-483A-87C4-8AEB208EFD42}">
      <dsp:nvSpPr>
        <dsp:cNvPr id="0" name=""/>
        <dsp:cNvSpPr/>
      </dsp:nvSpPr>
      <dsp:spPr>
        <a:xfrm>
          <a:off x="1672003" y="2823382"/>
          <a:ext cx="126447" cy="1091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231F9-7CA6-46FC-92BA-86F96C7FEFF9}">
      <dsp:nvSpPr>
        <dsp:cNvPr id="0" name=""/>
        <dsp:cNvSpPr/>
      </dsp:nvSpPr>
      <dsp:spPr>
        <a:xfrm>
          <a:off x="5597972" y="2309952"/>
          <a:ext cx="1085468" cy="93181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Generative AI</a:t>
          </a:r>
          <a:endParaRPr lang="id-ID" sz="1000" kern="1200" dirty="0"/>
        </a:p>
      </dsp:txBody>
      <dsp:txXfrm>
        <a:off x="5766079" y="2454262"/>
        <a:ext cx="749254" cy="643194"/>
      </dsp:txXfrm>
    </dsp:sp>
    <dsp:sp modelId="{7261B08B-E06C-4218-ACB9-25844FBAD912}">
      <dsp:nvSpPr>
        <dsp:cNvPr id="0" name=""/>
        <dsp:cNvSpPr/>
      </dsp:nvSpPr>
      <dsp:spPr>
        <a:xfrm>
          <a:off x="5812781" y="3126256"/>
          <a:ext cx="126447" cy="1091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E698A-335B-4804-8935-CBC8A4E4F34F}">
      <dsp:nvSpPr>
        <dsp:cNvPr id="0" name=""/>
        <dsp:cNvSpPr/>
      </dsp:nvSpPr>
      <dsp:spPr>
        <a:xfrm>
          <a:off x="4664088" y="2820199"/>
          <a:ext cx="1085468" cy="93181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A411B-7B85-4BA7-AD95-7455C1C6EF8F}">
      <dsp:nvSpPr>
        <dsp:cNvPr id="0" name=""/>
        <dsp:cNvSpPr/>
      </dsp:nvSpPr>
      <dsp:spPr>
        <a:xfrm>
          <a:off x="5611684" y="3229033"/>
          <a:ext cx="126447" cy="1091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547C3-0C99-4E69-B034-6022A93C2011}">
      <dsp:nvSpPr>
        <dsp:cNvPr id="0" name=""/>
        <dsp:cNvSpPr/>
      </dsp:nvSpPr>
      <dsp:spPr>
        <a:xfrm>
          <a:off x="5601781" y="249863"/>
          <a:ext cx="1085468" cy="93181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Hyper Automation</a:t>
          </a:r>
          <a:endParaRPr lang="id-ID" sz="1000" kern="1200" dirty="0"/>
        </a:p>
      </dsp:txBody>
      <dsp:txXfrm>
        <a:off x="5769888" y="394173"/>
        <a:ext cx="749254" cy="643194"/>
      </dsp:txXfrm>
    </dsp:sp>
    <dsp:sp modelId="{6DA9FD40-63B3-43FF-A88F-B07C59BFB740}">
      <dsp:nvSpPr>
        <dsp:cNvPr id="0" name=""/>
        <dsp:cNvSpPr/>
      </dsp:nvSpPr>
      <dsp:spPr>
        <a:xfrm>
          <a:off x="6352088" y="1069351"/>
          <a:ext cx="126447" cy="1091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A0265-938E-4315-8E49-4C001E0FBCCA}">
      <dsp:nvSpPr>
        <dsp:cNvPr id="0" name=""/>
        <dsp:cNvSpPr/>
      </dsp:nvSpPr>
      <dsp:spPr>
        <a:xfrm>
          <a:off x="5601781" y="1278543"/>
          <a:ext cx="1085468" cy="93181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2225" cap="rnd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D55C0-7D8B-4B8E-AF6F-7D7ED320274E}">
      <dsp:nvSpPr>
        <dsp:cNvPr id="0" name=""/>
        <dsp:cNvSpPr/>
      </dsp:nvSpPr>
      <dsp:spPr>
        <a:xfrm>
          <a:off x="6352088" y="1284000"/>
          <a:ext cx="126447" cy="1091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9E86E-7CF9-4CE6-B55C-8A7F15A43973}">
      <dsp:nvSpPr>
        <dsp:cNvPr id="0" name=""/>
        <dsp:cNvSpPr/>
      </dsp:nvSpPr>
      <dsp:spPr>
        <a:xfrm>
          <a:off x="2797082" y="2814287"/>
          <a:ext cx="1085468" cy="93181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Distributed Enterprise</a:t>
          </a:r>
          <a:endParaRPr lang="id-ID" sz="1000" kern="1200" dirty="0"/>
        </a:p>
      </dsp:txBody>
      <dsp:txXfrm>
        <a:off x="2965189" y="2958597"/>
        <a:ext cx="749254" cy="643194"/>
      </dsp:txXfrm>
    </dsp:sp>
    <dsp:sp modelId="{5358883A-C7F2-47B9-BF69-A551E187CBB4}">
      <dsp:nvSpPr>
        <dsp:cNvPr id="0" name=""/>
        <dsp:cNvSpPr/>
      </dsp:nvSpPr>
      <dsp:spPr>
        <a:xfrm>
          <a:off x="3011890" y="3630591"/>
          <a:ext cx="126447" cy="1091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200F3-9718-46D5-B35C-7DE366FD31F6}">
      <dsp:nvSpPr>
        <dsp:cNvPr id="0" name=""/>
        <dsp:cNvSpPr/>
      </dsp:nvSpPr>
      <dsp:spPr>
        <a:xfrm>
          <a:off x="1863197" y="3324534"/>
          <a:ext cx="1085468" cy="93181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222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B27C8-E1BC-428D-9FA0-BBF05D99FF62}">
      <dsp:nvSpPr>
        <dsp:cNvPr id="0" name=""/>
        <dsp:cNvSpPr/>
      </dsp:nvSpPr>
      <dsp:spPr>
        <a:xfrm>
          <a:off x="2810793" y="3733369"/>
          <a:ext cx="126447" cy="1091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23460-85C1-419C-888F-42B1A006C8EC}">
      <dsp:nvSpPr>
        <dsp:cNvPr id="0" name=""/>
        <dsp:cNvSpPr/>
      </dsp:nvSpPr>
      <dsp:spPr>
        <a:xfrm>
          <a:off x="4661803" y="3845696"/>
          <a:ext cx="1085468" cy="93181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Total Experience</a:t>
          </a:r>
          <a:endParaRPr lang="id-ID" sz="1000" kern="1200" dirty="0"/>
        </a:p>
      </dsp:txBody>
      <dsp:txXfrm>
        <a:off x="4829910" y="3990006"/>
        <a:ext cx="749254" cy="643194"/>
      </dsp:txXfrm>
    </dsp:sp>
    <dsp:sp modelId="{EF8796D2-4A20-4EC1-B775-10317BAA1230}">
      <dsp:nvSpPr>
        <dsp:cNvPr id="0" name=""/>
        <dsp:cNvSpPr/>
      </dsp:nvSpPr>
      <dsp:spPr>
        <a:xfrm>
          <a:off x="4687702" y="4260442"/>
          <a:ext cx="126447" cy="1091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00E27-E009-4D36-9392-9E1946BAFD22}">
      <dsp:nvSpPr>
        <dsp:cNvPr id="0" name=""/>
        <dsp:cNvSpPr/>
      </dsp:nvSpPr>
      <dsp:spPr>
        <a:xfrm>
          <a:off x="3727919" y="3329537"/>
          <a:ext cx="1085468" cy="93181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091CA-20B8-4E0B-96EB-61B21A50A416}">
      <dsp:nvSpPr>
        <dsp:cNvPr id="0" name=""/>
        <dsp:cNvSpPr/>
      </dsp:nvSpPr>
      <dsp:spPr>
        <a:xfrm>
          <a:off x="4474417" y="4135836"/>
          <a:ext cx="126447" cy="1091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1445-6E53-45BD-9877-18E41AB00D03}">
      <dsp:nvSpPr>
        <dsp:cNvPr id="0" name=""/>
        <dsp:cNvSpPr/>
      </dsp:nvSpPr>
      <dsp:spPr>
        <a:xfrm>
          <a:off x="5598734" y="3340451"/>
          <a:ext cx="1085468" cy="93181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Autonomic System</a:t>
          </a:r>
          <a:endParaRPr lang="id-ID" sz="1000" kern="1200" dirty="0"/>
        </a:p>
      </dsp:txBody>
      <dsp:txXfrm>
        <a:off x="5766841" y="3484761"/>
        <a:ext cx="749254" cy="643194"/>
      </dsp:txXfrm>
    </dsp:sp>
    <dsp:sp modelId="{64B05EBD-6E3C-44A6-ADD1-FDCBA2A364D8}">
      <dsp:nvSpPr>
        <dsp:cNvPr id="0" name=""/>
        <dsp:cNvSpPr/>
      </dsp:nvSpPr>
      <dsp:spPr>
        <a:xfrm>
          <a:off x="6546329" y="3749285"/>
          <a:ext cx="126447" cy="1091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C9B68-72E2-4175-80D1-713FCE007E46}">
      <dsp:nvSpPr>
        <dsp:cNvPr id="0" name=""/>
        <dsp:cNvSpPr/>
      </dsp:nvSpPr>
      <dsp:spPr>
        <a:xfrm>
          <a:off x="6531857" y="2830204"/>
          <a:ext cx="1085468" cy="93181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222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4D959-7EB2-42CA-B494-F4EF7BA96B5A}">
      <dsp:nvSpPr>
        <dsp:cNvPr id="0" name=""/>
        <dsp:cNvSpPr/>
      </dsp:nvSpPr>
      <dsp:spPr>
        <a:xfrm>
          <a:off x="6747427" y="3646508"/>
          <a:ext cx="126447" cy="1091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1:45:57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 24575,'-6'0'0,"1"0"0,0 0 0,-1 0 0,1 1 0,0 0 0,0 0 0,-1 0 0,1 1 0,0-1 0,0 1 0,0 0 0,1 1 0,-1-1 0,0 1 0,-4 3 0,6-2 0,0 0 0,0 0 0,0 0 0,1 0 0,-1 0 0,1 0 0,0 1 0,0-1 0,1 1 0,-1 0 0,1-1 0,0 1 0,0 0 0,1 0 0,-1-1 0,2 10 0,-1-4 0,1 0 0,1 0 0,0 0 0,0 0 0,1 0 0,0-1 0,1 1 0,0-1 0,0 0 0,1 0 0,0-1 0,1 1 0,0-1 0,0-1 0,1 1 0,0-1 0,0 0 0,1 0 0,-1-1 0,14 9 0,-15-13 0,0 1 0,0-1 0,0 1 0,0-1 0,0-1 0,1 0 0,-1 1 0,0-2 0,1 1 0,-1-1 0,1 0 0,-1 0 0,0-1 0,1 0 0,6-2 0,-9 3 0,0-1 0,0 0 0,0 0 0,0 0 0,-1 0 0,1-1 0,0 0 0,0 1 0,-1-1 0,0-1 0,1 1 0,-1 0 0,0-1 0,0 0 0,0 0 0,0 0 0,-1 0 0,1 0 0,-1 0 0,0-1 0,0 1 0,0-1 0,0 1 0,1-6 0,-1-1 0,-1-1 0,-1 1 0,0 0 0,0 0 0,-1-1 0,-1 1 0,1 0 0,-2 0 0,1 0 0,-1 0 0,-1 1 0,0-1 0,0 1 0,-1 0 0,0 0 0,0 0 0,-1 1 0,-1 0 0,-7-9 0,10 14-91,1 0 0,-1 1 0,0-1 0,0 1 0,0 0 0,-1 0 0,1 0 0,0 1 0,-1-1 0,1 1 0,-1 0 0,1 0 0,-1 1 0,-8-1 0,-5 0-6735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1:46:09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24 24575,'-55'-3'0,"38"2"0,-1 0 0,1 0 0,-1 2 0,1 0 0,0 1 0,-18 4 0,33-5 0,-1 1 0,1-1 0,-1 1 0,1 0 0,0-1 0,0 1 0,-1 0 0,1 0 0,0 1 0,1-1 0,-1 0 0,0 1 0,1-1 0,-1 1 0,1-1 0,0 1 0,0 0 0,0-1 0,0 1 0,0 0 0,1 0 0,-1 0 0,1 0 0,0-1 0,0 1 0,0 0 0,0 0 0,0 0 0,1 0 0,1 5 0,-1 1 0,1 0 0,0 0 0,0 0 0,1 0 0,0 0 0,1-1 0,0 0 0,8 13 0,-7-13 0,2-1 0,-1 0 0,1 0 0,0 0 0,0-1 0,1 0 0,0-1 0,0 1 0,1-1 0,-1-1 0,1 0 0,0 0 0,10 3 0,-3-3 0,0-1 0,1-1 0,-1 0 0,1-1 0,-1 0 0,32-4 0,-43 2 0,1-1 0,-1 1 0,1-1 0,-1-1 0,0 1 0,0-1 0,0 0 0,0 0 0,-1 0 0,1-1 0,-1 1 0,1-1 0,-1 0 0,-1-1 0,1 1 0,5-9 0,-3 5 0,0-1 0,-1-1 0,0 1 0,0-1 0,-1 0 0,0 0 0,-1 0 0,2-13 0,-4 19 0,-1 0 0,0 0 0,0 0 0,0-1 0,-1 1 0,1 0 0,-1 0 0,0 0 0,0 0 0,-1 0 0,1 0 0,-1 0 0,0 1 0,0-1 0,0 0 0,0 1 0,-1 0 0,0-1 0,1 1 0,-1 0 0,0 0 0,0 1 0,-1-1 0,-5-3 0,0 0 0,1 1 0,-1 1 0,0 0 0,0 0 0,0 1 0,-1 0 0,1 0 0,-1 1 0,-14-1 0,-63 2-1365,67 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1:46:34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17 24575,'-26'-1'0,"13"1"0,0-1 0,0 2 0,-1-1 0,1 2 0,-25 5 0,35-6 0,0 1 0,0-1 0,1 0 0,-1 1 0,0 0 0,0-1 0,1 1 0,-1 0 0,1 0 0,0 1 0,-1-1 0,1 0 0,0 1 0,1 0 0,-1-1 0,0 1 0,1 0 0,-1 0 0,1 0 0,0 0 0,0 0 0,0 0 0,0 0 0,1 0 0,-1 0 0,1 0 0,0 0 0,0 1 0,0 5 0,1-3 0,0 0 0,0 0 0,0-1 0,1 1 0,-1 0 0,2 0 0,-1-1 0,0 0 0,1 1 0,0-1 0,1 0 0,-1 0 0,1-1 0,0 1 0,0-1 0,0 1 0,5 3 0,9 6 0,1 0 0,0-2 0,22 12 0,-37-22 0,1 1 0,0-1 0,0 0 0,0 0 0,0-1 0,1 1 0,-1-1 0,0 0 0,1-1 0,-1 1 0,1-1 0,-1 0 0,0-1 0,1 1 0,-1-1 0,1 0 0,-1 0 0,0-1 0,0 0 0,0 1 0,0-2 0,0 1 0,0-1 0,0 1 0,-1-1 0,0-1 0,1 1 0,-1-1 0,0 1 0,0-1 0,-1 0 0,1 0 0,-1-1 0,0 1 0,0-1 0,-1 0 0,1 0 0,2-7 0,-2 5 0,1-1 0,-1 0 0,-1 0 0,1 0 0,-2 0 0,1 0 0,-1 0 0,0-1 0,0-14 0,-2 19 0,0 0 0,0 0 0,0 0 0,-1 0 0,1 0 0,-1 1 0,0-1 0,0 1 0,0-1 0,-1 1 0,1 0 0,-1 0 0,0 0 0,0 0 0,0 0 0,0 1 0,0-1 0,0 1 0,-1 0 0,1 0 0,-1 0 0,-5-2 0,-45-21-1365,39 19-5461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1:48:55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5T01:49:34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customXml" Target="../ink/ink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>
            <a:no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Keamanan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informasi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spbe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7CE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F0BDA-1333-C2B6-7FAA-0E431BC33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(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)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6E967-574D-C48D-7B25-E48299CDE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4046955" cy="3678303"/>
          </a:xfrm>
        </p:spPr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: </a:t>
            </a:r>
          </a:p>
          <a:p>
            <a:r>
              <a:rPr lang="en-US" dirty="0"/>
              <a:t>M</a:t>
            </a:r>
            <a:r>
              <a:rPr lang="id-ID" dirty="0" err="1"/>
              <a:t>enjamin</a:t>
            </a:r>
            <a:r>
              <a:rPr lang="id-ID" dirty="0"/>
              <a:t> agar risiko terkait dengan penyelenggaraan dan penggunaan TI diidentifikasi, diukur, dianalisis</a:t>
            </a:r>
            <a:r>
              <a:rPr lang="en-US" dirty="0"/>
              <a:t>, </a:t>
            </a:r>
            <a:r>
              <a:rPr lang="id-ID" dirty="0"/>
              <a:t> </a:t>
            </a:r>
            <a:r>
              <a:rPr lang="id-ID" dirty="0" err="1"/>
              <a:t>diminimalisasi</a:t>
            </a:r>
            <a:r>
              <a:rPr lang="id-ID" dirty="0"/>
              <a:t> serta dikelola sehingga risikonya berada pada tingkat yang dapat diterima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DF1A18-DE9A-410E-82C1-64C1C846D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857" y="1840831"/>
            <a:ext cx="73247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1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AEC46-61E1-7074-1077-C13909281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matrix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CB2FC-58C3-6453-2B4B-CC7713A28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C44CC-9C7E-1D3D-693E-A0AC25F04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260" y="2004033"/>
            <a:ext cx="8373979" cy="469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32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4AA4-C355-3483-0768-FA98E9CD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Langkah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ifnormasi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16DD1-281D-6FEF-764F-9AC6D9D3F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C4E915-5C29-F4A2-8649-44B5E26AB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6" y="1801228"/>
            <a:ext cx="12011025" cy="49720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D9FA69D-881E-E2DE-F530-48434D911E81}"/>
                  </a:ext>
                </a:extLst>
              </p14:cNvPr>
              <p14:cNvContentPartPr/>
              <p14:nvPr/>
            </p14:nvContentPartPr>
            <p14:xfrm>
              <a:off x="359242" y="3424301"/>
              <a:ext cx="108000" cy="113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D9FA69D-881E-E2DE-F530-48434D911E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242" y="3415661"/>
                <a:ext cx="1256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99EA8E7-6D93-7C1C-6713-0EA964397F19}"/>
                  </a:ext>
                </a:extLst>
              </p14:cNvPr>
              <p14:cNvContentPartPr/>
              <p14:nvPr/>
            </p14:nvContentPartPr>
            <p14:xfrm>
              <a:off x="357082" y="3849461"/>
              <a:ext cx="154440" cy="106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99EA8E7-6D93-7C1C-6713-0EA964397F1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8442" y="3840821"/>
                <a:ext cx="1720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6CDDDC2-0258-26CE-E195-9D5E42B63A10}"/>
                  </a:ext>
                </a:extLst>
              </p14:cNvPr>
              <p14:cNvContentPartPr/>
              <p14:nvPr/>
            </p14:nvContentPartPr>
            <p14:xfrm>
              <a:off x="335842" y="4477661"/>
              <a:ext cx="126360" cy="102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6CDDDC2-0258-26CE-E195-9D5E42B63A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202" y="4469021"/>
                <a:ext cx="144000" cy="11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9225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18" y="1170403"/>
            <a:ext cx="11442700" cy="6397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200" dirty="0"/>
              <a:t>Key takeaways for developing risk-based </a:t>
            </a:r>
            <a:r>
              <a:rPr lang="en-US" sz="2200" dirty="0" err="1"/>
              <a:t>cybersecurity</a:t>
            </a:r>
            <a:r>
              <a:rPr lang="en-US" sz="2200" dirty="0"/>
              <a:t> programs</a:t>
            </a:r>
          </a:p>
        </p:txBody>
      </p:sp>
      <p:grpSp>
        <p:nvGrpSpPr>
          <p:cNvPr id="28674" name="Group 6"/>
          <p:cNvGrpSpPr>
            <a:grpSpLocks/>
          </p:cNvGrpSpPr>
          <p:nvPr/>
        </p:nvGrpSpPr>
        <p:grpSpPr bwMode="auto">
          <a:xfrm>
            <a:off x="706967" y="2576513"/>
            <a:ext cx="10845800" cy="3473450"/>
            <a:chOff x="419209" y="1725794"/>
            <a:chExt cx="8134148" cy="3473614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19209" y="2342508"/>
              <a:ext cx="2564574" cy="28356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8682" name="Rectangle 2"/>
            <p:cNvSpPr>
              <a:spLocks noChangeArrowheads="1"/>
            </p:cNvSpPr>
            <p:nvPr/>
          </p:nvSpPr>
          <p:spPr bwMode="auto">
            <a:xfrm>
              <a:off x="505517" y="1725794"/>
              <a:ext cx="2404288" cy="243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sz="2800" b="1" dirty="0">
                  <a:solidFill>
                    <a:srgbClr val="00A800"/>
                  </a:solidFill>
                  <a:latin typeface="Lubalin for IBM Book" charset="0"/>
                </a:rPr>
                <a:t> </a:t>
              </a:r>
            </a:p>
            <a:p>
              <a:pPr eaLnBrk="1" hangingPunct="1"/>
              <a:endParaRPr lang="en-US" sz="1800" b="1" dirty="0"/>
            </a:p>
            <a:p>
              <a:pPr eaLnBrk="1" hangingPunct="1"/>
              <a:r>
                <a:rPr lang="en-US" sz="1600" b="1" dirty="0"/>
                <a:t>Move beyond compliance to risk-based strategy </a:t>
              </a:r>
            </a:p>
            <a:p>
              <a:pPr eaLnBrk="1" hangingPunct="1"/>
              <a:endParaRPr lang="en-US" sz="1800" dirty="0"/>
            </a:p>
            <a:p>
              <a:r>
                <a:rPr lang="en-US" sz="1400" dirty="0"/>
                <a:t>Customize frameworks to enable strategic assessment of the real risks to the organization, highlighting cybersecurity priorities. 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222493" y="2346960"/>
              <a:ext cx="2564574" cy="28356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8684" name="Rectangle 3"/>
            <p:cNvSpPr>
              <a:spLocks noChangeArrowheads="1"/>
            </p:cNvSpPr>
            <p:nvPr/>
          </p:nvSpPr>
          <p:spPr bwMode="auto">
            <a:xfrm>
              <a:off x="3247716" y="1728674"/>
              <a:ext cx="2539578" cy="2862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sz="2800" b="1" dirty="0">
                  <a:solidFill>
                    <a:srgbClr val="00A800"/>
                  </a:solidFill>
                  <a:latin typeface="Lubalin for IBM Book" charset="0"/>
                </a:rPr>
                <a:t> </a:t>
              </a:r>
            </a:p>
            <a:p>
              <a:pPr eaLnBrk="1" hangingPunct="1"/>
              <a:endParaRPr lang="en-US" sz="1800" b="1" dirty="0"/>
            </a:p>
            <a:p>
              <a:pPr eaLnBrk="1" hangingPunct="1"/>
              <a:r>
                <a:rPr lang="en-US" sz="1600" b="1" dirty="0"/>
                <a:t>Increase collaboration with the C-Suite </a:t>
              </a:r>
            </a:p>
            <a:p>
              <a:pPr eaLnBrk="1" hangingPunct="1"/>
              <a:endParaRPr lang="en-US" sz="1800" dirty="0"/>
            </a:p>
            <a:p>
              <a:pPr eaLnBrk="1" hangingPunct="1"/>
              <a:endParaRPr lang="en-US" sz="1400" dirty="0"/>
            </a:p>
            <a:p>
              <a:r>
                <a:rPr lang="en-US" sz="1400" dirty="0"/>
                <a:t>Use frameworks as an effective communications tool to relay cybersecurity strategy in a more consumable way to stakeholders for buy-in. 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988783" y="2363741"/>
              <a:ext cx="2564574" cy="28356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8686" name="Rectangle 4"/>
            <p:cNvSpPr>
              <a:spLocks noChangeArrowheads="1"/>
            </p:cNvSpPr>
            <p:nvPr/>
          </p:nvSpPr>
          <p:spPr bwMode="auto">
            <a:xfrm>
              <a:off x="5992225" y="1762781"/>
              <a:ext cx="2502926" cy="270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sz="2800" b="1" dirty="0">
                  <a:solidFill>
                    <a:srgbClr val="00A800"/>
                  </a:solidFill>
                  <a:latin typeface="Lubalin for IBM Book" charset="0"/>
                </a:rPr>
                <a:t> </a:t>
              </a:r>
            </a:p>
            <a:p>
              <a:pPr eaLnBrk="1" hangingPunct="1"/>
              <a:endParaRPr lang="en-US" sz="1800" b="1" dirty="0"/>
            </a:p>
            <a:p>
              <a:pPr eaLnBrk="1" hangingPunct="1"/>
              <a:r>
                <a:rPr lang="en-US" sz="1600" b="1" dirty="0"/>
                <a:t>Apply framework-driven cybersecurity insights </a:t>
              </a:r>
            </a:p>
            <a:p>
              <a:pPr eaLnBrk="1" hangingPunct="1"/>
              <a:endParaRPr lang="en-US" sz="1800" b="1" dirty="0"/>
            </a:p>
            <a:p>
              <a:r>
                <a:rPr lang="en-US" sz="1400" dirty="0"/>
                <a:t>Engage the right skills, third-party intelligence and industry best practices to implement the guidance derived from frameworks. </a:t>
              </a:r>
            </a:p>
            <a:p>
              <a:pPr eaLnBrk="1" hangingPunct="1"/>
              <a:endParaRPr lang="en-US" sz="1800" dirty="0"/>
            </a:p>
          </p:txBody>
        </p:sp>
      </p:grpSp>
      <p:pic>
        <p:nvPicPr>
          <p:cNvPr id="2867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23" y="2244344"/>
            <a:ext cx="819445" cy="62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906" y="2268156"/>
            <a:ext cx="863979" cy="6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240" y="2355469"/>
            <a:ext cx="792724" cy="57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04" y="2898757"/>
            <a:ext cx="1122283" cy="26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12" y="2909869"/>
            <a:ext cx="1380586" cy="28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905" y="2932729"/>
            <a:ext cx="1166818" cy="25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4"/>
          <p:cNvSpPr txBox="1">
            <a:spLocks/>
          </p:cNvSpPr>
          <p:nvPr/>
        </p:nvSpPr>
        <p:spPr>
          <a:xfrm>
            <a:off x="383118" y="864486"/>
            <a:ext cx="11938000" cy="397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C000"/>
                </a:solidFill>
              </a:rPr>
              <a:t>CISO Study - 2015</a:t>
            </a:r>
          </a:p>
        </p:txBody>
      </p:sp>
    </p:spTree>
    <p:extLst>
      <p:ext uri="{BB962C8B-B14F-4D97-AF65-F5344CB8AC3E}">
        <p14:creationId xmlns:p14="http://schemas.microsoft.com/office/powerpoint/2010/main" val="1559485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3D0DC-BCF3-470F-30C3-0AA90022C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technology landscape</a:t>
            </a:r>
            <a:endParaRPr lang="id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4F9B8-0926-125D-073A-94B292470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108" y="1904963"/>
            <a:ext cx="9287783" cy="4539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4E63E6-31D7-2723-EE49-FA4123EF4C7A}"/>
              </a:ext>
            </a:extLst>
          </p:cNvPr>
          <p:cNvSpPr txBox="1"/>
          <p:nvPr/>
        </p:nvSpPr>
        <p:spPr>
          <a:xfrm rot="5400000">
            <a:off x="216568" y="3994484"/>
            <a:ext cx="1705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Are we safe?</a:t>
            </a:r>
          </a:p>
          <a:p>
            <a:r>
              <a:rPr lang="en-US" dirty="0">
                <a:solidFill>
                  <a:srgbClr val="C00000"/>
                </a:solidFill>
              </a:rPr>
              <a:t>Or safe enough?</a:t>
            </a:r>
            <a:endParaRPr lang="id-ID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18484B3-B678-003D-B78B-6BA9F869C7F3}"/>
                  </a:ext>
                </a:extLst>
              </p14:cNvPr>
              <p14:cNvContentPartPr/>
              <p14:nvPr/>
            </p14:nvContentPartPr>
            <p14:xfrm>
              <a:off x="11846842" y="3408461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18484B3-B678-003D-B78B-6BA9F869C7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37842" y="339982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4409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E88B0-A592-635C-88EC-315BDD28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trend (Gartner 2022)</a:t>
            </a:r>
            <a:endParaRPr lang="id-ID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C4E7E48C-76EA-22B8-F287-7145A2708D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8314916"/>
              </p:ext>
            </p:extLst>
          </p:nvPr>
        </p:nvGraphicFramePr>
        <p:xfrm>
          <a:off x="4494464" y="1850635"/>
          <a:ext cx="7617326" cy="500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A99360C-84E8-8BFE-3966-1B6AC8280845}"/>
              </a:ext>
            </a:extLst>
          </p:cNvPr>
          <p:cNvSpPr txBox="1"/>
          <p:nvPr/>
        </p:nvSpPr>
        <p:spPr>
          <a:xfrm>
            <a:off x="393032" y="2277979"/>
            <a:ext cx="44035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will these techs affect our thinking?</a:t>
            </a:r>
          </a:p>
          <a:p>
            <a:r>
              <a:rPr lang="en-US" sz="2000" dirty="0"/>
              <a:t>Shifting norms: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Human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can be accomplished by techs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Cybersecurity landscape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Autonomy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Infrastructure</a:t>
            </a:r>
          </a:p>
          <a:p>
            <a:endParaRPr lang="id-ID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3ADC11-251D-25A2-921A-58BA0868AD0D}"/>
              </a:ext>
            </a:extLst>
          </p:cNvPr>
          <p:cNvSpPr txBox="1"/>
          <p:nvPr/>
        </p:nvSpPr>
        <p:spPr>
          <a:xfrm>
            <a:off x="248654" y="612834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400" dirty="0"/>
              <a:t>https://www.gartner.com/en/information-technology/insights/top-technology-trends/top-technology-trends-ebook</a:t>
            </a:r>
          </a:p>
        </p:txBody>
      </p:sp>
    </p:spTree>
    <p:extLst>
      <p:ext uri="{BB962C8B-B14F-4D97-AF65-F5344CB8AC3E}">
        <p14:creationId xmlns:p14="http://schemas.microsoft.com/office/powerpoint/2010/main" val="1785550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64EB0-057C-B020-3A59-80BEAC05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spbe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E14CCB-1085-4EB4-A678-B714631B9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035" y="2446922"/>
            <a:ext cx="66770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13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8C08E-DD28-DA10-579E-A54917F54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spbe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5E9C8E-7CE2-ABB7-B9AE-0A5C577CD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87" y="3052512"/>
            <a:ext cx="75152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88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49781-18A0-A870-B461-AE1C60A5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spbe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B943FF-50F0-DC0F-7B1F-752F19D1F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772" y="2593910"/>
            <a:ext cx="4278456" cy="39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78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00016-C88E-661E-A11B-FCE1B203D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1806-186E-BC00-CD64-3A360EB4B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SPBE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Pelayanan public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mengoptimalkan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  <a:p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integral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SPBE</a:t>
            </a:r>
          </a:p>
          <a:p>
            <a:r>
              <a:rPr lang="en-US" dirty="0"/>
              <a:t>Framework SPBE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menyisakan</a:t>
            </a:r>
            <a:r>
              <a:rPr lang="en-US" dirty="0"/>
              <a:t> PR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K/L/D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SDM yang </a:t>
            </a:r>
            <a:r>
              <a:rPr lang="en-US" dirty="0" err="1"/>
              <a:t>mumpuni</a:t>
            </a:r>
            <a:endParaRPr lang="en-US" dirty="0"/>
          </a:p>
          <a:p>
            <a:r>
              <a:rPr lang="en-US" dirty="0"/>
              <a:t>Risk assessment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terpisahkan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framework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, yang </a:t>
            </a:r>
            <a:r>
              <a:rPr lang="en-US" dirty="0" err="1"/>
              <a:t>berdampak</a:t>
            </a:r>
            <a:r>
              <a:rPr lang="en-US" dirty="0"/>
              <a:t> pada </a:t>
            </a:r>
            <a:r>
              <a:rPr lang="en-US" dirty="0" err="1"/>
              <a:t>pergeseran</a:t>
            </a:r>
            <a:r>
              <a:rPr lang="en-US" dirty="0"/>
              <a:t> </a:t>
            </a:r>
            <a:r>
              <a:rPr lang="en-US" dirty="0" err="1"/>
              <a:t>landskap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sepenuhnya</a:t>
            </a:r>
            <a:r>
              <a:rPr lang="en-US" dirty="0"/>
              <a:t> </a:t>
            </a:r>
            <a:r>
              <a:rPr lang="en-US" dirty="0" err="1"/>
              <a:t>terakomodir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framework yang </a:t>
            </a:r>
            <a:r>
              <a:rPr lang="en-US" dirty="0" err="1"/>
              <a:t>ada</a:t>
            </a:r>
            <a:endParaRPr lang="en-US" dirty="0"/>
          </a:p>
          <a:p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6263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FD659-DAA6-FC7A-7728-73CEC084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SPBE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0EF14-C554-DBC5-DB45-E1BE14F48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6127518" cy="3678303"/>
          </a:xfrm>
        </p:spPr>
        <p:txBody>
          <a:bodyPr anchor="t"/>
          <a:lstStyle/>
          <a:p>
            <a:r>
              <a:rPr lang="en-US" dirty="0"/>
              <a:t>SPBE :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Elektronik</a:t>
            </a:r>
            <a:endParaRPr lang="en-US" dirty="0"/>
          </a:p>
          <a:p>
            <a:r>
              <a:rPr lang="en-US" dirty="0"/>
              <a:t>P</a:t>
            </a:r>
            <a:r>
              <a:rPr lang="id-ID" dirty="0" err="1"/>
              <a:t>enyelenggaraan</a:t>
            </a:r>
            <a:r>
              <a:rPr lang="id-ID" dirty="0"/>
              <a:t> pemerintahan yang memanfaatkan teknologi informasi dan komunikasi untuk memberikan layanan kepada pengguna SPBE.</a:t>
            </a:r>
            <a:endParaRPr lang="en-US" dirty="0"/>
          </a:p>
          <a:p>
            <a:r>
              <a:rPr lang="en-US" dirty="0"/>
              <a:t>Dasar Hukum: </a:t>
            </a:r>
            <a:r>
              <a:rPr lang="en-US" dirty="0" err="1"/>
              <a:t>Perpres</a:t>
            </a:r>
            <a:r>
              <a:rPr lang="en-US" dirty="0"/>
              <a:t> no 95 </a:t>
            </a:r>
            <a:r>
              <a:rPr lang="en-US" dirty="0" err="1"/>
              <a:t>tahun</a:t>
            </a:r>
            <a:r>
              <a:rPr lang="en-US" dirty="0"/>
              <a:t> 2018</a:t>
            </a:r>
          </a:p>
          <a:p>
            <a:r>
              <a:rPr lang="en-US" dirty="0" err="1"/>
              <a:t>Tujuan</a:t>
            </a:r>
            <a:r>
              <a:rPr lang="en-US" dirty="0"/>
              <a:t> </a:t>
            </a:r>
          </a:p>
          <a:p>
            <a:pPr lvl="1"/>
            <a:r>
              <a:rPr lang="id-ID" dirty="0"/>
              <a:t>Mewujudkan tata kelola pemerintahan dan pelayanan publik yang bersih, efektif, efisien, </a:t>
            </a:r>
            <a:r>
              <a:rPr lang="id-ID" dirty="0" err="1"/>
              <a:t>akuntabel</a:t>
            </a:r>
            <a:r>
              <a:rPr lang="id-ID" dirty="0"/>
              <a:t> dan terpercaya</a:t>
            </a:r>
            <a:endParaRPr lang="en-US" dirty="0"/>
          </a:p>
          <a:p>
            <a:pPr lvl="1"/>
            <a:r>
              <a:rPr lang="id-ID" dirty="0"/>
              <a:t>Meningkatkan efisiensi dan keterpaduan penyelenggaraan Pemerintahan Berbasis Elektronik</a:t>
            </a:r>
            <a:endParaRPr lang="en-US" dirty="0"/>
          </a:p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C7014-B705-604A-B377-96476CCF6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303" y="2021875"/>
            <a:ext cx="4677504" cy="467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27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someone@example.com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4" descr="Digital Number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91ED1D-0FAF-F969-932B-A52FFBD9ABC7}"/>
                  </a:ext>
                </a:extLst>
              </p14:cNvPr>
              <p14:cNvContentPartPr/>
              <p14:nvPr/>
            </p14:nvContentPartPr>
            <p14:xfrm>
              <a:off x="11854762" y="4170581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91ED1D-0FAF-F969-932B-A52FFBD9AB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45762" y="416194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D3FC-4227-F105-D878-E29A41206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DDCE3-6433-5755-B1A4-7DB435ED4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E196D9-0BA8-04BC-437D-BAD4C10CC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652" y="2081309"/>
            <a:ext cx="69246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15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51641-BD43-B5C2-F680-1CC67A9D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Ruang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5CC66-CDE8-6492-7289-22FE89E0D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B72F38-2AB4-C467-0708-65C71DF7E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834" y="1912777"/>
            <a:ext cx="9294638" cy="49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5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F8DAD-C5FF-3FC2-3233-EE7260CAE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?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411E5-BD24-41B5-884E-2F2C47A75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dirty="0"/>
              <a:t>Dasar Hukum</a:t>
            </a:r>
          </a:p>
          <a:p>
            <a:r>
              <a:rPr lang="id-ID" dirty="0"/>
              <a:t>Undang-undang Nomor 11 Tahun 2008 tentang Informasi dan Transaksi Elektronik; </a:t>
            </a:r>
            <a:endParaRPr lang="en-US" dirty="0"/>
          </a:p>
          <a:p>
            <a:r>
              <a:rPr lang="id-ID" dirty="0"/>
              <a:t>Peraturan Presiden Nomor 53 Tahun 2017 tentang Badan Siber dan Sandi Negara; </a:t>
            </a:r>
            <a:endParaRPr lang="en-US" dirty="0"/>
          </a:p>
          <a:p>
            <a:r>
              <a:rPr lang="id-ID" dirty="0"/>
              <a:t>Peraturan Presiden Nomor 95 Tahun 2018 tentang Sistem Pemerintahan Berbasis Elektronik; </a:t>
            </a:r>
            <a:endParaRPr lang="en-US" dirty="0"/>
          </a:p>
          <a:p>
            <a:r>
              <a:rPr lang="id-ID" dirty="0"/>
              <a:t>Peraturan BSSN Nomor 2 Tahun 2018 tentang Organisasi Dan Tata Kerja Badan Siber Dan Sandi Negara.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58D61-1FE6-E503-0E6C-99595617E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27" y="4440106"/>
            <a:ext cx="5734341" cy="227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2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65742-F49D-D78B-1FF5-82EAA95D0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spbe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18D54-5323-8622-F925-2F29BE793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C19F3-88FE-F98B-D1F9-03DD23EE9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76" y="1948005"/>
            <a:ext cx="10524931" cy="49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2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75A3F-ED06-C584-35A4-DA66D4C17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kemanan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spbe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E7E74-5308-5D1A-4E1C-1600C1F20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3185442" cy="3678303"/>
          </a:xfrm>
        </p:spPr>
        <p:txBody>
          <a:bodyPr anchor="t"/>
          <a:lstStyle/>
          <a:p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abstrak</a:t>
            </a:r>
            <a:r>
              <a:rPr lang="en-US" dirty="0"/>
              <a:t> </a:t>
            </a:r>
          </a:p>
          <a:p>
            <a:r>
              <a:rPr lang="en-US" dirty="0"/>
              <a:t>Belum </a:t>
            </a:r>
            <a:r>
              <a:rPr lang="en-US" dirty="0" err="1"/>
              <a:t>membumi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diadopsi</a:t>
            </a:r>
            <a:r>
              <a:rPr lang="en-US" dirty="0"/>
              <a:t> oleh Daerah </a:t>
            </a:r>
            <a:r>
              <a:rPr lang="en-US" dirty="0" err="1"/>
              <a:t>khususnya</a:t>
            </a:r>
            <a:endParaRPr lang="en-US" dirty="0"/>
          </a:p>
          <a:p>
            <a:pPr lvl="1"/>
            <a:r>
              <a:rPr lang="en-US" dirty="0"/>
              <a:t>SDM </a:t>
            </a:r>
            <a:r>
              <a:rPr lang="en-US" dirty="0" err="1"/>
              <a:t>terbatas</a:t>
            </a:r>
            <a:endParaRPr lang="en-US" dirty="0"/>
          </a:p>
          <a:p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konktrit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NIST Cybersecurity Framework</a:t>
            </a: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490CB-1FC5-5886-3B2A-3043BC6D2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634" y="2180496"/>
            <a:ext cx="79152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6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3686B-0802-4528-CB28-5E9DF57A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COBIT2019 frame work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DF61C-D14A-EB2B-C8AE-F162BB091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940767" cy="3678303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APO: Align, Plan, &amp; Organize</a:t>
            </a:r>
          </a:p>
          <a:p>
            <a:r>
              <a:rPr lang="en-US" dirty="0"/>
              <a:t>BAI: Build, Acquire, &amp; Implement</a:t>
            </a:r>
          </a:p>
          <a:p>
            <a:r>
              <a:rPr lang="en-US" dirty="0"/>
              <a:t>DSS: Deliver, Service,&amp; Support</a:t>
            </a:r>
          </a:p>
          <a:p>
            <a:r>
              <a:rPr lang="en-US" dirty="0"/>
              <a:t>MEA: Monitor, Evaluate &amp; Assess</a:t>
            </a:r>
            <a:endParaRPr lang="id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8114A4-AEA1-BBDD-AA89-29A6E7D20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959" y="1870343"/>
            <a:ext cx="9206204" cy="477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8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1A3B1-ADD2-1307-2348-168EBDC02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27001 annex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45BBA-4734-284A-D3CF-618A965E4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399423-F5BB-7763-FDF4-741AE85D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588" y="2010091"/>
            <a:ext cx="7544673" cy="47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2184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390039_win32_fixed.potx" id="{A1D6ED5A-9B8A-4433-BA99-139C56DB1BDE}" vid="{3B3EDB20-B381-4B6C-99AC-7C5CDA2B40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6983F18C7034EACA67528EBD088D2" ma:contentTypeVersion="2" ma:contentTypeDescription="Create a new document." ma:contentTypeScope="" ma:versionID="1dd529fb6dcf89f145c141520a013adb">
  <xsd:schema xmlns:xsd="http://www.w3.org/2001/XMLSchema" xmlns:xs="http://www.w3.org/2001/XMLSchema" xmlns:p="http://schemas.microsoft.com/office/2006/metadata/properties" xmlns:ns3="701392b7-83a8-43bc-ae07-aa5376362bf5" targetNamespace="http://schemas.microsoft.com/office/2006/metadata/properties" ma:root="true" ma:fieldsID="060de0886a5a7f683e41a6138609f795" ns3:_="">
    <xsd:import namespace="701392b7-83a8-43bc-ae07-aa5376362b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1392b7-83a8-43bc-ae07-aa5376362b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9DA287-306F-490C-888F-CC5890F7D0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1392b7-83a8-43bc-ae07-aa5376362b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ED91E7-D002-4617-88D0-599AF862E6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D4B005-125B-4A0C-A271-A7ED57C81028}">
  <ds:schemaRefs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701392b7-83a8-43bc-ae07-aa5376362bf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 design</Template>
  <TotalTime>675</TotalTime>
  <Words>493</Words>
  <Application>Microsoft Office PowerPoint</Application>
  <PresentationFormat>Widescreen</PresentationFormat>
  <Paragraphs>89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Lubalin for IBM Book</vt:lpstr>
      <vt:lpstr>Arial</vt:lpstr>
      <vt:lpstr>Calibri</vt:lpstr>
      <vt:lpstr>Gill Sans MT</vt:lpstr>
      <vt:lpstr>Wingdings 2</vt:lpstr>
      <vt:lpstr>Dividend</vt:lpstr>
      <vt:lpstr>Keamanan informasi spbe</vt:lpstr>
      <vt:lpstr>SPBE</vt:lpstr>
      <vt:lpstr>manfaat</vt:lpstr>
      <vt:lpstr>Ruang lingkup layanan </vt:lpstr>
      <vt:lpstr>Bagaimana dengan keamanan informasi?</vt:lpstr>
      <vt:lpstr>Arsitektur keamanan informasi spbe</vt:lpstr>
      <vt:lpstr>Kerangka kerja kemanan informasi spbe</vt:lpstr>
      <vt:lpstr>COBIT2019 frame work</vt:lpstr>
      <vt:lpstr>Iso 27001 annex</vt:lpstr>
      <vt:lpstr>Manajemen risiko (keamanan informasi)</vt:lpstr>
      <vt:lpstr>Risk assessment matrix</vt:lpstr>
      <vt:lpstr>Langkah penyelenggaraan keamanan ifnormasi</vt:lpstr>
      <vt:lpstr>Key takeaways for developing risk-based cybersecurity programs</vt:lpstr>
      <vt:lpstr>Security technology landscape</vt:lpstr>
      <vt:lpstr>Tech trend (Gartner 2022)</vt:lpstr>
      <vt:lpstr>Audit aplikasi spbe</vt:lpstr>
      <vt:lpstr>Audit Infrastruktur spbe</vt:lpstr>
      <vt:lpstr>Audit keamanan spbe</vt:lpstr>
      <vt:lpstr>Summary 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Keamanan informasi spbe</dc:title>
  <dc:creator>Office 365 06 Budi Luhur</dc:creator>
  <cp:lastModifiedBy>Office 365 06 Budi Luhur</cp:lastModifiedBy>
  <cp:revision>2</cp:revision>
  <dcterms:created xsi:type="dcterms:W3CDTF">2022-07-15T00:52:55Z</dcterms:created>
  <dcterms:modified xsi:type="dcterms:W3CDTF">2022-07-15T12:08:46Z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0x010100EF46983F18C7034EACA67528EBD088D2</vt:lpwstr>
  </property>
</Properties>
</file>