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24" r:id="rId2"/>
    <p:sldId id="430" r:id="rId3"/>
    <p:sldId id="431" r:id="rId4"/>
    <p:sldId id="432" r:id="rId5"/>
    <p:sldId id="433" r:id="rId6"/>
    <p:sldId id="427" r:id="rId7"/>
    <p:sldId id="425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CC0000"/>
    <a:srgbClr val="990000"/>
    <a:srgbClr val="FFFF99"/>
    <a:srgbClr val="EE7012"/>
    <a:srgbClr val="ED5949"/>
    <a:srgbClr val="284C43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90" autoAdjust="0"/>
    <p:restoredTop sz="94651"/>
  </p:normalViewPr>
  <p:slideViewPr>
    <p:cSldViewPr>
      <p:cViewPr varScale="1">
        <p:scale>
          <a:sx n="101" d="100"/>
          <a:sy n="101" d="100"/>
        </p:scale>
        <p:origin x="18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12/1/21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12/1/21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12/1/21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12/1/21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12/1/21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12/1/21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12/1/21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12/1/21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12/1/21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12/1/21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12/1/21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A0AAD-D4A2-41F8-9E25-CBA9FDA391A7}" type="datetimeFigureOut">
              <a:rPr lang="en-US" smtClean="0"/>
              <a:pPr/>
              <a:t>12/1/21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762000" y="1524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Studio DKV 1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685800" y="2259012"/>
            <a:ext cx="7696200" cy="35814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en-US" sz="10400" b="1" dirty="0">
                <a:solidFill>
                  <a:srgbClr val="FF9900"/>
                </a:solidFill>
              </a:rPr>
              <a:t>101 Idea</a:t>
            </a:r>
            <a:endParaRPr kumimoji="0" lang="en-US" sz="10400" b="1" i="0" u="none" strike="noStrike" kern="1200" cap="none" spc="0" normalizeH="0" baseline="0" noProof="0" dirty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00100" y="3314699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srgbClr val="FF9900"/>
                </a:solidFill>
                <a:latin typeface="+mj-lt"/>
                <a:ea typeface="+mj-ea"/>
                <a:cs typeface="+mj-cs"/>
              </a:rPr>
              <a:t>Asistensi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3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2819400"/>
            <a:ext cx="7391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i="0" u="none" strike="noStrike" kern="1200" cap="none" normalizeH="0" baseline="0" noProof="0" dirty="0" err="1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Contoh</a:t>
            </a:r>
            <a:r>
              <a:rPr kumimoji="0" lang="en-US" sz="4800" b="1" i="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800" b="1" i="0" u="none" strike="noStrike" kern="1200" cap="none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Tugas</a:t>
            </a:r>
            <a:endParaRPr kumimoji="0" lang="en-US" sz="4800" b="0" i="0" u="none" strike="noStrike" kern="1200" cap="none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3711575"/>
            <a:ext cx="7391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studi</a:t>
            </a:r>
            <a:r>
              <a:rPr kumimoji="0" lang="en-US" sz="2800" i="0" u="none" strike="noStrike" kern="1200" cap="none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i="0" u="none" strike="noStrike" kern="1200" cap="none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kasus</a:t>
            </a:r>
            <a:r>
              <a:rPr kumimoji="0" lang="en-US" sz="2800" i="0" u="none" strike="noStrike" kern="1200" cap="none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: </a:t>
            </a:r>
            <a:r>
              <a:rPr kumimoji="0" lang="en-US" sz="2800" b="1" i="0" u="none" strike="noStrike" kern="1200" cap="none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Durian</a:t>
            </a:r>
            <a:endParaRPr kumimoji="0" lang="en-US" sz="2800" b="1" i="0" u="none" strike="noStrike" kern="1200" cap="none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UNIKOM\Semester Ganjil 2015-2016\SDKV 1\Materi Kuliah\contoh tugas SDKV-1\100_58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UNIKOM\Semester Ganjil 2015-2016\SDKV 1\Materi Kuliah\contoh tugas SDKV-1\100_58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UNIKOM\Semester Ganjil 2015-2016\SDKV 1\Materi Kuliah\contoh tugas SDKV-1\100_58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533400"/>
            <a:ext cx="8229600" cy="1143000"/>
          </a:xfrm>
        </p:spPr>
        <p:txBody>
          <a:bodyPr/>
          <a:lstStyle/>
          <a:p>
            <a:pPr algn="l"/>
            <a:r>
              <a:rPr lang="en-US" b="1" dirty="0" err="1">
                <a:solidFill>
                  <a:srgbClr val="FF9900"/>
                </a:solidFill>
              </a:rPr>
              <a:t>Tugas</a:t>
            </a:r>
            <a:endParaRPr lang="en-US" b="1" dirty="0">
              <a:solidFill>
                <a:srgbClr val="FF99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85800" y="1828800"/>
            <a:ext cx="769620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>
                <a:latin typeface="+mj-lt"/>
              </a:rPr>
              <a:t>Sebagai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bukti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progres</a:t>
            </a:r>
            <a:r>
              <a:rPr lang="en-US" sz="2000" dirty="0">
                <a:latin typeface="+mj-lt"/>
              </a:rPr>
              <a:t>, dan </a:t>
            </a:r>
            <a:r>
              <a:rPr lang="en-US" sz="2000" dirty="0" err="1">
                <a:latin typeface="+mj-lt"/>
              </a:rPr>
              <a:t>syarat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kehadiran</a:t>
            </a:r>
            <a:r>
              <a:rPr lang="en-US" sz="2000" dirty="0">
                <a:latin typeface="+mj-lt"/>
              </a:rPr>
              <a:t> di </a:t>
            </a:r>
            <a:r>
              <a:rPr lang="en-US" sz="2000" dirty="0" err="1">
                <a:latin typeface="+mj-lt"/>
              </a:rPr>
              <a:t>kuliah</a:t>
            </a:r>
            <a:r>
              <a:rPr lang="en-US" sz="2000" dirty="0">
                <a:latin typeface="+mj-lt"/>
              </a:rPr>
              <a:t> online </a:t>
            </a:r>
            <a:r>
              <a:rPr lang="en-US" sz="2000" dirty="0" err="1">
                <a:latin typeface="+mj-lt"/>
              </a:rPr>
              <a:t>ini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buat</a:t>
            </a:r>
            <a:r>
              <a:rPr lang="en-US" sz="2000" dirty="0">
                <a:latin typeface="+mj-lt"/>
              </a:rPr>
              <a:t> dan </a:t>
            </a:r>
            <a:r>
              <a:rPr lang="en-US" sz="2000" dirty="0" err="1">
                <a:latin typeface="+mj-lt"/>
              </a:rPr>
              <a:t>asistensikan</a:t>
            </a:r>
            <a:r>
              <a:rPr lang="en-US" sz="2000" dirty="0">
                <a:latin typeface="+mj-lt"/>
              </a:rPr>
              <a:t> minimal 20 </a:t>
            </a:r>
            <a:r>
              <a:rPr lang="en-US" sz="2000" dirty="0" err="1">
                <a:latin typeface="+mj-lt"/>
              </a:rPr>
              <a:t>alternatif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sketsa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dari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objek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buah</a:t>
            </a:r>
            <a:r>
              <a:rPr lang="en-US" sz="2000" dirty="0">
                <a:latin typeface="+mj-lt"/>
              </a:rPr>
              <a:t>/</a:t>
            </a:r>
            <a:r>
              <a:rPr lang="en-US" sz="2000" dirty="0" err="1">
                <a:latin typeface="+mj-lt"/>
              </a:rPr>
              <a:t>hewan</a:t>
            </a:r>
            <a:r>
              <a:rPr lang="en-US" sz="2000" dirty="0">
                <a:latin typeface="+mj-lt"/>
              </a:rPr>
              <a:t>. </a:t>
            </a:r>
          </a:p>
          <a:p>
            <a:pPr marL="0" indent="0">
              <a:buNone/>
            </a:pPr>
            <a:endParaRPr lang="en-US" sz="2000" dirty="0">
              <a:latin typeface="+mj-lt"/>
            </a:endParaRPr>
          </a:p>
          <a:p>
            <a:pPr marL="0" indent="0">
              <a:buNone/>
            </a:pPr>
            <a:r>
              <a:rPr lang="en-US" sz="2000" dirty="0" err="1">
                <a:latin typeface="+mj-lt"/>
              </a:rPr>
              <a:t>Antara</a:t>
            </a:r>
            <a:r>
              <a:rPr lang="en-US" sz="2000" dirty="0">
                <a:latin typeface="+mj-lt"/>
              </a:rPr>
              <a:t> 1 </a:t>
            </a:r>
            <a:r>
              <a:rPr lang="en-US" sz="2000" dirty="0" err="1">
                <a:latin typeface="+mj-lt"/>
              </a:rPr>
              <a:t>alternatif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sketsa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dengan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lainnya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harus</a:t>
            </a:r>
            <a:r>
              <a:rPr lang="en-US" sz="2000" dirty="0">
                <a:latin typeface="+mj-lt"/>
              </a:rPr>
              <a:t> benar2 </a:t>
            </a:r>
            <a:r>
              <a:rPr lang="en-US" sz="2000" dirty="0" err="1">
                <a:latin typeface="+mj-lt"/>
              </a:rPr>
              <a:t>berbeda</a:t>
            </a:r>
            <a:r>
              <a:rPr lang="en-US" sz="2000" dirty="0">
                <a:latin typeface="+mj-lt"/>
              </a:rPr>
              <a:t>. Anda </a:t>
            </a:r>
            <a:r>
              <a:rPr lang="en-US" sz="2000" dirty="0" err="1">
                <a:latin typeface="+mj-lt"/>
              </a:rPr>
              <a:t>bisa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memvisualisasikan</a:t>
            </a:r>
            <a:r>
              <a:rPr lang="en-US" sz="2000" dirty="0">
                <a:latin typeface="+mj-lt"/>
              </a:rPr>
              <a:t> </a:t>
            </a:r>
            <a:r>
              <a:rPr lang="en-US" sz="2000" b="1" dirty="0">
                <a:latin typeface="+mj-lt"/>
              </a:rPr>
              <a:t>full body </a:t>
            </a:r>
            <a:r>
              <a:rPr lang="en-US" sz="2000" dirty="0" err="1">
                <a:latin typeface="+mj-lt"/>
              </a:rPr>
              <a:t>atau</a:t>
            </a:r>
            <a:r>
              <a:rPr lang="en-US" sz="2000" dirty="0">
                <a:latin typeface="+mj-lt"/>
              </a:rPr>
              <a:t> </a:t>
            </a:r>
            <a:r>
              <a:rPr lang="en-US" sz="2000" b="1" dirty="0" err="1">
                <a:latin typeface="+mj-lt"/>
              </a:rPr>
              <a:t>sebagian</a:t>
            </a:r>
            <a:r>
              <a:rPr lang="en-US" sz="2000" dirty="0">
                <a:latin typeface="+mj-lt"/>
              </a:rPr>
              <a:t> </a:t>
            </a:r>
            <a:r>
              <a:rPr lang="en-US" sz="2000" b="1" dirty="0">
                <a:latin typeface="+mj-lt"/>
              </a:rPr>
              <a:t>body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/>
              <a:t>buah</a:t>
            </a:r>
            <a:r>
              <a:rPr lang="en-US" sz="2000" dirty="0"/>
              <a:t>/</a:t>
            </a:r>
            <a:r>
              <a:rPr lang="en-US" sz="2000" dirty="0" err="1"/>
              <a:t>hewan</a:t>
            </a:r>
            <a:r>
              <a:rPr lang="en-US" sz="2000" dirty="0">
                <a:latin typeface="+mj-lt"/>
              </a:rPr>
              <a:t>. </a:t>
            </a:r>
            <a:r>
              <a:rPr lang="en-US" sz="2000" dirty="0" err="1">
                <a:latin typeface="+mj-lt"/>
              </a:rPr>
              <a:t>Eksplorasilah</a:t>
            </a:r>
            <a:r>
              <a:rPr lang="en-US" sz="2000" dirty="0">
                <a:latin typeface="+mj-lt"/>
              </a:rPr>
              <a:t> angle, </a:t>
            </a:r>
            <a:r>
              <a:rPr lang="en-US" sz="2000" dirty="0" err="1">
                <a:latin typeface="+mj-lt"/>
              </a:rPr>
              <a:t>dll</a:t>
            </a:r>
            <a:r>
              <a:rPr lang="en-US" sz="2000" dirty="0">
                <a:latin typeface="+mj-lt"/>
              </a:rPr>
              <a:t> dan </a:t>
            </a:r>
            <a:r>
              <a:rPr lang="en-US" sz="2000" dirty="0" err="1">
                <a:latin typeface="+mj-lt"/>
              </a:rPr>
              <a:t>asosiasikan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dengan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objek</a:t>
            </a:r>
            <a:r>
              <a:rPr lang="en-US" sz="2000" dirty="0">
                <a:latin typeface="+mj-lt"/>
              </a:rPr>
              <a:t> lain yang </a:t>
            </a:r>
            <a:r>
              <a:rPr lang="en-US" sz="2000" dirty="0" err="1">
                <a:latin typeface="+mj-lt"/>
              </a:rPr>
              <a:t>memiliki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kesamaan</a:t>
            </a:r>
            <a:r>
              <a:rPr lang="en-US" sz="2000" dirty="0">
                <a:latin typeface="+mj-lt"/>
              </a:rPr>
              <a:t>/</a:t>
            </a:r>
            <a:r>
              <a:rPr lang="en-US" sz="2000" dirty="0" err="1">
                <a:latin typeface="+mj-lt"/>
              </a:rPr>
              <a:t>kemiripan</a:t>
            </a:r>
            <a:r>
              <a:rPr lang="en-US" sz="2000" dirty="0">
                <a:latin typeface="+mj-lt"/>
              </a:rPr>
              <a:t> visual.</a:t>
            </a:r>
          </a:p>
          <a:p>
            <a:pPr marL="0" indent="0">
              <a:buNone/>
            </a:pPr>
            <a:endParaRPr lang="en-US" sz="2000" dirty="0"/>
          </a:p>
          <a:p>
            <a:endParaRPr lang="en-US" sz="2000" dirty="0">
              <a:latin typeface="+mj-lt"/>
            </a:endParaRPr>
          </a:p>
        </p:txBody>
      </p:sp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3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2819400"/>
            <a:ext cx="7391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i="0" u="none" strike="noStrike" kern="1200" cap="none" normalizeH="0" baseline="0" noProof="0" dirty="0" err="1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Terima</a:t>
            </a:r>
            <a:r>
              <a:rPr kumimoji="0" lang="en-US" sz="4800" b="1" i="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800" b="1" i="0" u="none" strike="noStrike" kern="1200" cap="none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Kasih</a:t>
            </a:r>
            <a:endParaRPr kumimoji="0" lang="en-US" sz="4800" b="0" i="0" u="none" strike="noStrike" kern="1200" cap="none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3109</TotalTime>
  <Words>78</Words>
  <Application>Microsoft Macintosh PowerPoint</Application>
  <PresentationFormat>On-screen Show (4:3)</PresentationFormat>
  <Paragraphs>10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Tugas</vt:lpstr>
      <vt:lpstr>PowerPoint Presentation</vt:lpstr>
    </vt:vector>
  </TitlesOfParts>
  <Company>Universitas Komputer Indonesia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m. syahril iskandar</dc:creator>
  <cp:lastModifiedBy>Redintan Justin</cp:lastModifiedBy>
  <cp:revision>363</cp:revision>
  <dcterms:created xsi:type="dcterms:W3CDTF">2010-02-03T03:34:03Z</dcterms:created>
  <dcterms:modified xsi:type="dcterms:W3CDTF">2021-12-01T06:56:23Z</dcterms:modified>
</cp:coreProperties>
</file>