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485" autoAdjust="0"/>
  </p:normalViewPr>
  <p:slideViewPr>
    <p:cSldViewPr>
      <p:cViewPr varScale="1">
        <p:scale>
          <a:sx n="49" d="100"/>
          <a:sy n="49" d="100"/>
        </p:scale>
        <p:origin x="17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57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19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3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14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899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071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25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11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481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Pidato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Soekarno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Pancasila,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perumusan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Indonesia.</a:t>
            </a:r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60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d-ID" b="0" i="0" dirty="0">
                <a:solidFill>
                  <a:srgbClr val="000000"/>
                </a:solidFill>
                <a:effectLst/>
                <a:latin typeface="Helvetica-FF"/>
              </a:rPr>
              <a:t>Ir Soekarno </a:t>
            </a:r>
            <a:endParaRPr lang="en-US" b="0" i="0" dirty="0">
              <a:solidFill>
                <a:srgbClr val="000000"/>
              </a:solidFill>
              <a:effectLst/>
              <a:latin typeface="Helvetica-FF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d-ID" b="0" i="0" dirty="0">
                <a:solidFill>
                  <a:srgbClr val="000000"/>
                </a:solidFill>
                <a:effectLst/>
                <a:latin typeface="Helvetica-FF"/>
              </a:rPr>
              <a:t>Drs Mohammad Hatta. Kemudian, anggotanya adalah</a:t>
            </a:r>
            <a:endParaRPr lang="en-US" b="0" i="0" dirty="0">
              <a:solidFill>
                <a:srgbClr val="000000"/>
              </a:solidFill>
              <a:effectLst/>
              <a:latin typeface="Helvetica-FF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d-ID" b="0" i="0" dirty="0">
                <a:solidFill>
                  <a:srgbClr val="000000"/>
                </a:solidFill>
                <a:effectLst/>
                <a:latin typeface="Helvetica-FF"/>
              </a:rPr>
              <a:t>K.H.A Wahid Hasyim</a:t>
            </a:r>
            <a:endParaRPr lang="en-US" b="0" i="0" dirty="0">
              <a:solidFill>
                <a:srgbClr val="000000"/>
              </a:solidFill>
              <a:effectLst/>
              <a:latin typeface="Helvetica-FF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d-ID" b="0" i="0" dirty="0">
                <a:solidFill>
                  <a:srgbClr val="000000"/>
                </a:solidFill>
                <a:effectLst/>
                <a:latin typeface="Helvetica-FF"/>
              </a:rPr>
              <a:t>Abdulkahar Muzakir</a:t>
            </a:r>
            <a:endParaRPr lang="en-US" b="0" i="0" dirty="0">
              <a:solidFill>
                <a:srgbClr val="000000"/>
              </a:solidFill>
              <a:effectLst/>
              <a:latin typeface="Helvetica-FF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d-ID" b="0" i="0" dirty="0">
                <a:solidFill>
                  <a:srgbClr val="000000"/>
                </a:solidFill>
                <a:effectLst/>
                <a:latin typeface="Helvetica-FF"/>
              </a:rPr>
              <a:t>Drs Moh Yamin</a:t>
            </a:r>
            <a:endParaRPr lang="en-US" b="0" i="0" dirty="0">
              <a:solidFill>
                <a:srgbClr val="000000"/>
              </a:solidFill>
              <a:effectLst/>
              <a:latin typeface="Helvetica-FF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d-ID" b="0" i="0" dirty="0">
                <a:solidFill>
                  <a:srgbClr val="000000"/>
                </a:solidFill>
                <a:effectLst/>
                <a:latin typeface="Helvetica-FF"/>
              </a:rPr>
              <a:t>H Agus Salim</a:t>
            </a:r>
            <a:endParaRPr lang="en-US" b="0" i="0" dirty="0">
              <a:solidFill>
                <a:srgbClr val="000000"/>
              </a:solidFill>
              <a:effectLst/>
              <a:latin typeface="Helvetica-FF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d-ID" b="0" i="0" dirty="0">
                <a:solidFill>
                  <a:srgbClr val="000000"/>
                </a:solidFill>
                <a:effectLst/>
                <a:latin typeface="Helvetica-FF"/>
              </a:rPr>
              <a:t>Ahmad Subarjo</a:t>
            </a:r>
            <a:endParaRPr lang="en-US" b="0" i="0" dirty="0">
              <a:solidFill>
                <a:srgbClr val="000000"/>
              </a:solidFill>
              <a:effectLst/>
              <a:latin typeface="Helvetica-FF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d-ID" b="0" i="0" dirty="0">
                <a:solidFill>
                  <a:srgbClr val="000000"/>
                </a:solidFill>
                <a:effectLst/>
                <a:latin typeface="Helvetica-FF"/>
              </a:rPr>
              <a:t>Abikusno Cokrosuyoso</a:t>
            </a:r>
            <a:endParaRPr lang="en-US" b="0" i="0" dirty="0">
              <a:solidFill>
                <a:srgbClr val="000000"/>
              </a:solidFill>
              <a:effectLst/>
              <a:latin typeface="Helvetica-FF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d-ID" b="0" i="0" dirty="0">
                <a:solidFill>
                  <a:srgbClr val="000000"/>
                </a:solidFill>
                <a:effectLst/>
                <a:latin typeface="Helvetica-FF"/>
              </a:rPr>
              <a:t>A.A Maramis</a:t>
            </a:r>
            <a:br>
              <a:rPr lang="id-ID" dirty="0"/>
            </a:br>
            <a:br>
              <a:rPr lang="id-ID" dirty="0"/>
            </a:b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Piagam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Jakarta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perumusan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diubah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mengakomodasi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keberagaman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agama.</a:t>
            </a:r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36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PANCASILA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Piagam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Jakarta (22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Juni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1945)</a:t>
            </a: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BPUPKI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Panitia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Sembilan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bertugas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merumuskan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lanjut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menghasilkan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Piagam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Jakarta,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lima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Ketuhanan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syariat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pemeluk-pemeluknya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Kerakyatan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dipimpin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hikmat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kebijaksanaan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permusyawaratan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perwakilan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 Indonesia.</a:t>
            </a:r>
          </a:p>
        </p:txBody>
      </p:sp>
    </p:spTree>
    <p:extLst>
      <p:ext uri="{BB962C8B-B14F-4D97-AF65-F5344CB8AC3E}">
        <p14:creationId xmlns:p14="http://schemas.microsoft.com/office/powerpoint/2010/main" val="90225882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(17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1945)</a:t>
            </a: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17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1945, Ir. Soekarno dan Drs. Mohammad Hatta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memproklamasikan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puncak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panjang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penjajahan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(PPKI)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meresmikan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merumuskan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Dasar 1945.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1945.</a:t>
            </a:r>
          </a:p>
        </p:txBody>
      </p:sp>
    </p:spTree>
    <p:extLst>
      <p:ext uri="{BB962C8B-B14F-4D97-AF65-F5344CB8AC3E}">
        <p14:creationId xmlns:p14="http://schemas.microsoft.com/office/powerpoint/2010/main" val="349003091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PPKI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(18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1945)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18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1945, PPKI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meresmikan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lima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Ketuhanan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Maha Esa.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Kerakyatan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dipimpin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hikmat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kebijaksanaan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permusyawaratan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perwakilan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 Indonesia.</a:t>
            </a:r>
          </a:p>
        </p:txBody>
      </p:sp>
    </p:spTree>
    <p:extLst>
      <p:ext uri="{BB962C8B-B14F-4D97-AF65-F5344CB8AC3E}">
        <p14:creationId xmlns:p14="http://schemas.microsoft.com/office/powerpoint/2010/main" val="263981743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panjang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pemikiran-pemikiran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tokoh-tokoh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pergerakan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17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Sidang-sidang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BPUPKI dan PPKI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krusial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merumuskan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keindonesiaan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32581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rossword puzzle with many squares&#10;&#10;Description automatically generated">
            <a:extLst>
              <a:ext uri="{FF2B5EF4-FFF2-40B4-BE49-F238E27FC236}">
                <a16:creationId xmlns:a16="http://schemas.microsoft.com/office/drawing/2014/main" id="{BF1AA549-A6D8-8AA7-D8FD-72D2FDDE3F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93" r="1" b="1"/>
          <a:stretch/>
        </p:blipFill>
        <p:spPr>
          <a:xfrm>
            <a:off x="-108520" y="360272"/>
            <a:ext cx="9001000" cy="5665879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18EBE84-D342-96B2-B9C3-005E7B1EA1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680" y="4221088"/>
            <a:ext cx="3191320" cy="243874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2685DEC-75D3-1482-EF6E-7635749A97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114" y="1124744"/>
            <a:ext cx="3591426" cy="132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11706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rossword of words&#10;&#10;Description automatically generated">
            <a:extLst>
              <a:ext uri="{FF2B5EF4-FFF2-40B4-BE49-F238E27FC236}">
                <a16:creationId xmlns:a16="http://schemas.microsoft.com/office/drawing/2014/main" id="{895E4CC0-8714-2D36-9FE2-3FD4C88081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7768" y="332656"/>
            <a:ext cx="9132560" cy="61638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FD9CBE3-828C-946D-6416-3F5ECC684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14" y="1124744"/>
            <a:ext cx="3591426" cy="13241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8CCE62-F269-4570-97AF-5D2B8BCBBE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5153" y="4437112"/>
            <a:ext cx="2798847" cy="2138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23852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Pancasila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dalam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Konteks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Sejarah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Perjuangan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Bangsa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tiba-tiba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panjang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sekitar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Sejarah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masa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penjajahan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350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disusul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penjajahan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Jepang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setengah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periode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mengalami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eksploitasi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penindasan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penjajahan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pergerakan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penjajahan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974374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Sejarah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Pergerakan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Nasional</a:t>
            </a: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Pergerakan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abad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ke-20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didorong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nasionalisme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 Indonesia.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Organisasi-organisasi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Budi Utomo (1908),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Sarekat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(1911),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Indische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Partij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(1912)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membangkitkan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Budi Utomo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mengutamakan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pribumi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Sarekat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fokus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pengorganisasian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penjajahan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Indische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Partij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terang-terangan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412359057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Sejarah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Sumpah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Pemuda (1928)</a:t>
            </a: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Sumpah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Pemuda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tonggak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28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Oktober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1928, para pemuda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ikrar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"Satu Nusa, Satu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Satu Bahasa"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Kongres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Pemuda II.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Ikrar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semangat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300790312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Sejarah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Jepang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(1942-1945)</a:t>
            </a: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Jepang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berjuang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penindasan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Jepang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mencoba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menjanjikan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Jepang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mempersiapkan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Penyelidik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Usaha-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(BPUPKI),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perumusan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Pancasila.</a:t>
            </a:r>
          </a:p>
        </p:txBody>
      </p:sp>
    </p:spTree>
    <p:extLst>
      <p:ext uri="{BB962C8B-B14F-4D97-AF65-F5344CB8AC3E}">
        <p14:creationId xmlns:p14="http://schemas.microsoft.com/office/powerpoint/2010/main" val="192297345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 Sejarah Sekitar Proklamasi Kemerdekaan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sekitar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periode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penjajah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Jepang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berusaha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II.</a:t>
            </a:r>
          </a:p>
        </p:txBody>
      </p:sp>
    </p:spTree>
    <p:extLst>
      <p:ext uri="{BB962C8B-B14F-4D97-AF65-F5344CB8AC3E}">
        <p14:creationId xmlns:p14="http://schemas.microsoft.com/office/powerpoint/2010/main" val="208127412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BPUPKI (1945)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Perumusan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BPUPKI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Jepang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Maret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bertugas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mempersiapkan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 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BPUPKI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BPUPKI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29 Mei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tokoh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gagasan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</a:p>
        </p:txBody>
      </p:sp>
    </p:spTree>
    <p:extLst>
      <p:ext uri="{BB962C8B-B14F-4D97-AF65-F5344CB8AC3E}">
        <p14:creationId xmlns:p14="http://schemas.microsoft.com/office/powerpoint/2010/main" val="310382047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1945, Ir. Soekarno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mengusulkan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lima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Pancasila.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Lima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diusulkan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b="1" u="sng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Soekarno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Internasionalisme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Perikemanusiaan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Mufakat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Demokrasi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Kesejahteraan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Ketuhanan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Maha Esa.</a:t>
            </a:r>
          </a:p>
        </p:txBody>
      </p:sp>
    </p:spTree>
    <p:extLst>
      <p:ext uri="{BB962C8B-B14F-4D97-AF65-F5344CB8AC3E}">
        <p14:creationId xmlns:p14="http://schemas.microsoft.com/office/powerpoint/2010/main" val="173953066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5265</TotalTime>
  <Words>906</Words>
  <Application>Microsoft Office PowerPoint</Application>
  <PresentationFormat>On-screen Show (4:3)</PresentationFormat>
  <Paragraphs>82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Cambria</vt:lpstr>
      <vt:lpstr>Helvetica-FF</vt:lpstr>
      <vt:lpstr>poppins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486</cp:revision>
  <cp:lastPrinted>2017-08-29T02:54:51Z</cp:lastPrinted>
  <dcterms:created xsi:type="dcterms:W3CDTF">2010-04-18T12:06:30Z</dcterms:created>
  <dcterms:modified xsi:type="dcterms:W3CDTF">2024-10-04T08:44:19Z</dcterms:modified>
</cp:coreProperties>
</file>