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9144000" cy="6858000" type="screen4x3"/>
  <p:notesSz cx="6858000" cy="9144000"/>
  <p:custDataLst>
    <p:tags r:id="rId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35"/>
  </p:normalViewPr>
  <p:slideViewPr>
    <p:cSldViewPr>
      <p:cViewPr varScale="1">
        <p:scale>
          <a:sx n="105" d="100"/>
          <a:sy n="105" d="100"/>
        </p:scale>
        <p:origin x="184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F834BD0-A8D8-445F-99D6-7FDF1AA9498E}" type="datetimeFigureOut">
              <a:rPr lang="en-US"/>
              <a:pPr>
                <a:defRPr/>
              </a:pPr>
              <a:t>1/14/25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115B9BC-AB50-47BD-B413-E43708622D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DFDFA29-F580-4D2C-A514-2B597F94D68C}" type="datetimeFigureOut">
              <a:rPr lang="en-US"/>
              <a:pPr>
                <a:defRPr/>
              </a:pPr>
              <a:t>1/14/25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86DAC53-8D96-4CF4-8522-6B28CB108D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9C0EEC-0D7A-4F4B-B9F4-75C32EB656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746069-5985-43D1-B35F-58A089B11B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65FD0-3761-443E-80C6-626C51434B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DF7B39-3883-4AEC-9E78-3774FFFF06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EA8758-527D-47BE-BE31-7A5EEC8F15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05E7D-7178-4E14-AC2B-A859FB3AA4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10EE2F-63C3-42C2-AED0-D5408A9079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A79081-FA7D-415D-BC1B-80527EC9BD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DDC43-041F-44F8-9388-F5893A955A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D9840D-6F3A-4823-BD4E-4284803C02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C288C8-00D0-4678-B31B-927F15BD01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69D8898-4147-4A0C-BAE3-AC7B1048CD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785926"/>
            <a:ext cx="8858280" cy="273921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ke-16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UJIAN AKHIR SEMESTER</a:t>
            </a:r>
            <a:endParaRPr lang="en-US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42E8EF-FE78-4091-9914-0C67FDDC024A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Rectangle 6"/>
          <p:cNvSpPr/>
          <p:nvPr/>
        </p:nvSpPr>
        <p:spPr>
          <a:xfrm>
            <a:off x="1714480" y="4929198"/>
            <a:ext cx="18473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n-U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</TotalTime>
  <Words>9</Words>
  <Application>Microsoft Macintosh PowerPoint</Application>
  <PresentationFormat>Tampilan Layar (4:3)</PresentationFormat>
  <Paragraphs>6</Paragraphs>
  <Slides>1</Slides>
  <Notes>1</Notes>
  <HiddenSlides>0</HiddenSlides>
  <MMClips>0</MMClips>
  <ScaleCrop>false</ScaleCrop>
  <HeadingPairs>
    <vt:vector size="6" baseType="variant">
      <vt:variant>
        <vt:lpstr>Font Dipakai</vt:lpstr>
      </vt:variant>
      <vt:variant>
        <vt:i4>3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1</vt:i4>
      </vt:variant>
    </vt:vector>
  </HeadingPairs>
  <TitlesOfParts>
    <vt:vector size="5" baseType="lpstr">
      <vt:lpstr>Arial</vt:lpstr>
      <vt:lpstr>Calibri</vt:lpstr>
      <vt:lpstr>Cambria</vt:lpstr>
      <vt:lpstr>Office Theme</vt:lpstr>
      <vt:lpstr>Presentasi PowerPoint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sondikaragani5</cp:lastModifiedBy>
  <cp:revision>79</cp:revision>
  <dcterms:created xsi:type="dcterms:W3CDTF">2010-04-18T12:06:30Z</dcterms:created>
  <dcterms:modified xsi:type="dcterms:W3CDTF">2025-01-14T08:28:23Z</dcterms:modified>
</cp:coreProperties>
</file>