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79" r:id="rId2"/>
    <p:sldId id="322" r:id="rId3"/>
    <p:sldId id="457" r:id="rId4"/>
    <p:sldId id="458" r:id="rId5"/>
    <p:sldId id="460" r:id="rId6"/>
    <p:sldId id="473" r:id="rId7"/>
    <p:sldId id="474" r:id="rId8"/>
    <p:sldId id="451" r:id="rId9"/>
    <p:sldId id="462" r:id="rId10"/>
    <p:sldId id="463" r:id="rId11"/>
    <p:sldId id="475" r:id="rId12"/>
    <p:sldId id="476" r:id="rId13"/>
    <p:sldId id="477" r:id="rId14"/>
    <p:sldId id="478" r:id="rId15"/>
    <p:sldId id="388" r:id="rId16"/>
  </p:sldIdLst>
  <p:sldSz cx="9906000" cy="6858000" type="A4"/>
  <p:notesSz cx="6815138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9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isa Febriana" initials="AF" lastIdx="1" clrIdx="0">
    <p:extLst>
      <p:ext uri="{19B8F6BF-5375-455C-9EA6-DF929625EA0E}">
        <p15:presenceInfo xmlns="" xmlns:p15="http://schemas.microsoft.com/office/powerpoint/2012/main" userId="Annisa Febri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1203" autoAdjust="0"/>
  </p:normalViewPr>
  <p:slideViewPr>
    <p:cSldViewPr>
      <p:cViewPr>
        <p:scale>
          <a:sx n="75" d="100"/>
          <a:sy n="75" d="100"/>
        </p:scale>
        <p:origin x="-18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10" y="-102"/>
      </p:cViewPr>
      <p:guideLst>
        <p:guide orient="horz" pos="3129"/>
        <p:guide pos="214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0C622-AE02-479E-837E-71D7152B600A}" type="doc">
      <dgm:prSet loTypeId="urn:microsoft.com/office/officeart/2005/8/layout/cycle2" loCatId="cycle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AEDAD884-8105-4788-A7C5-75F62AC13C7D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Analisis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transaksi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bisnis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3807D053-C09F-4FB6-B92B-DC41D2FC256F}" type="parTrans" cxnId="{430E819E-08AB-46D2-B089-0F0585279B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2687BE3-12D5-4708-BEBF-BB547D212043}" type="sibTrans" cxnId="{430E819E-08AB-46D2-B089-0F0585279BD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9316A99-6B47-4521-ABE8-19934BC2186E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Jurnal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transaksi</a:t>
          </a:r>
          <a:endParaRPr lang="en-US" dirty="0">
            <a:solidFill>
              <a:schemeClr val="tx1"/>
            </a:solidFill>
          </a:endParaRPr>
        </a:p>
      </dgm:t>
    </dgm:pt>
    <dgm:pt modelId="{8E84478C-4F12-42D7-A1B3-E4877197145C}" type="parTrans" cxnId="{1D88F1DA-9C12-4C4B-94DF-0ACC063AEA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B0A3936-72DE-4303-A2CD-3C6C8C0B5A84}" type="sibTrans" cxnId="{1D88F1DA-9C12-4C4B-94DF-0ACC063AEA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5477EF6-E5C6-4754-9A8F-0D133C20FEC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Posting </a:t>
          </a:r>
          <a:r>
            <a:rPr lang="en-US" dirty="0" err="1" smtClean="0">
              <a:solidFill>
                <a:schemeClr val="tx1"/>
              </a:solidFill>
            </a:rPr>
            <a:t>buku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besar</a:t>
          </a:r>
          <a:endParaRPr lang="en-US" dirty="0">
            <a:solidFill>
              <a:schemeClr val="tx1"/>
            </a:solidFill>
          </a:endParaRPr>
        </a:p>
      </dgm:t>
    </dgm:pt>
    <dgm:pt modelId="{0567204C-BFE1-493C-A9F0-7B1532288B61}" type="parTrans" cxnId="{70753DDE-BF97-44E8-A9EB-7D481517C1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8A945F5-CFCB-4A92-89F6-A62AB8862DBC}" type="sibTrans" cxnId="{70753DDE-BF97-44E8-A9EB-7D481517C1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A5366B4-2B48-4961-B9DB-F1EFF6F9754B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Neraca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Saldo</a:t>
          </a:r>
          <a:endParaRPr lang="en-US" dirty="0">
            <a:solidFill>
              <a:schemeClr val="tx1"/>
            </a:solidFill>
          </a:endParaRPr>
        </a:p>
      </dgm:t>
    </dgm:pt>
    <dgm:pt modelId="{0A2A725E-0162-4951-9E88-80CAA48F2859}" type="parTrans" cxnId="{6FA90FD6-F3F8-4C4D-AE92-7FE72C1C7B5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08E79E-8BC9-4638-B6A0-604B2235679D}" type="sibTrans" cxnId="{6FA90FD6-F3F8-4C4D-AE92-7FE72C1C7B5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399BAA-9C40-4CDB-81AA-CE1B466B7BE0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Jurnal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Penyesuaian</a:t>
          </a:r>
          <a:endParaRPr lang="en-US" b="1" dirty="0">
            <a:solidFill>
              <a:schemeClr val="tx1"/>
            </a:solidFill>
          </a:endParaRPr>
        </a:p>
      </dgm:t>
    </dgm:pt>
    <dgm:pt modelId="{CD4EFCA4-D9F9-47DD-9AFC-02F39F314B8A}" type="parTrans" cxnId="{925861D0-5362-438E-9BDB-E9D8AF3E25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6A1796A-2F3F-4561-B956-160E02B4E95A}" type="sibTrans" cxnId="{925861D0-5362-438E-9BDB-E9D8AF3E25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A8E2ABA-6D28-4F5C-AB6A-184EC07E8EF7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Laporan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Keuangan</a:t>
          </a:r>
          <a:endParaRPr lang="en-US" dirty="0">
            <a:solidFill>
              <a:schemeClr val="tx1"/>
            </a:solidFill>
          </a:endParaRPr>
        </a:p>
      </dgm:t>
    </dgm:pt>
    <dgm:pt modelId="{B18500F9-9509-4687-9F50-A8D47BA9C5DD}" type="parTrans" cxnId="{BBAF6938-9A92-4639-BC67-EE1CF34E69E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82DAFA7-B7A2-4A82-B0A1-4D19EF5083A9}" type="sibTrans" cxnId="{BBAF6938-9A92-4639-BC67-EE1CF34E69E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AF80F0-1A06-4989-B52B-E4BD04083342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Jurnal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Penutup</a:t>
          </a:r>
          <a:endParaRPr lang="en-US" dirty="0">
            <a:solidFill>
              <a:schemeClr val="tx1"/>
            </a:solidFill>
          </a:endParaRPr>
        </a:p>
      </dgm:t>
    </dgm:pt>
    <dgm:pt modelId="{58996AD2-865B-4262-BEEF-EDE484648543}" type="parTrans" cxnId="{B95642AB-A72C-45FF-AD56-9684C1F9A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823E9F8-78D2-4F55-9ED8-EA3159ABE6C0}" type="sibTrans" cxnId="{B95642AB-A72C-45FF-AD56-9684C1F9A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6E895AD-F03A-410C-B966-ED96B8857E16}" type="pres">
      <dgm:prSet presAssocID="{2F30C622-AE02-479E-837E-71D7152B600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C35224-EC50-4E60-835E-627F67A0E9DF}" type="pres">
      <dgm:prSet presAssocID="{AEDAD884-8105-4788-A7C5-75F62AC13C7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7BA88-92BE-4089-B2A2-E40CB3645831}" type="pres">
      <dgm:prSet presAssocID="{32687BE3-12D5-4708-BEBF-BB547D212043}" presName="sibTrans" presStyleLbl="sibTrans2D1" presStyleIdx="0" presStyleCnt="7"/>
      <dgm:spPr/>
      <dgm:t>
        <a:bodyPr/>
        <a:lstStyle/>
        <a:p>
          <a:endParaRPr lang="en-US"/>
        </a:p>
      </dgm:t>
    </dgm:pt>
    <dgm:pt modelId="{78E0A49B-95C0-4255-BC73-4341DD3CB840}" type="pres">
      <dgm:prSet presAssocID="{32687BE3-12D5-4708-BEBF-BB547D212043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F96D1BF0-B6E6-4EC9-B9DD-A64E5DBB1E68}" type="pres">
      <dgm:prSet presAssocID="{09316A99-6B47-4521-ABE8-19934BC2186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A2E62-B86B-4320-B74F-D5B477727BF5}" type="pres">
      <dgm:prSet presAssocID="{0B0A3936-72DE-4303-A2CD-3C6C8C0B5A84}" presName="sibTrans" presStyleLbl="sibTrans2D1" presStyleIdx="1" presStyleCnt="7"/>
      <dgm:spPr/>
      <dgm:t>
        <a:bodyPr/>
        <a:lstStyle/>
        <a:p>
          <a:endParaRPr lang="en-US"/>
        </a:p>
      </dgm:t>
    </dgm:pt>
    <dgm:pt modelId="{3600A1BA-EA66-4E69-9033-6DB3D3300E22}" type="pres">
      <dgm:prSet presAssocID="{0B0A3936-72DE-4303-A2CD-3C6C8C0B5A84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047B1FD2-E46B-4A89-A8B7-7D4600A87B2D}" type="pres">
      <dgm:prSet presAssocID="{85477EF6-E5C6-4754-9A8F-0D133C20FEC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59EE19-44A4-4677-8BEC-DA21233F37DF}" type="pres">
      <dgm:prSet presAssocID="{B8A945F5-CFCB-4A92-89F6-A62AB8862DBC}" presName="sibTrans" presStyleLbl="sibTrans2D1" presStyleIdx="2" presStyleCnt="7"/>
      <dgm:spPr/>
      <dgm:t>
        <a:bodyPr/>
        <a:lstStyle/>
        <a:p>
          <a:endParaRPr lang="en-US"/>
        </a:p>
      </dgm:t>
    </dgm:pt>
    <dgm:pt modelId="{7AB883B4-18CB-4970-91F3-9C0CE5ADF147}" type="pres">
      <dgm:prSet presAssocID="{B8A945F5-CFCB-4A92-89F6-A62AB8862DB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37A74D1F-A2F4-46A3-99CE-213F3D0A934E}" type="pres">
      <dgm:prSet presAssocID="{8A5366B4-2B48-4961-B9DB-F1EFF6F9754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99727-66BF-4406-B10F-BB13D08A16A7}" type="pres">
      <dgm:prSet presAssocID="{4008E79E-8BC9-4638-B6A0-604B2235679D}" presName="sibTrans" presStyleLbl="sibTrans2D1" presStyleIdx="3" presStyleCnt="7"/>
      <dgm:spPr/>
      <dgm:t>
        <a:bodyPr/>
        <a:lstStyle/>
        <a:p>
          <a:endParaRPr lang="en-US"/>
        </a:p>
      </dgm:t>
    </dgm:pt>
    <dgm:pt modelId="{51D6170C-2A42-4438-94CC-68C0F106280A}" type="pres">
      <dgm:prSet presAssocID="{4008E79E-8BC9-4638-B6A0-604B2235679D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42568D9F-E2C2-405B-91C9-EB38D9A08A6C}" type="pres">
      <dgm:prSet presAssocID="{DD399BAA-9C40-4CDB-81AA-CE1B466B7BE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A15A7C-E650-44DD-B7BE-4E42064C1023}" type="pres">
      <dgm:prSet presAssocID="{76A1796A-2F3F-4561-B956-160E02B4E95A}" presName="sibTrans" presStyleLbl="sibTrans2D1" presStyleIdx="4" presStyleCnt="7"/>
      <dgm:spPr/>
      <dgm:t>
        <a:bodyPr/>
        <a:lstStyle/>
        <a:p>
          <a:endParaRPr lang="en-US"/>
        </a:p>
      </dgm:t>
    </dgm:pt>
    <dgm:pt modelId="{91918156-6D6D-46D4-BD52-E7FD8E56F957}" type="pres">
      <dgm:prSet presAssocID="{76A1796A-2F3F-4561-B956-160E02B4E95A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E1C789B4-161E-4FE3-841F-B21C21CBFE44}" type="pres">
      <dgm:prSet presAssocID="{AA8E2ABA-6D28-4F5C-AB6A-184EC07E8EF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0BEDF8-CEC4-4BFF-AD39-AABFDEA0546B}" type="pres">
      <dgm:prSet presAssocID="{682DAFA7-B7A2-4A82-B0A1-4D19EF5083A9}" presName="sibTrans" presStyleLbl="sibTrans2D1" presStyleIdx="5" presStyleCnt="7"/>
      <dgm:spPr/>
      <dgm:t>
        <a:bodyPr/>
        <a:lstStyle/>
        <a:p>
          <a:endParaRPr lang="en-US"/>
        </a:p>
      </dgm:t>
    </dgm:pt>
    <dgm:pt modelId="{419341CC-F6EB-44B7-89E0-3E436E26C184}" type="pres">
      <dgm:prSet presAssocID="{682DAFA7-B7A2-4A82-B0A1-4D19EF5083A9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94589BC-B6E2-4FCF-9B96-DA4132819866}" type="pres">
      <dgm:prSet presAssocID="{94AF80F0-1A06-4989-B52B-E4BD0408334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8BF1D-5783-47EC-B8A5-D0837041F4C7}" type="pres">
      <dgm:prSet presAssocID="{C823E9F8-78D2-4F55-9ED8-EA3159ABE6C0}" presName="sibTrans" presStyleLbl="sibTrans2D1" presStyleIdx="6" presStyleCnt="7"/>
      <dgm:spPr/>
      <dgm:t>
        <a:bodyPr/>
        <a:lstStyle/>
        <a:p>
          <a:endParaRPr lang="en-US"/>
        </a:p>
      </dgm:t>
    </dgm:pt>
    <dgm:pt modelId="{EC4CA82A-89BB-43D4-9DD4-94E9194EE2FA}" type="pres">
      <dgm:prSet presAssocID="{C823E9F8-78D2-4F55-9ED8-EA3159ABE6C0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89C943C4-0703-469E-AE0A-E4F92AABEB3E}" type="presOf" srcId="{76A1796A-2F3F-4561-B956-160E02B4E95A}" destId="{91918156-6D6D-46D4-BD52-E7FD8E56F957}" srcOrd="1" destOrd="0" presId="urn:microsoft.com/office/officeart/2005/8/layout/cycle2"/>
    <dgm:cxn modelId="{43A25C6A-E273-4952-B775-2475D37B6E0B}" type="presOf" srcId="{B8A945F5-CFCB-4A92-89F6-A62AB8862DBC}" destId="{7AB883B4-18CB-4970-91F3-9C0CE5ADF147}" srcOrd="1" destOrd="0" presId="urn:microsoft.com/office/officeart/2005/8/layout/cycle2"/>
    <dgm:cxn modelId="{7BDDDC0C-C59A-452B-8A2B-E7A788BA78B6}" type="presOf" srcId="{85477EF6-E5C6-4754-9A8F-0D133C20FECA}" destId="{047B1FD2-E46B-4A89-A8B7-7D4600A87B2D}" srcOrd="0" destOrd="0" presId="urn:microsoft.com/office/officeart/2005/8/layout/cycle2"/>
    <dgm:cxn modelId="{B95642AB-A72C-45FF-AD56-9684C1F9AC2D}" srcId="{2F30C622-AE02-479E-837E-71D7152B600A}" destId="{94AF80F0-1A06-4989-B52B-E4BD04083342}" srcOrd="6" destOrd="0" parTransId="{58996AD2-865B-4262-BEEF-EDE484648543}" sibTransId="{C823E9F8-78D2-4F55-9ED8-EA3159ABE6C0}"/>
    <dgm:cxn modelId="{430E819E-08AB-46D2-B089-0F0585279BD1}" srcId="{2F30C622-AE02-479E-837E-71D7152B600A}" destId="{AEDAD884-8105-4788-A7C5-75F62AC13C7D}" srcOrd="0" destOrd="0" parTransId="{3807D053-C09F-4FB6-B92B-DC41D2FC256F}" sibTransId="{32687BE3-12D5-4708-BEBF-BB547D212043}"/>
    <dgm:cxn modelId="{D4B90C3B-22BE-4EB2-9434-881D51553ADD}" type="presOf" srcId="{0B0A3936-72DE-4303-A2CD-3C6C8C0B5A84}" destId="{4F7A2E62-B86B-4320-B74F-D5B477727BF5}" srcOrd="0" destOrd="0" presId="urn:microsoft.com/office/officeart/2005/8/layout/cycle2"/>
    <dgm:cxn modelId="{70753DDE-BF97-44E8-A9EB-7D481517C14E}" srcId="{2F30C622-AE02-479E-837E-71D7152B600A}" destId="{85477EF6-E5C6-4754-9A8F-0D133C20FECA}" srcOrd="2" destOrd="0" parTransId="{0567204C-BFE1-493C-A9F0-7B1532288B61}" sibTransId="{B8A945F5-CFCB-4A92-89F6-A62AB8862DBC}"/>
    <dgm:cxn modelId="{B5A15340-EB60-4A29-8255-8735AA8E1FB8}" type="presOf" srcId="{8A5366B4-2B48-4961-B9DB-F1EFF6F9754B}" destId="{37A74D1F-A2F4-46A3-99CE-213F3D0A934E}" srcOrd="0" destOrd="0" presId="urn:microsoft.com/office/officeart/2005/8/layout/cycle2"/>
    <dgm:cxn modelId="{CC06D03C-2119-4F27-AA7D-47D860CA4CCF}" type="presOf" srcId="{C823E9F8-78D2-4F55-9ED8-EA3159ABE6C0}" destId="{EC4CA82A-89BB-43D4-9DD4-94E9194EE2FA}" srcOrd="1" destOrd="0" presId="urn:microsoft.com/office/officeart/2005/8/layout/cycle2"/>
    <dgm:cxn modelId="{6FA90FD6-F3F8-4C4D-AE92-7FE72C1C7B57}" srcId="{2F30C622-AE02-479E-837E-71D7152B600A}" destId="{8A5366B4-2B48-4961-B9DB-F1EFF6F9754B}" srcOrd="3" destOrd="0" parTransId="{0A2A725E-0162-4951-9E88-80CAA48F2859}" sibTransId="{4008E79E-8BC9-4638-B6A0-604B2235679D}"/>
    <dgm:cxn modelId="{5555778A-BF3C-420B-BB4E-3D4367761F03}" type="presOf" srcId="{4008E79E-8BC9-4638-B6A0-604B2235679D}" destId="{49399727-66BF-4406-B10F-BB13D08A16A7}" srcOrd="0" destOrd="0" presId="urn:microsoft.com/office/officeart/2005/8/layout/cycle2"/>
    <dgm:cxn modelId="{13390B3C-F3D2-4B61-9227-D786B2338A6B}" type="presOf" srcId="{B8A945F5-CFCB-4A92-89F6-A62AB8862DBC}" destId="{8C59EE19-44A4-4677-8BEC-DA21233F37DF}" srcOrd="0" destOrd="0" presId="urn:microsoft.com/office/officeart/2005/8/layout/cycle2"/>
    <dgm:cxn modelId="{102E7ADF-922E-4049-BD1F-B1A19D03C1D2}" type="presOf" srcId="{2F30C622-AE02-479E-837E-71D7152B600A}" destId="{26E895AD-F03A-410C-B966-ED96B8857E16}" srcOrd="0" destOrd="0" presId="urn:microsoft.com/office/officeart/2005/8/layout/cycle2"/>
    <dgm:cxn modelId="{D6826E71-07E1-4C64-9406-D619EB5EDAA8}" type="presOf" srcId="{C823E9F8-78D2-4F55-9ED8-EA3159ABE6C0}" destId="{FC68BF1D-5783-47EC-B8A5-D0837041F4C7}" srcOrd="0" destOrd="0" presId="urn:microsoft.com/office/officeart/2005/8/layout/cycle2"/>
    <dgm:cxn modelId="{1D88F1DA-9C12-4C4B-94DF-0ACC063AEAF2}" srcId="{2F30C622-AE02-479E-837E-71D7152B600A}" destId="{09316A99-6B47-4521-ABE8-19934BC2186E}" srcOrd="1" destOrd="0" parTransId="{8E84478C-4F12-42D7-A1B3-E4877197145C}" sibTransId="{0B0A3936-72DE-4303-A2CD-3C6C8C0B5A84}"/>
    <dgm:cxn modelId="{925861D0-5362-438E-9BDB-E9D8AF3E25F0}" srcId="{2F30C622-AE02-479E-837E-71D7152B600A}" destId="{DD399BAA-9C40-4CDB-81AA-CE1B466B7BE0}" srcOrd="4" destOrd="0" parTransId="{CD4EFCA4-D9F9-47DD-9AFC-02F39F314B8A}" sibTransId="{76A1796A-2F3F-4561-B956-160E02B4E95A}"/>
    <dgm:cxn modelId="{1D69F04A-1DD8-4872-9387-125E458D40D9}" type="presOf" srcId="{94AF80F0-1A06-4989-B52B-E4BD04083342}" destId="{294589BC-B6E2-4FCF-9B96-DA4132819866}" srcOrd="0" destOrd="0" presId="urn:microsoft.com/office/officeart/2005/8/layout/cycle2"/>
    <dgm:cxn modelId="{3DC4D90B-61C6-4C97-B2A7-684D1EAEB406}" type="presOf" srcId="{32687BE3-12D5-4708-BEBF-BB547D212043}" destId="{E1F7BA88-92BE-4089-B2A2-E40CB3645831}" srcOrd="0" destOrd="0" presId="urn:microsoft.com/office/officeart/2005/8/layout/cycle2"/>
    <dgm:cxn modelId="{2912ACF2-E81A-4AC9-9E54-C167E4C5B977}" type="presOf" srcId="{0B0A3936-72DE-4303-A2CD-3C6C8C0B5A84}" destId="{3600A1BA-EA66-4E69-9033-6DB3D3300E22}" srcOrd="1" destOrd="0" presId="urn:microsoft.com/office/officeart/2005/8/layout/cycle2"/>
    <dgm:cxn modelId="{4AF236E5-FA10-40DF-91A9-AE899E9B6533}" type="presOf" srcId="{682DAFA7-B7A2-4A82-B0A1-4D19EF5083A9}" destId="{419341CC-F6EB-44B7-89E0-3E436E26C184}" srcOrd="1" destOrd="0" presId="urn:microsoft.com/office/officeart/2005/8/layout/cycle2"/>
    <dgm:cxn modelId="{7B9DEFCC-B69C-46A1-B81A-D9D7B95AC578}" type="presOf" srcId="{AEDAD884-8105-4788-A7C5-75F62AC13C7D}" destId="{10C35224-EC50-4E60-835E-627F67A0E9DF}" srcOrd="0" destOrd="0" presId="urn:microsoft.com/office/officeart/2005/8/layout/cycle2"/>
    <dgm:cxn modelId="{898FA2BF-F9DD-4E03-A1ED-87B2ABC75E6E}" type="presOf" srcId="{76A1796A-2F3F-4561-B956-160E02B4E95A}" destId="{18A15A7C-E650-44DD-B7BE-4E42064C1023}" srcOrd="0" destOrd="0" presId="urn:microsoft.com/office/officeart/2005/8/layout/cycle2"/>
    <dgm:cxn modelId="{BBAF6938-9A92-4639-BC67-EE1CF34E69EB}" srcId="{2F30C622-AE02-479E-837E-71D7152B600A}" destId="{AA8E2ABA-6D28-4F5C-AB6A-184EC07E8EF7}" srcOrd="5" destOrd="0" parTransId="{B18500F9-9509-4687-9F50-A8D47BA9C5DD}" sibTransId="{682DAFA7-B7A2-4A82-B0A1-4D19EF5083A9}"/>
    <dgm:cxn modelId="{C4454C7C-3ABF-4AEB-AFDE-FC0274503F1B}" type="presOf" srcId="{4008E79E-8BC9-4638-B6A0-604B2235679D}" destId="{51D6170C-2A42-4438-94CC-68C0F106280A}" srcOrd="1" destOrd="0" presId="urn:microsoft.com/office/officeart/2005/8/layout/cycle2"/>
    <dgm:cxn modelId="{8F45931C-2D09-4576-BC21-1E87A8787F57}" type="presOf" srcId="{09316A99-6B47-4521-ABE8-19934BC2186E}" destId="{F96D1BF0-B6E6-4EC9-B9DD-A64E5DBB1E68}" srcOrd="0" destOrd="0" presId="urn:microsoft.com/office/officeart/2005/8/layout/cycle2"/>
    <dgm:cxn modelId="{C29D6B0C-4FB7-43E4-86DD-312EE8C631B1}" type="presOf" srcId="{32687BE3-12D5-4708-BEBF-BB547D212043}" destId="{78E0A49B-95C0-4255-BC73-4341DD3CB840}" srcOrd="1" destOrd="0" presId="urn:microsoft.com/office/officeart/2005/8/layout/cycle2"/>
    <dgm:cxn modelId="{CF1B781A-9735-461B-B106-7DC838591467}" type="presOf" srcId="{682DAFA7-B7A2-4A82-B0A1-4D19EF5083A9}" destId="{E60BEDF8-CEC4-4BFF-AD39-AABFDEA0546B}" srcOrd="0" destOrd="0" presId="urn:microsoft.com/office/officeart/2005/8/layout/cycle2"/>
    <dgm:cxn modelId="{5853E93F-D303-45D5-9E44-F32620FF5DCD}" type="presOf" srcId="{DD399BAA-9C40-4CDB-81AA-CE1B466B7BE0}" destId="{42568D9F-E2C2-405B-91C9-EB38D9A08A6C}" srcOrd="0" destOrd="0" presId="urn:microsoft.com/office/officeart/2005/8/layout/cycle2"/>
    <dgm:cxn modelId="{BC70DDBD-DD56-4E83-8672-E61C107572BB}" type="presOf" srcId="{AA8E2ABA-6D28-4F5C-AB6A-184EC07E8EF7}" destId="{E1C789B4-161E-4FE3-841F-B21C21CBFE44}" srcOrd="0" destOrd="0" presId="urn:microsoft.com/office/officeart/2005/8/layout/cycle2"/>
    <dgm:cxn modelId="{1668E042-5C62-4889-AA9E-4E0A20314177}" type="presParOf" srcId="{26E895AD-F03A-410C-B966-ED96B8857E16}" destId="{10C35224-EC50-4E60-835E-627F67A0E9DF}" srcOrd="0" destOrd="0" presId="urn:microsoft.com/office/officeart/2005/8/layout/cycle2"/>
    <dgm:cxn modelId="{AA1B8774-2ECA-41CA-AD1B-581FDC0EC1C9}" type="presParOf" srcId="{26E895AD-F03A-410C-B966-ED96B8857E16}" destId="{E1F7BA88-92BE-4089-B2A2-E40CB3645831}" srcOrd="1" destOrd="0" presId="urn:microsoft.com/office/officeart/2005/8/layout/cycle2"/>
    <dgm:cxn modelId="{CEF00BAC-0CDF-4AFF-98D0-00F5114837FD}" type="presParOf" srcId="{E1F7BA88-92BE-4089-B2A2-E40CB3645831}" destId="{78E0A49B-95C0-4255-BC73-4341DD3CB840}" srcOrd="0" destOrd="0" presId="urn:microsoft.com/office/officeart/2005/8/layout/cycle2"/>
    <dgm:cxn modelId="{9924241E-2E2D-43CF-8803-421D1D9DD07E}" type="presParOf" srcId="{26E895AD-F03A-410C-B966-ED96B8857E16}" destId="{F96D1BF0-B6E6-4EC9-B9DD-A64E5DBB1E68}" srcOrd="2" destOrd="0" presId="urn:microsoft.com/office/officeart/2005/8/layout/cycle2"/>
    <dgm:cxn modelId="{D806E0DD-8963-40CA-9987-A283FED93C69}" type="presParOf" srcId="{26E895AD-F03A-410C-B966-ED96B8857E16}" destId="{4F7A2E62-B86B-4320-B74F-D5B477727BF5}" srcOrd="3" destOrd="0" presId="urn:microsoft.com/office/officeart/2005/8/layout/cycle2"/>
    <dgm:cxn modelId="{B6A46906-68AE-424B-AEBE-13CDAC51D98E}" type="presParOf" srcId="{4F7A2E62-B86B-4320-B74F-D5B477727BF5}" destId="{3600A1BA-EA66-4E69-9033-6DB3D3300E22}" srcOrd="0" destOrd="0" presId="urn:microsoft.com/office/officeart/2005/8/layout/cycle2"/>
    <dgm:cxn modelId="{BE7D3A1C-DE0A-4FDD-A3C3-84DB7D737E8C}" type="presParOf" srcId="{26E895AD-F03A-410C-B966-ED96B8857E16}" destId="{047B1FD2-E46B-4A89-A8B7-7D4600A87B2D}" srcOrd="4" destOrd="0" presId="urn:microsoft.com/office/officeart/2005/8/layout/cycle2"/>
    <dgm:cxn modelId="{6374B34B-8BE7-453B-9960-964BADCE1679}" type="presParOf" srcId="{26E895AD-F03A-410C-B966-ED96B8857E16}" destId="{8C59EE19-44A4-4677-8BEC-DA21233F37DF}" srcOrd="5" destOrd="0" presId="urn:microsoft.com/office/officeart/2005/8/layout/cycle2"/>
    <dgm:cxn modelId="{D11D4CB6-41DC-4E58-843E-ED5F96F705F8}" type="presParOf" srcId="{8C59EE19-44A4-4677-8BEC-DA21233F37DF}" destId="{7AB883B4-18CB-4970-91F3-9C0CE5ADF147}" srcOrd="0" destOrd="0" presId="urn:microsoft.com/office/officeart/2005/8/layout/cycle2"/>
    <dgm:cxn modelId="{CA37A54A-78DB-434A-8D0F-377096A52AC0}" type="presParOf" srcId="{26E895AD-F03A-410C-B966-ED96B8857E16}" destId="{37A74D1F-A2F4-46A3-99CE-213F3D0A934E}" srcOrd="6" destOrd="0" presId="urn:microsoft.com/office/officeart/2005/8/layout/cycle2"/>
    <dgm:cxn modelId="{D8084333-3357-499B-9C49-C77DFF8B15FE}" type="presParOf" srcId="{26E895AD-F03A-410C-B966-ED96B8857E16}" destId="{49399727-66BF-4406-B10F-BB13D08A16A7}" srcOrd="7" destOrd="0" presId="urn:microsoft.com/office/officeart/2005/8/layout/cycle2"/>
    <dgm:cxn modelId="{DB4D0F0B-DF8D-4FC2-AA7E-1F76390AA99B}" type="presParOf" srcId="{49399727-66BF-4406-B10F-BB13D08A16A7}" destId="{51D6170C-2A42-4438-94CC-68C0F106280A}" srcOrd="0" destOrd="0" presId="urn:microsoft.com/office/officeart/2005/8/layout/cycle2"/>
    <dgm:cxn modelId="{9BB21E64-AA6D-4695-9D17-70C4764E7BD7}" type="presParOf" srcId="{26E895AD-F03A-410C-B966-ED96B8857E16}" destId="{42568D9F-E2C2-405B-91C9-EB38D9A08A6C}" srcOrd="8" destOrd="0" presId="urn:microsoft.com/office/officeart/2005/8/layout/cycle2"/>
    <dgm:cxn modelId="{4956952A-51D7-49DD-B116-D277A7F9E6F4}" type="presParOf" srcId="{26E895AD-F03A-410C-B966-ED96B8857E16}" destId="{18A15A7C-E650-44DD-B7BE-4E42064C1023}" srcOrd="9" destOrd="0" presId="urn:microsoft.com/office/officeart/2005/8/layout/cycle2"/>
    <dgm:cxn modelId="{B79EB421-680E-4A90-9869-B8A82451058B}" type="presParOf" srcId="{18A15A7C-E650-44DD-B7BE-4E42064C1023}" destId="{91918156-6D6D-46D4-BD52-E7FD8E56F957}" srcOrd="0" destOrd="0" presId="urn:microsoft.com/office/officeart/2005/8/layout/cycle2"/>
    <dgm:cxn modelId="{35D9644F-B4B3-4EF2-A3FC-C34F4A36B722}" type="presParOf" srcId="{26E895AD-F03A-410C-B966-ED96B8857E16}" destId="{E1C789B4-161E-4FE3-841F-B21C21CBFE44}" srcOrd="10" destOrd="0" presId="urn:microsoft.com/office/officeart/2005/8/layout/cycle2"/>
    <dgm:cxn modelId="{14505AB6-9CBC-4305-93CE-54F914682784}" type="presParOf" srcId="{26E895AD-F03A-410C-B966-ED96B8857E16}" destId="{E60BEDF8-CEC4-4BFF-AD39-AABFDEA0546B}" srcOrd="11" destOrd="0" presId="urn:microsoft.com/office/officeart/2005/8/layout/cycle2"/>
    <dgm:cxn modelId="{9332452F-C149-46A1-B8C1-E55887D2C21D}" type="presParOf" srcId="{E60BEDF8-CEC4-4BFF-AD39-AABFDEA0546B}" destId="{419341CC-F6EB-44B7-89E0-3E436E26C184}" srcOrd="0" destOrd="0" presId="urn:microsoft.com/office/officeart/2005/8/layout/cycle2"/>
    <dgm:cxn modelId="{20876162-CA3C-485E-A364-EAAE533050C0}" type="presParOf" srcId="{26E895AD-F03A-410C-B966-ED96B8857E16}" destId="{294589BC-B6E2-4FCF-9B96-DA4132819866}" srcOrd="12" destOrd="0" presId="urn:microsoft.com/office/officeart/2005/8/layout/cycle2"/>
    <dgm:cxn modelId="{183156F0-B657-42A7-9757-B4EF5F8F7411}" type="presParOf" srcId="{26E895AD-F03A-410C-B966-ED96B8857E16}" destId="{FC68BF1D-5783-47EC-B8A5-D0837041F4C7}" srcOrd="13" destOrd="0" presId="urn:microsoft.com/office/officeart/2005/8/layout/cycle2"/>
    <dgm:cxn modelId="{66A16119-3BDD-401D-9E07-2616FB483B11}" type="presParOf" srcId="{FC68BF1D-5783-47EC-B8A5-D0837041F4C7}" destId="{EC4CA82A-89BB-43D4-9DD4-94E9194EE2F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BFDE79-5500-4C48-9381-91447EB052B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7EFA634E-B726-4F18-83F9-84B639821B65}">
      <dgm:prSet phldrT="[Text]" custT="1"/>
      <dgm:spPr/>
      <dgm:t>
        <a:bodyPr/>
        <a:lstStyle/>
        <a:p>
          <a:pPr algn="just"/>
          <a:r>
            <a:rPr lang="en-US" sz="1600" dirty="0" err="1" smtClean="0"/>
            <a:t>mengurangi</a:t>
          </a:r>
          <a:r>
            <a:rPr lang="en-US" sz="1600" dirty="0" smtClean="0"/>
            <a:t> </a:t>
          </a:r>
          <a:r>
            <a:rPr lang="en-US" sz="1600" dirty="0" err="1" smtClean="0"/>
            <a:t>kemungkinan</a:t>
          </a:r>
          <a:r>
            <a:rPr lang="en-US" sz="1600" dirty="0" smtClean="0"/>
            <a:t> </a:t>
          </a:r>
          <a:r>
            <a:rPr lang="en-US" sz="1600" dirty="0" err="1" smtClean="0"/>
            <a:t>terjadinya</a:t>
          </a:r>
          <a:r>
            <a:rPr lang="en-US" sz="1600" dirty="0" smtClean="0"/>
            <a:t> </a:t>
          </a:r>
          <a:r>
            <a:rPr lang="en-US" sz="1600" dirty="0" err="1" smtClean="0"/>
            <a:t>kesalahan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penyusunan</a:t>
          </a:r>
          <a:r>
            <a:rPr lang="en-US" sz="1600" dirty="0" smtClean="0"/>
            <a:t>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endParaRPr lang="en-US" sz="1600" dirty="0"/>
        </a:p>
      </dgm:t>
    </dgm:pt>
    <dgm:pt modelId="{CDB55025-82F4-4003-BD2A-F4F974485E8A}" type="parTrans" cxnId="{CCFC250C-7D99-4D86-84F0-06A3D646F81E}">
      <dgm:prSet/>
      <dgm:spPr/>
      <dgm:t>
        <a:bodyPr/>
        <a:lstStyle/>
        <a:p>
          <a:endParaRPr lang="en-US"/>
        </a:p>
      </dgm:t>
    </dgm:pt>
    <dgm:pt modelId="{CFB6C591-A579-404A-B2C5-E9EEB3F0745F}" type="sibTrans" cxnId="{CCFC250C-7D99-4D86-84F0-06A3D646F81E}">
      <dgm:prSet/>
      <dgm:spPr/>
      <dgm:t>
        <a:bodyPr/>
        <a:lstStyle/>
        <a:p>
          <a:endParaRPr lang="en-US"/>
        </a:p>
      </dgm:t>
    </dgm:pt>
    <dgm:pt modelId="{76A5AFA7-3242-4E42-B9EE-626A9050F779}">
      <dgm:prSet phldrT="[Text]" custT="1"/>
      <dgm:spPr/>
      <dgm:t>
        <a:bodyPr/>
        <a:lstStyle/>
        <a:p>
          <a:r>
            <a:rPr lang="en-US" sz="1600" dirty="0" err="1" smtClean="0"/>
            <a:t>menghubungkan</a:t>
          </a:r>
          <a:r>
            <a:rPr lang="en-US" sz="1600" dirty="0" smtClean="0"/>
            <a:t> </a:t>
          </a:r>
          <a:r>
            <a:rPr lang="en-US" sz="1600" dirty="0" err="1" smtClean="0"/>
            <a:t>akun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penyesuaian</a:t>
          </a:r>
          <a:r>
            <a:rPr lang="en-US" sz="1600" dirty="0" smtClean="0"/>
            <a:t> </a:t>
          </a:r>
          <a:r>
            <a:rPr lang="en-US" sz="1600" dirty="0" err="1" smtClean="0"/>
            <a:t>serta</a:t>
          </a:r>
          <a:r>
            <a:rPr lang="en-US" sz="1600" dirty="0" smtClean="0"/>
            <a:t> </a:t>
          </a:r>
          <a:r>
            <a:rPr lang="en-US" sz="1600" dirty="0" err="1" smtClean="0"/>
            <a:t>pengaruhnya</a:t>
          </a:r>
          <a:r>
            <a:rPr lang="en-US" sz="1600" dirty="0" smtClean="0"/>
            <a:t> </a:t>
          </a:r>
          <a:r>
            <a:rPr lang="en-US" sz="1600" dirty="0" err="1" smtClean="0"/>
            <a:t>terhadap</a:t>
          </a:r>
          <a:r>
            <a:rPr lang="en-US" sz="1600" dirty="0" smtClean="0"/>
            <a:t>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.</a:t>
          </a:r>
          <a:endParaRPr lang="en-US" sz="1600" dirty="0"/>
        </a:p>
      </dgm:t>
    </dgm:pt>
    <dgm:pt modelId="{9F450ED7-28CE-417C-A9F5-2C974CEBB4FF}" type="parTrans" cxnId="{07F3A696-3547-4270-B711-78212483332C}">
      <dgm:prSet/>
      <dgm:spPr/>
      <dgm:t>
        <a:bodyPr/>
        <a:lstStyle/>
        <a:p>
          <a:endParaRPr lang="en-US"/>
        </a:p>
      </dgm:t>
    </dgm:pt>
    <dgm:pt modelId="{AE3FC4B3-C617-4C79-AC22-F5B18012C4B7}" type="sibTrans" cxnId="{07F3A696-3547-4270-B711-78212483332C}">
      <dgm:prSet/>
      <dgm:spPr/>
      <dgm:t>
        <a:bodyPr/>
        <a:lstStyle/>
        <a:p>
          <a:endParaRPr lang="en-US"/>
        </a:p>
      </dgm:t>
    </dgm:pt>
    <dgm:pt modelId="{57F68DDC-4E0C-4A7D-A722-ED3B00982EA0}">
      <dgm:prSet phldrT="[Text]" custT="1"/>
      <dgm:spPr/>
      <dgm:t>
        <a:bodyPr/>
        <a:lstStyle/>
        <a:p>
          <a:r>
            <a:rPr lang="en-US" sz="1600" dirty="0" err="1" smtClean="0"/>
            <a:t>membantu</a:t>
          </a:r>
          <a:r>
            <a:rPr lang="en-US" sz="1600" dirty="0" smtClean="0"/>
            <a:t> </a:t>
          </a:r>
          <a:r>
            <a:rPr lang="en-US" sz="1600" dirty="0" err="1" smtClean="0"/>
            <a:t>pelaksanaan</a:t>
          </a:r>
          <a:r>
            <a:rPr lang="en-US" sz="1600" dirty="0" smtClean="0"/>
            <a:t> audit </a:t>
          </a:r>
          <a:r>
            <a:rPr lang="en-US" sz="1600" dirty="0" err="1" smtClean="0"/>
            <a:t>atas</a:t>
          </a:r>
          <a:r>
            <a:rPr lang="en-US" sz="1600" dirty="0" smtClean="0"/>
            <a:t>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hal</a:t>
          </a:r>
          <a:r>
            <a:rPr lang="en-US" sz="1600" dirty="0" smtClean="0"/>
            <a:t> </a:t>
          </a:r>
          <a:r>
            <a:rPr lang="en-US" sz="1600" dirty="0" err="1" smtClean="0"/>
            <a:t>kegiatan</a:t>
          </a:r>
          <a:r>
            <a:rPr lang="en-US" sz="1600" dirty="0" smtClean="0"/>
            <a:t> </a:t>
          </a:r>
          <a:r>
            <a:rPr lang="en-US" sz="1600" dirty="0" err="1" smtClean="0"/>
            <a:t>perencanaan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pengorganisasian</a:t>
          </a:r>
          <a:r>
            <a:rPr lang="en-US" sz="1600" dirty="0" smtClean="0"/>
            <a:t> audit.</a:t>
          </a:r>
          <a:endParaRPr lang="en-US" sz="1600" dirty="0"/>
        </a:p>
      </dgm:t>
    </dgm:pt>
    <dgm:pt modelId="{4D7F5502-8439-4FD5-8445-4FA0AECA29A1}" type="parTrans" cxnId="{2842CEB0-1DD0-4928-80B4-4B9E92FF78DC}">
      <dgm:prSet/>
      <dgm:spPr/>
      <dgm:t>
        <a:bodyPr/>
        <a:lstStyle/>
        <a:p>
          <a:endParaRPr lang="en-US"/>
        </a:p>
      </dgm:t>
    </dgm:pt>
    <dgm:pt modelId="{8F747949-6E40-4B0B-B43B-D658D052AEC1}" type="sibTrans" cxnId="{2842CEB0-1DD0-4928-80B4-4B9E92FF78DC}">
      <dgm:prSet/>
      <dgm:spPr/>
      <dgm:t>
        <a:bodyPr/>
        <a:lstStyle/>
        <a:p>
          <a:endParaRPr lang="en-US"/>
        </a:p>
      </dgm:t>
    </dgm:pt>
    <dgm:pt modelId="{611DC245-9EB7-4997-A703-08F77B455265}" type="pres">
      <dgm:prSet presAssocID="{1FBFDE79-5500-4C48-9381-91447EB052B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AB0DEF87-2977-4F99-B0CF-C0E17337B15C}" type="pres">
      <dgm:prSet presAssocID="{1FBFDE79-5500-4C48-9381-91447EB052BB}" presName="Name1" presStyleCnt="0"/>
      <dgm:spPr/>
    </dgm:pt>
    <dgm:pt modelId="{C4BFF06E-1608-46B8-8BF3-94118FC685B0}" type="pres">
      <dgm:prSet presAssocID="{1FBFDE79-5500-4C48-9381-91447EB052BB}" presName="cycle" presStyleCnt="0"/>
      <dgm:spPr/>
    </dgm:pt>
    <dgm:pt modelId="{BFCBFDAF-2FAA-425B-A3D1-EFDB3C07B506}" type="pres">
      <dgm:prSet presAssocID="{1FBFDE79-5500-4C48-9381-91447EB052BB}" presName="srcNode" presStyleLbl="node1" presStyleIdx="0" presStyleCnt="3"/>
      <dgm:spPr/>
    </dgm:pt>
    <dgm:pt modelId="{3B82E977-824A-4F0C-82D2-16792BC9E0EA}" type="pres">
      <dgm:prSet presAssocID="{1FBFDE79-5500-4C48-9381-91447EB052BB}" presName="conn" presStyleLbl="parChTrans1D2" presStyleIdx="0" presStyleCnt="1"/>
      <dgm:spPr/>
      <dgm:t>
        <a:bodyPr/>
        <a:lstStyle/>
        <a:p>
          <a:endParaRPr lang="en-US"/>
        </a:p>
      </dgm:t>
    </dgm:pt>
    <dgm:pt modelId="{E250A3BC-25D3-4B05-803F-7A56CA4474F1}" type="pres">
      <dgm:prSet presAssocID="{1FBFDE79-5500-4C48-9381-91447EB052BB}" presName="extraNode" presStyleLbl="node1" presStyleIdx="0" presStyleCnt="3"/>
      <dgm:spPr/>
    </dgm:pt>
    <dgm:pt modelId="{8B2DF7F8-2C1F-4145-B86B-4ECC94F33453}" type="pres">
      <dgm:prSet presAssocID="{1FBFDE79-5500-4C48-9381-91447EB052BB}" presName="dstNode" presStyleLbl="node1" presStyleIdx="0" presStyleCnt="3"/>
      <dgm:spPr/>
    </dgm:pt>
    <dgm:pt modelId="{354E05F0-D0AB-4254-B69E-DE1CD3A6C56B}" type="pres">
      <dgm:prSet presAssocID="{7EFA634E-B726-4F18-83F9-84B639821B6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36C28-D530-4596-9FF0-08184641C232}" type="pres">
      <dgm:prSet presAssocID="{7EFA634E-B726-4F18-83F9-84B639821B65}" presName="accent_1" presStyleCnt="0"/>
      <dgm:spPr/>
    </dgm:pt>
    <dgm:pt modelId="{D5406BF7-7FD6-4AE3-8274-B46B5064965C}" type="pres">
      <dgm:prSet presAssocID="{7EFA634E-B726-4F18-83F9-84B639821B65}" presName="accentRepeatNode" presStyleLbl="solidFgAcc1" presStyleIdx="0" presStyleCnt="3" custLinFactNeighborY="6842"/>
      <dgm:spPr/>
    </dgm:pt>
    <dgm:pt modelId="{3253FF75-5083-42EB-A675-30E63690CCB6}" type="pres">
      <dgm:prSet presAssocID="{76A5AFA7-3242-4E42-B9EE-626A9050F77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07F2D-4F0D-42AE-9E13-F90965FB6AC8}" type="pres">
      <dgm:prSet presAssocID="{76A5AFA7-3242-4E42-B9EE-626A9050F779}" presName="accent_2" presStyleCnt="0"/>
      <dgm:spPr/>
    </dgm:pt>
    <dgm:pt modelId="{34BCCD5F-FF09-4DCF-BBF4-9BDD3D425E10}" type="pres">
      <dgm:prSet presAssocID="{76A5AFA7-3242-4E42-B9EE-626A9050F779}" presName="accentRepeatNode" presStyleLbl="solidFgAcc1" presStyleIdx="1" presStyleCnt="3"/>
      <dgm:spPr/>
    </dgm:pt>
    <dgm:pt modelId="{50E850B4-F22A-485C-BCDD-E58E47AC90A2}" type="pres">
      <dgm:prSet presAssocID="{57F68DDC-4E0C-4A7D-A722-ED3B00982EA0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DEC549-C483-4943-B620-13F76A656BD0}" type="pres">
      <dgm:prSet presAssocID="{57F68DDC-4E0C-4A7D-A722-ED3B00982EA0}" presName="accent_3" presStyleCnt="0"/>
      <dgm:spPr/>
    </dgm:pt>
    <dgm:pt modelId="{A47AC201-E133-4D39-B605-AABDD90522F8}" type="pres">
      <dgm:prSet presAssocID="{57F68DDC-4E0C-4A7D-A722-ED3B00982EA0}" presName="accentRepeatNode" presStyleLbl="solidFgAcc1" presStyleIdx="2" presStyleCnt="3"/>
      <dgm:spPr/>
    </dgm:pt>
  </dgm:ptLst>
  <dgm:cxnLst>
    <dgm:cxn modelId="{30ADC888-0A89-423D-BEC9-D00EDA9BAAD1}" type="presOf" srcId="{76A5AFA7-3242-4E42-B9EE-626A9050F779}" destId="{3253FF75-5083-42EB-A675-30E63690CCB6}" srcOrd="0" destOrd="0" presId="urn:microsoft.com/office/officeart/2008/layout/VerticalCurvedList"/>
    <dgm:cxn modelId="{53515924-BA33-4518-BA2A-694DBACE0CCB}" type="presOf" srcId="{CFB6C591-A579-404A-B2C5-E9EEB3F0745F}" destId="{3B82E977-824A-4F0C-82D2-16792BC9E0EA}" srcOrd="0" destOrd="0" presId="urn:microsoft.com/office/officeart/2008/layout/VerticalCurvedList"/>
    <dgm:cxn modelId="{2842CEB0-1DD0-4928-80B4-4B9E92FF78DC}" srcId="{1FBFDE79-5500-4C48-9381-91447EB052BB}" destId="{57F68DDC-4E0C-4A7D-A722-ED3B00982EA0}" srcOrd="2" destOrd="0" parTransId="{4D7F5502-8439-4FD5-8445-4FA0AECA29A1}" sibTransId="{8F747949-6E40-4B0B-B43B-D658D052AEC1}"/>
    <dgm:cxn modelId="{CCFC250C-7D99-4D86-84F0-06A3D646F81E}" srcId="{1FBFDE79-5500-4C48-9381-91447EB052BB}" destId="{7EFA634E-B726-4F18-83F9-84B639821B65}" srcOrd="0" destOrd="0" parTransId="{CDB55025-82F4-4003-BD2A-F4F974485E8A}" sibTransId="{CFB6C591-A579-404A-B2C5-E9EEB3F0745F}"/>
    <dgm:cxn modelId="{07F3A696-3547-4270-B711-78212483332C}" srcId="{1FBFDE79-5500-4C48-9381-91447EB052BB}" destId="{76A5AFA7-3242-4E42-B9EE-626A9050F779}" srcOrd="1" destOrd="0" parTransId="{9F450ED7-28CE-417C-A9F5-2C974CEBB4FF}" sibTransId="{AE3FC4B3-C617-4C79-AC22-F5B18012C4B7}"/>
    <dgm:cxn modelId="{44921EB5-15FF-49DB-A400-F68B6D7C5121}" type="presOf" srcId="{7EFA634E-B726-4F18-83F9-84B639821B65}" destId="{354E05F0-D0AB-4254-B69E-DE1CD3A6C56B}" srcOrd="0" destOrd="0" presId="urn:microsoft.com/office/officeart/2008/layout/VerticalCurvedList"/>
    <dgm:cxn modelId="{DA542F43-7A9C-4006-B8B1-C53BAB17D66B}" type="presOf" srcId="{1FBFDE79-5500-4C48-9381-91447EB052BB}" destId="{611DC245-9EB7-4997-A703-08F77B455265}" srcOrd="0" destOrd="0" presId="urn:microsoft.com/office/officeart/2008/layout/VerticalCurvedList"/>
    <dgm:cxn modelId="{72AF232F-C592-4A4A-82BA-132497B98693}" type="presOf" srcId="{57F68DDC-4E0C-4A7D-A722-ED3B00982EA0}" destId="{50E850B4-F22A-485C-BCDD-E58E47AC90A2}" srcOrd="0" destOrd="0" presId="urn:microsoft.com/office/officeart/2008/layout/VerticalCurvedList"/>
    <dgm:cxn modelId="{0EEFDB25-D7F3-4622-8407-ED4E7923E58C}" type="presParOf" srcId="{611DC245-9EB7-4997-A703-08F77B455265}" destId="{AB0DEF87-2977-4F99-B0CF-C0E17337B15C}" srcOrd="0" destOrd="0" presId="urn:microsoft.com/office/officeart/2008/layout/VerticalCurvedList"/>
    <dgm:cxn modelId="{426688D7-AA49-4A5D-8A29-45AA244ED1BB}" type="presParOf" srcId="{AB0DEF87-2977-4F99-B0CF-C0E17337B15C}" destId="{C4BFF06E-1608-46B8-8BF3-94118FC685B0}" srcOrd="0" destOrd="0" presId="urn:microsoft.com/office/officeart/2008/layout/VerticalCurvedList"/>
    <dgm:cxn modelId="{C80A90F1-46B4-4C38-A6C6-7B7E19687318}" type="presParOf" srcId="{C4BFF06E-1608-46B8-8BF3-94118FC685B0}" destId="{BFCBFDAF-2FAA-425B-A3D1-EFDB3C07B506}" srcOrd="0" destOrd="0" presId="urn:microsoft.com/office/officeart/2008/layout/VerticalCurvedList"/>
    <dgm:cxn modelId="{615AB695-F8C4-4874-8044-8D30FE3CA609}" type="presParOf" srcId="{C4BFF06E-1608-46B8-8BF3-94118FC685B0}" destId="{3B82E977-824A-4F0C-82D2-16792BC9E0EA}" srcOrd="1" destOrd="0" presId="urn:microsoft.com/office/officeart/2008/layout/VerticalCurvedList"/>
    <dgm:cxn modelId="{7ED7DA50-5615-47D8-A425-5EF8758632AE}" type="presParOf" srcId="{C4BFF06E-1608-46B8-8BF3-94118FC685B0}" destId="{E250A3BC-25D3-4B05-803F-7A56CA4474F1}" srcOrd="2" destOrd="0" presId="urn:microsoft.com/office/officeart/2008/layout/VerticalCurvedList"/>
    <dgm:cxn modelId="{D9F22AD9-9746-4C86-941C-B30EA51A6571}" type="presParOf" srcId="{C4BFF06E-1608-46B8-8BF3-94118FC685B0}" destId="{8B2DF7F8-2C1F-4145-B86B-4ECC94F33453}" srcOrd="3" destOrd="0" presId="urn:microsoft.com/office/officeart/2008/layout/VerticalCurvedList"/>
    <dgm:cxn modelId="{154139E4-0519-4A37-B8AC-DF06899E5970}" type="presParOf" srcId="{AB0DEF87-2977-4F99-B0CF-C0E17337B15C}" destId="{354E05F0-D0AB-4254-B69E-DE1CD3A6C56B}" srcOrd="1" destOrd="0" presId="urn:microsoft.com/office/officeart/2008/layout/VerticalCurvedList"/>
    <dgm:cxn modelId="{7EDD20B7-AFC4-4F64-AE16-0083319E0E60}" type="presParOf" srcId="{AB0DEF87-2977-4F99-B0CF-C0E17337B15C}" destId="{78436C28-D530-4596-9FF0-08184641C232}" srcOrd="2" destOrd="0" presId="urn:microsoft.com/office/officeart/2008/layout/VerticalCurvedList"/>
    <dgm:cxn modelId="{6F298550-1714-4C10-A9E9-809D1514F2DB}" type="presParOf" srcId="{78436C28-D530-4596-9FF0-08184641C232}" destId="{D5406BF7-7FD6-4AE3-8274-B46B5064965C}" srcOrd="0" destOrd="0" presId="urn:microsoft.com/office/officeart/2008/layout/VerticalCurvedList"/>
    <dgm:cxn modelId="{6F0BFA76-649B-4A2D-896F-F7DBBC3A935A}" type="presParOf" srcId="{AB0DEF87-2977-4F99-B0CF-C0E17337B15C}" destId="{3253FF75-5083-42EB-A675-30E63690CCB6}" srcOrd="3" destOrd="0" presId="urn:microsoft.com/office/officeart/2008/layout/VerticalCurvedList"/>
    <dgm:cxn modelId="{339C08CA-0760-49AB-BA6B-EAEBB45FAC9A}" type="presParOf" srcId="{AB0DEF87-2977-4F99-B0CF-C0E17337B15C}" destId="{02F07F2D-4F0D-42AE-9E13-F90965FB6AC8}" srcOrd="4" destOrd="0" presId="urn:microsoft.com/office/officeart/2008/layout/VerticalCurvedList"/>
    <dgm:cxn modelId="{BB500A81-77AB-40A7-94E6-67878667E0F1}" type="presParOf" srcId="{02F07F2D-4F0D-42AE-9E13-F90965FB6AC8}" destId="{34BCCD5F-FF09-4DCF-BBF4-9BDD3D425E10}" srcOrd="0" destOrd="0" presId="urn:microsoft.com/office/officeart/2008/layout/VerticalCurvedList"/>
    <dgm:cxn modelId="{40726CE2-195D-4121-9ED2-AC35FD377B83}" type="presParOf" srcId="{AB0DEF87-2977-4F99-B0CF-C0E17337B15C}" destId="{50E850B4-F22A-485C-BCDD-E58E47AC90A2}" srcOrd="5" destOrd="0" presId="urn:microsoft.com/office/officeart/2008/layout/VerticalCurvedList"/>
    <dgm:cxn modelId="{A09CF209-2358-4E6B-B759-1F9EE05B1E67}" type="presParOf" srcId="{AB0DEF87-2977-4F99-B0CF-C0E17337B15C}" destId="{8EDEC549-C483-4943-B620-13F76A656BD0}" srcOrd="6" destOrd="0" presId="urn:microsoft.com/office/officeart/2008/layout/VerticalCurvedList"/>
    <dgm:cxn modelId="{6506B2A6-9674-4ABE-9562-BB2D0EB5DBC5}" type="presParOf" srcId="{8EDEC549-C483-4943-B620-13F76A656BD0}" destId="{A47AC201-E133-4D39-B605-AABDD90522F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F8E562-BC71-4B4E-B7C7-DDCD88BFEA5E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1E44F3-3769-42AC-BE73-563FDA231175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Memasukkan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Neraca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Saldo</a:t>
          </a:r>
          <a:endParaRPr lang="en-US" dirty="0">
            <a:solidFill>
              <a:schemeClr val="tx1"/>
            </a:solidFill>
          </a:endParaRPr>
        </a:p>
      </dgm:t>
    </dgm:pt>
    <dgm:pt modelId="{9A646AEA-C40E-4ECF-B89A-A0D9F6CC7238}" type="parTrans" cxnId="{D3882370-FFCD-4027-A665-D8B224024F6D}">
      <dgm:prSet/>
      <dgm:spPr/>
      <dgm:t>
        <a:bodyPr/>
        <a:lstStyle/>
        <a:p>
          <a:endParaRPr lang="en-US"/>
        </a:p>
      </dgm:t>
    </dgm:pt>
    <dgm:pt modelId="{784E987E-0386-4986-89AD-3E95AD93717F}" type="sibTrans" cxnId="{D3882370-FFCD-4027-A665-D8B224024F6D}">
      <dgm:prSet/>
      <dgm:spPr/>
      <dgm:t>
        <a:bodyPr/>
        <a:lstStyle/>
        <a:p>
          <a:endParaRPr lang="en-US"/>
        </a:p>
      </dgm:t>
    </dgm:pt>
    <dgm:pt modelId="{25A419CD-E4E3-43A3-8651-6E6BE7C90E98}">
      <dgm:prSet phldrT="[Text]"/>
      <dgm:spPr/>
      <dgm:t>
        <a:bodyPr/>
        <a:lstStyle/>
        <a:p>
          <a:r>
            <a:rPr lang="en-US" dirty="0" err="1" smtClean="0"/>
            <a:t>memasukkan</a:t>
          </a:r>
          <a:r>
            <a:rPr lang="en-US" dirty="0" smtClean="0"/>
            <a:t> </a:t>
          </a:r>
          <a:r>
            <a:rPr lang="en-US" dirty="0" err="1" smtClean="0"/>
            <a:t>akun-akun</a:t>
          </a:r>
          <a:r>
            <a:rPr lang="en-US" dirty="0" smtClean="0"/>
            <a:t> </a:t>
          </a:r>
          <a:r>
            <a:rPr lang="en-US" dirty="0" err="1" smtClean="0"/>
            <a:t>beserta</a:t>
          </a:r>
          <a:r>
            <a:rPr lang="en-US" dirty="0" smtClean="0"/>
            <a:t> </a:t>
          </a:r>
          <a:r>
            <a:rPr lang="en-US" dirty="0" err="1" smtClean="0"/>
            <a:t>saldo</a:t>
          </a:r>
          <a:r>
            <a:rPr lang="en-US" dirty="0" smtClean="0"/>
            <a:t> </a:t>
          </a:r>
          <a:r>
            <a:rPr lang="en-US" dirty="0" err="1" smtClean="0"/>
            <a:t>akhir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buku</a:t>
          </a:r>
          <a:r>
            <a:rPr lang="en-US" dirty="0" smtClean="0"/>
            <a:t> </a:t>
          </a:r>
          <a:r>
            <a:rPr lang="en-US" dirty="0" err="1" smtClean="0"/>
            <a:t>besar</a:t>
          </a:r>
          <a:endParaRPr lang="en-US" dirty="0"/>
        </a:p>
      </dgm:t>
    </dgm:pt>
    <dgm:pt modelId="{CF7C9E84-6BE0-4582-81E4-68E42B8CF167}" type="parTrans" cxnId="{91321011-094C-4119-BCD6-37624AAFA621}">
      <dgm:prSet/>
      <dgm:spPr/>
      <dgm:t>
        <a:bodyPr/>
        <a:lstStyle/>
        <a:p>
          <a:endParaRPr lang="en-US"/>
        </a:p>
      </dgm:t>
    </dgm:pt>
    <dgm:pt modelId="{620178C5-5C1A-4858-8218-5A9CE48D232F}" type="sibTrans" cxnId="{91321011-094C-4119-BCD6-37624AAFA621}">
      <dgm:prSet/>
      <dgm:spPr/>
      <dgm:t>
        <a:bodyPr/>
        <a:lstStyle/>
        <a:p>
          <a:endParaRPr lang="en-US"/>
        </a:p>
      </dgm:t>
    </dgm:pt>
    <dgm:pt modelId="{79922135-433B-471C-9DE3-F568AACB4A30}">
      <dgm:prSet phldrT="[Text]"/>
      <dgm:spPr/>
      <dgm:t>
        <a:bodyPr/>
        <a:lstStyle/>
        <a:p>
          <a:r>
            <a:rPr lang="en-US" dirty="0" err="1" smtClean="0"/>
            <a:t>Jumlah</a:t>
          </a:r>
          <a:r>
            <a:rPr lang="en-US" dirty="0" smtClean="0"/>
            <a:t> </a:t>
          </a:r>
          <a:r>
            <a:rPr lang="en-US" dirty="0" err="1" smtClean="0"/>
            <a:t>sisi</a:t>
          </a:r>
          <a:r>
            <a:rPr lang="en-US" dirty="0" smtClean="0"/>
            <a:t>  debit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kredit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neraca</a:t>
          </a:r>
          <a:r>
            <a:rPr lang="en-US" dirty="0" smtClean="0"/>
            <a:t> </a:t>
          </a:r>
          <a:r>
            <a:rPr lang="en-US" dirty="0" err="1" smtClean="0"/>
            <a:t>saldo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seimbang</a:t>
          </a:r>
          <a:r>
            <a:rPr lang="en-US" dirty="0" smtClean="0"/>
            <a:t>.</a:t>
          </a:r>
          <a:endParaRPr lang="en-US" dirty="0"/>
        </a:p>
      </dgm:t>
    </dgm:pt>
    <dgm:pt modelId="{532B60C5-A93A-4735-81DC-965190CCA7B1}" type="parTrans" cxnId="{5D25A910-9531-43FE-839E-0E0D06A1CB43}">
      <dgm:prSet/>
      <dgm:spPr/>
      <dgm:t>
        <a:bodyPr/>
        <a:lstStyle/>
        <a:p>
          <a:endParaRPr lang="en-US"/>
        </a:p>
      </dgm:t>
    </dgm:pt>
    <dgm:pt modelId="{6C6F5484-E365-4666-90D5-F6C1E360220E}" type="sibTrans" cxnId="{5D25A910-9531-43FE-839E-0E0D06A1CB43}">
      <dgm:prSet/>
      <dgm:spPr/>
      <dgm:t>
        <a:bodyPr/>
        <a:lstStyle/>
        <a:p>
          <a:endParaRPr lang="en-US"/>
        </a:p>
      </dgm:t>
    </dgm:pt>
    <dgm:pt modelId="{B65C39C1-7AAE-4B4D-9DF0-851D5999748A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Memasukkan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Penyesuaian</a:t>
          </a:r>
          <a:endParaRPr lang="en-US" dirty="0">
            <a:solidFill>
              <a:schemeClr val="tx1"/>
            </a:solidFill>
          </a:endParaRPr>
        </a:p>
      </dgm:t>
    </dgm:pt>
    <dgm:pt modelId="{94E4ADE9-C069-4C6A-89FE-DD4EA884E228}" type="parTrans" cxnId="{45BA908D-9483-479D-BE65-AB64A57FC974}">
      <dgm:prSet/>
      <dgm:spPr/>
      <dgm:t>
        <a:bodyPr/>
        <a:lstStyle/>
        <a:p>
          <a:endParaRPr lang="en-US"/>
        </a:p>
      </dgm:t>
    </dgm:pt>
    <dgm:pt modelId="{0D07A738-CA9D-4360-A650-1513888F75DB}" type="sibTrans" cxnId="{45BA908D-9483-479D-BE65-AB64A57FC974}">
      <dgm:prSet/>
      <dgm:spPr/>
      <dgm:t>
        <a:bodyPr/>
        <a:lstStyle/>
        <a:p>
          <a:endParaRPr lang="en-US"/>
        </a:p>
      </dgm:t>
    </dgm:pt>
    <dgm:pt modelId="{14CF5B99-C252-4E47-B51E-7B5CE946CBB4}">
      <dgm:prSet phldrT="[Text]"/>
      <dgm:spPr/>
      <dgm:t>
        <a:bodyPr/>
        <a:lstStyle/>
        <a:p>
          <a:r>
            <a:rPr lang="en-US" dirty="0" err="1" smtClean="0"/>
            <a:t>Memasukkan</a:t>
          </a:r>
          <a:r>
            <a:rPr lang="en-US" dirty="0" smtClean="0"/>
            <a:t> </a:t>
          </a:r>
          <a:r>
            <a:rPr lang="en-US" dirty="0" err="1" smtClean="0"/>
            <a:t>ayat</a:t>
          </a:r>
          <a:r>
            <a:rPr lang="en-US" dirty="0" smtClean="0"/>
            <a:t> </a:t>
          </a:r>
          <a:r>
            <a:rPr lang="en-US" dirty="0" err="1" smtClean="0"/>
            <a:t>jurnal</a:t>
          </a:r>
          <a:r>
            <a:rPr lang="en-US" dirty="0" smtClean="0"/>
            <a:t> </a:t>
          </a:r>
          <a:r>
            <a:rPr lang="en-US" dirty="0" err="1" smtClean="0"/>
            <a:t>penyesuaian</a:t>
          </a:r>
          <a:r>
            <a:rPr lang="en-US" dirty="0" smtClean="0"/>
            <a:t> </a:t>
          </a:r>
          <a:r>
            <a:rPr lang="en-US" dirty="0" err="1" smtClean="0"/>
            <a:t>ke</a:t>
          </a:r>
          <a:r>
            <a:rPr lang="en-US" dirty="0" smtClean="0"/>
            <a:t>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Penyesuaian</a:t>
          </a:r>
          <a:r>
            <a:rPr lang="en-US" dirty="0" smtClean="0"/>
            <a:t> (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AJP)</a:t>
          </a:r>
          <a:endParaRPr lang="en-US" dirty="0"/>
        </a:p>
      </dgm:t>
    </dgm:pt>
    <dgm:pt modelId="{9AA15804-22DB-43C8-851F-5B83D3D20E68}" type="parTrans" cxnId="{492EFFB6-21ED-48A7-B1E1-3EA0183FE8F5}">
      <dgm:prSet/>
      <dgm:spPr/>
      <dgm:t>
        <a:bodyPr/>
        <a:lstStyle/>
        <a:p>
          <a:endParaRPr lang="en-US"/>
        </a:p>
      </dgm:t>
    </dgm:pt>
    <dgm:pt modelId="{9BD1911C-D553-42D1-AE41-011BA14FC69A}" type="sibTrans" cxnId="{492EFFB6-21ED-48A7-B1E1-3EA0183FE8F5}">
      <dgm:prSet/>
      <dgm:spPr/>
      <dgm:t>
        <a:bodyPr/>
        <a:lstStyle/>
        <a:p>
          <a:endParaRPr lang="en-US"/>
        </a:p>
      </dgm:t>
    </dgm:pt>
    <dgm:pt modelId="{2FE015CA-8C9D-40EA-A3B4-1FFD400731FD}">
      <dgm:prSet phldrT="[Text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Membuat Neraca Saldo setelah Penyesuaian</a:t>
          </a:r>
          <a:endParaRPr lang="en-US" dirty="0">
            <a:solidFill>
              <a:schemeClr val="tx1"/>
            </a:solidFill>
          </a:endParaRPr>
        </a:p>
      </dgm:t>
    </dgm:pt>
    <dgm:pt modelId="{7EA3CB65-EB6D-402F-8201-3E0F3384E209}" type="parTrans" cxnId="{0ACDD6DE-33B1-4BCD-8141-CC0BA57DB483}">
      <dgm:prSet/>
      <dgm:spPr/>
      <dgm:t>
        <a:bodyPr/>
        <a:lstStyle/>
        <a:p>
          <a:endParaRPr lang="en-US"/>
        </a:p>
      </dgm:t>
    </dgm:pt>
    <dgm:pt modelId="{1FE3A2C2-5A06-42C4-A16D-3C6E596BF5B0}" type="sibTrans" cxnId="{0ACDD6DE-33B1-4BCD-8141-CC0BA57DB483}">
      <dgm:prSet/>
      <dgm:spPr/>
      <dgm:t>
        <a:bodyPr/>
        <a:lstStyle/>
        <a:p>
          <a:endParaRPr lang="en-US"/>
        </a:p>
      </dgm:t>
    </dgm:pt>
    <dgm:pt modelId="{FDE7776A-D3C8-47F6-A68B-986D40C58342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cara</a:t>
          </a:r>
          <a:r>
            <a:rPr lang="en-US" dirty="0" smtClean="0"/>
            <a:t> </a:t>
          </a:r>
          <a:r>
            <a:rPr lang="en-US" dirty="0" err="1" smtClean="0"/>
            <a:t>menggabungkan</a:t>
          </a:r>
          <a:r>
            <a:rPr lang="en-US" dirty="0" smtClean="0"/>
            <a:t> </a:t>
          </a:r>
          <a:r>
            <a:rPr lang="en-US" dirty="0" err="1" smtClean="0"/>
            <a:t>saldo</a:t>
          </a:r>
          <a:r>
            <a:rPr lang="en-US" dirty="0" smtClean="0"/>
            <a:t> yang </a:t>
          </a:r>
          <a:r>
            <a:rPr lang="en-US" dirty="0" err="1" smtClean="0"/>
            <a:t>terdapat</a:t>
          </a:r>
          <a:r>
            <a:rPr lang="en-US" dirty="0" smtClean="0"/>
            <a:t> di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neraca</a:t>
          </a:r>
          <a:r>
            <a:rPr lang="en-US" dirty="0" smtClean="0"/>
            <a:t> </a:t>
          </a:r>
          <a:r>
            <a:rPr lang="en-US" dirty="0" err="1" smtClean="0"/>
            <a:t>saldo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saldo</a:t>
          </a:r>
          <a:r>
            <a:rPr lang="en-US" dirty="0" smtClean="0"/>
            <a:t> di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penyesuaian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setiap</a:t>
          </a:r>
          <a:r>
            <a:rPr lang="en-US" dirty="0" smtClean="0"/>
            <a:t> </a:t>
          </a:r>
          <a:r>
            <a:rPr lang="en-US" dirty="0" err="1" smtClean="0"/>
            <a:t>akun</a:t>
          </a:r>
          <a:r>
            <a:rPr lang="en-US" dirty="0" smtClean="0"/>
            <a:t> yang </a:t>
          </a:r>
          <a:r>
            <a:rPr lang="en-US" dirty="0" err="1" smtClean="0"/>
            <a:t>ada</a:t>
          </a:r>
          <a:r>
            <a:rPr lang="en-US" dirty="0" smtClean="0"/>
            <a:t> di </a:t>
          </a:r>
          <a:r>
            <a:rPr lang="en-US" dirty="0" err="1" smtClean="0"/>
            <a:t>neraca</a:t>
          </a:r>
          <a:r>
            <a:rPr lang="en-US" dirty="0" smtClean="0"/>
            <a:t> </a:t>
          </a:r>
          <a:r>
            <a:rPr lang="en-US" dirty="0" err="1" smtClean="0"/>
            <a:t>lajur</a:t>
          </a:r>
          <a:endParaRPr lang="en-US" dirty="0"/>
        </a:p>
      </dgm:t>
    </dgm:pt>
    <dgm:pt modelId="{DB2D1D50-B03F-4E5D-BC6F-B9E850901073}" type="parTrans" cxnId="{40083488-F274-498B-B9C7-7E6B1E8E2A5D}">
      <dgm:prSet/>
      <dgm:spPr/>
      <dgm:t>
        <a:bodyPr/>
        <a:lstStyle/>
        <a:p>
          <a:endParaRPr lang="en-US"/>
        </a:p>
      </dgm:t>
    </dgm:pt>
    <dgm:pt modelId="{AF86DAEA-00B5-4DC6-95F4-BFE6C6029385}" type="sibTrans" cxnId="{40083488-F274-498B-B9C7-7E6B1E8E2A5D}">
      <dgm:prSet/>
      <dgm:spPr/>
      <dgm:t>
        <a:bodyPr/>
        <a:lstStyle/>
        <a:p>
          <a:endParaRPr lang="en-US"/>
        </a:p>
      </dgm:t>
    </dgm:pt>
    <dgm:pt modelId="{BCDDD4F0-BC8F-4C0D-B17C-97673A1011BC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Meletakkan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Saldo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Neraca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Saldo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Setelah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Penyesuaian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Laporan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Keuangan</a:t>
          </a:r>
          <a:endParaRPr lang="en-US" dirty="0">
            <a:solidFill>
              <a:schemeClr val="tx1"/>
            </a:solidFill>
          </a:endParaRPr>
        </a:p>
      </dgm:t>
    </dgm:pt>
    <dgm:pt modelId="{C981F12D-119C-4551-979C-48A992A4BB0C}" type="parTrans" cxnId="{51B4C550-D316-411A-A938-B8FB3E705336}">
      <dgm:prSet/>
      <dgm:spPr/>
      <dgm:t>
        <a:bodyPr/>
        <a:lstStyle/>
        <a:p>
          <a:endParaRPr lang="en-US"/>
        </a:p>
      </dgm:t>
    </dgm:pt>
    <dgm:pt modelId="{208D308C-E530-487C-8D19-52CF40758493}" type="sibTrans" cxnId="{51B4C550-D316-411A-A938-B8FB3E705336}">
      <dgm:prSet/>
      <dgm:spPr/>
      <dgm:t>
        <a:bodyPr/>
        <a:lstStyle/>
        <a:p>
          <a:endParaRPr lang="en-US"/>
        </a:p>
      </dgm:t>
    </dgm:pt>
    <dgm:pt modelId="{A50EC9FC-AFE6-4443-BA41-C96C2398648C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Menghitung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Laba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atau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Rugi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Bersih</a:t>
          </a:r>
          <a:endParaRPr lang="en-US" dirty="0">
            <a:solidFill>
              <a:schemeClr val="tx1"/>
            </a:solidFill>
          </a:endParaRPr>
        </a:p>
      </dgm:t>
    </dgm:pt>
    <dgm:pt modelId="{D9210693-1972-441A-87FB-DE85DE6AA79B}" type="parTrans" cxnId="{CD12824F-00DE-46F8-A0B4-2FBEF7DA591D}">
      <dgm:prSet/>
      <dgm:spPr/>
      <dgm:t>
        <a:bodyPr/>
        <a:lstStyle/>
        <a:p>
          <a:endParaRPr lang="en-US"/>
        </a:p>
      </dgm:t>
    </dgm:pt>
    <dgm:pt modelId="{00D4AB5D-F6A2-4D98-8F70-E7FD4F43E27A}" type="sibTrans" cxnId="{CD12824F-00DE-46F8-A0B4-2FBEF7DA591D}">
      <dgm:prSet/>
      <dgm:spPr/>
      <dgm:t>
        <a:bodyPr/>
        <a:lstStyle/>
        <a:p>
          <a:endParaRPr lang="en-US"/>
        </a:p>
      </dgm:t>
    </dgm:pt>
    <dgm:pt modelId="{B757522D-6680-46B5-BF84-3F303B96303E}">
      <dgm:prSet phldrT="[Text]"/>
      <dgm:spPr/>
      <dgm:t>
        <a:bodyPr/>
        <a:lstStyle/>
        <a:p>
          <a:r>
            <a:rPr lang="en-US" dirty="0" err="1" smtClean="0"/>
            <a:t>Akun-akun</a:t>
          </a:r>
          <a:r>
            <a:rPr lang="en-US" dirty="0" smtClean="0"/>
            <a:t> </a:t>
          </a:r>
          <a:r>
            <a:rPr lang="en-US" dirty="0" err="1" smtClean="0"/>
            <a:t>pendapatan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beban</a:t>
          </a:r>
          <a:r>
            <a:rPr lang="en-US" dirty="0" smtClean="0"/>
            <a:t> </a:t>
          </a:r>
          <a:r>
            <a:rPr lang="en-US" dirty="0" err="1" smtClean="0"/>
            <a:t>diletakkan</a:t>
          </a:r>
          <a:r>
            <a:rPr lang="en-US" dirty="0" smtClean="0"/>
            <a:t> di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laba</a:t>
          </a:r>
          <a:r>
            <a:rPr lang="en-US" dirty="0" smtClean="0"/>
            <a:t> </a:t>
          </a:r>
          <a:r>
            <a:rPr lang="en-US" dirty="0" err="1" smtClean="0"/>
            <a:t>rugi</a:t>
          </a:r>
          <a:r>
            <a:rPr lang="en-US" dirty="0" smtClean="0"/>
            <a:t>. </a:t>
          </a:r>
          <a:endParaRPr lang="en-US" dirty="0"/>
        </a:p>
      </dgm:t>
    </dgm:pt>
    <dgm:pt modelId="{E1656E98-0FE8-4012-8CC1-B683C78DC39B}" type="parTrans" cxnId="{13CAFFF5-F0E4-4CE1-9ECB-E5F6922977DA}">
      <dgm:prSet/>
      <dgm:spPr/>
      <dgm:t>
        <a:bodyPr/>
        <a:lstStyle/>
        <a:p>
          <a:endParaRPr lang="en-US"/>
        </a:p>
      </dgm:t>
    </dgm:pt>
    <dgm:pt modelId="{28F46300-4FD2-43ED-9AEC-DAB6764D5EF1}" type="sibTrans" cxnId="{13CAFFF5-F0E4-4CE1-9ECB-E5F6922977DA}">
      <dgm:prSet/>
      <dgm:spPr/>
      <dgm:t>
        <a:bodyPr/>
        <a:lstStyle/>
        <a:p>
          <a:endParaRPr lang="en-US"/>
        </a:p>
      </dgm:t>
    </dgm:pt>
    <dgm:pt modelId="{065579D7-DF7B-42C6-9380-7CB6998E5F80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menjumlahkan</a:t>
          </a:r>
          <a:r>
            <a:rPr lang="en-US" dirty="0" smtClean="0"/>
            <a:t> </a:t>
          </a:r>
          <a:r>
            <a:rPr lang="en-US" dirty="0" err="1" smtClean="0"/>
            <a:t>sisi</a:t>
          </a:r>
          <a:r>
            <a:rPr lang="en-US" dirty="0" smtClean="0"/>
            <a:t> debit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kredit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laba</a:t>
          </a:r>
          <a:r>
            <a:rPr lang="en-US" dirty="0" smtClean="0"/>
            <a:t> </a:t>
          </a:r>
          <a:r>
            <a:rPr lang="en-US" dirty="0" err="1" smtClean="0"/>
            <a:t>rugi</a:t>
          </a:r>
          <a:r>
            <a:rPr lang="en-US" dirty="0" smtClean="0"/>
            <a:t>. </a:t>
          </a:r>
          <a:endParaRPr lang="en-US" dirty="0"/>
        </a:p>
      </dgm:t>
    </dgm:pt>
    <dgm:pt modelId="{C3DECD24-DB13-4206-9F80-9FA52D353636}" type="parTrans" cxnId="{43305915-5900-4051-A846-94B14ABAA11D}">
      <dgm:prSet/>
      <dgm:spPr/>
      <dgm:t>
        <a:bodyPr/>
        <a:lstStyle/>
        <a:p>
          <a:endParaRPr lang="en-US"/>
        </a:p>
      </dgm:t>
    </dgm:pt>
    <dgm:pt modelId="{87127D22-0000-4115-BBA3-45D0482DDE39}" type="sibTrans" cxnId="{43305915-5900-4051-A846-94B14ABAA11D}">
      <dgm:prSet/>
      <dgm:spPr/>
      <dgm:t>
        <a:bodyPr/>
        <a:lstStyle/>
        <a:p>
          <a:endParaRPr lang="en-US"/>
        </a:p>
      </dgm:t>
    </dgm:pt>
    <dgm:pt modelId="{A0B9FDA4-6920-4EBB-9AFE-ECEA3F0AFB09}">
      <dgm:prSet phldrT="[Text]"/>
      <dgm:spPr/>
      <dgm:t>
        <a:bodyPr/>
        <a:lstStyle/>
        <a:p>
          <a:r>
            <a:rPr lang="en-US" dirty="0" err="1" smtClean="0"/>
            <a:t>Akun-akun</a:t>
          </a:r>
          <a:r>
            <a:rPr lang="en-US" dirty="0" smtClean="0"/>
            <a:t> </a:t>
          </a:r>
          <a:r>
            <a:rPr lang="en-US" dirty="0" err="1" smtClean="0"/>
            <a:t>aset</a:t>
          </a:r>
          <a:r>
            <a:rPr lang="en-US" dirty="0" smtClean="0"/>
            <a:t>, </a:t>
          </a:r>
          <a:r>
            <a:rPr lang="en-US" dirty="0" err="1" smtClean="0"/>
            <a:t>liabilitas</a:t>
          </a:r>
          <a:r>
            <a:rPr lang="en-US" dirty="0" smtClean="0"/>
            <a:t>, modal </a:t>
          </a:r>
          <a:r>
            <a:rPr lang="en-US" dirty="0" err="1" smtClean="0"/>
            <a:t>pemilik</a:t>
          </a:r>
          <a:r>
            <a:rPr lang="en-US" dirty="0" smtClean="0"/>
            <a:t>,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prive</a:t>
          </a:r>
          <a:r>
            <a:rPr lang="en-US" dirty="0" smtClean="0"/>
            <a:t> </a:t>
          </a:r>
          <a:r>
            <a:rPr lang="en-US" dirty="0" err="1" smtClean="0"/>
            <a:t>diletakkan</a:t>
          </a:r>
          <a:r>
            <a:rPr lang="en-US" dirty="0" smtClean="0"/>
            <a:t> di </a:t>
          </a:r>
          <a:r>
            <a:rPr lang="en-US" dirty="0" err="1" smtClean="0"/>
            <a:t>kolom</a:t>
          </a:r>
          <a:r>
            <a:rPr lang="en-US" dirty="0" smtClean="0"/>
            <a:t>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9DE72CE9-E665-494A-ADEB-76ACC43AAB77}" type="parTrans" cxnId="{CE38FA0E-3BD4-4404-8635-7152EF644EBA}">
      <dgm:prSet/>
      <dgm:spPr/>
      <dgm:t>
        <a:bodyPr/>
        <a:lstStyle/>
        <a:p>
          <a:endParaRPr lang="en-US"/>
        </a:p>
      </dgm:t>
    </dgm:pt>
    <dgm:pt modelId="{8DC7C085-5A92-435F-B773-2DEC0C08A025}" type="sibTrans" cxnId="{CE38FA0E-3BD4-4404-8635-7152EF644EBA}">
      <dgm:prSet/>
      <dgm:spPr/>
      <dgm:t>
        <a:bodyPr/>
        <a:lstStyle/>
        <a:p>
          <a:endParaRPr lang="en-US"/>
        </a:p>
      </dgm:t>
    </dgm:pt>
    <dgm:pt modelId="{6788605B-9D08-4149-A357-712310E43917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Selisih</a:t>
          </a:r>
          <a:r>
            <a:rPr lang="en-US" dirty="0" smtClean="0"/>
            <a:t> </a:t>
          </a:r>
          <a:r>
            <a:rPr lang="en-US" dirty="0" err="1" smtClean="0"/>
            <a:t>antara</a:t>
          </a:r>
          <a:r>
            <a:rPr lang="en-US" dirty="0" smtClean="0"/>
            <a:t> </a:t>
          </a:r>
          <a:r>
            <a:rPr lang="en-US" dirty="0" err="1" smtClean="0"/>
            <a:t>sisi</a:t>
          </a:r>
          <a:r>
            <a:rPr lang="en-US" dirty="0" smtClean="0"/>
            <a:t> debit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kredit</a:t>
          </a:r>
          <a:r>
            <a:rPr lang="en-US" dirty="0" smtClean="0"/>
            <a:t> </a:t>
          </a:r>
          <a:r>
            <a:rPr lang="en-US" dirty="0" err="1" smtClean="0"/>
            <a:t>adalah</a:t>
          </a:r>
          <a:r>
            <a:rPr lang="en-US" dirty="0" smtClean="0"/>
            <a:t> </a:t>
          </a:r>
          <a:r>
            <a:rPr lang="en-US" dirty="0" err="1" smtClean="0"/>
            <a:t>laba</a:t>
          </a:r>
          <a:r>
            <a:rPr lang="en-US" dirty="0" smtClean="0"/>
            <a:t> </a:t>
          </a:r>
          <a:r>
            <a:rPr lang="en-US" dirty="0" err="1" smtClean="0"/>
            <a:t>tahun</a:t>
          </a:r>
          <a:r>
            <a:rPr lang="en-US" dirty="0" smtClean="0"/>
            <a:t> </a:t>
          </a:r>
          <a:r>
            <a:rPr lang="en-US" dirty="0" err="1" smtClean="0"/>
            <a:t>berjalan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rugi</a:t>
          </a:r>
          <a:r>
            <a:rPr lang="en-US" dirty="0" smtClean="0"/>
            <a:t> </a:t>
          </a:r>
          <a:r>
            <a:rPr lang="en-US" dirty="0" err="1" smtClean="0"/>
            <a:t>bersih</a:t>
          </a:r>
          <a:r>
            <a:rPr lang="en-US" dirty="0" smtClean="0"/>
            <a:t>.</a:t>
          </a:r>
          <a:endParaRPr lang="en-US" dirty="0"/>
        </a:p>
      </dgm:t>
    </dgm:pt>
    <dgm:pt modelId="{E8F2235F-3A3B-4581-9650-2BBDCCDD735E}" type="parTrans" cxnId="{6E6151F1-BCFA-43E3-97A7-483C730329B1}">
      <dgm:prSet/>
      <dgm:spPr/>
      <dgm:t>
        <a:bodyPr/>
        <a:lstStyle/>
        <a:p>
          <a:endParaRPr lang="en-US"/>
        </a:p>
      </dgm:t>
    </dgm:pt>
    <dgm:pt modelId="{28CE4180-394F-4C2D-9EDA-39AD1241EADF}" type="sibTrans" cxnId="{6E6151F1-BCFA-43E3-97A7-483C730329B1}">
      <dgm:prSet/>
      <dgm:spPr/>
      <dgm:t>
        <a:bodyPr/>
        <a:lstStyle/>
        <a:p>
          <a:endParaRPr lang="en-US"/>
        </a:p>
      </dgm:t>
    </dgm:pt>
    <dgm:pt modelId="{55E247EE-9C07-46C9-A91D-33E0AF78B5EC}" type="pres">
      <dgm:prSet presAssocID="{55F8E562-BC71-4B4E-B7C7-DDCD88BFEA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7C20E4-0619-4871-A02A-F5AE722E0F64}" type="pres">
      <dgm:prSet presAssocID="{F71E44F3-3769-42AC-BE73-563FDA231175}" presName="linNode" presStyleCnt="0"/>
      <dgm:spPr/>
    </dgm:pt>
    <dgm:pt modelId="{036ED605-8434-4F8F-8502-1E13633A7B34}" type="pres">
      <dgm:prSet presAssocID="{F71E44F3-3769-42AC-BE73-563FDA231175}" presName="parentText" presStyleLbl="node1" presStyleIdx="0" presStyleCnt="5" custScaleX="68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F0666-9F26-42EB-9F7D-C807DFCD28CE}" type="pres">
      <dgm:prSet presAssocID="{F71E44F3-3769-42AC-BE73-563FDA231175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557856-43FF-4155-8815-C98CD350A720}" type="pres">
      <dgm:prSet presAssocID="{784E987E-0386-4986-89AD-3E95AD93717F}" presName="sp" presStyleCnt="0"/>
      <dgm:spPr/>
    </dgm:pt>
    <dgm:pt modelId="{F2FDF740-74B6-4A97-AED0-D4FB8A41FB65}" type="pres">
      <dgm:prSet presAssocID="{B65C39C1-7AAE-4B4D-9DF0-851D5999748A}" presName="linNode" presStyleCnt="0"/>
      <dgm:spPr/>
    </dgm:pt>
    <dgm:pt modelId="{26869C6D-A990-405F-ACA2-0A0DA033CF34}" type="pres">
      <dgm:prSet presAssocID="{B65C39C1-7AAE-4B4D-9DF0-851D5999748A}" presName="parentText" presStyleLbl="node1" presStyleIdx="1" presStyleCnt="5" custScaleX="68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493DF2-083C-4F1A-B9CE-D535E66A0E17}" type="pres">
      <dgm:prSet presAssocID="{B65C39C1-7AAE-4B4D-9DF0-851D5999748A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65457-A671-4C99-AF83-ED623823A7CC}" type="pres">
      <dgm:prSet presAssocID="{0D07A738-CA9D-4360-A650-1513888F75DB}" presName="sp" presStyleCnt="0"/>
      <dgm:spPr/>
    </dgm:pt>
    <dgm:pt modelId="{B34707BB-DC59-474A-B6F8-E82A7727DA96}" type="pres">
      <dgm:prSet presAssocID="{2FE015CA-8C9D-40EA-A3B4-1FFD400731FD}" presName="linNode" presStyleCnt="0"/>
      <dgm:spPr/>
    </dgm:pt>
    <dgm:pt modelId="{948A85D3-2C56-4D66-AA9F-19C39F452960}" type="pres">
      <dgm:prSet presAssocID="{2FE015CA-8C9D-40EA-A3B4-1FFD400731FD}" presName="parentText" presStyleLbl="node1" presStyleIdx="2" presStyleCnt="5" custScaleX="68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BF18FB-DB36-41D8-85D4-3EC4B3031A13}" type="pres">
      <dgm:prSet presAssocID="{2FE015CA-8C9D-40EA-A3B4-1FFD400731FD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604EE0-F19D-45A5-A0E6-111B93D90663}" type="pres">
      <dgm:prSet presAssocID="{1FE3A2C2-5A06-42C4-A16D-3C6E596BF5B0}" presName="sp" presStyleCnt="0"/>
      <dgm:spPr/>
    </dgm:pt>
    <dgm:pt modelId="{0C248720-954D-4A2E-ACA8-9BA309795E05}" type="pres">
      <dgm:prSet presAssocID="{BCDDD4F0-BC8F-4C0D-B17C-97673A1011BC}" presName="linNode" presStyleCnt="0"/>
      <dgm:spPr/>
    </dgm:pt>
    <dgm:pt modelId="{37B34A8D-5AE3-4737-8EEC-838CE37E0433}" type="pres">
      <dgm:prSet presAssocID="{BCDDD4F0-BC8F-4C0D-B17C-97673A1011BC}" presName="parentText" presStyleLbl="node1" presStyleIdx="3" presStyleCnt="5" custScaleX="68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4D3D1-8B8B-41A6-8520-7EBCAA1C1431}" type="pres">
      <dgm:prSet presAssocID="{BCDDD4F0-BC8F-4C0D-B17C-97673A1011BC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A42FF2-08A7-40A0-9A0E-EDC6C409878A}" type="pres">
      <dgm:prSet presAssocID="{208D308C-E530-487C-8D19-52CF40758493}" presName="sp" presStyleCnt="0"/>
      <dgm:spPr/>
    </dgm:pt>
    <dgm:pt modelId="{7BC87C5C-C287-4E3A-9C08-5C8039D05E8B}" type="pres">
      <dgm:prSet presAssocID="{A50EC9FC-AFE6-4443-BA41-C96C2398648C}" presName="linNode" presStyleCnt="0"/>
      <dgm:spPr/>
    </dgm:pt>
    <dgm:pt modelId="{21EAA80D-C8EC-4FEE-975D-1F65A82B5EEC}" type="pres">
      <dgm:prSet presAssocID="{A50EC9FC-AFE6-4443-BA41-C96C2398648C}" presName="parentText" presStyleLbl="node1" presStyleIdx="4" presStyleCnt="5" custScaleX="683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4D40C-2FEA-4BA5-9C40-496220F83A5C}" type="pres">
      <dgm:prSet presAssocID="{A50EC9FC-AFE6-4443-BA41-C96C2398648C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E1F1E8-FF17-4E16-B2F7-1BDC7F1672D9}" type="presOf" srcId="{14CF5B99-C252-4E47-B51E-7B5CE946CBB4}" destId="{59493DF2-083C-4F1A-B9CE-D535E66A0E17}" srcOrd="0" destOrd="0" presId="urn:microsoft.com/office/officeart/2005/8/layout/vList5"/>
    <dgm:cxn modelId="{CD12824F-00DE-46F8-A0B4-2FBEF7DA591D}" srcId="{55F8E562-BC71-4B4E-B7C7-DDCD88BFEA5E}" destId="{A50EC9FC-AFE6-4443-BA41-C96C2398648C}" srcOrd="4" destOrd="0" parTransId="{D9210693-1972-441A-87FB-DE85DE6AA79B}" sibTransId="{00D4AB5D-F6A2-4D98-8F70-E7FD4F43E27A}"/>
    <dgm:cxn modelId="{0ACDD6DE-33B1-4BCD-8141-CC0BA57DB483}" srcId="{55F8E562-BC71-4B4E-B7C7-DDCD88BFEA5E}" destId="{2FE015CA-8C9D-40EA-A3B4-1FFD400731FD}" srcOrd="2" destOrd="0" parTransId="{7EA3CB65-EB6D-402F-8201-3E0F3384E209}" sibTransId="{1FE3A2C2-5A06-42C4-A16D-3C6E596BF5B0}"/>
    <dgm:cxn modelId="{1F529970-1960-4AD2-99E7-C6E4BFA92566}" type="presOf" srcId="{2FE015CA-8C9D-40EA-A3B4-1FFD400731FD}" destId="{948A85D3-2C56-4D66-AA9F-19C39F452960}" srcOrd="0" destOrd="0" presId="urn:microsoft.com/office/officeart/2005/8/layout/vList5"/>
    <dgm:cxn modelId="{0A42F476-7C5F-40FA-93AE-F38357C5146A}" type="presOf" srcId="{6788605B-9D08-4149-A357-712310E43917}" destId="{FB94D40C-2FEA-4BA5-9C40-496220F83A5C}" srcOrd="0" destOrd="1" presId="urn:microsoft.com/office/officeart/2005/8/layout/vList5"/>
    <dgm:cxn modelId="{40083488-F274-498B-B9C7-7E6B1E8E2A5D}" srcId="{2FE015CA-8C9D-40EA-A3B4-1FFD400731FD}" destId="{FDE7776A-D3C8-47F6-A68B-986D40C58342}" srcOrd="0" destOrd="0" parTransId="{DB2D1D50-B03F-4E5D-BC6F-B9E850901073}" sibTransId="{AF86DAEA-00B5-4DC6-95F4-BFE6C6029385}"/>
    <dgm:cxn modelId="{726D6638-B336-427A-A568-2D9BB3C2AAF4}" type="presOf" srcId="{79922135-433B-471C-9DE3-F568AACB4A30}" destId="{B47F0666-9F26-42EB-9F7D-C807DFCD28CE}" srcOrd="0" destOrd="1" presId="urn:microsoft.com/office/officeart/2005/8/layout/vList5"/>
    <dgm:cxn modelId="{45BA908D-9483-479D-BE65-AB64A57FC974}" srcId="{55F8E562-BC71-4B4E-B7C7-DDCD88BFEA5E}" destId="{B65C39C1-7AAE-4B4D-9DF0-851D5999748A}" srcOrd="1" destOrd="0" parTransId="{94E4ADE9-C069-4C6A-89FE-DD4EA884E228}" sibTransId="{0D07A738-CA9D-4360-A650-1513888F75DB}"/>
    <dgm:cxn modelId="{CB4B56B8-516B-4195-A2A2-E6F6A2F9F16A}" type="presOf" srcId="{B757522D-6680-46B5-BF84-3F303B96303E}" destId="{AD84D3D1-8B8B-41A6-8520-7EBCAA1C1431}" srcOrd="0" destOrd="0" presId="urn:microsoft.com/office/officeart/2005/8/layout/vList5"/>
    <dgm:cxn modelId="{2C702A5A-C9DE-431E-BB10-9627B5986361}" type="presOf" srcId="{B65C39C1-7AAE-4B4D-9DF0-851D5999748A}" destId="{26869C6D-A990-405F-ACA2-0A0DA033CF34}" srcOrd="0" destOrd="0" presId="urn:microsoft.com/office/officeart/2005/8/layout/vList5"/>
    <dgm:cxn modelId="{BBAE4673-0C9A-4FF9-813F-6E412F2B7DC9}" type="presOf" srcId="{065579D7-DF7B-42C6-9380-7CB6998E5F80}" destId="{FB94D40C-2FEA-4BA5-9C40-496220F83A5C}" srcOrd="0" destOrd="0" presId="urn:microsoft.com/office/officeart/2005/8/layout/vList5"/>
    <dgm:cxn modelId="{1D5A1742-9A02-4049-98D5-CA4A08B73913}" type="presOf" srcId="{A0B9FDA4-6920-4EBB-9AFE-ECEA3F0AFB09}" destId="{AD84D3D1-8B8B-41A6-8520-7EBCAA1C1431}" srcOrd="0" destOrd="1" presId="urn:microsoft.com/office/officeart/2005/8/layout/vList5"/>
    <dgm:cxn modelId="{581B87FD-108A-4EE3-84CB-3476B5365929}" type="presOf" srcId="{BCDDD4F0-BC8F-4C0D-B17C-97673A1011BC}" destId="{37B34A8D-5AE3-4737-8EEC-838CE37E0433}" srcOrd="0" destOrd="0" presId="urn:microsoft.com/office/officeart/2005/8/layout/vList5"/>
    <dgm:cxn modelId="{08032CC5-053F-4DA3-9E12-1C3C373957B6}" type="presOf" srcId="{F71E44F3-3769-42AC-BE73-563FDA231175}" destId="{036ED605-8434-4F8F-8502-1E13633A7B34}" srcOrd="0" destOrd="0" presId="urn:microsoft.com/office/officeart/2005/8/layout/vList5"/>
    <dgm:cxn modelId="{C14E6D7C-7762-41DE-877A-1255756D6986}" type="presOf" srcId="{FDE7776A-D3C8-47F6-A68B-986D40C58342}" destId="{CCBF18FB-DB36-41D8-85D4-3EC4B3031A13}" srcOrd="0" destOrd="0" presId="urn:microsoft.com/office/officeart/2005/8/layout/vList5"/>
    <dgm:cxn modelId="{13CAFFF5-F0E4-4CE1-9ECB-E5F6922977DA}" srcId="{BCDDD4F0-BC8F-4C0D-B17C-97673A1011BC}" destId="{B757522D-6680-46B5-BF84-3F303B96303E}" srcOrd="0" destOrd="0" parTransId="{E1656E98-0FE8-4012-8CC1-B683C78DC39B}" sibTransId="{28F46300-4FD2-43ED-9AEC-DAB6764D5EF1}"/>
    <dgm:cxn modelId="{6E6151F1-BCFA-43E3-97A7-483C730329B1}" srcId="{A50EC9FC-AFE6-4443-BA41-C96C2398648C}" destId="{6788605B-9D08-4149-A357-712310E43917}" srcOrd="1" destOrd="0" parTransId="{E8F2235F-3A3B-4581-9650-2BBDCCDD735E}" sibTransId="{28CE4180-394F-4C2D-9EDA-39AD1241EADF}"/>
    <dgm:cxn modelId="{51B4C550-D316-411A-A938-B8FB3E705336}" srcId="{55F8E562-BC71-4B4E-B7C7-DDCD88BFEA5E}" destId="{BCDDD4F0-BC8F-4C0D-B17C-97673A1011BC}" srcOrd="3" destOrd="0" parTransId="{C981F12D-119C-4551-979C-48A992A4BB0C}" sibTransId="{208D308C-E530-487C-8D19-52CF40758493}"/>
    <dgm:cxn modelId="{5D25A910-9531-43FE-839E-0E0D06A1CB43}" srcId="{F71E44F3-3769-42AC-BE73-563FDA231175}" destId="{79922135-433B-471C-9DE3-F568AACB4A30}" srcOrd="1" destOrd="0" parTransId="{532B60C5-A93A-4735-81DC-965190CCA7B1}" sibTransId="{6C6F5484-E365-4666-90D5-F6C1E360220E}"/>
    <dgm:cxn modelId="{3744BE5E-F453-4D28-AF0E-904D54B16459}" type="presOf" srcId="{55F8E562-BC71-4B4E-B7C7-DDCD88BFEA5E}" destId="{55E247EE-9C07-46C9-A91D-33E0AF78B5EC}" srcOrd="0" destOrd="0" presId="urn:microsoft.com/office/officeart/2005/8/layout/vList5"/>
    <dgm:cxn modelId="{492EFFB6-21ED-48A7-B1E1-3EA0183FE8F5}" srcId="{B65C39C1-7AAE-4B4D-9DF0-851D5999748A}" destId="{14CF5B99-C252-4E47-B51E-7B5CE946CBB4}" srcOrd="0" destOrd="0" parTransId="{9AA15804-22DB-43C8-851F-5B83D3D20E68}" sibTransId="{9BD1911C-D553-42D1-AE41-011BA14FC69A}"/>
    <dgm:cxn modelId="{43305915-5900-4051-A846-94B14ABAA11D}" srcId="{A50EC9FC-AFE6-4443-BA41-C96C2398648C}" destId="{065579D7-DF7B-42C6-9380-7CB6998E5F80}" srcOrd="0" destOrd="0" parTransId="{C3DECD24-DB13-4206-9F80-9FA52D353636}" sibTransId="{87127D22-0000-4115-BBA3-45D0482DDE39}"/>
    <dgm:cxn modelId="{38E07247-9B2E-47E2-9858-EEED206073EE}" type="presOf" srcId="{A50EC9FC-AFE6-4443-BA41-C96C2398648C}" destId="{21EAA80D-C8EC-4FEE-975D-1F65A82B5EEC}" srcOrd="0" destOrd="0" presId="urn:microsoft.com/office/officeart/2005/8/layout/vList5"/>
    <dgm:cxn modelId="{91321011-094C-4119-BCD6-37624AAFA621}" srcId="{F71E44F3-3769-42AC-BE73-563FDA231175}" destId="{25A419CD-E4E3-43A3-8651-6E6BE7C90E98}" srcOrd="0" destOrd="0" parTransId="{CF7C9E84-6BE0-4582-81E4-68E42B8CF167}" sibTransId="{620178C5-5C1A-4858-8218-5A9CE48D232F}"/>
    <dgm:cxn modelId="{CE38FA0E-3BD4-4404-8635-7152EF644EBA}" srcId="{BCDDD4F0-BC8F-4C0D-B17C-97673A1011BC}" destId="{A0B9FDA4-6920-4EBB-9AFE-ECEA3F0AFB09}" srcOrd="1" destOrd="0" parTransId="{9DE72CE9-E665-494A-ADEB-76ACC43AAB77}" sibTransId="{8DC7C085-5A92-435F-B773-2DEC0C08A025}"/>
    <dgm:cxn modelId="{D54FDD77-736C-4366-98CD-57C79A23188E}" type="presOf" srcId="{25A419CD-E4E3-43A3-8651-6E6BE7C90E98}" destId="{B47F0666-9F26-42EB-9F7D-C807DFCD28CE}" srcOrd="0" destOrd="0" presId="urn:microsoft.com/office/officeart/2005/8/layout/vList5"/>
    <dgm:cxn modelId="{D3882370-FFCD-4027-A665-D8B224024F6D}" srcId="{55F8E562-BC71-4B4E-B7C7-DDCD88BFEA5E}" destId="{F71E44F3-3769-42AC-BE73-563FDA231175}" srcOrd="0" destOrd="0" parTransId="{9A646AEA-C40E-4ECF-B89A-A0D9F6CC7238}" sibTransId="{784E987E-0386-4986-89AD-3E95AD93717F}"/>
    <dgm:cxn modelId="{3F671180-1192-4FFE-A76D-8CAB55B07F23}" type="presParOf" srcId="{55E247EE-9C07-46C9-A91D-33E0AF78B5EC}" destId="{F07C20E4-0619-4871-A02A-F5AE722E0F64}" srcOrd="0" destOrd="0" presId="urn:microsoft.com/office/officeart/2005/8/layout/vList5"/>
    <dgm:cxn modelId="{0ADFEBB5-3052-46D0-95CB-95B7DCB1BF16}" type="presParOf" srcId="{F07C20E4-0619-4871-A02A-F5AE722E0F64}" destId="{036ED605-8434-4F8F-8502-1E13633A7B34}" srcOrd="0" destOrd="0" presId="urn:microsoft.com/office/officeart/2005/8/layout/vList5"/>
    <dgm:cxn modelId="{586E32B8-6218-4BEA-8D55-47828D8F5807}" type="presParOf" srcId="{F07C20E4-0619-4871-A02A-F5AE722E0F64}" destId="{B47F0666-9F26-42EB-9F7D-C807DFCD28CE}" srcOrd="1" destOrd="0" presId="urn:microsoft.com/office/officeart/2005/8/layout/vList5"/>
    <dgm:cxn modelId="{4C9752D8-58B0-4E73-A01A-9E514AFE931B}" type="presParOf" srcId="{55E247EE-9C07-46C9-A91D-33E0AF78B5EC}" destId="{C6557856-43FF-4155-8815-C98CD350A720}" srcOrd="1" destOrd="0" presId="urn:microsoft.com/office/officeart/2005/8/layout/vList5"/>
    <dgm:cxn modelId="{AA9C0194-458F-49F1-8D04-5A714543AB9E}" type="presParOf" srcId="{55E247EE-9C07-46C9-A91D-33E0AF78B5EC}" destId="{F2FDF740-74B6-4A97-AED0-D4FB8A41FB65}" srcOrd="2" destOrd="0" presId="urn:microsoft.com/office/officeart/2005/8/layout/vList5"/>
    <dgm:cxn modelId="{DE48F00B-B922-4EA7-A678-60B524801F24}" type="presParOf" srcId="{F2FDF740-74B6-4A97-AED0-D4FB8A41FB65}" destId="{26869C6D-A990-405F-ACA2-0A0DA033CF34}" srcOrd="0" destOrd="0" presId="urn:microsoft.com/office/officeart/2005/8/layout/vList5"/>
    <dgm:cxn modelId="{EAA39DB4-7F2E-403F-8294-202BAE4D3BB1}" type="presParOf" srcId="{F2FDF740-74B6-4A97-AED0-D4FB8A41FB65}" destId="{59493DF2-083C-4F1A-B9CE-D535E66A0E17}" srcOrd="1" destOrd="0" presId="urn:microsoft.com/office/officeart/2005/8/layout/vList5"/>
    <dgm:cxn modelId="{C90B61F5-D863-4C42-85BD-491BA54D1429}" type="presParOf" srcId="{55E247EE-9C07-46C9-A91D-33E0AF78B5EC}" destId="{D2D65457-A671-4C99-AF83-ED623823A7CC}" srcOrd="3" destOrd="0" presId="urn:microsoft.com/office/officeart/2005/8/layout/vList5"/>
    <dgm:cxn modelId="{27BF0227-F418-4271-9C78-5FC269B39D6B}" type="presParOf" srcId="{55E247EE-9C07-46C9-A91D-33E0AF78B5EC}" destId="{B34707BB-DC59-474A-B6F8-E82A7727DA96}" srcOrd="4" destOrd="0" presId="urn:microsoft.com/office/officeart/2005/8/layout/vList5"/>
    <dgm:cxn modelId="{4E8472F5-69B1-4DD0-A774-DA27A5E6353E}" type="presParOf" srcId="{B34707BB-DC59-474A-B6F8-E82A7727DA96}" destId="{948A85D3-2C56-4D66-AA9F-19C39F452960}" srcOrd="0" destOrd="0" presId="urn:microsoft.com/office/officeart/2005/8/layout/vList5"/>
    <dgm:cxn modelId="{61DB82FD-2ADB-493E-823B-5CFE5C06CFD8}" type="presParOf" srcId="{B34707BB-DC59-474A-B6F8-E82A7727DA96}" destId="{CCBF18FB-DB36-41D8-85D4-3EC4B3031A13}" srcOrd="1" destOrd="0" presId="urn:microsoft.com/office/officeart/2005/8/layout/vList5"/>
    <dgm:cxn modelId="{932136B8-0C76-4784-8E99-2B4083CF6294}" type="presParOf" srcId="{55E247EE-9C07-46C9-A91D-33E0AF78B5EC}" destId="{70604EE0-F19D-45A5-A0E6-111B93D90663}" srcOrd="5" destOrd="0" presId="urn:microsoft.com/office/officeart/2005/8/layout/vList5"/>
    <dgm:cxn modelId="{325F9931-B529-448E-AA0B-697A8629D8C3}" type="presParOf" srcId="{55E247EE-9C07-46C9-A91D-33E0AF78B5EC}" destId="{0C248720-954D-4A2E-ACA8-9BA309795E05}" srcOrd="6" destOrd="0" presId="urn:microsoft.com/office/officeart/2005/8/layout/vList5"/>
    <dgm:cxn modelId="{1CAC6E0C-3382-4035-9892-537ACAF444AA}" type="presParOf" srcId="{0C248720-954D-4A2E-ACA8-9BA309795E05}" destId="{37B34A8D-5AE3-4737-8EEC-838CE37E0433}" srcOrd="0" destOrd="0" presId="urn:microsoft.com/office/officeart/2005/8/layout/vList5"/>
    <dgm:cxn modelId="{DCDE4C74-4E19-4DEF-844F-577A2E42745E}" type="presParOf" srcId="{0C248720-954D-4A2E-ACA8-9BA309795E05}" destId="{AD84D3D1-8B8B-41A6-8520-7EBCAA1C1431}" srcOrd="1" destOrd="0" presId="urn:microsoft.com/office/officeart/2005/8/layout/vList5"/>
    <dgm:cxn modelId="{590F8D6A-D664-4808-ACBE-8EC47F4A0D78}" type="presParOf" srcId="{55E247EE-9C07-46C9-A91D-33E0AF78B5EC}" destId="{FBA42FF2-08A7-40A0-9A0E-EDC6C409878A}" srcOrd="7" destOrd="0" presId="urn:microsoft.com/office/officeart/2005/8/layout/vList5"/>
    <dgm:cxn modelId="{0805A550-EF53-41DF-BDD4-4603629AD362}" type="presParOf" srcId="{55E247EE-9C07-46C9-A91D-33E0AF78B5EC}" destId="{7BC87C5C-C287-4E3A-9C08-5C8039D05E8B}" srcOrd="8" destOrd="0" presId="urn:microsoft.com/office/officeart/2005/8/layout/vList5"/>
    <dgm:cxn modelId="{FD237E11-5456-476B-82A8-A085475D7BC6}" type="presParOf" srcId="{7BC87C5C-C287-4E3A-9C08-5C8039D05E8B}" destId="{21EAA80D-C8EC-4FEE-975D-1F65A82B5EEC}" srcOrd="0" destOrd="0" presId="urn:microsoft.com/office/officeart/2005/8/layout/vList5"/>
    <dgm:cxn modelId="{F38DD32F-7E9B-4081-8A9E-362E004BD2D9}" type="presParOf" srcId="{7BC87C5C-C287-4E3A-9C08-5C8039D05E8B}" destId="{FB94D40C-2FEA-4BA5-9C40-496220F83A5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A20542F-AF28-46F5-8ED3-2ABB1333F914}" type="doc">
      <dgm:prSet loTypeId="urn:microsoft.com/office/officeart/2005/8/layout/hProcess4" loCatId="process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EC4FFE28-97B8-46EB-87A2-FF5DAF0593BE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F277661D-F8A3-4AC1-9D29-019F4C75408D}" type="parTrans" cxnId="{A8659386-3DAB-48E3-ADDC-6CA66F5F8AB0}">
      <dgm:prSet/>
      <dgm:spPr/>
      <dgm:t>
        <a:bodyPr/>
        <a:lstStyle/>
        <a:p>
          <a:endParaRPr lang="en-US"/>
        </a:p>
      </dgm:t>
    </dgm:pt>
    <dgm:pt modelId="{49801849-4F87-4528-B571-3B2AF0568896}" type="sibTrans" cxnId="{A8659386-3DAB-48E3-ADDC-6CA66F5F8AB0}">
      <dgm:prSet/>
      <dgm:spPr/>
      <dgm:t>
        <a:bodyPr/>
        <a:lstStyle/>
        <a:p>
          <a:endParaRPr lang="en-US"/>
        </a:p>
      </dgm:t>
    </dgm:pt>
    <dgm:pt modelId="{3FE2FE0D-DA51-40AC-9732-3584AC1020FE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Laba</a:t>
          </a:r>
          <a:r>
            <a:rPr lang="en-US" dirty="0" smtClean="0"/>
            <a:t>/ </a:t>
          </a:r>
          <a:r>
            <a:rPr lang="en-US" dirty="0" err="1" smtClean="0"/>
            <a:t>Rugi</a:t>
          </a:r>
          <a:endParaRPr lang="en-US" dirty="0"/>
        </a:p>
      </dgm:t>
    </dgm:pt>
    <dgm:pt modelId="{80A8AFD3-859C-4141-8B91-E4D493D278BF}" type="parTrans" cxnId="{30635E04-A44B-4FA7-9561-E833ECCF494F}">
      <dgm:prSet/>
      <dgm:spPr/>
      <dgm:t>
        <a:bodyPr/>
        <a:lstStyle/>
        <a:p>
          <a:endParaRPr lang="en-US"/>
        </a:p>
      </dgm:t>
    </dgm:pt>
    <dgm:pt modelId="{54D50927-C12C-4499-B4B5-E07446C1E2B2}" type="sibTrans" cxnId="{30635E04-A44B-4FA7-9561-E833ECCF494F}">
      <dgm:prSet/>
      <dgm:spPr/>
      <dgm:t>
        <a:bodyPr/>
        <a:lstStyle/>
        <a:p>
          <a:endParaRPr lang="en-US"/>
        </a:p>
      </dgm:t>
    </dgm:pt>
    <dgm:pt modelId="{D492D394-D4AF-4FF9-89B3-1D67D578F042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C9C5B9F5-3714-4065-A9B3-84220587A31E}" type="parTrans" cxnId="{A82B58BB-A383-4A7F-BE31-8DB2FC95237B}">
      <dgm:prSet/>
      <dgm:spPr/>
      <dgm:t>
        <a:bodyPr/>
        <a:lstStyle/>
        <a:p>
          <a:endParaRPr lang="en-US"/>
        </a:p>
      </dgm:t>
    </dgm:pt>
    <dgm:pt modelId="{E1D27ABD-6C2F-4A01-BD4D-E7B0BD6F20B3}" type="sibTrans" cxnId="{A82B58BB-A383-4A7F-BE31-8DB2FC95237B}">
      <dgm:prSet/>
      <dgm:spPr/>
      <dgm:t>
        <a:bodyPr/>
        <a:lstStyle/>
        <a:p>
          <a:endParaRPr lang="en-US"/>
        </a:p>
      </dgm:t>
    </dgm:pt>
    <dgm:pt modelId="{72573484-F4A1-4DD2-A3D0-B625697D966E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Perubahan</a:t>
          </a:r>
          <a:r>
            <a:rPr lang="en-US" dirty="0" smtClean="0"/>
            <a:t> Modal</a:t>
          </a:r>
          <a:endParaRPr lang="en-US" dirty="0"/>
        </a:p>
      </dgm:t>
    </dgm:pt>
    <dgm:pt modelId="{5901C9C9-B72F-462D-A944-FD85F38B98E7}" type="parTrans" cxnId="{498999E6-2FE7-4444-8425-BDB8E097BCA3}">
      <dgm:prSet/>
      <dgm:spPr/>
      <dgm:t>
        <a:bodyPr/>
        <a:lstStyle/>
        <a:p>
          <a:endParaRPr lang="en-US"/>
        </a:p>
      </dgm:t>
    </dgm:pt>
    <dgm:pt modelId="{F15C4FCB-6D42-45F4-965C-46524F9578AD}" type="sibTrans" cxnId="{498999E6-2FE7-4444-8425-BDB8E097BCA3}">
      <dgm:prSet/>
      <dgm:spPr/>
      <dgm:t>
        <a:bodyPr/>
        <a:lstStyle/>
        <a:p>
          <a:endParaRPr lang="en-US"/>
        </a:p>
      </dgm:t>
    </dgm:pt>
    <dgm:pt modelId="{EF9C0D66-B176-45D9-B119-151E09C586D7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D3226111-DF65-428C-BC39-001A565C3361}" type="parTrans" cxnId="{AE852D5D-9B64-42D0-85A6-8B363A150314}">
      <dgm:prSet/>
      <dgm:spPr/>
      <dgm:t>
        <a:bodyPr/>
        <a:lstStyle/>
        <a:p>
          <a:endParaRPr lang="en-US"/>
        </a:p>
      </dgm:t>
    </dgm:pt>
    <dgm:pt modelId="{54015461-DD55-4F06-AD06-04D144D7618F}" type="sibTrans" cxnId="{AE852D5D-9B64-42D0-85A6-8B363A150314}">
      <dgm:prSet/>
      <dgm:spPr/>
      <dgm:t>
        <a:bodyPr/>
        <a:lstStyle/>
        <a:p>
          <a:endParaRPr lang="en-US"/>
        </a:p>
      </dgm:t>
    </dgm:pt>
    <dgm:pt modelId="{D18636F6-2FA4-48B5-AC1E-DF7779336B7F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556EE112-FFA3-46DA-A2DC-982E9AEA91C0}" type="parTrans" cxnId="{720F60FE-2616-4E24-AF44-AC2783347610}">
      <dgm:prSet/>
      <dgm:spPr/>
      <dgm:t>
        <a:bodyPr/>
        <a:lstStyle/>
        <a:p>
          <a:endParaRPr lang="en-US"/>
        </a:p>
      </dgm:t>
    </dgm:pt>
    <dgm:pt modelId="{39D6B6A2-363E-4A50-8A33-9AFC130433E6}" type="sibTrans" cxnId="{720F60FE-2616-4E24-AF44-AC2783347610}">
      <dgm:prSet/>
      <dgm:spPr/>
      <dgm:t>
        <a:bodyPr/>
        <a:lstStyle/>
        <a:p>
          <a:endParaRPr lang="en-US"/>
        </a:p>
      </dgm:t>
    </dgm:pt>
    <dgm:pt modelId="{9B5EAB71-6425-4952-8959-5E2D0A7C07F0}">
      <dgm:prSet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7C871002-C9C1-4290-94DC-E80BEE23B786}" type="parTrans" cxnId="{B69097B6-8435-418F-9C9E-D2ABA6DE1647}">
      <dgm:prSet/>
      <dgm:spPr/>
      <dgm:t>
        <a:bodyPr/>
        <a:lstStyle/>
        <a:p>
          <a:endParaRPr lang="en-US"/>
        </a:p>
      </dgm:t>
    </dgm:pt>
    <dgm:pt modelId="{34029BE9-44C3-44AE-A8E8-58AB5C74D858}" type="sibTrans" cxnId="{B69097B6-8435-418F-9C9E-D2ABA6DE1647}">
      <dgm:prSet/>
      <dgm:spPr/>
      <dgm:t>
        <a:bodyPr/>
        <a:lstStyle/>
        <a:p>
          <a:endParaRPr lang="en-US"/>
        </a:p>
      </dgm:t>
    </dgm:pt>
    <dgm:pt modelId="{99A0C626-1CB6-40F6-BD10-244162C81776}">
      <dgm:prSet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0092CDCC-4758-41D9-AAE7-81CC5A1AFF57}" type="parTrans" cxnId="{7D736056-CED7-4AEC-BE7B-E654725EC186}">
      <dgm:prSet/>
      <dgm:spPr/>
      <dgm:t>
        <a:bodyPr/>
        <a:lstStyle/>
        <a:p>
          <a:endParaRPr lang="en-US"/>
        </a:p>
      </dgm:t>
    </dgm:pt>
    <dgm:pt modelId="{28B55C7D-7CA7-4CE4-B3E4-E5B783DFD1F2}" type="sibTrans" cxnId="{7D736056-CED7-4AEC-BE7B-E654725EC186}">
      <dgm:prSet/>
      <dgm:spPr/>
      <dgm:t>
        <a:bodyPr/>
        <a:lstStyle/>
        <a:p>
          <a:endParaRPr lang="en-US"/>
        </a:p>
      </dgm:t>
    </dgm:pt>
    <dgm:pt modelId="{5B76E5A3-A734-499A-8537-5C9E904E4C27}">
      <dgm:prSet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Arus</a:t>
          </a:r>
          <a:r>
            <a:rPr lang="en-US" dirty="0" smtClean="0"/>
            <a:t> </a:t>
          </a:r>
          <a:r>
            <a:rPr lang="en-US" dirty="0" err="1" smtClean="0"/>
            <a:t>Kas</a:t>
          </a:r>
          <a:endParaRPr lang="en-US" dirty="0"/>
        </a:p>
      </dgm:t>
    </dgm:pt>
    <dgm:pt modelId="{71332E3D-199E-458F-83F3-4A698A87B439}" type="parTrans" cxnId="{441781D4-9613-46BF-BA86-BBE42A4B6C86}">
      <dgm:prSet/>
      <dgm:spPr/>
      <dgm:t>
        <a:bodyPr/>
        <a:lstStyle/>
        <a:p>
          <a:endParaRPr lang="en-US"/>
        </a:p>
      </dgm:t>
    </dgm:pt>
    <dgm:pt modelId="{85C94F85-A7C3-4223-A40D-EF0F60293635}" type="sibTrans" cxnId="{441781D4-9613-46BF-BA86-BBE42A4B6C86}">
      <dgm:prSet/>
      <dgm:spPr/>
      <dgm:t>
        <a:bodyPr/>
        <a:lstStyle/>
        <a:p>
          <a:endParaRPr lang="en-US"/>
        </a:p>
      </dgm:t>
    </dgm:pt>
    <dgm:pt modelId="{CA96A588-909F-45F8-B13B-FEBA9F6D25F7}">
      <dgm:prSet/>
      <dgm:spPr/>
      <dgm:t>
        <a:bodyPr/>
        <a:lstStyle/>
        <a:p>
          <a:r>
            <a:rPr lang="en-US" dirty="0" err="1" smtClean="0"/>
            <a:t>Catatan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9297E469-F3C4-4031-AD0C-5F0DC40D0544}" type="parTrans" cxnId="{54891EDB-7A5B-4EFE-B612-005ACACFA4F3}">
      <dgm:prSet/>
      <dgm:spPr/>
      <dgm:t>
        <a:bodyPr/>
        <a:lstStyle/>
        <a:p>
          <a:endParaRPr lang="en-US"/>
        </a:p>
      </dgm:t>
    </dgm:pt>
    <dgm:pt modelId="{5662B928-97B7-4EFA-91F7-1E586A7F375D}" type="sibTrans" cxnId="{54891EDB-7A5B-4EFE-B612-005ACACFA4F3}">
      <dgm:prSet/>
      <dgm:spPr/>
      <dgm:t>
        <a:bodyPr/>
        <a:lstStyle/>
        <a:p>
          <a:endParaRPr lang="en-US"/>
        </a:p>
      </dgm:t>
    </dgm:pt>
    <dgm:pt modelId="{F41DFF1B-1715-4F49-994B-6C923DC698D2}" type="pres">
      <dgm:prSet presAssocID="{6A20542F-AF28-46F5-8ED3-2ABB1333F9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D1D17-B7FD-4C44-8C97-57C4517FF460}" type="pres">
      <dgm:prSet presAssocID="{6A20542F-AF28-46F5-8ED3-2ABB1333F914}" presName="tSp" presStyleCnt="0"/>
      <dgm:spPr/>
      <dgm:t>
        <a:bodyPr/>
        <a:lstStyle/>
        <a:p>
          <a:endParaRPr lang="en-US"/>
        </a:p>
      </dgm:t>
    </dgm:pt>
    <dgm:pt modelId="{E3702725-DE8A-4D9A-93BA-7C6D092C9DFE}" type="pres">
      <dgm:prSet presAssocID="{6A20542F-AF28-46F5-8ED3-2ABB1333F914}" presName="bSp" presStyleCnt="0"/>
      <dgm:spPr/>
      <dgm:t>
        <a:bodyPr/>
        <a:lstStyle/>
        <a:p>
          <a:endParaRPr lang="en-US"/>
        </a:p>
      </dgm:t>
    </dgm:pt>
    <dgm:pt modelId="{8BC92D78-1E98-4495-B7FF-6A130F4AB2E5}" type="pres">
      <dgm:prSet presAssocID="{6A20542F-AF28-46F5-8ED3-2ABB1333F914}" presName="process" presStyleCnt="0"/>
      <dgm:spPr/>
      <dgm:t>
        <a:bodyPr/>
        <a:lstStyle/>
        <a:p>
          <a:endParaRPr lang="en-US"/>
        </a:p>
      </dgm:t>
    </dgm:pt>
    <dgm:pt modelId="{8BA7E5E0-0E00-4230-8969-AB0AD4BC8386}" type="pres">
      <dgm:prSet presAssocID="{EC4FFE28-97B8-46EB-87A2-FF5DAF0593BE}" presName="composite1" presStyleCnt="0"/>
      <dgm:spPr/>
      <dgm:t>
        <a:bodyPr/>
        <a:lstStyle/>
        <a:p>
          <a:endParaRPr lang="en-US"/>
        </a:p>
      </dgm:t>
    </dgm:pt>
    <dgm:pt modelId="{592B6901-34B2-41A8-9CE7-431CC5FD85F9}" type="pres">
      <dgm:prSet presAssocID="{EC4FFE28-97B8-46EB-87A2-FF5DAF0593BE}" presName="dummyNode1" presStyleLbl="node1" presStyleIdx="0" presStyleCnt="5"/>
      <dgm:spPr/>
      <dgm:t>
        <a:bodyPr/>
        <a:lstStyle/>
        <a:p>
          <a:endParaRPr lang="en-US"/>
        </a:p>
      </dgm:t>
    </dgm:pt>
    <dgm:pt modelId="{941B1855-E497-4771-AB3A-7496DBA7DB53}" type="pres">
      <dgm:prSet presAssocID="{EC4FFE28-97B8-46EB-87A2-FF5DAF0593BE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621AC-F33F-428A-B270-E8667E967D5B}" type="pres">
      <dgm:prSet presAssocID="{EC4FFE28-97B8-46EB-87A2-FF5DAF0593BE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609A3-6817-444D-ADAB-7072DE8C5C5C}" type="pres">
      <dgm:prSet presAssocID="{EC4FFE28-97B8-46EB-87A2-FF5DAF0593BE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CE2C4-000B-4A9A-A0D6-92BFC3DE1F71}" type="pres">
      <dgm:prSet presAssocID="{EC4FFE28-97B8-46EB-87A2-FF5DAF0593BE}" presName="connSite1" presStyleCnt="0"/>
      <dgm:spPr/>
      <dgm:t>
        <a:bodyPr/>
        <a:lstStyle/>
        <a:p>
          <a:endParaRPr lang="en-US"/>
        </a:p>
      </dgm:t>
    </dgm:pt>
    <dgm:pt modelId="{5669139C-A53A-428C-84E0-434A40B53DE1}" type="pres">
      <dgm:prSet presAssocID="{49801849-4F87-4528-B571-3B2AF0568896}" presName="Name9" presStyleLbl="sibTrans2D1" presStyleIdx="0" presStyleCnt="4"/>
      <dgm:spPr/>
      <dgm:t>
        <a:bodyPr/>
        <a:lstStyle/>
        <a:p>
          <a:endParaRPr lang="en-US"/>
        </a:p>
      </dgm:t>
    </dgm:pt>
    <dgm:pt modelId="{90E4F86F-6E11-42DD-A5BD-0326CE8536A2}" type="pres">
      <dgm:prSet presAssocID="{D492D394-D4AF-4FF9-89B3-1D67D578F042}" presName="composite2" presStyleCnt="0"/>
      <dgm:spPr/>
      <dgm:t>
        <a:bodyPr/>
        <a:lstStyle/>
        <a:p>
          <a:endParaRPr lang="en-US"/>
        </a:p>
      </dgm:t>
    </dgm:pt>
    <dgm:pt modelId="{ED9194CA-04DB-44C8-8F4F-B26DACB40237}" type="pres">
      <dgm:prSet presAssocID="{D492D394-D4AF-4FF9-89B3-1D67D578F042}" presName="dummyNode2" presStyleLbl="node1" presStyleIdx="0" presStyleCnt="5"/>
      <dgm:spPr/>
      <dgm:t>
        <a:bodyPr/>
        <a:lstStyle/>
        <a:p>
          <a:endParaRPr lang="en-US"/>
        </a:p>
      </dgm:t>
    </dgm:pt>
    <dgm:pt modelId="{2FCAF51F-73C0-4C0B-9C23-23A0674E385A}" type="pres">
      <dgm:prSet presAssocID="{D492D394-D4AF-4FF9-89B3-1D67D578F042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6AA60F-92B7-439D-B723-D2F0E6CD13BC}" type="pres">
      <dgm:prSet presAssocID="{D492D394-D4AF-4FF9-89B3-1D67D578F042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283AA-7EFE-4CA8-825A-E3C43C7EC53C}" type="pres">
      <dgm:prSet presAssocID="{D492D394-D4AF-4FF9-89B3-1D67D578F042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B7D49-F059-450A-998A-CE0EA4B13BB9}" type="pres">
      <dgm:prSet presAssocID="{D492D394-D4AF-4FF9-89B3-1D67D578F042}" presName="connSite2" presStyleCnt="0"/>
      <dgm:spPr/>
      <dgm:t>
        <a:bodyPr/>
        <a:lstStyle/>
        <a:p>
          <a:endParaRPr lang="en-US"/>
        </a:p>
      </dgm:t>
    </dgm:pt>
    <dgm:pt modelId="{06502FFC-EB02-4206-A0A0-D730D4EF8A8F}" type="pres">
      <dgm:prSet presAssocID="{E1D27ABD-6C2F-4A01-BD4D-E7B0BD6F20B3}" presName="Name18" presStyleLbl="sibTrans2D1" presStyleIdx="1" presStyleCnt="4"/>
      <dgm:spPr/>
      <dgm:t>
        <a:bodyPr/>
        <a:lstStyle/>
        <a:p>
          <a:endParaRPr lang="en-US"/>
        </a:p>
      </dgm:t>
    </dgm:pt>
    <dgm:pt modelId="{2D257253-D074-4BBF-A722-B927C904302D}" type="pres">
      <dgm:prSet presAssocID="{EF9C0D66-B176-45D9-B119-151E09C586D7}" presName="composite1" presStyleCnt="0"/>
      <dgm:spPr/>
      <dgm:t>
        <a:bodyPr/>
        <a:lstStyle/>
        <a:p>
          <a:endParaRPr lang="en-US"/>
        </a:p>
      </dgm:t>
    </dgm:pt>
    <dgm:pt modelId="{EF7B2BEE-2434-47DC-B971-045508BE2404}" type="pres">
      <dgm:prSet presAssocID="{EF9C0D66-B176-45D9-B119-151E09C586D7}" presName="dummyNode1" presStyleLbl="node1" presStyleIdx="1" presStyleCnt="5"/>
      <dgm:spPr/>
      <dgm:t>
        <a:bodyPr/>
        <a:lstStyle/>
        <a:p>
          <a:endParaRPr lang="en-US"/>
        </a:p>
      </dgm:t>
    </dgm:pt>
    <dgm:pt modelId="{3022B034-CFE4-4AFF-8962-1CE56AB20493}" type="pres">
      <dgm:prSet presAssocID="{EF9C0D66-B176-45D9-B119-151E09C586D7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B46EF-FC5B-4C30-9EA4-3F2DCDE74B15}" type="pres">
      <dgm:prSet presAssocID="{EF9C0D66-B176-45D9-B119-151E09C586D7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53B03A-B042-434B-86CC-6CE01DE5E139}" type="pres">
      <dgm:prSet presAssocID="{EF9C0D66-B176-45D9-B119-151E09C586D7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07FC3B-C030-42F3-8A0A-19A9CF3189C3}" type="pres">
      <dgm:prSet presAssocID="{EF9C0D66-B176-45D9-B119-151E09C586D7}" presName="connSite1" presStyleCnt="0"/>
      <dgm:spPr/>
      <dgm:t>
        <a:bodyPr/>
        <a:lstStyle/>
        <a:p>
          <a:endParaRPr lang="en-US"/>
        </a:p>
      </dgm:t>
    </dgm:pt>
    <dgm:pt modelId="{DE2A04D0-7A99-4CFE-8503-15152D6DFCBA}" type="pres">
      <dgm:prSet presAssocID="{54015461-DD55-4F06-AD06-04D144D7618F}" presName="Name9" presStyleLbl="sibTrans2D1" presStyleIdx="2" presStyleCnt="4"/>
      <dgm:spPr/>
      <dgm:t>
        <a:bodyPr/>
        <a:lstStyle/>
        <a:p>
          <a:endParaRPr lang="en-US"/>
        </a:p>
      </dgm:t>
    </dgm:pt>
    <dgm:pt modelId="{B484CD25-BB55-47E0-8271-D433A7B5EE35}" type="pres">
      <dgm:prSet presAssocID="{9B5EAB71-6425-4952-8959-5E2D0A7C07F0}" presName="composite2" presStyleCnt="0"/>
      <dgm:spPr/>
      <dgm:t>
        <a:bodyPr/>
        <a:lstStyle/>
        <a:p>
          <a:endParaRPr lang="en-US"/>
        </a:p>
      </dgm:t>
    </dgm:pt>
    <dgm:pt modelId="{55945364-DC4C-49F5-B6A1-2FAF21A0D3CF}" type="pres">
      <dgm:prSet presAssocID="{9B5EAB71-6425-4952-8959-5E2D0A7C07F0}" presName="dummyNode2" presStyleLbl="node1" presStyleIdx="2" presStyleCnt="5"/>
      <dgm:spPr/>
      <dgm:t>
        <a:bodyPr/>
        <a:lstStyle/>
        <a:p>
          <a:endParaRPr lang="en-US"/>
        </a:p>
      </dgm:t>
    </dgm:pt>
    <dgm:pt modelId="{9BDB40BB-1580-45A3-B103-0A30BF6D21D0}" type="pres">
      <dgm:prSet presAssocID="{9B5EAB71-6425-4952-8959-5E2D0A7C07F0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70D61-38D0-4746-876E-E8AE4C955D58}" type="pres">
      <dgm:prSet presAssocID="{9B5EAB71-6425-4952-8959-5E2D0A7C07F0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0F786-0083-45CD-966C-07B740AF85DE}" type="pres">
      <dgm:prSet presAssocID="{9B5EAB71-6425-4952-8959-5E2D0A7C07F0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A427E-A84A-4B0C-932D-AB0E4FD35100}" type="pres">
      <dgm:prSet presAssocID="{9B5EAB71-6425-4952-8959-5E2D0A7C07F0}" presName="connSite2" presStyleCnt="0"/>
      <dgm:spPr/>
      <dgm:t>
        <a:bodyPr/>
        <a:lstStyle/>
        <a:p>
          <a:endParaRPr lang="en-US"/>
        </a:p>
      </dgm:t>
    </dgm:pt>
    <dgm:pt modelId="{19330E90-7ED3-40A1-8C6D-A1D554057EE9}" type="pres">
      <dgm:prSet presAssocID="{34029BE9-44C3-44AE-A8E8-58AB5C74D858}" presName="Name18" presStyleLbl="sibTrans2D1" presStyleIdx="3" presStyleCnt="4"/>
      <dgm:spPr/>
      <dgm:t>
        <a:bodyPr/>
        <a:lstStyle/>
        <a:p>
          <a:endParaRPr lang="en-US"/>
        </a:p>
      </dgm:t>
    </dgm:pt>
    <dgm:pt modelId="{48F9329F-032B-4D1B-99BD-1904FE13BF0D}" type="pres">
      <dgm:prSet presAssocID="{99A0C626-1CB6-40F6-BD10-244162C81776}" presName="composite1" presStyleCnt="0"/>
      <dgm:spPr/>
      <dgm:t>
        <a:bodyPr/>
        <a:lstStyle/>
        <a:p>
          <a:endParaRPr lang="en-US"/>
        </a:p>
      </dgm:t>
    </dgm:pt>
    <dgm:pt modelId="{BC0E6F44-CD1A-4ABF-85D1-1F97E6ECAB76}" type="pres">
      <dgm:prSet presAssocID="{99A0C626-1CB6-40F6-BD10-244162C81776}" presName="dummyNode1" presStyleLbl="node1" presStyleIdx="3" presStyleCnt="5"/>
      <dgm:spPr/>
      <dgm:t>
        <a:bodyPr/>
        <a:lstStyle/>
        <a:p>
          <a:endParaRPr lang="en-US"/>
        </a:p>
      </dgm:t>
    </dgm:pt>
    <dgm:pt modelId="{315FD63B-BB2B-4B1D-8549-C1E101CC20D2}" type="pres">
      <dgm:prSet presAssocID="{99A0C626-1CB6-40F6-BD10-244162C81776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A4B3C9-B3E6-4EFD-A8B4-9D81414B7E82}" type="pres">
      <dgm:prSet presAssocID="{99A0C626-1CB6-40F6-BD10-244162C81776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142CA-480F-4D86-8354-8FE5AF9F5034}" type="pres">
      <dgm:prSet presAssocID="{99A0C626-1CB6-40F6-BD10-244162C81776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98D527-53E4-4879-93F4-C7068BB99D58}" type="pres">
      <dgm:prSet presAssocID="{99A0C626-1CB6-40F6-BD10-244162C81776}" presName="connSite1" presStyleCnt="0"/>
      <dgm:spPr/>
      <dgm:t>
        <a:bodyPr/>
        <a:lstStyle/>
        <a:p>
          <a:endParaRPr lang="en-US"/>
        </a:p>
      </dgm:t>
    </dgm:pt>
  </dgm:ptLst>
  <dgm:cxnLst>
    <dgm:cxn modelId="{9A5BE3E8-9552-48F0-8BFF-BC9F400476EA}" type="presOf" srcId="{EC4FFE28-97B8-46EB-87A2-FF5DAF0593BE}" destId="{304609A3-6817-444D-ADAB-7072DE8C5C5C}" srcOrd="0" destOrd="0" presId="urn:microsoft.com/office/officeart/2005/8/layout/hProcess4"/>
    <dgm:cxn modelId="{E1BB37AE-D41C-447B-BEE0-0673E5CB33C2}" type="presOf" srcId="{5B76E5A3-A734-499A-8537-5C9E904E4C27}" destId="{9BDB40BB-1580-45A3-B103-0A30BF6D21D0}" srcOrd="0" destOrd="0" presId="urn:microsoft.com/office/officeart/2005/8/layout/hProcess4"/>
    <dgm:cxn modelId="{BFFC3BFF-E35F-41CB-9349-6C12720453F1}" type="presOf" srcId="{EF9C0D66-B176-45D9-B119-151E09C586D7}" destId="{A853B03A-B042-434B-86CC-6CE01DE5E139}" srcOrd="0" destOrd="0" presId="urn:microsoft.com/office/officeart/2005/8/layout/hProcess4"/>
    <dgm:cxn modelId="{54891EDB-7A5B-4EFE-B612-005ACACFA4F3}" srcId="{99A0C626-1CB6-40F6-BD10-244162C81776}" destId="{CA96A588-909F-45F8-B13B-FEBA9F6D25F7}" srcOrd="0" destOrd="0" parTransId="{9297E469-F3C4-4031-AD0C-5F0DC40D0544}" sibTransId="{5662B928-97B7-4EFA-91F7-1E586A7F375D}"/>
    <dgm:cxn modelId="{D30A0CE9-C2EB-4BE6-A2F4-53312E50C1B2}" type="presOf" srcId="{99A0C626-1CB6-40F6-BD10-244162C81776}" destId="{47C142CA-480F-4D86-8354-8FE5AF9F5034}" srcOrd="0" destOrd="0" presId="urn:microsoft.com/office/officeart/2005/8/layout/hProcess4"/>
    <dgm:cxn modelId="{CEB1B38D-84D3-44A9-8462-9FD7ADCB95D4}" type="presOf" srcId="{CA96A588-909F-45F8-B13B-FEBA9F6D25F7}" destId="{315FD63B-BB2B-4B1D-8549-C1E101CC20D2}" srcOrd="0" destOrd="0" presId="urn:microsoft.com/office/officeart/2005/8/layout/hProcess4"/>
    <dgm:cxn modelId="{A82B58BB-A383-4A7F-BE31-8DB2FC95237B}" srcId="{6A20542F-AF28-46F5-8ED3-2ABB1333F914}" destId="{D492D394-D4AF-4FF9-89B3-1D67D578F042}" srcOrd="1" destOrd="0" parTransId="{C9C5B9F5-3714-4065-A9B3-84220587A31E}" sibTransId="{E1D27ABD-6C2F-4A01-BD4D-E7B0BD6F20B3}"/>
    <dgm:cxn modelId="{B69097B6-8435-418F-9C9E-D2ABA6DE1647}" srcId="{6A20542F-AF28-46F5-8ED3-2ABB1333F914}" destId="{9B5EAB71-6425-4952-8959-5E2D0A7C07F0}" srcOrd="3" destOrd="0" parTransId="{7C871002-C9C1-4290-94DC-E80BEE23B786}" sibTransId="{34029BE9-44C3-44AE-A8E8-58AB5C74D858}"/>
    <dgm:cxn modelId="{F23B0666-4610-49ED-890E-2A002D40A43D}" type="presOf" srcId="{D18636F6-2FA4-48B5-AC1E-DF7779336B7F}" destId="{50AB46EF-FC5B-4C30-9EA4-3F2DCDE74B15}" srcOrd="1" destOrd="0" presId="urn:microsoft.com/office/officeart/2005/8/layout/hProcess4"/>
    <dgm:cxn modelId="{7D736056-CED7-4AEC-BE7B-E654725EC186}" srcId="{6A20542F-AF28-46F5-8ED3-2ABB1333F914}" destId="{99A0C626-1CB6-40F6-BD10-244162C81776}" srcOrd="4" destOrd="0" parTransId="{0092CDCC-4758-41D9-AAE7-81CC5A1AFF57}" sibTransId="{28B55C7D-7CA7-4CE4-B3E4-E5B783DFD1F2}"/>
    <dgm:cxn modelId="{30635E04-A44B-4FA7-9561-E833ECCF494F}" srcId="{EC4FFE28-97B8-46EB-87A2-FF5DAF0593BE}" destId="{3FE2FE0D-DA51-40AC-9732-3584AC1020FE}" srcOrd="0" destOrd="0" parTransId="{80A8AFD3-859C-4141-8B91-E4D493D278BF}" sibTransId="{54D50927-C12C-4499-B4B5-E07446C1E2B2}"/>
    <dgm:cxn modelId="{73CC775A-E029-4032-985A-1319E6ECA363}" type="presOf" srcId="{72573484-F4A1-4DD2-A3D0-B625697D966E}" destId="{2FCAF51F-73C0-4C0B-9C23-23A0674E385A}" srcOrd="0" destOrd="0" presId="urn:microsoft.com/office/officeart/2005/8/layout/hProcess4"/>
    <dgm:cxn modelId="{8139C08E-CD70-4E90-A9F0-635595FB6500}" type="presOf" srcId="{49801849-4F87-4528-B571-3B2AF0568896}" destId="{5669139C-A53A-428C-84E0-434A40B53DE1}" srcOrd="0" destOrd="0" presId="urn:microsoft.com/office/officeart/2005/8/layout/hProcess4"/>
    <dgm:cxn modelId="{1858048D-6CCB-4C34-BABC-91ADC54D3B84}" type="presOf" srcId="{3FE2FE0D-DA51-40AC-9732-3584AC1020FE}" destId="{75B621AC-F33F-428A-B270-E8667E967D5B}" srcOrd="1" destOrd="0" presId="urn:microsoft.com/office/officeart/2005/8/layout/hProcess4"/>
    <dgm:cxn modelId="{720F60FE-2616-4E24-AF44-AC2783347610}" srcId="{EF9C0D66-B176-45D9-B119-151E09C586D7}" destId="{D18636F6-2FA4-48B5-AC1E-DF7779336B7F}" srcOrd="0" destOrd="0" parTransId="{556EE112-FFA3-46DA-A2DC-982E9AEA91C0}" sibTransId="{39D6B6A2-363E-4A50-8A33-9AFC130433E6}"/>
    <dgm:cxn modelId="{C952C6E8-A717-4D27-A4D2-CA01A13BC38F}" type="presOf" srcId="{5B76E5A3-A734-499A-8537-5C9E904E4C27}" destId="{5F870D61-38D0-4746-876E-E8AE4C955D58}" srcOrd="1" destOrd="0" presId="urn:microsoft.com/office/officeart/2005/8/layout/hProcess4"/>
    <dgm:cxn modelId="{AFB55FD7-0814-455E-A26A-15FC2D444857}" type="presOf" srcId="{D18636F6-2FA4-48B5-AC1E-DF7779336B7F}" destId="{3022B034-CFE4-4AFF-8962-1CE56AB20493}" srcOrd="0" destOrd="0" presId="urn:microsoft.com/office/officeart/2005/8/layout/hProcess4"/>
    <dgm:cxn modelId="{4EEC8F37-5292-49D0-B16F-5CB604B11904}" type="presOf" srcId="{34029BE9-44C3-44AE-A8E8-58AB5C74D858}" destId="{19330E90-7ED3-40A1-8C6D-A1D554057EE9}" srcOrd="0" destOrd="0" presId="urn:microsoft.com/office/officeart/2005/8/layout/hProcess4"/>
    <dgm:cxn modelId="{B99F5087-AEB3-464A-8BF6-198B4F54058C}" type="presOf" srcId="{3FE2FE0D-DA51-40AC-9732-3584AC1020FE}" destId="{941B1855-E497-4771-AB3A-7496DBA7DB53}" srcOrd="0" destOrd="0" presId="urn:microsoft.com/office/officeart/2005/8/layout/hProcess4"/>
    <dgm:cxn modelId="{DEE65F11-0FE8-4D85-8D62-6779FF573C9C}" type="presOf" srcId="{D492D394-D4AF-4FF9-89B3-1D67D578F042}" destId="{83B283AA-7EFE-4CA8-825A-E3C43C7EC53C}" srcOrd="0" destOrd="0" presId="urn:microsoft.com/office/officeart/2005/8/layout/hProcess4"/>
    <dgm:cxn modelId="{441781D4-9613-46BF-BA86-BBE42A4B6C86}" srcId="{9B5EAB71-6425-4952-8959-5E2D0A7C07F0}" destId="{5B76E5A3-A734-499A-8537-5C9E904E4C27}" srcOrd="0" destOrd="0" parTransId="{71332E3D-199E-458F-83F3-4A698A87B439}" sibTransId="{85C94F85-A7C3-4223-A40D-EF0F60293635}"/>
    <dgm:cxn modelId="{9F2BB6D4-AF17-446E-AFB3-6C1A1C04BD18}" type="presOf" srcId="{CA96A588-909F-45F8-B13B-FEBA9F6D25F7}" destId="{61A4B3C9-B3E6-4EFD-A8B4-9D81414B7E82}" srcOrd="1" destOrd="0" presId="urn:microsoft.com/office/officeart/2005/8/layout/hProcess4"/>
    <dgm:cxn modelId="{A8659386-3DAB-48E3-ADDC-6CA66F5F8AB0}" srcId="{6A20542F-AF28-46F5-8ED3-2ABB1333F914}" destId="{EC4FFE28-97B8-46EB-87A2-FF5DAF0593BE}" srcOrd="0" destOrd="0" parTransId="{F277661D-F8A3-4AC1-9D29-019F4C75408D}" sibTransId="{49801849-4F87-4528-B571-3B2AF0568896}"/>
    <dgm:cxn modelId="{498999E6-2FE7-4444-8425-BDB8E097BCA3}" srcId="{D492D394-D4AF-4FF9-89B3-1D67D578F042}" destId="{72573484-F4A1-4DD2-A3D0-B625697D966E}" srcOrd="0" destOrd="0" parTransId="{5901C9C9-B72F-462D-A944-FD85F38B98E7}" sibTransId="{F15C4FCB-6D42-45F4-965C-46524F9578AD}"/>
    <dgm:cxn modelId="{EE64AA5B-8FE1-4407-A9A4-C45C92A549E3}" type="presOf" srcId="{6A20542F-AF28-46F5-8ED3-2ABB1333F914}" destId="{F41DFF1B-1715-4F49-994B-6C923DC698D2}" srcOrd="0" destOrd="0" presId="urn:microsoft.com/office/officeart/2005/8/layout/hProcess4"/>
    <dgm:cxn modelId="{C31252BE-416E-458A-A6A0-5A152F29A1A7}" type="presOf" srcId="{9B5EAB71-6425-4952-8959-5E2D0A7C07F0}" destId="{46A0F786-0083-45CD-966C-07B740AF85DE}" srcOrd="0" destOrd="0" presId="urn:microsoft.com/office/officeart/2005/8/layout/hProcess4"/>
    <dgm:cxn modelId="{E608964C-CF68-410E-9211-48DBF85C9BF1}" type="presOf" srcId="{54015461-DD55-4F06-AD06-04D144D7618F}" destId="{DE2A04D0-7A99-4CFE-8503-15152D6DFCBA}" srcOrd="0" destOrd="0" presId="urn:microsoft.com/office/officeart/2005/8/layout/hProcess4"/>
    <dgm:cxn modelId="{AE852D5D-9B64-42D0-85A6-8B363A150314}" srcId="{6A20542F-AF28-46F5-8ED3-2ABB1333F914}" destId="{EF9C0D66-B176-45D9-B119-151E09C586D7}" srcOrd="2" destOrd="0" parTransId="{D3226111-DF65-428C-BC39-001A565C3361}" sibTransId="{54015461-DD55-4F06-AD06-04D144D7618F}"/>
    <dgm:cxn modelId="{C6B8A0D9-1144-48AB-9E6E-45C1866E170E}" type="presOf" srcId="{E1D27ABD-6C2F-4A01-BD4D-E7B0BD6F20B3}" destId="{06502FFC-EB02-4206-A0A0-D730D4EF8A8F}" srcOrd="0" destOrd="0" presId="urn:microsoft.com/office/officeart/2005/8/layout/hProcess4"/>
    <dgm:cxn modelId="{A2F3C998-5B05-4169-9EFE-FA4C6053EB3A}" type="presOf" srcId="{72573484-F4A1-4DD2-A3D0-B625697D966E}" destId="{686AA60F-92B7-439D-B723-D2F0E6CD13BC}" srcOrd="1" destOrd="0" presId="urn:microsoft.com/office/officeart/2005/8/layout/hProcess4"/>
    <dgm:cxn modelId="{D94A2FDD-159D-4BBA-8CB4-BAE4F192D574}" type="presParOf" srcId="{F41DFF1B-1715-4F49-994B-6C923DC698D2}" destId="{F4BD1D17-B7FD-4C44-8C97-57C4517FF460}" srcOrd="0" destOrd="0" presId="urn:microsoft.com/office/officeart/2005/8/layout/hProcess4"/>
    <dgm:cxn modelId="{AC3CC94B-746B-493D-9DB8-41F3D8007B17}" type="presParOf" srcId="{F41DFF1B-1715-4F49-994B-6C923DC698D2}" destId="{E3702725-DE8A-4D9A-93BA-7C6D092C9DFE}" srcOrd="1" destOrd="0" presId="urn:microsoft.com/office/officeart/2005/8/layout/hProcess4"/>
    <dgm:cxn modelId="{87C628CA-3806-41C4-A0A9-DA04D318D110}" type="presParOf" srcId="{F41DFF1B-1715-4F49-994B-6C923DC698D2}" destId="{8BC92D78-1E98-4495-B7FF-6A130F4AB2E5}" srcOrd="2" destOrd="0" presId="urn:microsoft.com/office/officeart/2005/8/layout/hProcess4"/>
    <dgm:cxn modelId="{A5AEFB0E-394B-4129-BD96-E3FFD0E519F8}" type="presParOf" srcId="{8BC92D78-1E98-4495-B7FF-6A130F4AB2E5}" destId="{8BA7E5E0-0E00-4230-8969-AB0AD4BC8386}" srcOrd="0" destOrd="0" presId="urn:microsoft.com/office/officeart/2005/8/layout/hProcess4"/>
    <dgm:cxn modelId="{88E713D4-7346-4394-A6E3-7CA499091231}" type="presParOf" srcId="{8BA7E5E0-0E00-4230-8969-AB0AD4BC8386}" destId="{592B6901-34B2-41A8-9CE7-431CC5FD85F9}" srcOrd="0" destOrd="0" presId="urn:microsoft.com/office/officeart/2005/8/layout/hProcess4"/>
    <dgm:cxn modelId="{F2B47492-A100-4977-9715-F3FCF880DDBD}" type="presParOf" srcId="{8BA7E5E0-0E00-4230-8969-AB0AD4BC8386}" destId="{941B1855-E497-4771-AB3A-7496DBA7DB53}" srcOrd="1" destOrd="0" presId="urn:microsoft.com/office/officeart/2005/8/layout/hProcess4"/>
    <dgm:cxn modelId="{78F84F1A-5819-45A9-AB58-E8F17BE10011}" type="presParOf" srcId="{8BA7E5E0-0E00-4230-8969-AB0AD4BC8386}" destId="{75B621AC-F33F-428A-B270-E8667E967D5B}" srcOrd="2" destOrd="0" presId="urn:microsoft.com/office/officeart/2005/8/layout/hProcess4"/>
    <dgm:cxn modelId="{31C48AE4-7902-4C70-A779-E3C0A511F8D8}" type="presParOf" srcId="{8BA7E5E0-0E00-4230-8969-AB0AD4BC8386}" destId="{304609A3-6817-444D-ADAB-7072DE8C5C5C}" srcOrd="3" destOrd="0" presId="urn:microsoft.com/office/officeart/2005/8/layout/hProcess4"/>
    <dgm:cxn modelId="{495C84D3-65EB-4C10-9281-85545DF0CA64}" type="presParOf" srcId="{8BA7E5E0-0E00-4230-8969-AB0AD4BC8386}" destId="{C29CE2C4-000B-4A9A-A0D6-92BFC3DE1F71}" srcOrd="4" destOrd="0" presId="urn:microsoft.com/office/officeart/2005/8/layout/hProcess4"/>
    <dgm:cxn modelId="{D9310A58-CB3C-4F22-9A67-0BEAC5586DE3}" type="presParOf" srcId="{8BC92D78-1E98-4495-B7FF-6A130F4AB2E5}" destId="{5669139C-A53A-428C-84E0-434A40B53DE1}" srcOrd="1" destOrd="0" presId="urn:microsoft.com/office/officeart/2005/8/layout/hProcess4"/>
    <dgm:cxn modelId="{9BA1C2A1-985D-4659-8887-3A9BEAD402B3}" type="presParOf" srcId="{8BC92D78-1E98-4495-B7FF-6A130F4AB2E5}" destId="{90E4F86F-6E11-42DD-A5BD-0326CE8536A2}" srcOrd="2" destOrd="0" presId="urn:microsoft.com/office/officeart/2005/8/layout/hProcess4"/>
    <dgm:cxn modelId="{5154FB7D-11A1-4381-8DDF-21FE94B2CCC1}" type="presParOf" srcId="{90E4F86F-6E11-42DD-A5BD-0326CE8536A2}" destId="{ED9194CA-04DB-44C8-8F4F-B26DACB40237}" srcOrd="0" destOrd="0" presId="urn:microsoft.com/office/officeart/2005/8/layout/hProcess4"/>
    <dgm:cxn modelId="{5305C65D-92F3-4EB0-AF62-E2EA8C7CF1BC}" type="presParOf" srcId="{90E4F86F-6E11-42DD-A5BD-0326CE8536A2}" destId="{2FCAF51F-73C0-4C0B-9C23-23A0674E385A}" srcOrd="1" destOrd="0" presId="urn:microsoft.com/office/officeart/2005/8/layout/hProcess4"/>
    <dgm:cxn modelId="{478BDD29-9BF9-4BF3-B932-F406AE4A182B}" type="presParOf" srcId="{90E4F86F-6E11-42DD-A5BD-0326CE8536A2}" destId="{686AA60F-92B7-439D-B723-D2F0E6CD13BC}" srcOrd="2" destOrd="0" presId="urn:microsoft.com/office/officeart/2005/8/layout/hProcess4"/>
    <dgm:cxn modelId="{2067261A-E041-4F75-8F73-4FCE84A17826}" type="presParOf" srcId="{90E4F86F-6E11-42DD-A5BD-0326CE8536A2}" destId="{83B283AA-7EFE-4CA8-825A-E3C43C7EC53C}" srcOrd="3" destOrd="0" presId="urn:microsoft.com/office/officeart/2005/8/layout/hProcess4"/>
    <dgm:cxn modelId="{ACCF86E5-A7BF-42BB-9068-E749E5140BD4}" type="presParOf" srcId="{90E4F86F-6E11-42DD-A5BD-0326CE8536A2}" destId="{617B7D49-F059-450A-998A-CE0EA4B13BB9}" srcOrd="4" destOrd="0" presId="urn:microsoft.com/office/officeart/2005/8/layout/hProcess4"/>
    <dgm:cxn modelId="{137F8EAF-89CD-4DA6-A8CC-4897FB8F2F77}" type="presParOf" srcId="{8BC92D78-1E98-4495-B7FF-6A130F4AB2E5}" destId="{06502FFC-EB02-4206-A0A0-D730D4EF8A8F}" srcOrd="3" destOrd="0" presId="urn:microsoft.com/office/officeart/2005/8/layout/hProcess4"/>
    <dgm:cxn modelId="{60B689D9-8FF9-499F-BCBC-1A7E0A9296A6}" type="presParOf" srcId="{8BC92D78-1E98-4495-B7FF-6A130F4AB2E5}" destId="{2D257253-D074-4BBF-A722-B927C904302D}" srcOrd="4" destOrd="0" presId="urn:microsoft.com/office/officeart/2005/8/layout/hProcess4"/>
    <dgm:cxn modelId="{EF1D63D1-3A23-45DB-B9B7-A63ECD2D1323}" type="presParOf" srcId="{2D257253-D074-4BBF-A722-B927C904302D}" destId="{EF7B2BEE-2434-47DC-B971-045508BE2404}" srcOrd="0" destOrd="0" presId="urn:microsoft.com/office/officeart/2005/8/layout/hProcess4"/>
    <dgm:cxn modelId="{9417D075-5230-4D10-977D-7A3C6ECCDD70}" type="presParOf" srcId="{2D257253-D074-4BBF-A722-B927C904302D}" destId="{3022B034-CFE4-4AFF-8962-1CE56AB20493}" srcOrd="1" destOrd="0" presId="urn:microsoft.com/office/officeart/2005/8/layout/hProcess4"/>
    <dgm:cxn modelId="{129DE0C3-6E29-4DB7-B07A-C59B5FDFC4BF}" type="presParOf" srcId="{2D257253-D074-4BBF-A722-B927C904302D}" destId="{50AB46EF-FC5B-4C30-9EA4-3F2DCDE74B15}" srcOrd="2" destOrd="0" presId="urn:microsoft.com/office/officeart/2005/8/layout/hProcess4"/>
    <dgm:cxn modelId="{A459EBF9-958F-42B6-8FFB-9BE0D8982344}" type="presParOf" srcId="{2D257253-D074-4BBF-A722-B927C904302D}" destId="{A853B03A-B042-434B-86CC-6CE01DE5E139}" srcOrd="3" destOrd="0" presId="urn:microsoft.com/office/officeart/2005/8/layout/hProcess4"/>
    <dgm:cxn modelId="{B255B87E-9C57-4A6B-94AC-E709F3E17329}" type="presParOf" srcId="{2D257253-D074-4BBF-A722-B927C904302D}" destId="{0507FC3B-C030-42F3-8A0A-19A9CF3189C3}" srcOrd="4" destOrd="0" presId="urn:microsoft.com/office/officeart/2005/8/layout/hProcess4"/>
    <dgm:cxn modelId="{048633F2-3F7D-4589-9905-30FB1601211E}" type="presParOf" srcId="{8BC92D78-1E98-4495-B7FF-6A130F4AB2E5}" destId="{DE2A04D0-7A99-4CFE-8503-15152D6DFCBA}" srcOrd="5" destOrd="0" presId="urn:microsoft.com/office/officeart/2005/8/layout/hProcess4"/>
    <dgm:cxn modelId="{03A600FB-B905-4761-9977-C5F4AC99F73E}" type="presParOf" srcId="{8BC92D78-1E98-4495-B7FF-6A130F4AB2E5}" destId="{B484CD25-BB55-47E0-8271-D433A7B5EE35}" srcOrd="6" destOrd="0" presId="urn:microsoft.com/office/officeart/2005/8/layout/hProcess4"/>
    <dgm:cxn modelId="{3CF9DE06-1FF6-414D-83F4-46F2705B70ED}" type="presParOf" srcId="{B484CD25-BB55-47E0-8271-D433A7B5EE35}" destId="{55945364-DC4C-49F5-B6A1-2FAF21A0D3CF}" srcOrd="0" destOrd="0" presId="urn:microsoft.com/office/officeart/2005/8/layout/hProcess4"/>
    <dgm:cxn modelId="{C6BFCEF5-84CA-4BBE-9611-F6520A5298CC}" type="presParOf" srcId="{B484CD25-BB55-47E0-8271-D433A7B5EE35}" destId="{9BDB40BB-1580-45A3-B103-0A30BF6D21D0}" srcOrd="1" destOrd="0" presId="urn:microsoft.com/office/officeart/2005/8/layout/hProcess4"/>
    <dgm:cxn modelId="{E4364A6C-F3A0-4EAB-82FD-BB5A9C95AD3B}" type="presParOf" srcId="{B484CD25-BB55-47E0-8271-D433A7B5EE35}" destId="{5F870D61-38D0-4746-876E-E8AE4C955D58}" srcOrd="2" destOrd="0" presId="urn:microsoft.com/office/officeart/2005/8/layout/hProcess4"/>
    <dgm:cxn modelId="{C30F5B29-3619-4BFA-AC7C-CFD4EA6D7B9C}" type="presParOf" srcId="{B484CD25-BB55-47E0-8271-D433A7B5EE35}" destId="{46A0F786-0083-45CD-966C-07B740AF85DE}" srcOrd="3" destOrd="0" presId="urn:microsoft.com/office/officeart/2005/8/layout/hProcess4"/>
    <dgm:cxn modelId="{5DD4CD7D-9AE0-4DC8-B49D-C40EEF80052E}" type="presParOf" srcId="{B484CD25-BB55-47E0-8271-D433A7B5EE35}" destId="{CE6A427E-A84A-4B0C-932D-AB0E4FD35100}" srcOrd="4" destOrd="0" presId="urn:microsoft.com/office/officeart/2005/8/layout/hProcess4"/>
    <dgm:cxn modelId="{246713E7-B3DF-44D7-BAAF-1E34965907D3}" type="presParOf" srcId="{8BC92D78-1E98-4495-B7FF-6A130F4AB2E5}" destId="{19330E90-7ED3-40A1-8C6D-A1D554057EE9}" srcOrd="7" destOrd="0" presId="urn:microsoft.com/office/officeart/2005/8/layout/hProcess4"/>
    <dgm:cxn modelId="{2C5B0BE7-4C20-4059-B111-7350B9D1D0A6}" type="presParOf" srcId="{8BC92D78-1E98-4495-B7FF-6A130F4AB2E5}" destId="{48F9329F-032B-4D1B-99BD-1904FE13BF0D}" srcOrd="8" destOrd="0" presId="urn:microsoft.com/office/officeart/2005/8/layout/hProcess4"/>
    <dgm:cxn modelId="{57658810-AE2D-442D-8B3A-1BEC0060053A}" type="presParOf" srcId="{48F9329F-032B-4D1B-99BD-1904FE13BF0D}" destId="{BC0E6F44-CD1A-4ABF-85D1-1F97E6ECAB76}" srcOrd="0" destOrd="0" presId="urn:microsoft.com/office/officeart/2005/8/layout/hProcess4"/>
    <dgm:cxn modelId="{927AC285-03F3-41AA-8968-65139D64305F}" type="presParOf" srcId="{48F9329F-032B-4D1B-99BD-1904FE13BF0D}" destId="{315FD63B-BB2B-4B1D-8549-C1E101CC20D2}" srcOrd="1" destOrd="0" presId="urn:microsoft.com/office/officeart/2005/8/layout/hProcess4"/>
    <dgm:cxn modelId="{D02CB48E-5B88-4268-BBBD-1D1CEAC72458}" type="presParOf" srcId="{48F9329F-032B-4D1B-99BD-1904FE13BF0D}" destId="{61A4B3C9-B3E6-4EFD-A8B4-9D81414B7E82}" srcOrd="2" destOrd="0" presId="urn:microsoft.com/office/officeart/2005/8/layout/hProcess4"/>
    <dgm:cxn modelId="{00F09094-D758-4F67-A969-4799FFEDC658}" type="presParOf" srcId="{48F9329F-032B-4D1B-99BD-1904FE13BF0D}" destId="{47C142CA-480F-4D86-8354-8FE5AF9F5034}" srcOrd="3" destOrd="0" presId="urn:microsoft.com/office/officeart/2005/8/layout/hProcess4"/>
    <dgm:cxn modelId="{77A0E288-D5D3-4AEE-AD87-1066E05099D2}" type="presParOf" srcId="{48F9329F-032B-4D1B-99BD-1904FE13BF0D}" destId="{2398D527-53E4-4879-93F4-C7068BB99D5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67A29E-B145-4B9F-8156-920D1BFA8B32}" type="doc">
      <dgm:prSet loTypeId="urn:microsoft.com/office/officeart/2005/8/layout/arrow1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2EAD122B-EAFD-45AD-AAA4-D6118874BC3A}">
      <dgm:prSet phldrT="[Text]"/>
      <dgm:spPr/>
      <dgm:t>
        <a:bodyPr/>
        <a:lstStyle/>
        <a:p>
          <a:r>
            <a:rPr lang="en-US" i="1" dirty="0" smtClean="0"/>
            <a:t>single step</a:t>
          </a:r>
          <a:endParaRPr lang="en-US" i="1" dirty="0"/>
        </a:p>
      </dgm:t>
    </dgm:pt>
    <dgm:pt modelId="{963BF45C-580E-4D7E-9779-FADB8BE2A2AF}" type="parTrans" cxnId="{BCDA7C21-B74C-4BAA-9E39-61BE480309DA}">
      <dgm:prSet/>
      <dgm:spPr/>
      <dgm:t>
        <a:bodyPr/>
        <a:lstStyle/>
        <a:p>
          <a:endParaRPr lang="en-US"/>
        </a:p>
      </dgm:t>
    </dgm:pt>
    <dgm:pt modelId="{A13E131A-5E2F-4612-AF7A-20BEAD782B2A}" type="sibTrans" cxnId="{BCDA7C21-B74C-4BAA-9E39-61BE480309DA}">
      <dgm:prSet/>
      <dgm:spPr/>
      <dgm:t>
        <a:bodyPr/>
        <a:lstStyle/>
        <a:p>
          <a:endParaRPr lang="en-US"/>
        </a:p>
      </dgm:t>
    </dgm:pt>
    <dgm:pt modelId="{155CDE73-619F-4EC5-98FE-6456D8B89000}">
      <dgm:prSet phldrT="[Text]"/>
      <dgm:spPr/>
      <dgm:t>
        <a:bodyPr/>
        <a:lstStyle/>
        <a:p>
          <a:r>
            <a:rPr lang="en-US" i="1" dirty="0" smtClean="0"/>
            <a:t>multiple step</a:t>
          </a:r>
          <a:endParaRPr lang="en-US" i="1" dirty="0"/>
        </a:p>
      </dgm:t>
    </dgm:pt>
    <dgm:pt modelId="{78A00AE5-921E-4CB1-9042-FB4331522D94}" type="parTrans" cxnId="{E7D94F01-A587-456E-B52A-225856CDAE3F}">
      <dgm:prSet/>
      <dgm:spPr/>
      <dgm:t>
        <a:bodyPr/>
        <a:lstStyle/>
        <a:p>
          <a:endParaRPr lang="en-US"/>
        </a:p>
      </dgm:t>
    </dgm:pt>
    <dgm:pt modelId="{7FCFCC90-3699-413A-87BA-DFC4D44447F0}" type="sibTrans" cxnId="{E7D94F01-A587-456E-B52A-225856CDAE3F}">
      <dgm:prSet/>
      <dgm:spPr/>
      <dgm:t>
        <a:bodyPr/>
        <a:lstStyle/>
        <a:p>
          <a:endParaRPr lang="en-US"/>
        </a:p>
      </dgm:t>
    </dgm:pt>
    <dgm:pt modelId="{F0F93947-8C56-4C0D-8672-228C68F15B97}" type="pres">
      <dgm:prSet presAssocID="{5067A29E-B145-4B9F-8156-920D1BFA8B3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DB7F70-4B4E-4E6E-997F-0901A55D0FBC}" type="pres">
      <dgm:prSet presAssocID="{2EAD122B-EAFD-45AD-AAA4-D6118874BC3A}" presName="arrow" presStyleLbl="node1" presStyleIdx="0" presStyleCnt="2" custRadScaleRad="46703" custRadScaleInc="22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4E0B6-6505-440D-A6C4-F331B8B01E81}" type="pres">
      <dgm:prSet presAssocID="{155CDE73-619F-4EC5-98FE-6456D8B89000}" presName="arrow" presStyleLbl="node1" presStyleIdx="1" presStyleCnt="2" custRadScaleRad="49001" custRadScaleInc="-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3F2042-7FDA-4BCA-B476-FC0BEF5E9F23}" type="presOf" srcId="{155CDE73-619F-4EC5-98FE-6456D8B89000}" destId="{8E74E0B6-6505-440D-A6C4-F331B8B01E81}" srcOrd="0" destOrd="0" presId="urn:microsoft.com/office/officeart/2005/8/layout/arrow1"/>
    <dgm:cxn modelId="{E7D94F01-A587-456E-B52A-225856CDAE3F}" srcId="{5067A29E-B145-4B9F-8156-920D1BFA8B32}" destId="{155CDE73-619F-4EC5-98FE-6456D8B89000}" srcOrd="1" destOrd="0" parTransId="{78A00AE5-921E-4CB1-9042-FB4331522D94}" sibTransId="{7FCFCC90-3699-413A-87BA-DFC4D44447F0}"/>
    <dgm:cxn modelId="{C6B820C5-6510-48BA-B8A8-932DE2849236}" type="presOf" srcId="{2EAD122B-EAFD-45AD-AAA4-D6118874BC3A}" destId="{94DB7F70-4B4E-4E6E-997F-0901A55D0FBC}" srcOrd="0" destOrd="0" presId="urn:microsoft.com/office/officeart/2005/8/layout/arrow1"/>
    <dgm:cxn modelId="{5C59F3A8-55C2-4ACD-92A8-DF42219E5DAC}" type="presOf" srcId="{5067A29E-B145-4B9F-8156-920D1BFA8B32}" destId="{F0F93947-8C56-4C0D-8672-228C68F15B97}" srcOrd="0" destOrd="0" presId="urn:microsoft.com/office/officeart/2005/8/layout/arrow1"/>
    <dgm:cxn modelId="{BCDA7C21-B74C-4BAA-9E39-61BE480309DA}" srcId="{5067A29E-B145-4B9F-8156-920D1BFA8B32}" destId="{2EAD122B-EAFD-45AD-AAA4-D6118874BC3A}" srcOrd="0" destOrd="0" parTransId="{963BF45C-580E-4D7E-9779-FADB8BE2A2AF}" sibTransId="{A13E131A-5E2F-4612-AF7A-20BEAD782B2A}"/>
    <dgm:cxn modelId="{773A62C1-F4DD-4948-B4E1-711831B66ADD}" type="presParOf" srcId="{F0F93947-8C56-4C0D-8672-228C68F15B97}" destId="{94DB7F70-4B4E-4E6E-997F-0901A55D0FBC}" srcOrd="0" destOrd="0" presId="urn:microsoft.com/office/officeart/2005/8/layout/arrow1"/>
    <dgm:cxn modelId="{02645345-F3CC-4A19-A8DA-F03033A54974}" type="presParOf" srcId="{F0F93947-8C56-4C0D-8672-228C68F15B97}" destId="{8E74E0B6-6505-440D-A6C4-F331B8B01E8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427D4A-D795-400F-B755-5051469359B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E9CD5B7C-8A43-49EE-A6C6-5B132C99E6AD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B3E0B6DA-EBC9-4732-8422-2AD76D17F96E}" type="parTrans" cxnId="{5EE2D057-09F5-4E8A-84B6-12665EDE1648}">
      <dgm:prSet/>
      <dgm:spPr/>
      <dgm:t>
        <a:bodyPr/>
        <a:lstStyle/>
        <a:p>
          <a:endParaRPr lang="en-US"/>
        </a:p>
      </dgm:t>
    </dgm:pt>
    <dgm:pt modelId="{00CF9B51-E925-4E14-86E8-8A3CBB39638E}" type="sibTrans" cxnId="{5EE2D057-09F5-4E8A-84B6-12665EDE1648}">
      <dgm:prSet/>
      <dgm:spPr/>
      <dgm:t>
        <a:bodyPr/>
        <a:lstStyle/>
        <a:p>
          <a:endParaRPr lang="en-US"/>
        </a:p>
      </dgm:t>
    </dgm:pt>
    <dgm:pt modelId="{5E1CD4A8-8E44-4049-A4F2-A2C183C5631E}">
      <dgm:prSet phldrT="[Text]"/>
      <dgm:spPr/>
      <dgm:t>
        <a:bodyPr/>
        <a:lstStyle/>
        <a:p>
          <a:r>
            <a:rPr lang="en-US" dirty="0" err="1" smtClean="0"/>
            <a:t>Aset</a:t>
          </a:r>
          <a:endParaRPr lang="en-US" dirty="0"/>
        </a:p>
      </dgm:t>
    </dgm:pt>
    <dgm:pt modelId="{F0070C9B-3B33-4AE6-8798-8D15B41F5EA3}" type="parTrans" cxnId="{77F6761E-2266-4560-A7E0-ADFB7C1E3E7C}">
      <dgm:prSet/>
      <dgm:spPr/>
      <dgm:t>
        <a:bodyPr/>
        <a:lstStyle/>
        <a:p>
          <a:endParaRPr lang="en-US"/>
        </a:p>
      </dgm:t>
    </dgm:pt>
    <dgm:pt modelId="{31A568B8-C698-494A-BBCA-EA1CB43C42F2}" type="sibTrans" cxnId="{77F6761E-2266-4560-A7E0-ADFB7C1E3E7C}">
      <dgm:prSet/>
      <dgm:spPr/>
      <dgm:t>
        <a:bodyPr/>
        <a:lstStyle/>
        <a:p>
          <a:endParaRPr lang="en-US"/>
        </a:p>
      </dgm:t>
    </dgm:pt>
    <dgm:pt modelId="{D78A85D0-026B-442C-AC27-C91144C800F9}">
      <dgm:prSet phldrT="[Text]"/>
      <dgm:spPr/>
      <dgm:t>
        <a:bodyPr/>
        <a:lstStyle/>
        <a:p>
          <a:r>
            <a:rPr lang="en-US" dirty="0" err="1" smtClean="0"/>
            <a:t>Liabilitas</a:t>
          </a:r>
          <a:endParaRPr lang="en-US" dirty="0"/>
        </a:p>
      </dgm:t>
    </dgm:pt>
    <dgm:pt modelId="{5141C712-1F9F-4DEE-8CF3-B28726033DEF}" type="parTrans" cxnId="{AD3448FF-1873-4342-ACE3-6359BF6CF95A}">
      <dgm:prSet/>
      <dgm:spPr/>
      <dgm:t>
        <a:bodyPr/>
        <a:lstStyle/>
        <a:p>
          <a:endParaRPr lang="en-US"/>
        </a:p>
      </dgm:t>
    </dgm:pt>
    <dgm:pt modelId="{CF0EE1BE-199D-4823-903D-3DA2380D3753}" type="sibTrans" cxnId="{AD3448FF-1873-4342-ACE3-6359BF6CF95A}">
      <dgm:prSet/>
      <dgm:spPr/>
      <dgm:t>
        <a:bodyPr/>
        <a:lstStyle/>
        <a:p>
          <a:endParaRPr lang="en-US"/>
        </a:p>
      </dgm:t>
    </dgm:pt>
    <dgm:pt modelId="{1AEA16C9-06A5-4FD9-A295-78A4DAFB312F}">
      <dgm:prSet phldrT="[Text]"/>
      <dgm:spPr/>
      <dgm:t>
        <a:bodyPr/>
        <a:lstStyle/>
        <a:p>
          <a:r>
            <a:rPr lang="en-US" dirty="0" smtClean="0"/>
            <a:t>Modal/ </a:t>
          </a:r>
          <a:r>
            <a:rPr lang="en-US" dirty="0" err="1" smtClean="0"/>
            <a:t>Ekuitas</a:t>
          </a:r>
          <a:endParaRPr lang="en-US" dirty="0"/>
        </a:p>
      </dgm:t>
    </dgm:pt>
    <dgm:pt modelId="{7BC831F7-8B72-4FC4-855C-2F4F65AA889A}" type="parTrans" cxnId="{7F5C7491-C907-4BDD-A08B-ED284F3A92EA}">
      <dgm:prSet/>
      <dgm:spPr/>
      <dgm:t>
        <a:bodyPr/>
        <a:lstStyle/>
        <a:p>
          <a:endParaRPr lang="en-US"/>
        </a:p>
      </dgm:t>
    </dgm:pt>
    <dgm:pt modelId="{795EAF97-737A-403B-8DEB-0E64D6072409}" type="sibTrans" cxnId="{7F5C7491-C907-4BDD-A08B-ED284F3A92EA}">
      <dgm:prSet/>
      <dgm:spPr/>
      <dgm:t>
        <a:bodyPr/>
        <a:lstStyle/>
        <a:p>
          <a:endParaRPr lang="en-US"/>
        </a:p>
      </dgm:t>
    </dgm:pt>
    <dgm:pt modelId="{EE2DD03C-35CD-4FC5-A711-90562FABE658}">
      <dgm:prSet phldrT="[Text]"/>
      <dgm:spPr/>
      <dgm:t>
        <a:bodyPr/>
        <a:lstStyle/>
        <a:p>
          <a:r>
            <a:rPr lang="en-US" dirty="0" err="1" smtClean="0"/>
            <a:t>Aset</a:t>
          </a:r>
          <a:r>
            <a:rPr lang="en-US" dirty="0" smtClean="0"/>
            <a:t> </a:t>
          </a:r>
          <a:r>
            <a:rPr lang="en-US" dirty="0" err="1" smtClean="0"/>
            <a:t>Lancar</a:t>
          </a:r>
          <a:endParaRPr lang="en-US" dirty="0"/>
        </a:p>
      </dgm:t>
    </dgm:pt>
    <dgm:pt modelId="{D2DBC4EB-480B-4EE2-B95D-84C8DA8CC2CF}" type="parTrans" cxnId="{C4BA7F7C-01CD-4CCB-A793-135FA94EA74B}">
      <dgm:prSet/>
      <dgm:spPr/>
      <dgm:t>
        <a:bodyPr/>
        <a:lstStyle/>
        <a:p>
          <a:endParaRPr lang="en-US"/>
        </a:p>
      </dgm:t>
    </dgm:pt>
    <dgm:pt modelId="{6F160CF2-0816-4EA4-B4C2-B736585AC087}" type="sibTrans" cxnId="{C4BA7F7C-01CD-4CCB-A793-135FA94EA74B}">
      <dgm:prSet/>
      <dgm:spPr/>
      <dgm:t>
        <a:bodyPr/>
        <a:lstStyle/>
        <a:p>
          <a:endParaRPr lang="en-US"/>
        </a:p>
      </dgm:t>
    </dgm:pt>
    <dgm:pt modelId="{5546FF70-9727-4476-8506-1016F72830AE}">
      <dgm:prSet phldrT="[Text]"/>
      <dgm:spPr/>
      <dgm:t>
        <a:bodyPr/>
        <a:lstStyle/>
        <a:p>
          <a:r>
            <a:rPr lang="en-US" dirty="0" err="1" smtClean="0"/>
            <a:t>Aset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Lancar</a:t>
          </a:r>
          <a:endParaRPr lang="en-US" dirty="0"/>
        </a:p>
      </dgm:t>
    </dgm:pt>
    <dgm:pt modelId="{ECED5CC3-91BC-4B1F-BEA5-9A993037C69B}" type="parTrans" cxnId="{89A402D7-80A0-4993-A3C2-32955F056FA0}">
      <dgm:prSet/>
      <dgm:spPr/>
      <dgm:t>
        <a:bodyPr/>
        <a:lstStyle/>
        <a:p>
          <a:endParaRPr lang="en-US"/>
        </a:p>
      </dgm:t>
    </dgm:pt>
    <dgm:pt modelId="{97719FDA-8DAD-4551-AAB2-6162DD9A26AE}" type="sibTrans" cxnId="{89A402D7-80A0-4993-A3C2-32955F056FA0}">
      <dgm:prSet/>
      <dgm:spPr/>
      <dgm:t>
        <a:bodyPr/>
        <a:lstStyle/>
        <a:p>
          <a:endParaRPr lang="en-US"/>
        </a:p>
      </dgm:t>
    </dgm:pt>
    <dgm:pt modelId="{B62472ED-AB61-4797-A2AA-41B8CCD874E7}">
      <dgm:prSet phldrT="[Text]"/>
      <dgm:spPr/>
      <dgm:t>
        <a:bodyPr/>
        <a:lstStyle/>
        <a:p>
          <a:r>
            <a:rPr lang="en-US" dirty="0" err="1" smtClean="0"/>
            <a:t>Jangka</a:t>
          </a:r>
          <a:r>
            <a:rPr lang="en-US" dirty="0" smtClean="0"/>
            <a:t> </a:t>
          </a:r>
          <a:r>
            <a:rPr lang="en-US" dirty="0" err="1" smtClean="0"/>
            <a:t>Pendek</a:t>
          </a:r>
          <a:endParaRPr lang="en-US" dirty="0"/>
        </a:p>
      </dgm:t>
    </dgm:pt>
    <dgm:pt modelId="{86B228EE-1923-4F59-81FE-1EF87265DF9F}" type="parTrans" cxnId="{5CDD4BC0-0685-464F-9ACD-63C23E8857A5}">
      <dgm:prSet/>
      <dgm:spPr/>
      <dgm:t>
        <a:bodyPr/>
        <a:lstStyle/>
        <a:p>
          <a:endParaRPr lang="en-US"/>
        </a:p>
      </dgm:t>
    </dgm:pt>
    <dgm:pt modelId="{544E8308-4AE7-4840-AD43-DA482ED649EF}" type="sibTrans" cxnId="{5CDD4BC0-0685-464F-9ACD-63C23E8857A5}">
      <dgm:prSet/>
      <dgm:spPr/>
      <dgm:t>
        <a:bodyPr/>
        <a:lstStyle/>
        <a:p>
          <a:endParaRPr lang="en-US"/>
        </a:p>
      </dgm:t>
    </dgm:pt>
    <dgm:pt modelId="{6CF3EB40-1861-4D98-A6AE-998DDC08585F}">
      <dgm:prSet phldrT="[Text]"/>
      <dgm:spPr/>
      <dgm:t>
        <a:bodyPr/>
        <a:lstStyle/>
        <a:p>
          <a:r>
            <a:rPr lang="en-US" dirty="0" err="1" smtClean="0"/>
            <a:t>Jangka</a:t>
          </a:r>
          <a:r>
            <a:rPr lang="en-US" dirty="0" smtClean="0"/>
            <a:t> </a:t>
          </a:r>
          <a:r>
            <a:rPr lang="en-US" dirty="0" err="1" smtClean="0"/>
            <a:t>Panjang</a:t>
          </a:r>
          <a:endParaRPr lang="en-US" dirty="0"/>
        </a:p>
      </dgm:t>
    </dgm:pt>
    <dgm:pt modelId="{24E86386-DE4B-4430-A2EA-6DB93C0D0C63}" type="parTrans" cxnId="{E4FF23B9-9FAB-4517-97F2-C01A22147C5E}">
      <dgm:prSet/>
      <dgm:spPr/>
      <dgm:t>
        <a:bodyPr/>
        <a:lstStyle/>
        <a:p>
          <a:endParaRPr lang="en-US"/>
        </a:p>
      </dgm:t>
    </dgm:pt>
    <dgm:pt modelId="{CD2D0563-8DE4-443A-846A-A5AAC39F4155}" type="sibTrans" cxnId="{E4FF23B9-9FAB-4517-97F2-C01A22147C5E}">
      <dgm:prSet/>
      <dgm:spPr/>
      <dgm:t>
        <a:bodyPr/>
        <a:lstStyle/>
        <a:p>
          <a:endParaRPr lang="en-US"/>
        </a:p>
      </dgm:t>
    </dgm:pt>
    <dgm:pt modelId="{413DD3E2-F310-4A6D-8ABF-F36E231A443D}" type="pres">
      <dgm:prSet presAssocID="{C2427D4A-D795-400F-B755-5051469359B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74099CB-CF50-409B-8B1E-4A7167C46E74}" type="pres">
      <dgm:prSet presAssocID="{E9CD5B7C-8A43-49EE-A6C6-5B132C99E6AD}" presName="hierRoot1" presStyleCnt="0">
        <dgm:presLayoutVars>
          <dgm:hierBranch val="init"/>
        </dgm:presLayoutVars>
      </dgm:prSet>
      <dgm:spPr/>
    </dgm:pt>
    <dgm:pt modelId="{F709453D-F901-42D0-B0F6-0C056E8C6534}" type="pres">
      <dgm:prSet presAssocID="{E9CD5B7C-8A43-49EE-A6C6-5B132C99E6AD}" presName="rootComposite1" presStyleCnt="0"/>
      <dgm:spPr/>
    </dgm:pt>
    <dgm:pt modelId="{97AC50DB-1641-4193-BBEB-FE709C1DC3B4}" type="pres">
      <dgm:prSet presAssocID="{E9CD5B7C-8A43-49EE-A6C6-5B132C99E6A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FA5F4C-B598-46B9-A711-FE3726C944FB}" type="pres">
      <dgm:prSet presAssocID="{E9CD5B7C-8A43-49EE-A6C6-5B132C99E6AD}" presName="topArc1" presStyleLbl="parChTrans1D1" presStyleIdx="0" presStyleCnt="16"/>
      <dgm:spPr/>
    </dgm:pt>
    <dgm:pt modelId="{C347DF62-EAAE-4551-B034-78AEF6407BCA}" type="pres">
      <dgm:prSet presAssocID="{E9CD5B7C-8A43-49EE-A6C6-5B132C99E6AD}" presName="bottomArc1" presStyleLbl="parChTrans1D1" presStyleIdx="1" presStyleCnt="16"/>
      <dgm:spPr/>
    </dgm:pt>
    <dgm:pt modelId="{42D4A2CE-F417-46B2-8722-D479BA9863CF}" type="pres">
      <dgm:prSet presAssocID="{E9CD5B7C-8A43-49EE-A6C6-5B132C99E6AD}" presName="topConnNode1" presStyleLbl="node1" presStyleIdx="0" presStyleCnt="0"/>
      <dgm:spPr/>
      <dgm:t>
        <a:bodyPr/>
        <a:lstStyle/>
        <a:p>
          <a:endParaRPr lang="en-US"/>
        </a:p>
      </dgm:t>
    </dgm:pt>
    <dgm:pt modelId="{1AE7B29F-40F4-4395-B88F-6D2F8471F9B7}" type="pres">
      <dgm:prSet presAssocID="{E9CD5B7C-8A43-49EE-A6C6-5B132C99E6AD}" presName="hierChild2" presStyleCnt="0"/>
      <dgm:spPr/>
    </dgm:pt>
    <dgm:pt modelId="{D0A966B1-4094-4E72-A7EF-311E01AEEC7A}" type="pres">
      <dgm:prSet presAssocID="{F0070C9B-3B33-4AE6-8798-8D15B41F5EA3}" presName="Name28" presStyleLbl="parChTrans1D2" presStyleIdx="0" presStyleCnt="3"/>
      <dgm:spPr/>
      <dgm:t>
        <a:bodyPr/>
        <a:lstStyle/>
        <a:p>
          <a:endParaRPr lang="en-US"/>
        </a:p>
      </dgm:t>
    </dgm:pt>
    <dgm:pt modelId="{F4A2747D-48A7-43C1-B1B3-D375008BC731}" type="pres">
      <dgm:prSet presAssocID="{5E1CD4A8-8E44-4049-A4F2-A2C183C5631E}" presName="hierRoot2" presStyleCnt="0">
        <dgm:presLayoutVars>
          <dgm:hierBranch val="init"/>
        </dgm:presLayoutVars>
      </dgm:prSet>
      <dgm:spPr/>
    </dgm:pt>
    <dgm:pt modelId="{BF14CB49-47B8-4981-9C16-5A4897C6EEC3}" type="pres">
      <dgm:prSet presAssocID="{5E1CD4A8-8E44-4049-A4F2-A2C183C5631E}" presName="rootComposite2" presStyleCnt="0"/>
      <dgm:spPr/>
    </dgm:pt>
    <dgm:pt modelId="{B9547926-CA23-4891-AA94-B3EF6A161ED8}" type="pres">
      <dgm:prSet presAssocID="{5E1CD4A8-8E44-4049-A4F2-A2C183C5631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D0C715-E732-4F14-B254-275AF1F6BA56}" type="pres">
      <dgm:prSet presAssocID="{5E1CD4A8-8E44-4049-A4F2-A2C183C5631E}" presName="topArc2" presStyleLbl="parChTrans1D1" presStyleIdx="2" presStyleCnt="16"/>
      <dgm:spPr/>
    </dgm:pt>
    <dgm:pt modelId="{66F5A22B-57D7-4551-AA07-EAF690BB37CA}" type="pres">
      <dgm:prSet presAssocID="{5E1CD4A8-8E44-4049-A4F2-A2C183C5631E}" presName="bottomArc2" presStyleLbl="parChTrans1D1" presStyleIdx="3" presStyleCnt="16"/>
      <dgm:spPr/>
    </dgm:pt>
    <dgm:pt modelId="{D5FFA3D2-3150-4715-8C26-D90A295D4CB7}" type="pres">
      <dgm:prSet presAssocID="{5E1CD4A8-8E44-4049-A4F2-A2C183C5631E}" presName="topConnNode2" presStyleLbl="node2" presStyleIdx="0" presStyleCnt="0"/>
      <dgm:spPr/>
      <dgm:t>
        <a:bodyPr/>
        <a:lstStyle/>
        <a:p>
          <a:endParaRPr lang="en-US"/>
        </a:p>
      </dgm:t>
    </dgm:pt>
    <dgm:pt modelId="{7748379C-2131-474E-B5E5-3A5E6F19F45B}" type="pres">
      <dgm:prSet presAssocID="{5E1CD4A8-8E44-4049-A4F2-A2C183C5631E}" presName="hierChild4" presStyleCnt="0"/>
      <dgm:spPr/>
    </dgm:pt>
    <dgm:pt modelId="{A2664C01-C0AF-469E-9804-EA3C9457C28D}" type="pres">
      <dgm:prSet presAssocID="{D2DBC4EB-480B-4EE2-B95D-84C8DA8CC2CF}" presName="Name28" presStyleLbl="parChTrans1D3" presStyleIdx="0" presStyleCnt="4"/>
      <dgm:spPr/>
      <dgm:t>
        <a:bodyPr/>
        <a:lstStyle/>
        <a:p>
          <a:endParaRPr lang="en-US"/>
        </a:p>
      </dgm:t>
    </dgm:pt>
    <dgm:pt modelId="{55BC400A-B608-40C8-9120-289452696DC3}" type="pres">
      <dgm:prSet presAssocID="{EE2DD03C-35CD-4FC5-A711-90562FABE658}" presName="hierRoot2" presStyleCnt="0">
        <dgm:presLayoutVars>
          <dgm:hierBranch val="init"/>
        </dgm:presLayoutVars>
      </dgm:prSet>
      <dgm:spPr/>
    </dgm:pt>
    <dgm:pt modelId="{6FD9D0A5-FB51-4EAF-BF4A-03DD86A670FE}" type="pres">
      <dgm:prSet presAssocID="{EE2DD03C-35CD-4FC5-A711-90562FABE658}" presName="rootComposite2" presStyleCnt="0"/>
      <dgm:spPr/>
    </dgm:pt>
    <dgm:pt modelId="{7D20C6EF-B9B9-4EA5-84F4-3818A1E2F018}" type="pres">
      <dgm:prSet presAssocID="{EE2DD03C-35CD-4FC5-A711-90562FABE658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2AC6CA-938D-4229-AE45-D7DCA5EF0F59}" type="pres">
      <dgm:prSet presAssocID="{EE2DD03C-35CD-4FC5-A711-90562FABE658}" presName="topArc2" presStyleLbl="parChTrans1D1" presStyleIdx="4" presStyleCnt="16"/>
      <dgm:spPr/>
    </dgm:pt>
    <dgm:pt modelId="{64AA6207-53E6-442F-8031-B612159D4DAA}" type="pres">
      <dgm:prSet presAssocID="{EE2DD03C-35CD-4FC5-A711-90562FABE658}" presName="bottomArc2" presStyleLbl="parChTrans1D1" presStyleIdx="5" presStyleCnt="16"/>
      <dgm:spPr/>
    </dgm:pt>
    <dgm:pt modelId="{0DEA8904-6F2B-4C65-AD41-52F829B8E2A4}" type="pres">
      <dgm:prSet presAssocID="{EE2DD03C-35CD-4FC5-A711-90562FABE658}" presName="topConnNode2" presStyleLbl="node3" presStyleIdx="0" presStyleCnt="0"/>
      <dgm:spPr/>
      <dgm:t>
        <a:bodyPr/>
        <a:lstStyle/>
        <a:p>
          <a:endParaRPr lang="en-US"/>
        </a:p>
      </dgm:t>
    </dgm:pt>
    <dgm:pt modelId="{B94C3FA0-B6B6-432C-BFCD-0804C8B64B70}" type="pres">
      <dgm:prSet presAssocID="{EE2DD03C-35CD-4FC5-A711-90562FABE658}" presName="hierChild4" presStyleCnt="0"/>
      <dgm:spPr/>
    </dgm:pt>
    <dgm:pt modelId="{9EAA8447-A3CF-4A03-9352-1ACB5DDFFAF7}" type="pres">
      <dgm:prSet presAssocID="{EE2DD03C-35CD-4FC5-A711-90562FABE658}" presName="hierChild5" presStyleCnt="0"/>
      <dgm:spPr/>
    </dgm:pt>
    <dgm:pt modelId="{2579B59E-F4DA-4A18-A53B-C01C8FAA7C6E}" type="pres">
      <dgm:prSet presAssocID="{ECED5CC3-91BC-4B1F-BEA5-9A993037C69B}" presName="Name28" presStyleLbl="parChTrans1D3" presStyleIdx="1" presStyleCnt="4"/>
      <dgm:spPr/>
      <dgm:t>
        <a:bodyPr/>
        <a:lstStyle/>
        <a:p>
          <a:endParaRPr lang="en-US"/>
        </a:p>
      </dgm:t>
    </dgm:pt>
    <dgm:pt modelId="{184642CC-E419-40AB-B178-8426ADAD5EA1}" type="pres">
      <dgm:prSet presAssocID="{5546FF70-9727-4476-8506-1016F72830AE}" presName="hierRoot2" presStyleCnt="0">
        <dgm:presLayoutVars>
          <dgm:hierBranch val="init"/>
        </dgm:presLayoutVars>
      </dgm:prSet>
      <dgm:spPr/>
    </dgm:pt>
    <dgm:pt modelId="{3FF1CDAF-96DD-42E7-8C0F-08C42B0DC394}" type="pres">
      <dgm:prSet presAssocID="{5546FF70-9727-4476-8506-1016F72830AE}" presName="rootComposite2" presStyleCnt="0"/>
      <dgm:spPr/>
    </dgm:pt>
    <dgm:pt modelId="{5D32803E-EA23-44DF-B61B-67B20BBFD542}" type="pres">
      <dgm:prSet presAssocID="{5546FF70-9727-4476-8506-1016F72830A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98F613-7391-40CE-A975-BABFEED567EE}" type="pres">
      <dgm:prSet presAssocID="{5546FF70-9727-4476-8506-1016F72830AE}" presName="topArc2" presStyleLbl="parChTrans1D1" presStyleIdx="6" presStyleCnt="16"/>
      <dgm:spPr/>
    </dgm:pt>
    <dgm:pt modelId="{8FC81B2C-A52D-47E5-BF1B-B17B2D72C85B}" type="pres">
      <dgm:prSet presAssocID="{5546FF70-9727-4476-8506-1016F72830AE}" presName="bottomArc2" presStyleLbl="parChTrans1D1" presStyleIdx="7" presStyleCnt="16"/>
      <dgm:spPr/>
    </dgm:pt>
    <dgm:pt modelId="{E5F01C1B-F79F-4833-A6D3-510116CA759E}" type="pres">
      <dgm:prSet presAssocID="{5546FF70-9727-4476-8506-1016F72830AE}" presName="topConnNode2" presStyleLbl="node3" presStyleIdx="0" presStyleCnt="0"/>
      <dgm:spPr/>
      <dgm:t>
        <a:bodyPr/>
        <a:lstStyle/>
        <a:p>
          <a:endParaRPr lang="en-US"/>
        </a:p>
      </dgm:t>
    </dgm:pt>
    <dgm:pt modelId="{DB95B8D4-D210-4B4A-9EA5-1CC9596551CF}" type="pres">
      <dgm:prSet presAssocID="{5546FF70-9727-4476-8506-1016F72830AE}" presName="hierChild4" presStyleCnt="0"/>
      <dgm:spPr/>
    </dgm:pt>
    <dgm:pt modelId="{2D7C8A82-1E5A-410F-AE97-E7C59E13CD07}" type="pres">
      <dgm:prSet presAssocID="{5546FF70-9727-4476-8506-1016F72830AE}" presName="hierChild5" presStyleCnt="0"/>
      <dgm:spPr/>
    </dgm:pt>
    <dgm:pt modelId="{C16E6400-039A-4C3E-BDCF-5264813FB0A1}" type="pres">
      <dgm:prSet presAssocID="{5E1CD4A8-8E44-4049-A4F2-A2C183C5631E}" presName="hierChild5" presStyleCnt="0"/>
      <dgm:spPr/>
    </dgm:pt>
    <dgm:pt modelId="{CF7647E0-3BCB-406C-ACAD-CE6DE1F853E7}" type="pres">
      <dgm:prSet presAssocID="{5141C712-1F9F-4DEE-8CF3-B28726033DEF}" presName="Name28" presStyleLbl="parChTrans1D2" presStyleIdx="1" presStyleCnt="3"/>
      <dgm:spPr/>
      <dgm:t>
        <a:bodyPr/>
        <a:lstStyle/>
        <a:p>
          <a:endParaRPr lang="en-US"/>
        </a:p>
      </dgm:t>
    </dgm:pt>
    <dgm:pt modelId="{EDB0EFC1-3769-4846-ADE3-90FFAF709375}" type="pres">
      <dgm:prSet presAssocID="{D78A85D0-026B-442C-AC27-C91144C800F9}" presName="hierRoot2" presStyleCnt="0">
        <dgm:presLayoutVars>
          <dgm:hierBranch val="init"/>
        </dgm:presLayoutVars>
      </dgm:prSet>
      <dgm:spPr/>
    </dgm:pt>
    <dgm:pt modelId="{1478CEB0-EAD0-4F49-888A-0FC4DF336825}" type="pres">
      <dgm:prSet presAssocID="{D78A85D0-026B-442C-AC27-C91144C800F9}" presName="rootComposite2" presStyleCnt="0"/>
      <dgm:spPr/>
    </dgm:pt>
    <dgm:pt modelId="{38EEC618-4E96-468D-9F97-32D18595FF34}" type="pres">
      <dgm:prSet presAssocID="{D78A85D0-026B-442C-AC27-C91144C800F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D2A76A-D4C1-4898-88C4-FA2AE357E626}" type="pres">
      <dgm:prSet presAssocID="{D78A85D0-026B-442C-AC27-C91144C800F9}" presName="topArc2" presStyleLbl="parChTrans1D1" presStyleIdx="8" presStyleCnt="16"/>
      <dgm:spPr/>
    </dgm:pt>
    <dgm:pt modelId="{31D2EC7C-A361-4457-8BE3-98B6C44BB525}" type="pres">
      <dgm:prSet presAssocID="{D78A85D0-026B-442C-AC27-C91144C800F9}" presName="bottomArc2" presStyleLbl="parChTrans1D1" presStyleIdx="9" presStyleCnt="16"/>
      <dgm:spPr/>
    </dgm:pt>
    <dgm:pt modelId="{3FC348F3-2B2A-4A65-B0C8-6FCAC1CE86A0}" type="pres">
      <dgm:prSet presAssocID="{D78A85D0-026B-442C-AC27-C91144C800F9}" presName="topConnNode2" presStyleLbl="node2" presStyleIdx="0" presStyleCnt="0"/>
      <dgm:spPr/>
      <dgm:t>
        <a:bodyPr/>
        <a:lstStyle/>
        <a:p>
          <a:endParaRPr lang="en-US"/>
        </a:p>
      </dgm:t>
    </dgm:pt>
    <dgm:pt modelId="{D5D583E3-0736-4C7A-BBAA-B2CCC343686B}" type="pres">
      <dgm:prSet presAssocID="{D78A85D0-026B-442C-AC27-C91144C800F9}" presName="hierChild4" presStyleCnt="0"/>
      <dgm:spPr/>
    </dgm:pt>
    <dgm:pt modelId="{75292167-E265-4B01-996A-613202EFD0FE}" type="pres">
      <dgm:prSet presAssocID="{86B228EE-1923-4F59-81FE-1EF87265DF9F}" presName="Name28" presStyleLbl="parChTrans1D3" presStyleIdx="2" presStyleCnt="4"/>
      <dgm:spPr/>
      <dgm:t>
        <a:bodyPr/>
        <a:lstStyle/>
        <a:p>
          <a:endParaRPr lang="en-US"/>
        </a:p>
      </dgm:t>
    </dgm:pt>
    <dgm:pt modelId="{2D026078-36D3-4A41-A195-DC9596B7999C}" type="pres">
      <dgm:prSet presAssocID="{B62472ED-AB61-4797-A2AA-41B8CCD874E7}" presName="hierRoot2" presStyleCnt="0">
        <dgm:presLayoutVars>
          <dgm:hierBranch val="init"/>
        </dgm:presLayoutVars>
      </dgm:prSet>
      <dgm:spPr/>
    </dgm:pt>
    <dgm:pt modelId="{B403605F-3FA4-4E48-8285-0A246CF382D9}" type="pres">
      <dgm:prSet presAssocID="{B62472ED-AB61-4797-A2AA-41B8CCD874E7}" presName="rootComposite2" presStyleCnt="0"/>
      <dgm:spPr/>
    </dgm:pt>
    <dgm:pt modelId="{0B8ABB53-00B8-48F2-8C6F-E0C57643FD90}" type="pres">
      <dgm:prSet presAssocID="{B62472ED-AB61-4797-A2AA-41B8CCD874E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7BE1E1-DA23-4990-BF1C-891147BFBDAA}" type="pres">
      <dgm:prSet presAssocID="{B62472ED-AB61-4797-A2AA-41B8CCD874E7}" presName="topArc2" presStyleLbl="parChTrans1D1" presStyleIdx="10" presStyleCnt="16"/>
      <dgm:spPr/>
    </dgm:pt>
    <dgm:pt modelId="{DCE81705-E21D-4414-BAE9-4605111A0DB4}" type="pres">
      <dgm:prSet presAssocID="{B62472ED-AB61-4797-A2AA-41B8CCD874E7}" presName="bottomArc2" presStyleLbl="parChTrans1D1" presStyleIdx="11" presStyleCnt="16"/>
      <dgm:spPr/>
    </dgm:pt>
    <dgm:pt modelId="{F75C1C99-813D-45FA-8005-4FFF27BFE9AD}" type="pres">
      <dgm:prSet presAssocID="{B62472ED-AB61-4797-A2AA-41B8CCD874E7}" presName="topConnNode2" presStyleLbl="node3" presStyleIdx="0" presStyleCnt="0"/>
      <dgm:spPr/>
      <dgm:t>
        <a:bodyPr/>
        <a:lstStyle/>
        <a:p>
          <a:endParaRPr lang="en-US"/>
        </a:p>
      </dgm:t>
    </dgm:pt>
    <dgm:pt modelId="{DEB3C2F8-86AD-4ABD-8105-503FEECB61DB}" type="pres">
      <dgm:prSet presAssocID="{B62472ED-AB61-4797-A2AA-41B8CCD874E7}" presName="hierChild4" presStyleCnt="0"/>
      <dgm:spPr/>
    </dgm:pt>
    <dgm:pt modelId="{91182137-213F-48B4-BB9D-B9BA5C05A369}" type="pres">
      <dgm:prSet presAssocID="{B62472ED-AB61-4797-A2AA-41B8CCD874E7}" presName="hierChild5" presStyleCnt="0"/>
      <dgm:spPr/>
    </dgm:pt>
    <dgm:pt modelId="{C01FDF84-15A8-4619-AE45-3CC18D4EEF80}" type="pres">
      <dgm:prSet presAssocID="{24E86386-DE4B-4430-A2EA-6DB93C0D0C63}" presName="Name28" presStyleLbl="parChTrans1D3" presStyleIdx="3" presStyleCnt="4"/>
      <dgm:spPr/>
      <dgm:t>
        <a:bodyPr/>
        <a:lstStyle/>
        <a:p>
          <a:endParaRPr lang="en-US"/>
        </a:p>
      </dgm:t>
    </dgm:pt>
    <dgm:pt modelId="{10A65CDF-9798-4523-91B8-75695F2F3625}" type="pres">
      <dgm:prSet presAssocID="{6CF3EB40-1861-4D98-A6AE-998DDC08585F}" presName="hierRoot2" presStyleCnt="0">
        <dgm:presLayoutVars>
          <dgm:hierBranch val="init"/>
        </dgm:presLayoutVars>
      </dgm:prSet>
      <dgm:spPr/>
    </dgm:pt>
    <dgm:pt modelId="{9F6FD9B0-C7D8-4432-B5C5-67B39D45B7B7}" type="pres">
      <dgm:prSet presAssocID="{6CF3EB40-1861-4D98-A6AE-998DDC08585F}" presName="rootComposite2" presStyleCnt="0"/>
      <dgm:spPr/>
    </dgm:pt>
    <dgm:pt modelId="{63D7ADE6-B610-42FF-9F93-0E44759887B3}" type="pres">
      <dgm:prSet presAssocID="{6CF3EB40-1861-4D98-A6AE-998DDC08585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068296-F794-4830-897E-FEE5413E3AED}" type="pres">
      <dgm:prSet presAssocID="{6CF3EB40-1861-4D98-A6AE-998DDC08585F}" presName="topArc2" presStyleLbl="parChTrans1D1" presStyleIdx="12" presStyleCnt="16"/>
      <dgm:spPr/>
    </dgm:pt>
    <dgm:pt modelId="{488D2D91-F09C-479B-90CD-3DB3C59E7532}" type="pres">
      <dgm:prSet presAssocID="{6CF3EB40-1861-4D98-A6AE-998DDC08585F}" presName="bottomArc2" presStyleLbl="parChTrans1D1" presStyleIdx="13" presStyleCnt="16"/>
      <dgm:spPr/>
    </dgm:pt>
    <dgm:pt modelId="{686A50E0-12F6-47A8-BBAE-802CD1F7B273}" type="pres">
      <dgm:prSet presAssocID="{6CF3EB40-1861-4D98-A6AE-998DDC08585F}" presName="topConnNode2" presStyleLbl="node3" presStyleIdx="0" presStyleCnt="0"/>
      <dgm:spPr/>
      <dgm:t>
        <a:bodyPr/>
        <a:lstStyle/>
        <a:p>
          <a:endParaRPr lang="en-US"/>
        </a:p>
      </dgm:t>
    </dgm:pt>
    <dgm:pt modelId="{2E2E4CAE-DDF5-42FA-8736-5134404A91F8}" type="pres">
      <dgm:prSet presAssocID="{6CF3EB40-1861-4D98-A6AE-998DDC08585F}" presName="hierChild4" presStyleCnt="0"/>
      <dgm:spPr/>
    </dgm:pt>
    <dgm:pt modelId="{FD714B0C-E6C5-47BA-97AD-D3F4F09B52DF}" type="pres">
      <dgm:prSet presAssocID="{6CF3EB40-1861-4D98-A6AE-998DDC08585F}" presName="hierChild5" presStyleCnt="0"/>
      <dgm:spPr/>
    </dgm:pt>
    <dgm:pt modelId="{17A70C21-CF36-4FEC-9150-CD0B72969D13}" type="pres">
      <dgm:prSet presAssocID="{D78A85D0-026B-442C-AC27-C91144C800F9}" presName="hierChild5" presStyleCnt="0"/>
      <dgm:spPr/>
    </dgm:pt>
    <dgm:pt modelId="{42E370BA-C469-485B-A60F-C59C56092891}" type="pres">
      <dgm:prSet presAssocID="{7BC831F7-8B72-4FC4-855C-2F4F65AA889A}" presName="Name28" presStyleLbl="parChTrans1D2" presStyleIdx="2" presStyleCnt="3"/>
      <dgm:spPr/>
      <dgm:t>
        <a:bodyPr/>
        <a:lstStyle/>
        <a:p>
          <a:endParaRPr lang="en-US"/>
        </a:p>
      </dgm:t>
    </dgm:pt>
    <dgm:pt modelId="{114F07CA-56BA-4401-B60D-DD6143DC299A}" type="pres">
      <dgm:prSet presAssocID="{1AEA16C9-06A5-4FD9-A295-78A4DAFB312F}" presName="hierRoot2" presStyleCnt="0">
        <dgm:presLayoutVars>
          <dgm:hierBranch val="init"/>
        </dgm:presLayoutVars>
      </dgm:prSet>
      <dgm:spPr/>
    </dgm:pt>
    <dgm:pt modelId="{D30BA140-65F7-4824-83D1-4977ACF8B15B}" type="pres">
      <dgm:prSet presAssocID="{1AEA16C9-06A5-4FD9-A295-78A4DAFB312F}" presName="rootComposite2" presStyleCnt="0"/>
      <dgm:spPr/>
    </dgm:pt>
    <dgm:pt modelId="{6A77105E-9A17-4F8D-B401-D3EB2F0C89F0}" type="pres">
      <dgm:prSet presAssocID="{1AEA16C9-06A5-4FD9-A295-78A4DAFB312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3C733C-C522-43AE-9203-9E4698B4C722}" type="pres">
      <dgm:prSet presAssocID="{1AEA16C9-06A5-4FD9-A295-78A4DAFB312F}" presName="topArc2" presStyleLbl="parChTrans1D1" presStyleIdx="14" presStyleCnt="16"/>
      <dgm:spPr/>
    </dgm:pt>
    <dgm:pt modelId="{5B2119DE-8C84-4CF3-9DA0-8268FC901A05}" type="pres">
      <dgm:prSet presAssocID="{1AEA16C9-06A5-4FD9-A295-78A4DAFB312F}" presName="bottomArc2" presStyleLbl="parChTrans1D1" presStyleIdx="15" presStyleCnt="16"/>
      <dgm:spPr/>
    </dgm:pt>
    <dgm:pt modelId="{553BB80B-E519-49A0-8C9F-FFD2E543D441}" type="pres">
      <dgm:prSet presAssocID="{1AEA16C9-06A5-4FD9-A295-78A4DAFB312F}" presName="topConnNode2" presStyleLbl="node2" presStyleIdx="0" presStyleCnt="0"/>
      <dgm:spPr/>
      <dgm:t>
        <a:bodyPr/>
        <a:lstStyle/>
        <a:p>
          <a:endParaRPr lang="en-US"/>
        </a:p>
      </dgm:t>
    </dgm:pt>
    <dgm:pt modelId="{7051596B-985E-45FE-8A56-5D3FEBA2359D}" type="pres">
      <dgm:prSet presAssocID="{1AEA16C9-06A5-4FD9-A295-78A4DAFB312F}" presName="hierChild4" presStyleCnt="0"/>
      <dgm:spPr/>
    </dgm:pt>
    <dgm:pt modelId="{2DCC268F-E34E-41A7-8E24-C77F16052C4B}" type="pres">
      <dgm:prSet presAssocID="{1AEA16C9-06A5-4FD9-A295-78A4DAFB312F}" presName="hierChild5" presStyleCnt="0"/>
      <dgm:spPr/>
    </dgm:pt>
    <dgm:pt modelId="{7736926F-2E3C-4DED-A4E4-72F4F4D31B43}" type="pres">
      <dgm:prSet presAssocID="{E9CD5B7C-8A43-49EE-A6C6-5B132C99E6AD}" presName="hierChild3" presStyleCnt="0"/>
      <dgm:spPr/>
    </dgm:pt>
  </dgm:ptLst>
  <dgm:cxnLst>
    <dgm:cxn modelId="{5EE2D057-09F5-4E8A-84B6-12665EDE1648}" srcId="{C2427D4A-D795-400F-B755-5051469359B7}" destId="{E9CD5B7C-8A43-49EE-A6C6-5B132C99E6AD}" srcOrd="0" destOrd="0" parTransId="{B3E0B6DA-EBC9-4732-8422-2AD76D17F96E}" sibTransId="{00CF9B51-E925-4E14-86E8-8A3CBB39638E}"/>
    <dgm:cxn modelId="{38114370-B12C-4D44-B12B-DF8B0F15F570}" type="presOf" srcId="{C2427D4A-D795-400F-B755-5051469359B7}" destId="{413DD3E2-F310-4A6D-8ABF-F36E231A443D}" srcOrd="0" destOrd="0" presId="urn:microsoft.com/office/officeart/2008/layout/HalfCircleOrganizationChart"/>
    <dgm:cxn modelId="{EDCB7D60-776A-4B7C-AC50-8E474D79B6B3}" type="presOf" srcId="{D78A85D0-026B-442C-AC27-C91144C800F9}" destId="{38EEC618-4E96-468D-9F97-32D18595FF34}" srcOrd="0" destOrd="0" presId="urn:microsoft.com/office/officeart/2008/layout/HalfCircleOrganizationChart"/>
    <dgm:cxn modelId="{B2B7C408-5159-4285-ABA0-2E12F33FD85D}" type="presOf" srcId="{ECED5CC3-91BC-4B1F-BEA5-9A993037C69B}" destId="{2579B59E-F4DA-4A18-A53B-C01C8FAA7C6E}" srcOrd="0" destOrd="0" presId="urn:microsoft.com/office/officeart/2008/layout/HalfCircleOrganizationChart"/>
    <dgm:cxn modelId="{C4BA7F7C-01CD-4CCB-A793-135FA94EA74B}" srcId="{5E1CD4A8-8E44-4049-A4F2-A2C183C5631E}" destId="{EE2DD03C-35CD-4FC5-A711-90562FABE658}" srcOrd="0" destOrd="0" parTransId="{D2DBC4EB-480B-4EE2-B95D-84C8DA8CC2CF}" sibTransId="{6F160CF2-0816-4EA4-B4C2-B736585AC087}"/>
    <dgm:cxn modelId="{35ABC334-004C-451F-979D-A735D19D1CFF}" type="presOf" srcId="{D78A85D0-026B-442C-AC27-C91144C800F9}" destId="{3FC348F3-2B2A-4A65-B0C8-6FCAC1CE86A0}" srcOrd="1" destOrd="0" presId="urn:microsoft.com/office/officeart/2008/layout/HalfCircleOrganizationChart"/>
    <dgm:cxn modelId="{77F6761E-2266-4560-A7E0-ADFB7C1E3E7C}" srcId="{E9CD5B7C-8A43-49EE-A6C6-5B132C99E6AD}" destId="{5E1CD4A8-8E44-4049-A4F2-A2C183C5631E}" srcOrd="0" destOrd="0" parTransId="{F0070C9B-3B33-4AE6-8798-8D15B41F5EA3}" sibTransId="{31A568B8-C698-494A-BBCA-EA1CB43C42F2}"/>
    <dgm:cxn modelId="{AB8D2BBE-316B-4FE7-B769-6B6BC6748137}" type="presOf" srcId="{7BC831F7-8B72-4FC4-855C-2F4F65AA889A}" destId="{42E370BA-C469-485B-A60F-C59C56092891}" srcOrd="0" destOrd="0" presId="urn:microsoft.com/office/officeart/2008/layout/HalfCircleOrganizationChart"/>
    <dgm:cxn modelId="{E4FF23B9-9FAB-4517-97F2-C01A22147C5E}" srcId="{D78A85D0-026B-442C-AC27-C91144C800F9}" destId="{6CF3EB40-1861-4D98-A6AE-998DDC08585F}" srcOrd="1" destOrd="0" parTransId="{24E86386-DE4B-4430-A2EA-6DB93C0D0C63}" sibTransId="{CD2D0563-8DE4-443A-846A-A5AAC39F4155}"/>
    <dgm:cxn modelId="{79AE8C0D-FBC4-4083-9B9A-AA4C02300EBF}" type="presOf" srcId="{5E1CD4A8-8E44-4049-A4F2-A2C183C5631E}" destId="{B9547926-CA23-4891-AA94-B3EF6A161ED8}" srcOrd="0" destOrd="0" presId="urn:microsoft.com/office/officeart/2008/layout/HalfCircleOrganizationChart"/>
    <dgm:cxn modelId="{30105CB9-B98D-46A5-B17F-2889E01D7CBD}" type="presOf" srcId="{5141C712-1F9F-4DEE-8CF3-B28726033DEF}" destId="{CF7647E0-3BCB-406C-ACAD-CE6DE1F853E7}" srcOrd="0" destOrd="0" presId="urn:microsoft.com/office/officeart/2008/layout/HalfCircleOrganizationChart"/>
    <dgm:cxn modelId="{5CDD4BC0-0685-464F-9ACD-63C23E8857A5}" srcId="{D78A85D0-026B-442C-AC27-C91144C800F9}" destId="{B62472ED-AB61-4797-A2AA-41B8CCD874E7}" srcOrd="0" destOrd="0" parTransId="{86B228EE-1923-4F59-81FE-1EF87265DF9F}" sibTransId="{544E8308-4AE7-4840-AD43-DA482ED649EF}"/>
    <dgm:cxn modelId="{890040E9-FFED-451C-A635-AA17A303C933}" type="presOf" srcId="{6CF3EB40-1861-4D98-A6AE-998DDC08585F}" destId="{63D7ADE6-B610-42FF-9F93-0E44759887B3}" srcOrd="0" destOrd="0" presId="urn:microsoft.com/office/officeart/2008/layout/HalfCircleOrganizationChart"/>
    <dgm:cxn modelId="{89A402D7-80A0-4993-A3C2-32955F056FA0}" srcId="{5E1CD4A8-8E44-4049-A4F2-A2C183C5631E}" destId="{5546FF70-9727-4476-8506-1016F72830AE}" srcOrd="1" destOrd="0" parTransId="{ECED5CC3-91BC-4B1F-BEA5-9A993037C69B}" sibTransId="{97719FDA-8DAD-4551-AAB2-6162DD9A26AE}"/>
    <dgm:cxn modelId="{0D3792DC-AE81-45F6-B954-A4C38488262C}" type="presOf" srcId="{D2DBC4EB-480B-4EE2-B95D-84C8DA8CC2CF}" destId="{A2664C01-C0AF-469E-9804-EA3C9457C28D}" srcOrd="0" destOrd="0" presId="urn:microsoft.com/office/officeart/2008/layout/HalfCircleOrganizationChart"/>
    <dgm:cxn modelId="{596E6DE7-9E9A-4FEE-AA76-48B0979A1E1D}" type="presOf" srcId="{F0070C9B-3B33-4AE6-8798-8D15B41F5EA3}" destId="{D0A966B1-4094-4E72-A7EF-311E01AEEC7A}" srcOrd="0" destOrd="0" presId="urn:microsoft.com/office/officeart/2008/layout/HalfCircleOrganizationChart"/>
    <dgm:cxn modelId="{E4B8AE5C-77FB-4CDA-9175-D1293A444E3B}" type="presOf" srcId="{EE2DD03C-35CD-4FC5-A711-90562FABE658}" destId="{7D20C6EF-B9B9-4EA5-84F4-3818A1E2F018}" srcOrd="0" destOrd="0" presId="urn:microsoft.com/office/officeart/2008/layout/HalfCircleOrganizationChart"/>
    <dgm:cxn modelId="{9619AE57-31FB-4892-8878-00D828A2A73C}" type="presOf" srcId="{B62472ED-AB61-4797-A2AA-41B8CCD874E7}" destId="{0B8ABB53-00B8-48F2-8C6F-E0C57643FD90}" srcOrd="0" destOrd="0" presId="urn:microsoft.com/office/officeart/2008/layout/HalfCircleOrganizationChart"/>
    <dgm:cxn modelId="{6056C2EB-52FC-4355-BB8A-D9727D59C4C3}" type="presOf" srcId="{5E1CD4A8-8E44-4049-A4F2-A2C183C5631E}" destId="{D5FFA3D2-3150-4715-8C26-D90A295D4CB7}" srcOrd="1" destOrd="0" presId="urn:microsoft.com/office/officeart/2008/layout/HalfCircleOrganizationChart"/>
    <dgm:cxn modelId="{AD3448FF-1873-4342-ACE3-6359BF6CF95A}" srcId="{E9CD5B7C-8A43-49EE-A6C6-5B132C99E6AD}" destId="{D78A85D0-026B-442C-AC27-C91144C800F9}" srcOrd="1" destOrd="0" parTransId="{5141C712-1F9F-4DEE-8CF3-B28726033DEF}" sibTransId="{CF0EE1BE-199D-4823-903D-3DA2380D3753}"/>
    <dgm:cxn modelId="{6FA48043-38D8-4774-A552-C8362F18C5BE}" type="presOf" srcId="{6CF3EB40-1861-4D98-A6AE-998DDC08585F}" destId="{686A50E0-12F6-47A8-BBAE-802CD1F7B273}" srcOrd="1" destOrd="0" presId="urn:microsoft.com/office/officeart/2008/layout/HalfCircleOrganizationChart"/>
    <dgm:cxn modelId="{C2D881D8-8AAA-41B9-8C38-AFAAD562250A}" type="presOf" srcId="{24E86386-DE4B-4430-A2EA-6DB93C0D0C63}" destId="{C01FDF84-15A8-4619-AE45-3CC18D4EEF80}" srcOrd="0" destOrd="0" presId="urn:microsoft.com/office/officeart/2008/layout/HalfCircleOrganizationChart"/>
    <dgm:cxn modelId="{AED03535-9493-4248-8BC5-C9310F3E211D}" type="presOf" srcId="{E9CD5B7C-8A43-49EE-A6C6-5B132C99E6AD}" destId="{97AC50DB-1641-4193-BBEB-FE709C1DC3B4}" srcOrd="0" destOrd="0" presId="urn:microsoft.com/office/officeart/2008/layout/HalfCircleOrganizationChart"/>
    <dgm:cxn modelId="{513621B8-0654-4B24-840B-8A9B4495A4BD}" type="presOf" srcId="{EE2DD03C-35CD-4FC5-A711-90562FABE658}" destId="{0DEA8904-6F2B-4C65-AD41-52F829B8E2A4}" srcOrd="1" destOrd="0" presId="urn:microsoft.com/office/officeart/2008/layout/HalfCircleOrganizationChart"/>
    <dgm:cxn modelId="{17321A2F-D22B-4585-9192-270BCC6CCB6A}" type="presOf" srcId="{5546FF70-9727-4476-8506-1016F72830AE}" destId="{E5F01C1B-F79F-4833-A6D3-510116CA759E}" srcOrd="1" destOrd="0" presId="urn:microsoft.com/office/officeart/2008/layout/HalfCircleOrganizationChart"/>
    <dgm:cxn modelId="{822B95F3-37F9-4530-BBBE-0EEA595C0FCC}" type="presOf" srcId="{1AEA16C9-06A5-4FD9-A295-78A4DAFB312F}" destId="{553BB80B-E519-49A0-8C9F-FFD2E543D441}" srcOrd="1" destOrd="0" presId="urn:microsoft.com/office/officeart/2008/layout/HalfCircleOrganizationChart"/>
    <dgm:cxn modelId="{DA47B9FA-EAC7-439E-B15C-D8E1FF556492}" type="presOf" srcId="{1AEA16C9-06A5-4FD9-A295-78A4DAFB312F}" destId="{6A77105E-9A17-4F8D-B401-D3EB2F0C89F0}" srcOrd="0" destOrd="0" presId="urn:microsoft.com/office/officeart/2008/layout/HalfCircleOrganizationChart"/>
    <dgm:cxn modelId="{D503773B-88C3-44A5-97A0-683481C2C253}" type="presOf" srcId="{E9CD5B7C-8A43-49EE-A6C6-5B132C99E6AD}" destId="{42D4A2CE-F417-46B2-8722-D479BA9863CF}" srcOrd="1" destOrd="0" presId="urn:microsoft.com/office/officeart/2008/layout/HalfCircleOrganizationChart"/>
    <dgm:cxn modelId="{7F5C7491-C907-4BDD-A08B-ED284F3A92EA}" srcId="{E9CD5B7C-8A43-49EE-A6C6-5B132C99E6AD}" destId="{1AEA16C9-06A5-4FD9-A295-78A4DAFB312F}" srcOrd="2" destOrd="0" parTransId="{7BC831F7-8B72-4FC4-855C-2F4F65AA889A}" sibTransId="{795EAF97-737A-403B-8DEB-0E64D6072409}"/>
    <dgm:cxn modelId="{04A9FD2A-5DC5-4E02-89FC-B63D87E5DDDD}" type="presOf" srcId="{5546FF70-9727-4476-8506-1016F72830AE}" destId="{5D32803E-EA23-44DF-B61B-67B20BBFD542}" srcOrd="0" destOrd="0" presId="urn:microsoft.com/office/officeart/2008/layout/HalfCircleOrganizationChart"/>
    <dgm:cxn modelId="{C6225FED-8557-402C-897E-64B4D9BD0EE3}" type="presOf" srcId="{86B228EE-1923-4F59-81FE-1EF87265DF9F}" destId="{75292167-E265-4B01-996A-613202EFD0FE}" srcOrd="0" destOrd="0" presId="urn:microsoft.com/office/officeart/2008/layout/HalfCircleOrganizationChart"/>
    <dgm:cxn modelId="{68EA27B0-812F-4008-A28A-600CF0FBB4C9}" type="presOf" srcId="{B62472ED-AB61-4797-A2AA-41B8CCD874E7}" destId="{F75C1C99-813D-45FA-8005-4FFF27BFE9AD}" srcOrd="1" destOrd="0" presId="urn:microsoft.com/office/officeart/2008/layout/HalfCircleOrganizationChart"/>
    <dgm:cxn modelId="{5970D9AF-02F7-4CA8-8DCC-1C06B92E7C10}" type="presParOf" srcId="{413DD3E2-F310-4A6D-8ABF-F36E231A443D}" destId="{F74099CB-CF50-409B-8B1E-4A7167C46E74}" srcOrd="0" destOrd="0" presId="urn:microsoft.com/office/officeart/2008/layout/HalfCircleOrganizationChart"/>
    <dgm:cxn modelId="{28E89810-D1A2-4964-A8D3-44E005FBBE3F}" type="presParOf" srcId="{F74099CB-CF50-409B-8B1E-4A7167C46E74}" destId="{F709453D-F901-42D0-B0F6-0C056E8C6534}" srcOrd="0" destOrd="0" presId="urn:microsoft.com/office/officeart/2008/layout/HalfCircleOrganizationChart"/>
    <dgm:cxn modelId="{40639180-EDEC-428F-A766-707E48AAABF4}" type="presParOf" srcId="{F709453D-F901-42D0-B0F6-0C056E8C6534}" destId="{97AC50DB-1641-4193-BBEB-FE709C1DC3B4}" srcOrd="0" destOrd="0" presId="urn:microsoft.com/office/officeart/2008/layout/HalfCircleOrganizationChart"/>
    <dgm:cxn modelId="{AD90D9FF-9613-48A0-9E75-2CDB592AED84}" type="presParOf" srcId="{F709453D-F901-42D0-B0F6-0C056E8C6534}" destId="{11FA5F4C-B598-46B9-A711-FE3726C944FB}" srcOrd="1" destOrd="0" presId="urn:microsoft.com/office/officeart/2008/layout/HalfCircleOrganizationChart"/>
    <dgm:cxn modelId="{A1441326-FFF8-40A3-9E91-4216551CDC84}" type="presParOf" srcId="{F709453D-F901-42D0-B0F6-0C056E8C6534}" destId="{C347DF62-EAAE-4551-B034-78AEF6407BCA}" srcOrd="2" destOrd="0" presId="urn:microsoft.com/office/officeart/2008/layout/HalfCircleOrganizationChart"/>
    <dgm:cxn modelId="{06770C9E-FFC9-47E9-B3EE-EE2C1CAAC32A}" type="presParOf" srcId="{F709453D-F901-42D0-B0F6-0C056E8C6534}" destId="{42D4A2CE-F417-46B2-8722-D479BA9863CF}" srcOrd="3" destOrd="0" presId="urn:microsoft.com/office/officeart/2008/layout/HalfCircleOrganizationChart"/>
    <dgm:cxn modelId="{4926EADB-FE41-43AE-86D7-8929CC80DCC1}" type="presParOf" srcId="{F74099CB-CF50-409B-8B1E-4A7167C46E74}" destId="{1AE7B29F-40F4-4395-B88F-6D2F8471F9B7}" srcOrd="1" destOrd="0" presId="urn:microsoft.com/office/officeart/2008/layout/HalfCircleOrganizationChart"/>
    <dgm:cxn modelId="{AC47D50C-7CF5-4A6E-B066-0C55F477ED72}" type="presParOf" srcId="{1AE7B29F-40F4-4395-B88F-6D2F8471F9B7}" destId="{D0A966B1-4094-4E72-A7EF-311E01AEEC7A}" srcOrd="0" destOrd="0" presId="urn:microsoft.com/office/officeart/2008/layout/HalfCircleOrganizationChart"/>
    <dgm:cxn modelId="{FB7C98D1-13B4-4BB9-A51D-41696240FE03}" type="presParOf" srcId="{1AE7B29F-40F4-4395-B88F-6D2F8471F9B7}" destId="{F4A2747D-48A7-43C1-B1B3-D375008BC731}" srcOrd="1" destOrd="0" presId="urn:microsoft.com/office/officeart/2008/layout/HalfCircleOrganizationChart"/>
    <dgm:cxn modelId="{98E90E4D-6B1B-4660-968C-16D6E6B47602}" type="presParOf" srcId="{F4A2747D-48A7-43C1-B1B3-D375008BC731}" destId="{BF14CB49-47B8-4981-9C16-5A4897C6EEC3}" srcOrd="0" destOrd="0" presId="urn:microsoft.com/office/officeart/2008/layout/HalfCircleOrganizationChart"/>
    <dgm:cxn modelId="{381BBFD1-B686-42E4-8D9E-9297EE740509}" type="presParOf" srcId="{BF14CB49-47B8-4981-9C16-5A4897C6EEC3}" destId="{B9547926-CA23-4891-AA94-B3EF6A161ED8}" srcOrd="0" destOrd="0" presId="urn:microsoft.com/office/officeart/2008/layout/HalfCircleOrganizationChart"/>
    <dgm:cxn modelId="{C5002E7E-3320-42A3-9914-123FB7EEE6B0}" type="presParOf" srcId="{BF14CB49-47B8-4981-9C16-5A4897C6EEC3}" destId="{CED0C715-E732-4F14-B254-275AF1F6BA56}" srcOrd="1" destOrd="0" presId="urn:microsoft.com/office/officeart/2008/layout/HalfCircleOrganizationChart"/>
    <dgm:cxn modelId="{1BD11EF3-9DE8-4173-AE14-74A90D9664A4}" type="presParOf" srcId="{BF14CB49-47B8-4981-9C16-5A4897C6EEC3}" destId="{66F5A22B-57D7-4551-AA07-EAF690BB37CA}" srcOrd="2" destOrd="0" presId="urn:microsoft.com/office/officeart/2008/layout/HalfCircleOrganizationChart"/>
    <dgm:cxn modelId="{A360B8DF-FB97-4275-8F13-91738B032C88}" type="presParOf" srcId="{BF14CB49-47B8-4981-9C16-5A4897C6EEC3}" destId="{D5FFA3D2-3150-4715-8C26-D90A295D4CB7}" srcOrd="3" destOrd="0" presId="urn:microsoft.com/office/officeart/2008/layout/HalfCircleOrganizationChart"/>
    <dgm:cxn modelId="{899BAF2B-84B0-47EB-9267-D3B5B72BB633}" type="presParOf" srcId="{F4A2747D-48A7-43C1-B1B3-D375008BC731}" destId="{7748379C-2131-474E-B5E5-3A5E6F19F45B}" srcOrd="1" destOrd="0" presId="urn:microsoft.com/office/officeart/2008/layout/HalfCircleOrganizationChart"/>
    <dgm:cxn modelId="{8AC170F1-2386-4D21-B136-8FCFE739E090}" type="presParOf" srcId="{7748379C-2131-474E-B5E5-3A5E6F19F45B}" destId="{A2664C01-C0AF-469E-9804-EA3C9457C28D}" srcOrd="0" destOrd="0" presId="urn:microsoft.com/office/officeart/2008/layout/HalfCircleOrganizationChart"/>
    <dgm:cxn modelId="{6BE9AF8A-B4BC-4947-96B1-DAA5E6D95B32}" type="presParOf" srcId="{7748379C-2131-474E-B5E5-3A5E6F19F45B}" destId="{55BC400A-B608-40C8-9120-289452696DC3}" srcOrd="1" destOrd="0" presId="urn:microsoft.com/office/officeart/2008/layout/HalfCircleOrganizationChart"/>
    <dgm:cxn modelId="{CD0D1A9F-D70B-4DDC-A8CB-F33FDAA0B13A}" type="presParOf" srcId="{55BC400A-B608-40C8-9120-289452696DC3}" destId="{6FD9D0A5-FB51-4EAF-BF4A-03DD86A670FE}" srcOrd="0" destOrd="0" presId="urn:microsoft.com/office/officeart/2008/layout/HalfCircleOrganizationChart"/>
    <dgm:cxn modelId="{EF350C30-D991-44D6-9B8D-383618A2852C}" type="presParOf" srcId="{6FD9D0A5-FB51-4EAF-BF4A-03DD86A670FE}" destId="{7D20C6EF-B9B9-4EA5-84F4-3818A1E2F018}" srcOrd="0" destOrd="0" presId="urn:microsoft.com/office/officeart/2008/layout/HalfCircleOrganizationChart"/>
    <dgm:cxn modelId="{3BF064D9-7072-4BEB-8DED-BABA31C1696C}" type="presParOf" srcId="{6FD9D0A5-FB51-4EAF-BF4A-03DD86A670FE}" destId="{B62AC6CA-938D-4229-AE45-D7DCA5EF0F59}" srcOrd="1" destOrd="0" presId="urn:microsoft.com/office/officeart/2008/layout/HalfCircleOrganizationChart"/>
    <dgm:cxn modelId="{421EA657-E02A-4696-96C0-93887C13D02C}" type="presParOf" srcId="{6FD9D0A5-FB51-4EAF-BF4A-03DD86A670FE}" destId="{64AA6207-53E6-442F-8031-B612159D4DAA}" srcOrd="2" destOrd="0" presId="urn:microsoft.com/office/officeart/2008/layout/HalfCircleOrganizationChart"/>
    <dgm:cxn modelId="{AE3C3E8C-2AC8-42D1-8DF0-F638B746A9EB}" type="presParOf" srcId="{6FD9D0A5-FB51-4EAF-BF4A-03DD86A670FE}" destId="{0DEA8904-6F2B-4C65-AD41-52F829B8E2A4}" srcOrd="3" destOrd="0" presId="urn:microsoft.com/office/officeart/2008/layout/HalfCircleOrganizationChart"/>
    <dgm:cxn modelId="{BFA17B2C-5200-4A4A-AFCB-DE62D7505ACA}" type="presParOf" srcId="{55BC400A-B608-40C8-9120-289452696DC3}" destId="{B94C3FA0-B6B6-432C-BFCD-0804C8B64B70}" srcOrd="1" destOrd="0" presId="urn:microsoft.com/office/officeart/2008/layout/HalfCircleOrganizationChart"/>
    <dgm:cxn modelId="{A927FD4D-09B0-44DF-B1CB-4B76AE714BA5}" type="presParOf" srcId="{55BC400A-B608-40C8-9120-289452696DC3}" destId="{9EAA8447-A3CF-4A03-9352-1ACB5DDFFAF7}" srcOrd="2" destOrd="0" presId="urn:microsoft.com/office/officeart/2008/layout/HalfCircleOrganizationChart"/>
    <dgm:cxn modelId="{B9D0C807-E729-4029-B7F4-C2536BEC345E}" type="presParOf" srcId="{7748379C-2131-474E-B5E5-3A5E6F19F45B}" destId="{2579B59E-F4DA-4A18-A53B-C01C8FAA7C6E}" srcOrd="2" destOrd="0" presId="urn:microsoft.com/office/officeart/2008/layout/HalfCircleOrganizationChart"/>
    <dgm:cxn modelId="{FEFB43C4-2513-45CA-8F73-90CA52A49B11}" type="presParOf" srcId="{7748379C-2131-474E-B5E5-3A5E6F19F45B}" destId="{184642CC-E419-40AB-B178-8426ADAD5EA1}" srcOrd="3" destOrd="0" presId="urn:microsoft.com/office/officeart/2008/layout/HalfCircleOrganizationChart"/>
    <dgm:cxn modelId="{F06C819F-CA21-46ED-8F2D-08A366AE0C59}" type="presParOf" srcId="{184642CC-E419-40AB-B178-8426ADAD5EA1}" destId="{3FF1CDAF-96DD-42E7-8C0F-08C42B0DC394}" srcOrd="0" destOrd="0" presId="urn:microsoft.com/office/officeart/2008/layout/HalfCircleOrganizationChart"/>
    <dgm:cxn modelId="{57F920FA-B790-4D3E-A12C-15758ABA03EF}" type="presParOf" srcId="{3FF1CDAF-96DD-42E7-8C0F-08C42B0DC394}" destId="{5D32803E-EA23-44DF-B61B-67B20BBFD542}" srcOrd="0" destOrd="0" presId="urn:microsoft.com/office/officeart/2008/layout/HalfCircleOrganizationChart"/>
    <dgm:cxn modelId="{2FDDBC5A-720B-4624-89EB-213D6F9651F1}" type="presParOf" srcId="{3FF1CDAF-96DD-42E7-8C0F-08C42B0DC394}" destId="{FA98F613-7391-40CE-A975-BABFEED567EE}" srcOrd="1" destOrd="0" presId="urn:microsoft.com/office/officeart/2008/layout/HalfCircleOrganizationChart"/>
    <dgm:cxn modelId="{E92B9268-31D0-4AC6-AE0A-05BBEA2A102C}" type="presParOf" srcId="{3FF1CDAF-96DD-42E7-8C0F-08C42B0DC394}" destId="{8FC81B2C-A52D-47E5-BF1B-B17B2D72C85B}" srcOrd="2" destOrd="0" presId="urn:microsoft.com/office/officeart/2008/layout/HalfCircleOrganizationChart"/>
    <dgm:cxn modelId="{56E6F4B3-91A7-44ED-A3A1-2AB262E0E15A}" type="presParOf" srcId="{3FF1CDAF-96DD-42E7-8C0F-08C42B0DC394}" destId="{E5F01C1B-F79F-4833-A6D3-510116CA759E}" srcOrd="3" destOrd="0" presId="urn:microsoft.com/office/officeart/2008/layout/HalfCircleOrganizationChart"/>
    <dgm:cxn modelId="{94EC9E8F-A255-44AA-8167-D7176C01976B}" type="presParOf" srcId="{184642CC-E419-40AB-B178-8426ADAD5EA1}" destId="{DB95B8D4-D210-4B4A-9EA5-1CC9596551CF}" srcOrd="1" destOrd="0" presId="urn:microsoft.com/office/officeart/2008/layout/HalfCircleOrganizationChart"/>
    <dgm:cxn modelId="{E41BE9B4-37A3-4889-88F7-EBCBC231348A}" type="presParOf" srcId="{184642CC-E419-40AB-B178-8426ADAD5EA1}" destId="{2D7C8A82-1E5A-410F-AE97-E7C59E13CD07}" srcOrd="2" destOrd="0" presId="urn:microsoft.com/office/officeart/2008/layout/HalfCircleOrganizationChart"/>
    <dgm:cxn modelId="{F9B95620-C783-4D50-8FDC-F910AB1250F5}" type="presParOf" srcId="{F4A2747D-48A7-43C1-B1B3-D375008BC731}" destId="{C16E6400-039A-4C3E-BDCF-5264813FB0A1}" srcOrd="2" destOrd="0" presId="urn:microsoft.com/office/officeart/2008/layout/HalfCircleOrganizationChart"/>
    <dgm:cxn modelId="{3166BCB2-CB1F-4969-8420-390A7FFBB95B}" type="presParOf" srcId="{1AE7B29F-40F4-4395-B88F-6D2F8471F9B7}" destId="{CF7647E0-3BCB-406C-ACAD-CE6DE1F853E7}" srcOrd="2" destOrd="0" presId="urn:microsoft.com/office/officeart/2008/layout/HalfCircleOrganizationChart"/>
    <dgm:cxn modelId="{C937A6FE-1478-4EF3-AD5E-01B789B38CA2}" type="presParOf" srcId="{1AE7B29F-40F4-4395-B88F-6D2F8471F9B7}" destId="{EDB0EFC1-3769-4846-ADE3-90FFAF709375}" srcOrd="3" destOrd="0" presId="urn:microsoft.com/office/officeart/2008/layout/HalfCircleOrganizationChart"/>
    <dgm:cxn modelId="{1CF72395-061F-4D26-89F5-0ECC319C06C3}" type="presParOf" srcId="{EDB0EFC1-3769-4846-ADE3-90FFAF709375}" destId="{1478CEB0-EAD0-4F49-888A-0FC4DF336825}" srcOrd="0" destOrd="0" presId="urn:microsoft.com/office/officeart/2008/layout/HalfCircleOrganizationChart"/>
    <dgm:cxn modelId="{28A2A03A-BE56-401B-9E94-A5DFD71EA097}" type="presParOf" srcId="{1478CEB0-EAD0-4F49-888A-0FC4DF336825}" destId="{38EEC618-4E96-468D-9F97-32D18595FF34}" srcOrd="0" destOrd="0" presId="urn:microsoft.com/office/officeart/2008/layout/HalfCircleOrganizationChart"/>
    <dgm:cxn modelId="{D19E7FCF-966D-49E8-8FB8-EBA9851625C6}" type="presParOf" srcId="{1478CEB0-EAD0-4F49-888A-0FC4DF336825}" destId="{CAD2A76A-D4C1-4898-88C4-FA2AE357E626}" srcOrd="1" destOrd="0" presId="urn:microsoft.com/office/officeart/2008/layout/HalfCircleOrganizationChart"/>
    <dgm:cxn modelId="{0F1A9A9D-5C0E-4B79-B7F9-D7CFC076F5F2}" type="presParOf" srcId="{1478CEB0-EAD0-4F49-888A-0FC4DF336825}" destId="{31D2EC7C-A361-4457-8BE3-98B6C44BB525}" srcOrd="2" destOrd="0" presId="urn:microsoft.com/office/officeart/2008/layout/HalfCircleOrganizationChart"/>
    <dgm:cxn modelId="{F9653F1F-851B-408C-9E6E-DF3CBBC15A4B}" type="presParOf" srcId="{1478CEB0-EAD0-4F49-888A-0FC4DF336825}" destId="{3FC348F3-2B2A-4A65-B0C8-6FCAC1CE86A0}" srcOrd="3" destOrd="0" presId="urn:microsoft.com/office/officeart/2008/layout/HalfCircleOrganizationChart"/>
    <dgm:cxn modelId="{7D6F9017-BF75-4DB2-98D3-46C63104B3EA}" type="presParOf" srcId="{EDB0EFC1-3769-4846-ADE3-90FFAF709375}" destId="{D5D583E3-0736-4C7A-BBAA-B2CCC343686B}" srcOrd="1" destOrd="0" presId="urn:microsoft.com/office/officeart/2008/layout/HalfCircleOrganizationChart"/>
    <dgm:cxn modelId="{1AFF326A-403A-42D4-A1BE-F1D52A907444}" type="presParOf" srcId="{D5D583E3-0736-4C7A-BBAA-B2CCC343686B}" destId="{75292167-E265-4B01-996A-613202EFD0FE}" srcOrd="0" destOrd="0" presId="urn:microsoft.com/office/officeart/2008/layout/HalfCircleOrganizationChart"/>
    <dgm:cxn modelId="{6B88FD5C-A1EE-4B6C-A3DB-621B0B8ACD17}" type="presParOf" srcId="{D5D583E3-0736-4C7A-BBAA-B2CCC343686B}" destId="{2D026078-36D3-4A41-A195-DC9596B7999C}" srcOrd="1" destOrd="0" presId="urn:microsoft.com/office/officeart/2008/layout/HalfCircleOrganizationChart"/>
    <dgm:cxn modelId="{1499614C-A52F-46B4-8C19-72CE3BF760A1}" type="presParOf" srcId="{2D026078-36D3-4A41-A195-DC9596B7999C}" destId="{B403605F-3FA4-4E48-8285-0A246CF382D9}" srcOrd="0" destOrd="0" presId="urn:microsoft.com/office/officeart/2008/layout/HalfCircleOrganizationChart"/>
    <dgm:cxn modelId="{D989859B-0AFD-40E1-9B8B-AA541308A57E}" type="presParOf" srcId="{B403605F-3FA4-4E48-8285-0A246CF382D9}" destId="{0B8ABB53-00B8-48F2-8C6F-E0C57643FD90}" srcOrd="0" destOrd="0" presId="urn:microsoft.com/office/officeart/2008/layout/HalfCircleOrganizationChart"/>
    <dgm:cxn modelId="{82F67947-452B-4D51-8F37-3309462EC67E}" type="presParOf" srcId="{B403605F-3FA4-4E48-8285-0A246CF382D9}" destId="{6C7BE1E1-DA23-4990-BF1C-891147BFBDAA}" srcOrd="1" destOrd="0" presId="urn:microsoft.com/office/officeart/2008/layout/HalfCircleOrganizationChart"/>
    <dgm:cxn modelId="{4484E010-8FCE-4503-9957-0C17CC9C74F2}" type="presParOf" srcId="{B403605F-3FA4-4E48-8285-0A246CF382D9}" destId="{DCE81705-E21D-4414-BAE9-4605111A0DB4}" srcOrd="2" destOrd="0" presId="urn:microsoft.com/office/officeart/2008/layout/HalfCircleOrganizationChart"/>
    <dgm:cxn modelId="{A2E5C957-B743-451E-AC1E-4D9F225B548E}" type="presParOf" srcId="{B403605F-3FA4-4E48-8285-0A246CF382D9}" destId="{F75C1C99-813D-45FA-8005-4FFF27BFE9AD}" srcOrd="3" destOrd="0" presId="urn:microsoft.com/office/officeart/2008/layout/HalfCircleOrganizationChart"/>
    <dgm:cxn modelId="{84E5CEFA-9BD5-4218-8D1E-0F72C1FBF3B6}" type="presParOf" srcId="{2D026078-36D3-4A41-A195-DC9596B7999C}" destId="{DEB3C2F8-86AD-4ABD-8105-503FEECB61DB}" srcOrd="1" destOrd="0" presId="urn:microsoft.com/office/officeart/2008/layout/HalfCircleOrganizationChart"/>
    <dgm:cxn modelId="{3513CD15-53A6-4224-8C94-AB31320F86A5}" type="presParOf" srcId="{2D026078-36D3-4A41-A195-DC9596B7999C}" destId="{91182137-213F-48B4-BB9D-B9BA5C05A369}" srcOrd="2" destOrd="0" presId="urn:microsoft.com/office/officeart/2008/layout/HalfCircleOrganizationChart"/>
    <dgm:cxn modelId="{B8A3BB50-E645-4FDE-93AB-EF62A9C93871}" type="presParOf" srcId="{D5D583E3-0736-4C7A-BBAA-B2CCC343686B}" destId="{C01FDF84-15A8-4619-AE45-3CC18D4EEF80}" srcOrd="2" destOrd="0" presId="urn:microsoft.com/office/officeart/2008/layout/HalfCircleOrganizationChart"/>
    <dgm:cxn modelId="{14F6F3AF-6EA8-42B9-98AF-634FA5E22DD9}" type="presParOf" srcId="{D5D583E3-0736-4C7A-BBAA-B2CCC343686B}" destId="{10A65CDF-9798-4523-91B8-75695F2F3625}" srcOrd="3" destOrd="0" presId="urn:microsoft.com/office/officeart/2008/layout/HalfCircleOrganizationChart"/>
    <dgm:cxn modelId="{BAE75139-64AC-42D7-AEB9-8B1C6ABE3E02}" type="presParOf" srcId="{10A65CDF-9798-4523-91B8-75695F2F3625}" destId="{9F6FD9B0-C7D8-4432-B5C5-67B39D45B7B7}" srcOrd="0" destOrd="0" presId="urn:microsoft.com/office/officeart/2008/layout/HalfCircleOrganizationChart"/>
    <dgm:cxn modelId="{61469820-E8A9-43AE-8F1A-1CA18301D720}" type="presParOf" srcId="{9F6FD9B0-C7D8-4432-B5C5-67B39D45B7B7}" destId="{63D7ADE6-B610-42FF-9F93-0E44759887B3}" srcOrd="0" destOrd="0" presId="urn:microsoft.com/office/officeart/2008/layout/HalfCircleOrganizationChart"/>
    <dgm:cxn modelId="{680FC1A8-957A-4521-849B-FFB93A494B77}" type="presParOf" srcId="{9F6FD9B0-C7D8-4432-B5C5-67B39D45B7B7}" destId="{F1068296-F794-4830-897E-FEE5413E3AED}" srcOrd="1" destOrd="0" presId="urn:microsoft.com/office/officeart/2008/layout/HalfCircleOrganizationChart"/>
    <dgm:cxn modelId="{4EB825A6-5FAC-467A-A3E2-B64B99DADBAA}" type="presParOf" srcId="{9F6FD9B0-C7D8-4432-B5C5-67B39D45B7B7}" destId="{488D2D91-F09C-479B-90CD-3DB3C59E7532}" srcOrd="2" destOrd="0" presId="urn:microsoft.com/office/officeart/2008/layout/HalfCircleOrganizationChart"/>
    <dgm:cxn modelId="{0724CBA1-4F07-4B87-8E8E-C61E3DB98371}" type="presParOf" srcId="{9F6FD9B0-C7D8-4432-B5C5-67B39D45B7B7}" destId="{686A50E0-12F6-47A8-BBAE-802CD1F7B273}" srcOrd="3" destOrd="0" presId="urn:microsoft.com/office/officeart/2008/layout/HalfCircleOrganizationChart"/>
    <dgm:cxn modelId="{9E5DB10B-CA4A-434E-AD7E-5A70B9B7AA10}" type="presParOf" srcId="{10A65CDF-9798-4523-91B8-75695F2F3625}" destId="{2E2E4CAE-DDF5-42FA-8736-5134404A91F8}" srcOrd="1" destOrd="0" presId="urn:microsoft.com/office/officeart/2008/layout/HalfCircleOrganizationChart"/>
    <dgm:cxn modelId="{F30C5ECB-C41A-458F-9BC7-CAEAFA37C62C}" type="presParOf" srcId="{10A65CDF-9798-4523-91B8-75695F2F3625}" destId="{FD714B0C-E6C5-47BA-97AD-D3F4F09B52DF}" srcOrd="2" destOrd="0" presId="urn:microsoft.com/office/officeart/2008/layout/HalfCircleOrganizationChart"/>
    <dgm:cxn modelId="{BA66E491-2457-4CF1-9287-C7F27E825D12}" type="presParOf" srcId="{EDB0EFC1-3769-4846-ADE3-90FFAF709375}" destId="{17A70C21-CF36-4FEC-9150-CD0B72969D13}" srcOrd="2" destOrd="0" presId="urn:microsoft.com/office/officeart/2008/layout/HalfCircleOrganizationChart"/>
    <dgm:cxn modelId="{7CCB33E6-74E5-4AD9-ADAD-A6C2FC61AE1B}" type="presParOf" srcId="{1AE7B29F-40F4-4395-B88F-6D2F8471F9B7}" destId="{42E370BA-C469-485B-A60F-C59C56092891}" srcOrd="4" destOrd="0" presId="urn:microsoft.com/office/officeart/2008/layout/HalfCircleOrganizationChart"/>
    <dgm:cxn modelId="{E11595D1-DA29-4131-AA92-1D02DB2AF235}" type="presParOf" srcId="{1AE7B29F-40F4-4395-B88F-6D2F8471F9B7}" destId="{114F07CA-56BA-4401-B60D-DD6143DC299A}" srcOrd="5" destOrd="0" presId="urn:microsoft.com/office/officeart/2008/layout/HalfCircleOrganizationChart"/>
    <dgm:cxn modelId="{9DE22065-2B72-48E5-AE80-F3E58F9105F7}" type="presParOf" srcId="{114F07CA-56BA-4401-B60D-DD6143DC299A}" destId="{D30BA140-65F7-4824-83D1-4977ACF8B15B}" srcOrd="0" destOrd="0" presId="urn:microsoft.com/office/officeart/2008/layout/HalfCircleOrganizationChart"/>
    <dgm:cxn modelId="{84EBF667-9CEF-4D50-AEA4-6EE7A0C63D92}" type="presParOf" srcId="{D30BA140-65F7-4824-83D1-4977ACF8B15B}" destId="{6A77105E-9A17-4F8D-B401-D3EB2F0C89F0}" srcOrd="0" destOrd="0" presId="urn:microsoft.com/office/officeart/2008/layout/HalfCircleOrganizationChart"/>
    <dgm:cxn modelId="{CE60C47E-13D4-4EE4-92F0-91117E446EE7}" type="presParOf" srcId="{D30BA140-65F7-4824-83D1-4977ACF8B15B}" destId="{7D3C733C-C522-43AE-9203-9E4698B4C722}" srcOrd="1" destOrd="0" presId="urn:microsoft.com/office/officeart/2008/layout/HalfCircleOrganizationChart"/>
    <dgm:cxn modelId="{9DE532DE-9AF1-4182-A754-62CF950AB753}" type="presParOf" srcId="{D30BA140-65F7-4824-83D1-4977ACF8B15B}" destId="{5B2119DE-8C84-4CF3-9DA0-8268FC901A05}" srcOrd="2" destOrd="0" presId="urn:microsoft.com/office/officeart/2008/layout/HalfCircleOrganizationChart"/>
    <dgm:cxn modelId="{C9A54586-5CF4-4831-A636-3F4358F5D3B8}" type="presParOf" srcId="{D30BA140-65F7-4824-83D1-4977ACF8B15B}" destId="{553BB80B-E519-49A0-8C9F-FFD2E543D441}" srcOrd="3" destOrd="0" presId="urn:microsoft.com/office/officeart/2008/layout/HalfCircleOrganizationChart"/>
    <dgm:cxn modelId="{730EDE6C-510A-4D10-99E8-99F45A3BA7DB}" type="presParOf" srcId="{114F07CA-56BA-4401-B60D-DD6143DC299A}" destId="{7051596B-985E-45FE-8A56-5D3FEBA2359D}" srcOrd="1" destOrd="0" presId="urn:microsoft.com/office/officeart/2008/layout/HalfCircleOrganizationChart"/>
    <dgm:cxn modelId="{A2DA8AC3-ADD4-4A24-AEEC-3E670EA7258C}" type="presParOf" srcId="{114F07CA-56BA-4401-B60D-DD6143DC299A}" destId="{2DCC268F-E34E-41A7-8E24-C77F16052C4B}" srcOrd="2" destOrd="0" presId="urn:microsoft.com/office/officeart/2008/layout/HalfCircleOrganizationChart"/>
    <dgm:cxn modelId="{C5BA036C-22EE-4C77-9300-F23A86A4CDB0}" type="presParOf" srcId="{F74099CB-CF50-409B-8B1E-4A7167C46E74}" destId="{7736926F-2E3C-4DED-A4E4-72F4F4D31B43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C35224-EC50-4E60-835E-627F67A0E9DF}">
      <dsp:nvSpPr>
        <dsp:cNvPr id="0" name=""/>
        <dsp:cNvSpPr/>
      </dsp:nvSpPr>
      <dsp:spPr>
        <a:xfrm>
          <a:off x="3821831" y="754"/>
          <a:ext cx="1195536" cy="11955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Analisis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transaksi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bisnis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821831" y="754"/>
        <a:ext cx="1195536" cy="1195536"/>
      </dsp:txXfrm>
    </dsp:sp>
    <dsp:sp modelId="{E1F7BA88-92BE-4089-B2A2-E40CB3645831}">
      <dsp:nvSpPr>
        <dsp:cNvPr id="0" name=""/>
        <dsp:cNvSpPr/>
      </dsp:nvSpPr>
      <dsp:spPr>
        <a:xfrm rot="1542857">
          <a:off x="5061545" y="782634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542857">
        <a:off x="5061545" y="782634"/>
        <a:ext cx="318594" cy="403493"/>
      </dsp:txXfrm>
    </dsp:sp>
    <dsp:sp modelId="{F96D1BF0-B6E6-4EC9-B9DD-A64E5DBB1E68}">
      <dsp:nvSpPr>
        <dsp:cNvPr id="0" name=""/>
        <dsp:cNvSpPr/>
      </dsp:nvSpPr>
      <dsp:spPr>
        <a:xfrm>
          <a:off x="5440564" y="780295"/>
          <a:ext cx="1195536" cy="11955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Jurnal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transaksi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440564" y="780295"/>
        <a:ext cx="1195536" cy="1195536"/>
      </dsp:txXfrm>
    </dsp:sp>
    <dsp:sp modelId="{4F7A2E62-B86B-4320-B74F-D5B477727BF5}">
      <dsp:nvSpPr>
        <dsp:cNvPr id="0" name=""/>
        <dsp:cNvSpPr/>
      </dsp:nvSpPr>
      <dsp:spPr>
        <a:xfrm rot="4628571">
          <a:off x="6076925" y="2043332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4628571">
        <a:off x="6076925" y="2043332"/>
        <a:ext cx="318594" cy="403493"/>
      </dsp:txXfrm>
    </dsp:sp>
    <dsp:sp modelId="{047B1FD2-E46B-4A89-A8B7-7D4600A87B2D}">
      <dsp:nvSpPr>
        <dsp:cNvPr id="0" name=""/>
        <dsp:cNvSpPr/>
      </dsp:nvSpPr>
      <dsp:spPr>
        <a:xfrm>
          <a:off x="5840358" y="2531907"/>
          <a:ext cx="1195536" cy="119553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Posting </a:t>
          </a:r>
          <a:r>
            <a:rPr lang="en-US" sz="1200" kern="1200" dirty="0" err="1" smtClean="0">
              <a:solidFill>
                <a:schemeClr val="tx1"/>
              </a:solidFill>
            </a:rPr>
            <a:t>buku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besar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840358" y="2531907"/>
        <a:ext cx="1195536" cy="1195536"/>
      </dsp:txXfrm>
    </dsp:sp>
    <dsp:sp modelId="{8C59EE19-44A4-4677-8BEC-DA21233F37DF}">
      <dsp:nvSpPr>
        <dsp:cNvPr id="0" name=""/>
        <dsp:cNvSpPr/>
      </dsp:nvSpPr>
      <dsp:spPr>
        <a:xfrm rot="7714286">
          <a:off x="5724352" y="3623220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7714286">
        <a:off x="5724352" y="3623220"/>
        <a:ext cx="318594" cy="403493"/>
      </dsp:txXfrm>
    </dsp:sp>
    <dsp:sp modelId="{37A74D1F-A2F4-46A3-99CE-213F3D0A934E}">
      <dsp:nvSpPr>
        <dsp:cNvPr id="0" name=""/>
        <dsp:cNvSpPr/>
      </dsp:nvSpPr>
      <dsp:spPr>
        <a:xfrm>
          <a:off x="4720160" y="3936590"/>
          <a:ext cx="1195536" cy="11955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Neraca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Saldo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720160" y="3936590"/>
        <a:ext cx="1195536" cy="1195536"/>
      </dsp:txXfrm>
    </dsp:sp>
    <dsp:sp modelId="{49399727-66BF-4406-B10F-BB13D08A16A7}">
      <dsp:nvSpPr>
        <dsp:cNvPr id="0" name=""/>
        <dsp:cNvSpPr/>
      </dsp:nvSpPr>
      <dsp:spPr>
        <a:xfrm rot="10800000">
          <a:off x="4269319" y="4332612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0800000">
        <a:off x="4269319" y="4332612"/>
        <a:ext cx="318594" cy="403493"/>
      </dsp:txXfrm>
    </dsp:sp>
    <dsp:sp modelId="{42568D9F-E2C2-405B-91C9-EB38D9A08A6C}">
      <dsp:nvSpPr>
        <dsp:cNvPr id="0" name=""/>
        <dsp:cNvSpPr/>
      </dsp:nvSpPr>
      <dsp:spPr>
        <a:xfrm>
          <a:off x="2923503" y="3936590"/>
          <a:ext cx="1195536" cy="119553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err="1" smtClean="0">
              <a:solidFill>
                <a:schemeClr val="tx1"/>
              </a:solidFill>
            </a:rPr>
            <a:t>Jurnal</a:t>
          </a:r>
          <a:r>
            <a:rPr lang="en-US" sz="1200" b="1" kern="1200" dirty="0" smtClean="0">
              <a:solidFill>
                <a:schemeClr val="tx1"/>
              </a:solidFill>
            </a:rPr>
            <a:t> </a:t>
          </a:r>
          <a:r>
            <a:rPr lang="en-US" sz="1200" b="1" kern="1200" dirty="0" err="1" smtClean="0">
              <a:solidFill>
                <a:schemeClr val="tx1"/>
              </a:solidFill>
            </a:rPr>
            <a:t>Penyesuaian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2923503" y="3936590"/>
        <a:ext cx="1195536" cy="1195536"/>
      </dsp:txXfrm>
    </dsp:sp>
    <dsp:sp modelId="{18A15A7C-E650-44DD-B7BE-4E42064C1023}">
      <dsp:nvSpPr>
        <dsp:cNvPr id="0" name=""/>
        <dsp:cNvSpPr/>
      </dsp:nvSpPr>
      <dsp:spPr>
        <a:xfrm rot="13885714">
          <a:off x="2807497" y="3637319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3885714">
        <a:off x="2807497" y="3637319"/>
        <a:ext cx="318594" cy="403493"/>
      </dsp:txXfrm>
    </dsp:sp>
    <dsp:sp modelId="{E1C789B4-161E-4FE3-841F-B21C21CBFE44}">
      <dsp:nvSpPr>
        <dsp:cNvPr id="0" name=""/>
        <dsp:cNvSpPr/>
      </dsp:nvSpPr>
      <dsp:spPr>
        <a:xfrm>
          <a:off x="1803305" y="2531907"/>
          <a:ext cx="1195536" cy="11955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Laporan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Keuangan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1803305" y="2531907"/>
        <a:ext cx="1195536" cy="1195536"/>
      </dsp:txXfrm>
    </dsp:sp>
    <dsp:sp modelId="{E60BEDF8-CEC4-4BFF-AD39-AABFDEA0546B}">
      <dsp:nvSpPr>
        <dsp:cNvPr id="0" name=""/>
        <dsp:cNvSpPr/>
      </dsp:nvSpPr>
      <dsp:spPr>
        <a:xfrm rot="16971429">
          <a:off x="2439666" y="2060913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16971429">
        <a:off x="2439666" y="2060913"/>
        <a:ext cx="318594" cy="403493"/>
      </dsp:txXfrm>
    </dsp:sp>
    <dsp:sp modelId="{294589BC-B6E2-4FCF-9B96-DA4132819866}">
      <dsp:nvSpPr>
        <dsp:cNvPr id="0" name=""/>
        <dsp:cNvSpPr/>
      </dsp:nvSpPr>
      <dsp:spPr>
        <a:xfrm>
          <a:off x="2203099" y="780295"/>
          <a:ext cx="1195536" cy="11955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chemeClr val="tx1"/>
              </a:solidFill>
            </a:rPr>
            <a:t>Jurnal</a:t>
          </a:r>
          <a:r>
            <a:rPr lang="en-US" sz="1200" kern="1200" dirty="0" smtClean="0">
              <a:solidFill>
                <a:schemeClr val="tx1"/>
              </a:solidFill>
            </a:rPr>
            <a:t> </a:t>
          </a:r>
          <a:r>
            <a:rPr lang="en-US" sz="1200" kern="1200" dirty="0" err="1" smtClean="0">
              <a:solidFill>
                <a:schemeClr val="tx1"/>
              </a:solidFill>
            </a:rPr>
            <a:t>Penutup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203099" y="780295"/>
        <a:ext cx="1195536" cy="1195536"/>
      </dsp:txXfrm>
    </dsp:sp>
    <dsp:sp modelId="{FC68BF1D-5783-47EC-B8A5-D0837041F4C7}">
      <dsp:nvSpPr>
        <dsp:cNvPr id="0" name=""/>
        <dsp:cNvSpPr/>
      </dsp:nvSpPr>
      <dsp:spPr>
        <a:xfrm rot="20057143">
          <a:off x="3442812" y="790458"/>
          <a:ext cx="318594" cy="4034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chemeClr val="tx1"/>
            </a:solidFill>
          </a:endParaRPr>
        </a:p>
      </dsp:txBody>
      <dsp:txXfrm rot="20057143">
        <a:off x="3442812" y="790458"/>
        <a:ext cx="318594" cy="4034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82E977-824A-4F0C-82D2-16792BC9E0EA}">
      <dsp:nvSpPr>
        <dsp:cNvPr id="0" name=""/>
        <dsp:cNvSpPr/>
      </dsp:nvSpPr>
      <dsp:spPr>
        <a:xfrm>
          <a:off x="-3272429" y="-503443"/>
          <a:ext cx="3902486" cy="3902486"/>
        </a:xfrm>
        <a:prstGeom prst="blockArc">
          <a:avLst>
            <a:gd name="adj1" fmla="val 18900000"/>
            <a:gd name="adj2" fmla="val 2700000"/>
            <a:gd name="adj3" fmla="val 553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4E05F0-D0AB-4254-B69E-DE1CD3A6C56B}">
      <dsp:nvSpPr>
        <dsp:cNvPr id="0" name=""/>
        <dsp:cNvSpPr/>
      </dsp:nvSpPr>
      <dsp:spPr>
        <a:xfrm>
          <a:off x="405135" y="289560"/>
          <a:ext cx="6435181" cy="5791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677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mengurangi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kemungkinan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terjadinya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kesalahan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penyusunan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405135" y="289560"/>
        <a:ext cx="6435181" cy="579120"/>
      </dsp:txXfrm>
    </dsp:sp>
    <dsp:sp modelId="{D5406BF7-7FD6-4AE3-8274-B46B5064965C}">
      <dsp:nvSpPr>
        <dsp:cNvPr id="0" name=""/>
        <dsp:cNvSpPr/>
      </dsp:nvSpPr>
      <dsp:spPr>
        <a:xfrm>
          <a:off x="43185" y="266699"/>
          <a:ext cx="723900" cy="7239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3FF75-5083-42EB-A675-30E63690CCB6}">
      <dsp:nvSpPr>
        <dsp:cNvPr id="0" name=""/>
        <dsp:cNvSpPr/>
      </dsp:nvSpPr>
      <dsp:spPr>
        <a:xfrm>
          <a:off x="615645" y="1158240"/>
          <a:ext cx="6224671" cy="5791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menghubungkan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penyesuaian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serta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pengaruhnya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terhadap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.</a:t>
          </a:r>
          <a:endParaRPr lang="en-US" sz="1600" kern="1200" dirty="0"/>
        </a:p>
      </dsp:txBody>
      <dsp:txXfrm>
        <a:off x="615645" y="1158240"/>
        <a:ext cx="6224671" cy="579120"/>
      </dsp:txXfrm>
    </dsp:sp>
    <dsp:sp modelId="{34BCCD5F-FF09-4DCF-BBF4-9BDD3D425E10}">
      <dsp:nvSpPr>
        <dsp:cNvPr id="0" name=""/>
        <dsp:cNvSpPr/>
      </dsp:nvSpPr>
      <dsp:spPr>
        <a:xfrm>
          <a:off x="253695" y="1085850"/>
          <a:ext cx="723900" cy="7239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E850B4-F22A-485C-BCDD-E58E47AC90A2}">
      <dsp:nvSpPr>
        <dsp:cNvPr id="0" name=""/>
        <dsp:cNvSpPr/>
      </dsp:nvSpPr>
      <dsp:spPr>
        <a:xfrm>
          <a:off x="405135" y="2026920"/>
          <a:ext cx="6435181" cy="5791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9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membantu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pelaksanaan</a:t>
          </a:r>
          <a:r>
            <a:rPr lang="en-US" sz="1600" kern="1200" dirty="0" smtClean="0"/>
            <a:t> audit </a:t>
          </a:r>
          <a:r>
            <a:rPr lang="en-US" sz="1600" kern="1200" dirty="0" err="1" smtClean="0"/>
            <a:t>atas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kegiatan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perencanaan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pengorganisasian</a:t>
          </a:r>
          <a:r>
            <a:rPr lang="en-US" sz="1600" kern="1200" dirty="0" smtClean="0"/>
            <a:t> audit.</a:t>
          </a:r>
          <a:endParaRPr lang="en-US" sz="1600" kern="1200" dirty="0"/>
        </a:p>
      </dsp:txBody>
      <dsp:txXfrm>
        <a:off x="405135" y="2026920"/>
        <a:ext cx="6435181" cy="579120"/>
      </dsp:txXfrm>
    </dsp:sp>
    <dsp:sp modelId="{A47AC201-E133-4D39-B605-AABDD90522F8}">
      <dsp:nvSpPr>
        <dsp:cNvPr id="0" name=""/>
        <dsp:cNvSpPr/>
      </dsp:nvSpPr>
      <dsp:spPr>
        <a:xfrm>
          <a:off x="43185" y="1954530"/>
          <a:ext cx="723900" cy="7239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7F0666-9F26-42EB-9F7D-C807DFCD28CE}">
      <dsp:nvSpPr>
        <dsp:cNvPr id="0" name=""/>
        <dsp:cNvSpPr/>
      </dsp:nvSpPr>
      <dsp:spPr>
        <a:xfrm rot="5400000">
          <a:off x="5245812" y="-2394272"/>
          <a:ext cx="808181" cy="580339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memasukkan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akun-akun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beserta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saldo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akhir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dari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buku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besar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Jumlah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sisi</a:t>
          </a:r>
          <a:r>
            <a:rPr lang="en-US" sz="1400" kern="1200" dirty="0" smtClean="0"/>
            <a:t>  debit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kredit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neraca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saldo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harus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seimbang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 rot="5400000">
        <a:off x="5245812" y="-2394272"/>
        <a:ext cx="808181" cy="5803392"/>
      </dsp:txXfrm>
    </dsp:sp>
    <dsp:sp modelId="{036ED605-8434-4F8F-8502-1E13633A7B34}">
      <dsp:nvSpPr>
        <dsp:cNvPr id="0" name=""/>
        <dsp:cNvSpPr/>
      </dsp:nvSpPr>
      <dsp:spPr>
        <a:xfrm>
          <a:off x="516200" y="2310"/>
          <a:ext cx="2232006" cy="101022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tx1"/>
              </a:solidFill>
            </a:rPr>
            <a:t>Memasukkan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Neraca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Saldo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16200" y="2310"/>
        <a:ext cx="2232006" cy="1010226"/>
      </dsp:txXfrm>
    </dsp:sp>
    <dsp:sp modelId="{59493DF2-083C-4F1A-B9CE-D535E66A0E17}">
      <dsp:nvSpPr>
        <dsp:cNvPr id="0" name=""/>
        <dsp:cNvSpPr/>
      </dsp:nvSpPr>
      <dsp:spPr>
        <a:xfrm rot="5400000">
          <a:off x="5245812" y="-1333534"/>
          <a:ext cx="808181" cy="5803392"/>
        </a:xfrm>
        <a:prstGeom prst="round2SameRect">
          <a:avLst/>
        </a:prstGeom>
        <a:solidFill>
          <a:schemeClr val="accent2">
            <a:tint val="40000"/>
            <a:alpha val="90000"/>
            <a:hueOff val="1256455"/>
            <a:satOff val="-1094"/>
            <a:lumOff val="-1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256455"/>
              <a:satOff val="-1094"/>
              <a:lumOff val="-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Memasukkan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ayat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jurnal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penyesuaian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Penyesuaian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harus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sesuai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AJP)</a:t>
          </a:r>
          <a:endParaRPr lang="en-US" sz="1400" kern="1200" dirty="0"/>
        </a:p>
      </dsp:txBody>
      <dsp:txXfrm rot="5400000">
        <a:off x="5245812" y="-1333534"/>
        <a:ext cx="808181" cy="5803392"/>
      </dsp:txXfrm>
    </dsp:sp>
    <dsp:sp modelId="{26869C6D-A990-405F-ACA2-0A0DA033CF34}">
      <dsp:nvSpPr>
        <dsp:cNvPr id="0" name=""/>
        <dsp:cNvSpPr/>
      </dsp:nvSpPr>
      <dsp:spPr>
        <a:xfrm>
          <a:off x="516200" y="1063048"/>
          <a:ext cx="2232006" cy="1010226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tx1"/>
              </a:solidFill>
            </a:rPr>
            <a:t>Memasukkan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Penyesuaian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16200" y="1063048"/>
        <a:ext cx="2232006" cy="1010226"/>
      </dsp:txXfrm>
    </dsp:sp>
    <dsp:sp modelId="{CCBF18FB-DB36-41D8-85D4-3EC4B3031A13}">
      <dsp:nvSpPr>
        <dsp:cNvPr id="0" name=""/>
        <dsp:cNvSpPr/>
      </dsp:nvSpPr>
      <dsp:spPr>
        <a:xfrm rot="5400000">
          <a:off x="5245812" y="-272796"/>
          <a:ext cx="808181" cy="5803392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</a:t>
          </a:r>
          <a:r>
            <a:rPr lang="en-US" sz="1400" kern="1200" dirty="0" err="1" smtClean="0"/>
            <a:t>cara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menggabungkan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saldo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terdapat</a:t>
          </a:r>
          <a:r>
            <a:rPr lang="en-US" sz="1400" kern="1200" dirty="0" smtClean="0"/>
            <a:t> di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neraca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saldo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saldo</a:t>
          </a:r>
          <a:r>
            <a:rPr lang="en-US" sz="1400" kern="1200" dirty="0" smtClean="0"/>
            <a:t> di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penyesuaian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setiap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akun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ada</a:t>
          </a:r>
          <a:r>
            <a:rPr lang="en-US" sz="1400" kern="1200" dirty="0" smtClean="0"/>
            <a:t> di </a:t>
          </a:r>
          <a:r>
            <a:rPr lang="en-US" sz="1400" kern="1200" dirty="0" err="1" smtClean="0"/>
            <a:t>neraca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lajur</a:t>
          </a:r>
          <a:endParaRPr lang="en-US" sz="1400" kern="1200" dirty="0"/>
        </a:p>
      </dsp:txBody>
      <dsp:txXfrm rot="5400000">
        <a:off x="5245812" y="-272796"/>
        <a:ext cx="808181" cy="5803392"/>
      </dsp:txXfrm>
    </dsp:sp>
    <dsp:sp modelId="{948A85D3-2C56-4D66-AA9F-19C39F452960}">
      <dsp:nvSpPr>
        <dsp:cNvPr id="0" name=""/>
        <dsp:cNvSpPr/>
      </dsp:nvSpPr>
      <dsp:spPr>
        <a:xfrm>
          <a:off x="516200" y="2123786"/>
          <a:ext cx="2232006" cy="1010226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solidFill>
                <a:schemeClr val="tx1"/>
              </a:solidFill>
            </a:rPr>
            <a:t>Membuat Neraca Saldo setelah Penyesuaian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16200" y="2123786"/>
        <a:ext cx="2232006" cy="1010226"/>
      </dsp:txXfrm>
    </dsp:sp>
    <dsp:sp modelId="{AD84D3D1-8B8B-41A6-8520-7EBCAA1C1431}">
      <dsp:nvSpPr>
        <dsp:cNvPr id="0" name=""/>
        <dsp:cNvSpPr/>
      </dsp:nvSpPr>
      <dsp:spPr>
        <a:xfrm rot="5400000">
          <a:off x="5245812" y="787942"/>
          <a:ext cx="808181" cy="5803392"/>
        </a:xfrm>
        <a:prstGeom prst="round2SameRect">
          <a:avLst/>
        </a:prstGeom>
        <a:solidFill>
          <a:schemeClr val="accent2">
            <a:tint val="40000"/>
            <a:alpha val="90000"/>
            <a:hueOff val="3769366"/>
            <a:satOff val="-3283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769366"/>
              <a:satOff val="-3283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Akun-akun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pendapatan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beban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diletakkan</a:t>
          </a:r>
          <a:r>
            <a:rPr lang="en-US" sz="1400" kern="1200" dirty="0" smtClean="0"/>
            <a:t> di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laporan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laba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rugi</a:t>
          </a:r>
          <a:r>
            <a:rPr lang="en-US" sz="1400" kern="1200" dirty="0" smtClean="0"/>
            <a:t>.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Akun-akun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aset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liabilitas</a:t>
          </a:r>
          <a:r>
            <a:rPr lang="en-US" sz="1400" kern="1200" dirty="0" smtClean="0"/>
            <a:t>, modal </a:t>
          </a:r>
          <a:r>
            <a:rPr lang="en-US" sz="1400" kern="1200" dirty="0" err="1" smtClean="0"/>
            <a:t>pemilik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prive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diletakkan</a:t>
          </a:r>
          <a:r>
            <a:rPr lang="en-US" sz="1400" kern="1200" dirty="0" smtClean="0"/>
            <a:t> di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laporan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posisi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keuangan</a:t>
          </a:r>
          <a:endParaRPr lang="en-US" sz="1400" kern="1200" dirty="0"/>
        </a:p>
      </dsp:txBody>
      <dsp:txXfrm rot="5400000">
        <a:off x="5245812" y="787942"/>
        <a:ext cx="808181" cy="5803392"/>
      </dsp:txXfrm>
    </dsp:sp>
    <dsp:sp modelId="{37B34A8D-5AE3-4737-8EEC-838CE37E0433}">
      <dsp:nvSpPr>
        <dsp:cNvPr id="0" name=""/>
        <dsp:cNvSpPr/>
      </dsp:nvSpPr>
      <dsp:spPr>
        <a:xfrm>
          <a:off x="516200" y="3184524"/>
          <a:ext cx="2232006" cy="1010226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tx1"/>
              </a:solidFill>
            </a:rPr>
            <a:t>Meletakkan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Saldo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Neraca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Saldo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Setelah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Penyesuaian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ke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Laporan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Keuangan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16200" y="3184524"/>
        <a:ext cx="2232006" cy="1010226"/>
      </dsp:txXfrm>
    </dsp:sp>
    <dsp:sp modelId="{FB94D40C-2FEA-4BA5-9C40-496220F83A5C}">
      <dsp:nvSpPr>
        <dsp:cNvPr id="0" name=""/>
        <dsp:cNvSpPr/>
      </dsp:nvSpPr>
      <dsp:spPr>
        <a:xfrm rot="5400000">
          <a:off x="5245812" y="1848680"/>
          <a:ext cx="808181" cy="5803392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</a:t>
          </a:r>
          <a:r>
            <a:rPr lang="en-US" sz="1400" kern="1200" dirty="0" err="1" smtClean="0"/>
            <a:t>menjumlahkan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sisi</a:t>
          </a:r>
          <a:r>
            <a:rPr lang="en-US" sz="1400" kern="1200" dirty="0" smtClean="0"/>
            <a:t> debit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kredit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kolom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laporan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laba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rugi</a:t>
          </a:r>
          <a:r>
            <a:rPr lang="en-US" sz="1400" kern="1200" dirty="0" smtClean="0"/>
            <a:t>.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</a:t>
          </a:r>
          <a:r>
            <a:rPr lang="en-US" sz="1400" kern="1200" dirty="0" err="1" smtClean="0"/>
            <a:t>Selisih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antara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sisi</a:t>
          </a:r>
          <a:r>
            <a:rPr lang="en-US" sz="1400" kern="1200" dirty="0" smtClean="0"/>
            <a:t> debit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kredit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adalah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laba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tahun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berjalan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atau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rugi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bersih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 rot="5400000">
        <a:off x="5245812" y="1848680"/>
        <a:ext cx="808181" cy="5803392"/>
      </dsp:txXfrm>
    </dsp:sp>
    <dsp:sp modelId="{21EAA80D-C8EC-4FEE-975D-1F65A82B5EEC}">
      <dsp:nvSpPr>
        <dsp:cNvPr id="0" name=""/>
        <dsp:cNvSpPr/>
      </dsp:nvSpPr>
      <dsp:spPr>
        <a:xfrm>
          <a:off x="516200" y="4245262"/>
          <a:ext cx="2232006" cy="101022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solidFill>
                <a:schemeClr val="tx1"/>
              </a:solidFill>
            </a:rPr>
            <a:t>Menghitung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Laba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atau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Rugi</a:t>
          </a:r>
          <a:r>
            <a:rPr lang="en-US" sz="1500" kern="1200" dirty="0" smtClean="0">
              <a:solidFill>
                <a:schemeClr val="tx1"/>
              </a:solidFill>
            </a:rPr>
            <a:t> </a:t>
          </a:r>
          <a:r>
            <a:rPr lang="en-US" sz="1500" kern="1200" dirty="0" err="1" smtClean="0">
              <a:solidFill>
                <a:schemeClr val="tx1"/>
              </a:solidFill>
            </a:rPr>
            <a:t>Bersih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16200" y="4245262"/>
        <a:ext cx="2232006" cy="101022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1B1855-E497-4771-AB3A-7496DBA7DB53}">
      <dsp:nvSpPr>
        <dsp:cNvPr id="0" name=""/>
        <dsp:cNvSpPr/>
      </dsp:nvSpPr>
      <dsp:spPr>
        <a:xfrm>
          <a:off x="2034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Laba</a:t>
          </a:r>
          <a:r>
            <a:rPr lang="en-US" sz="1900" kern="1200" dirty="0" smtClean="0"/>
            <a:t>/ </a:t>
          </a:r>
          <a:r>
            <a:rPr lang="en-US" sz="1900" kern="1200" dirty="0" err="1" smtClean="0"/>
            <a:t>Rugi</a:t>
          </a:r>
          <a:endParaRPr lang="en-US" sz="1900" kern="1200" dirty="0"/>
        </a:p>
      </dsp:txBody>
      <dsp:txXfrm>
        <a:off x="2034" y="2073416"/>
        <a:ext cx="1531741" cy="992644"/>
      </dsp:txXfrm>
    </dsp:sp>
    <dsp:sp modelId="{5669139C-A53A-428C-84E0-434A40B53DE1}">
      <dsp:nvSpPr>
        <dsp:cNvPr id="0" name=""/>
        <dsp:cNvSpPr/>
      </dsp:nvSpPr>
      <dsp:spPr>
        <a:xfrm>
          <a:off x="871755" y="2406356"/>
          <a:ext cx="1641886" cy="1641886"/>
        </a:xfrm>
        <a:prstGeom prst="leftCircularArrow">
          <a:avLst>
            <a:gd name="adj1" fmla="val 2868"/>
            <a:gd name="adj2" fmla="val 350583"/>
            <a:gd name="adj3" fmla="val 2126094"/>
            <a:gd name="adj4" fmla="val 9024489"/>
            <a:gd name="adj5" fmla="val 334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609A3-6817-444D-ADAB-7072DE8C5C5C}">
      <dsp:nvSpPr>
        <dsp:cNvPr id="0" name=""/>
        <dsp:cNvSpPr/>
      </dsp:nvSpPr>
      <dsp:spPr>
        <a:xfrm>
          <a:off x="342421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</a:t>
          </a:r>
          <a:endParaRPr lang="en-US" sz="3000" kern="1200" dirty="0"/>
        </a:p>
      </dsp:txBody>
      <dsp:txXfrm>
        <a:off x="342421" y="3066061"/>
        <a:ext cx="1361547" cy="541442"/>
      </dsp:txXfrm>
    </dsp:sp>
    <dsp:sp modelId="{2FCAF51F-73C0-4C0B-9C23-23A0674E385A}">
      <dsp:nvSpPr>
        <dsp:cNvPr id="0" name=""/>
        <dsp:cNvSpPr/>
      </dsp:nvSpPr>
      <dsp:spPr>
        <a:xfrm>
          <a:off x="1928208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Perubahan</a:t>
          </a:r>
          <a:r>
            <a:rPr lang="en-US" sz="1900" kern="1200" dirty="0" smtClean="0"/>
            <a:t> Modal</a:t>
          </a:r>
          <a:endParaRPr lang="en-US" sz="1900" kern="1200" dirty="0"/>
        </a:p>
      </dsp:txBody>
      <dsp:txXfrm>
        <a:off x="1928208" y="2344138"/>
        <a:ext cx="1531741" cy="992644"/>
      </dsp:txXfrm>
    </dsp:sp>
    <dsp:sp modelId="{06502FFC-EB02-4206-A0A0-D730D4EF8A8F}">
      <dsp:nvSpPr>
        <dsp:cNvPr id="0" name=""/>
        <dsp:cNvSpPr/>
      </dsp:nvSpPr>
      <dsp:spPr>
        <a:xfrm>
          <a:off x="2785164" y="1312421"/>
          <a:ext cx="1837609" cy="1837609"/>
        </a:xfrm>
        <a:prstGeom prst="circularArrow">
          <a:avLst>
            <a:gd name="adj1" fmla="val 2563"/>
            <a:gd name="adj2" fmla="val 311019"/>
            <a:gd name="adj3" fmla="val 19513470"/>
            <a:gd name="adj4" fmla="val 12575511"/>
            <a:gd name="adj5" fmla="val 299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283AA-7EFE-4CA8-825A-E3C43C7EC53C}">
      <dsp:nvSpPr>
        <dsp:cNvPr id="0" name=""/>
        <dsp:cNvSpPr/>
      </dsp:nvSpPr>
      <dsp:spPr>
        <a:xfrm>
          <a:off x="2268595" y="1802695"/>
          <a:ext cx="1361547" cy="5414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2</a:t>
          </a:r>
          <a:endParaRPr lang="en-US" sz="3000" kern="1200" dirty="0"/>
        </a:p>
      </dsp:txBody>
      <dsp:txXfrm>
        <a:off x="2268595" y="1802695"/>
        <a:ext cx="1361547" cy="541442"/>
      </dsp:txXfrm>
    </dsp:sp>
    <dsp:sp modelId="{3022B034-CFE4-4AFF-8962-1CE56AB20493}">
      <dsp:nvSpPr>
        <dsp:cNvPr id="0" name=""/>
        <dsp:cNvSpPr/>
      </dsp:nvSpPr>
      <dsp:spPr>
        <a:xfrm>
          <a:off x="3854382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Posisi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Keuangan</a:t>
          </a:r>
          <a:endParaRPr lang="en-US" sz="1900" kern="1200" dirty="0"/>
        </a:p>
      </dsp:txBody>
      <dsp:txXfrm>
        <a:off x="3854382" y="2073416"/>
        <a:ext cx="1531741" cy="992644"/>
      </dsp:txXfrm>
    </dsp:sp>
    <dsp:sp modelId="{DE2A04D0-7A99-4CFE-8503-15152D6DFCBA}">
      <dsp:nvSpPr>
        <dsp:cNvPr id="0" name=""/>
        <dsp:cNvSpPr/>
      </dsp:nvSpPr>
      <dsp:spPr>
        <a:xfrm>
          <a:off x="4724103" y="2406356"/>
          <a:ext cx="1641886" cy="1641886"/>
        </a:xfrm>
        <a:prstGeom prst="leftCircularArrow">
          <a:avLst>
            <a:gd name="adj1" fmla="val 2868"/>
            <a:gd name="adj2" fmla="val 350583"/>
            <a:gd name="adj3" fmla="val 2126094"/>
            <a:gd name="adj4" fmla="val 9024489"/>
            <a:gd name="adj5" fmla="val 334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3B03A-B042-434B-86CC-6CE01DE5E139}">
      <dsp:nvSpPr>
        <dsp:cNvPr id="0" name=""/>
        <dsp:cNvSpPr/>
      </dsp:nvSpPr>
      <dsp:spPr>
        <a:xfrm>
          <a:off x="4194769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3</a:t>
          </a:r>
          <a:endParaRPr lang="en-US" sz="3000" kern="1200" dirty="0"/>
        </a:p>
      </dsp:txBody>
      <dsp:txXfrm>
        <a:off x="4194769" y="3066061"/>
        <a:ext cx="1361547" cy="541442"/>
      </dsp:txXfrm>
    </dsp:sp>
    <dsp:sp modelId="{9BDB40BB-1580-45A3-B103-0A30BF6D21D0}">
      <dsp:nvSpPr>
        <dsp:cNvPr id="0" name=""/>
        <dsp:cNvSpPr/>
      </dsp:nvSpPr>
      <dsp:spPr>
        <a:xfrm>
          <a:off x="5780556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Arus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Kas</a:t>
          </a:r>
          <a:endParaRPr lang="en-US" sz="1900" kern="1200" dirty="0"/>
        </a:p>
      </dsp:txBody>
      <dsp:txXfrm>
        <a:off x="5780556" y="2344138"/>
        <a:ext cx="1531741" cy="992644"/>
      </dsp:txXfrm>
    </dsp:sp>
    <dsp:sp modelId="{19330E90-7ED3-40A1-8C6D-A1D554057EE9}">
      <dsp:nvSpPr>
        <dsp:cNvPr id="0" name=""/>
        <dsp:cNvSpPr/>
      </dsp:nvSpPr>
      <dsp:spPr>
        <a:xfrm>
          <a:off x="6637513" y="1312421"/>
          <a:ext cx="1837609" cy="1837609"/>
        </a:xfrm>
        <a:prstGeom prst="circularArrow">
          <a:avLst>
            <a:gd name="adj1" fmla="val 2563"/>
            <a:gd name="adj2" fmla="val 311019"/>
            <a:gd name="adj3" fmla="val 19513470"/>
            <a:gd name="adj4" fmla="val 12575511"/>
            <a:gd name="adj5" fmla="val 299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0F786-0083-45CD-966C-07B740AF85DE}">
      <dsp:nvSpPr>
        <dsp:cNvPr id="0" name=""/>
        <dsp:cNvSpPr/>
      </dsp:nvSpPr>
      <dsp:spPr>
        <a:xfrm>
          <a:off x="6120943" y="1802695"/>
          <a:ext cx="1361547" cy="5414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4</a:t>
          </a:r>
          <a:endParaRPr lang="en-US" sz="3000" kern="1200" dirty="0"/>
        </a:p>
      </dsp:txBody>
      <dsp:txXfrm>
        <a:off x="6120943" y="1802695"/>
        <a:ext cx="1361547" cy="541442"/>
      </dsp:txXfrm>
    </dsp:sp>
    <dsp:sp modelId="{315FD63B-BB2B-4B1D-8549-C1E101CC20D2}">
      <dsp:nvSpPr>
        <dsp:cNvPr id="0" name=""/>
        <dsp:cNvSpPr/>
      </dsp:nvSpPr>
      <dsp:spPr>
        <a:xfrm>
          <a:off x="7706730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Catatan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Atas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Keuangan</a:t>
          </a:r>
          <a:endParaRPr lang="en-US" sz="1900" kern="1200" dirty="0"/>
        </a:p>
      </dsp:txBody>
      <dsp:txXfrm>
        <a:off x="7706730" y="2073416"/>
        <a:ext cx="1531741" cy="992644"/>
      </dsp:txXfrm>
    </dsp:sp>
    <dsp:sp modelId="{47C142CA-480F-4D86-8354-8FE5AF9F5034}">
      <dsp:nvSpPr>
        <dsp:cNvPr id="0" name=""/>
        <dsp:cNvSpPr/>
      </dsp:nvSpPr>
      <dsp:spPr>
        <a:xfrm>
          <a:off x="8047117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5</a:t>
          </a:r>
          <a:endParaRPr lang="en-US" sz="3000" kern="1200" dirty="0"/>
        </a:p>
      </dsp:txBody>
      <dsp:txXfrm>
        <a:off x="8047117" y="3066061"/>
        <a:ext cx="1361547" cy="54144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DB7F70-4B4E-4E6E-997F-0901A55D0FBC}">
      <dsp:nvSpPr>
        <dsp:cNvPr id="0" name=""/>
        <dsp:cNvSpPr/>
      </dsp:nvSpPr>
      <dsp:spPr>
        <a:xfrm rot="16200000">
          <a:off x="1235069" y="0"/>
          <a:ext cx="1979910" cy="1979910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i="1" kern="1200" dirty="0" smtClean="0"/>
            <a:t>single step</a:t>
          </a:r>
          <a:endParaRPr lang="en-US" sz="2300" i="1" kern="1200" dirty="0"/>
        </a:p>
      </dsp:txBody>
      <dsp:txXfrm rot="16200000">
        <a:off x="1235069" y="0"/>
        <a:ext cx="1979910" cy="1979910"/>
      </dsp:txXfrm>
    </dsp:sp>
    <dsp:sp modelId="{8E74E0B6-6505-440D-A6C4-F331B8B01E81}">
      <dsp:nvSpPr>
        <dsp:cNvPr id="0" name=""/>
        <dsp:cNvSpPr/>
      </dsp:nvSpPr>
      <dsp:spPr>
        <a:xfrm rot="5400000">
          <a:off x="3444884" y="4"/>
          <a:ext cx="1979910" cy="1979910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i="1" kern="1200" dirty="0" smtClean="0"/>
            <a:t>multiple step</a:t>
          </a:r>
          <a:endParaRPr lang="en-US" sz="2300" i="1" kern="1200" dirty="0"/>
        </a:p>
      </dsp:txBody>
      <dsp:txXfrm rot="5400000">
        <a:off x="3444884" y="4"/>
        <a:ext cx="1979910" cy="197991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C0D68-A9C5-449C-9EB0-E8DD5C029CA3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8671D3-6F89-435B-AE9B-3504FD016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2239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4414336A-2358-47A6-8311-67E7592921C8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742950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0" tIns="45830" rIns="91660" bIns="4583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2158" y="4718101"/>
            <a:ext cx="5450823" cy="4468081"/>
          </a:xfrm>
          <a:prstGeom prst="rect">
            <a:avLst/>
          </a:prstGeom>
        </p:spPr>
        <p:txBody>
          <a:bodyPr vert="horz" lIns="91660" tIns="45830" rIns="91660" bIns="4583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3087451F-FC30-4F6F-B3B7-5A65CF548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89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6172200" y="304800"/>
            <a:ext cx="342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0" y="5486400"/>
            <a:ext cx="49530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</a:t>
            </a:r>
            <a:r>
              <a:rPr lang="en-US" sz="1900" b="1" dirty="0">
                <a:latin typeface="Agency FB" pitchFamily="34" charset="0"/>
              </a:rPr>
              <a:t>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>
                <a:latin typeface="Agency FB" pitchFamily="34" charset="0"/>
              </a:rPr>
              <a:t>FAKULTAS EKONOMI </a:t>
            </a:r>
            <a:r>
              <a:rPr lang="en-US" sz="1900" b="1" dirty="0" smtClean="0">
                <a:latin typeface="Agency FB" pitchFamily="34" charset="0"/>
              </a:rPr>
              <a:t>BISNIS– </a:t>
            </a:r>
            <a:r>
              <a:rPr lang="en-US" sz="1900" b="1" dirty="0">
                <a:latin typeface="Agency FB" pitchFamily="34" charset="0"/>
              </a:rPr>
              <a:t>UNIVERSITAS </a:t>
            </a:r>
            <a:r>
              <a:rPr lang="en-US" sz="1900" b="1" dirty="0" smtClean="0">
                <a:latin typeface="Agency FB" pitchFamily="34" charset="0"/>
              </a:rPr>
              <a:t>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Snip and Round Single Corner Rectangle 7"/>
          <p:cNvSpPr/>
          <p:nvPr userDrawn="1"/>
        </p:nvSpPr>
        <p:spPr>
          <a:xfrm rot="420000" flipV="1">
            <a:off x="4548535" y="1565513"/>
            <a:ext cx="4656137" cy="3651250"/>
          </a:xfrm>
          <a:prstGeom prst="snipRoundRect">
            <a:avLst>
              <a:gd name="adj1" fmla="val 0"/>
              <a:gd name="adj2" fmla="val 6058"/>
            </a:avLst>
          </a:prstGeom>
          <a:solidFill>
            <a:srgbClr val="FFFFFF"/>
          </a:solidFill>
          <a:ln w="6032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1000" y="2133600"/>
            <a:ext cx="3276600" cy="158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81000" y="4113213"/>
            <a:ext cx="3276600" cy="1587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1233768" y="533400"/>
            <a:ext cx="128083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E8030-BF64-48BE-9C07-E18BE9CAB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9CE0F-F959-41A4-97AA-AACE91497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A619-9484-41BA-8D15-6C2544585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CA850-A649-4D59-A5F1-E1D1434E6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2750" y="6172200"/>
            <a:ext cx="949325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4953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019800"/>
            <a:ext cx="9906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w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750" y="3027364"/>
            <a:ext cx="31369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14750" y="3505200"/>
            <a:ext cx="5861050" cy="1676400"/>
          </a:xfrm>
        </p:spPr>
        <p:txBody>
          <a:bodyPr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CEBA8-FEAD-44FC-81BF-A36E4BEE64A0}" type="datetimeFigureOut">
              <a:rPr lang="en-US"/>
              <a:pPr>
                <a:defRPr/>
              </a:pPr>
              <a:t>9/9/2016</a:t>
            </a:fld>
            <a:endParaRPr 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73355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7" descr="Logo PPA.gif"/>
          <p:cNvPicPr>
            <a:picLocks noChangeAspect="1" noChangeArrowheads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9245600" y="76200"/>
            <a:ext cx="5778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47650" y="6324600"/>
            <a:ext cx="94107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403975"/>
            <a:ext cx="188277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76200"/>
            <a:ext cx="8997950" cy="533400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>
            <a:lvl1pPr algn="r">
              <a:defRPr sz="2400" b="1">
                <a:solidFill>
                  <a:schemeClr val="bg1"/>
                </a:solidFill>
                <a:latin typeface="Agency FB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762000"/>
            <a:ext cx="9410700" cy="5410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594600" y="6324600"/>
            <a:ext cx="1733550" cy="365125"/>
          </a:xfrm>
          <a:ln w="28575">
            <a:solidFill>
              <a:schemeClr val="tx1"/>
            </a:solidFill>
          </a:ln>
        </p:spPr>
        <p:txBody>
          <a:bodyPr/>
          <a:lstStyle>
            <a:lvl1pPr algn="ctr">
              <a:defRPr b="0">
                <a:latin typeface="Agency FB" pitchFamily="34" charset="0"/>
              </a:defRPr>
            </a:lvl1pPr>
          </a:lstStyle>
          <a:p>
            <a:pPr>
              <a:defRPr/>
            </a:pPr>
            <a:fld id="{9FEAA0A6-2415-47AF-A1C5-A39C1AD500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65100" y="228600"/>
            <a:ext cx="9575800" cy="62484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3352801"/>
            <a:ext cx="9429749" cy="1362075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anchor="t"/>
          <a:lstStyle>
            <a:lvl1pPr algn="r">
              <a:tabLst>
                <a:tab pos="6858000" algn="l"/>
              </a:tabLst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6101" y="1828801"/>
            <a:ext cx="7842251" cy="1500187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b"/>
          <a:lstStyle>
            <a:lvl1pPr marL="1746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962400" y="6264275"/>
            <a:ext cx="2311400" cy="365125"/>
          </a:xfrm>
          <a:solidFill>
            <a:schemeClr val="bg1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44F3072-6693-497D-B1C9-5404EACAA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AF343-FC9B-45BD-B060-181AF72C6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2C31-89D8-4EBC-9E8C-31974DFAD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DE86-CCFB-4373-8BB1-A27199CEA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0E4DA-40FC-4FBA-8A9D-EADAEA4F7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485D-D795-4AE1-8794-91FCE9AD9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6781800" y="5638800"/>
            <a:ext cx="274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1000" y="5227528"/>
            <a:ext cx="4457700" cy="15542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FAKULTAS EKONOMI BISNIS– UNIVERSITAS 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97677-63E3-419C-A167-0DCCC7EF5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07FC89-E693-4B57-97A4-B1774D257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4001" r:id="rId13"/>
    <p:sldLayoutId id="214748400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r>
              <a:rPr lang="en-US" b="1" dirty="0" err="1" smtClean="0">
                <a:latin typeface="Agency FB" pitchFamily="34" charset="0"/>
              </a:rPr>
              <a:t>Neraca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Lajur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dan</a:t>
            </a: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err="1" smtClean="0">
                <a:latin typeface="Agency FB" pitchFamily="34" charset="0"/>
              </a:rPr>
              <a:t>Laporan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Keuangan</a:t>
            </a: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sz="2400" cap="none" dirty="0" err="1" smtClean="0"/>
              <a:t>Bab</a:t>
            </a:r>
            <a:r>
              <a:rPr lang="en-US" sz="2400" cap="none" dirty="0" smtClean="0"/>
              <a:t> 4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dirty="0" err="1" smtClean="0"/>
              <a:t>Laporan</a:t>
            </a:r>
            <a:r>
              <a:rPr lang="es-ES" dirty="0" smtClean="0"/>
              <a:t> </a:t>
            </a:r>
            <a:r>
              <a:rPr lang="es-ES" dirty="0" err="1"/>
              <a:t>Laba</a:t>
            </a:r>
            <a:r>
              <a:rPr lang="es-ES" dirty="0"/>
              <a:t> </a:t>
            </a:r>
            <a:r>
              <a:rPr lang="es-ES" dirty="0" err="1" smtClean="0"/>
              <a:t>Rugi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/>
              <a:t>sebuah</a:t>
            </a:r>
            <a:r>
              <a:rPr lang="es-ES" dirty="0"/>
              <a:t> </a:t>
            </a:r>
            <a:r>
              <a:rPr lang="es-ES" dirty="0" err="1"/>
              <a:t>laporan</a:t>
            </a:r>
            <a:r>
              <a:rPr lang="es-ES" dirty="0"/>
              <a:t> yang </a:t>
            </a:r>
            <a:r>
              <a:rPr lang="es-ES" dirty="0" err="1"/>
              <a:t>menyajikan</a:t>
            </a:r>
            <a:r>
              <a:rPr lang="es-ES" dirty="0"/>
              <a:t> </a:t>
            </a:r>
            <a:r>
              <a:rPr lang="es-ES" dirty="0" err="1" smtClean="0"/>
              <a:t>hasil</a:t>
            </a:r>
            <a:r>
              <a:rPr lang="es-ES" dirty="0" smtClean="0"/>
              <a:t> </a:t>
            </a:r>
            <a:r>
              <a:rPr lang="es-ES" dirty="0" err="1" smtClean="0"/>
              <a:t>kinerja</a:t>
            </a:r>
            <a:r>
              <a:rPr lang="es-ES" dirty="0" smtClean="0"/>
              <a:t> </a:t>
            </a:r>
            <a:r>
              <a:rPr lang="es-ES" dirty="0" err="1" smtClean="0"/>
              <a:t>operasi</a:t>
            </a:r>
            <a:r>
              <a:rPr lang="es-ES" dirty="0" smtClean="0"/>
              <a:t> </a:t>
            </a:r>
            <a:r>
              <a:rPr lang="es-ES" dirty="0" err="1"/>
              <a:t>perusahaan</a:t>
            </a:r>
            <a:r>
              <a:rPr lang="es-ES" dirty="0"/>
              <a:t> yang </a:t>
            </a:r>
            <a:r>
              <a:rPr lang="es-ES" dirty="0" err="1"/>
              <a:t>dituangkan</a:t>
            </a:r>
            <a:r>
              <a:rPr lang="es-ES" dirty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/>
              <a:t>nilai</a:t>
            </a:r>
            <a:r>
              <a:rPr lang="es-ES" dirty="0"/>
              <a:t> </a:t>
            </a:r>
            <a:r>
              <a:rPr lang="es-ES" b="1" dirty="0" err="1"/>
              <a:t>pendapatan</a:t>
            </a:r>
            <a:r>
              <a:rPr lang="es-ES" b="1" dirty="0"/>
              <a:t> dan beban</a:t>
            </a:r>
            <a:r>
              <a:rPr lang="es-ES" dirty="0"/>
              <a:t>.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34719228"/>
              </p:ext>
            </p:extLst>
          </p:nvPr>
        </p:nvGraphicFramePr>
        <p:xfrm>
          <a:off x="2820987" y="1991360"/>
          <a:ext cx="5045076" cy="7416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597275"/>
                <a:gridCol w="1447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Pendapatan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&gt;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Beban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Laba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Pendapatan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&lt;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Beban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=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Rugi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="" xmlns:p14="http://schemas.microsoft.com/office/powerpoint/2010/main" val="182364611"/>
              </p:ext>
            </p:extLst>
          </p:nvPr>
        </p:nvGraphicFramePr>
        <p:xfrm>
          <a:off x="1743075" y="3886200"/>
          <a:ext cx="66040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1981200" y="3048000"/>
            <a:ext cx="5943600" cy="7620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dirty="0" err="1" smtClean="0"/>
              <a:t>Laporan</a:t>
            </a:r>
            <a:r>
              <a:rPr lang="es-ES" dirty="0" smtClean="0"/>
              <a:t> </a:t>
            </a:r>
            <a:r>
              <a:rPr lang="es-ES" dirty="0" err="1"/>
              <a:t>Laba</a:t>
            </a:r>
            <a:r>
              <a:rPr lang="es-ES" dirty="0"/>
              <a:t> </a:t>
            </a:r>
            <a:r>
              <a:rPr lang="es-ES" dirty="0" err="1" smtClean="0"/>
              <a:t>Rugi</a:t>
            </a:r>
            <a:r>
              <a:rPr lang="es-ES" dirty="0" smtClean="0"/>
              <a:t>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s-ES" dirty="0" err="1" smtClean="0"/>
              <a:t>disusun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pendekatan</a:t>
            </a:r>
            <a:r>
              <a:rPr lang="es-ES" dirty="0" smtClean="0"/>
              <a:t>.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95275" y="4038600"/>
            <a:ext cx="2438400" cy="1676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Mengurangkan</a:t>
            </a:r>
            <a:r>
              <a:rPr lang="en-US" sz="1400" dirty="0" smtClean="0"/>
              <a:t> </a:t>
            </a:r>
            <a:r>
              <a:rPr lang="en-US" sz="1400" b="1" dirty="0"/>
              <a:t>total </a:t>
            </a:r>
            <a:r>
              <a:rPr lang="en-US" sz="1400" b="1" dirty="0" err="1"/>
              <a:t>beban</a:t>
            </a:r>
            <a:r>
              <a:rPr lang="en-US" sz="1400" b="1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b="1" dirty="0"/>
              <a:t>total </a:t>
            </a:r>
            <a:r>
              <a:rPr lang="en-US" sz="1400" b="1" dirty="0" err="1"/>
              <a:t>pendapatan</a:t>
            </a:r>
            <a:r>
              <a:rPr lang="en-US" sz="1400" b="1" dirty="0"/>
              <a:t> </a:t>
            </a:r>
            <a:r>
              <a:rPr lang="en-US" sz="1400" dirty="0" err="1"/>
              <a:t>tanpa</a:t>
            </a:r>
            <a:r>
              <a:rPr lang="en-US" sz="1400" dirty="0"/>
              <a:t> </a:t>
            </a:r>
            <a:r>
              <a:rPr lang="en-US" sz="1400" dirty="0" err="1"/>
              <a:t>memisahkan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klasifi</a:t>
            </a:r>
            <a:r>
              <a:rPr lang="en-US" sz="1400" dirty="0"/>
              <a:t> </a:t>
            </a:r>
            <a:r>
              <a:rPr lang="en-US" sz="1400" dirty="0" err="1"/>
              <a:t>kasi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pendapatan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7305675" y="4114800"/>
            <a:ext cx="2438400" cy="1676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Memisahkan </a:t>
            </a:r>
            <a:r>
              <a:rPr lang="fi-FI" sz="1400" dirty="0"/>
              <a:t>jenis-jenis pendapatan </a:t>
            </a:r>
          </a:p>
          <a:p>
            <a:pPr algn="ctr"/>
            <a:r>
              <a:rPr lang="fi-FI" sz="1400" dirty="0"/>
              <a:t>dan beban perusahaan. </a:t>
            </a:r>
            <a:r>
              <a:rPr lang="fi-FI" sz="1400" i="1" dirty="0"/>
              <a:t>Multiple step income </a:t>
            </a:r>
            <a:r>
              <a:rPr lang="fi-FI" sz="1400" i="1" dirty="0" smtClean="0"/>
              <a:t>statement </a:t>
            </a:r>
            <a:r>
              <a:rPr lang="fi-FI" sz="1400" dirty="0" smtClean="0"/>
              <a:t>terdiri </a:t>
            </a:r>
            <a:r>
              <a:rPr lang="fi-FI" sz="1400" dirty="0"/>
              <a:t>atas beberapa sesi, sub-sesi, dan sub-total.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54757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1399" y="838200"/>
            <a:ext cx="4872875" cy="31134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89046" y="2438400"/>
            <a:ext cx="4786443" cy="3751659"/>
          </a:xfrm>
          <a:prstGeom prst="rect">
            <a:avLst/>
          </a:prstGeom>
        </p:spPr>
      </p:pic>
      <p:sp>
        <p:nvSpPr>
          <p:cNvPr id="7" name="Up Arrow Callout 6"/>
          <p:cNvSpPr/>
          <p:nvPr/>
        </p:nvSpPr>
        <p:spPr>
          <a:xfrm>
            <a:off x="990600" y="4343400"/>
            <a:ext cx="3200400" cy="990600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Pendekatan</a:t>
            </a:r>
            <a:r>
              <a:rPr lang="en-US" dirty="0" smtClean="0"/>
              <a:t>: Single Step)</a:t>
            </a:r>
            <a:endParaRPr lang="en-US" dirty="0"/>
          </a:p>
        </p:txBody>
      </p:sp>
      <p:sp>
        <p:nvSpPr>
          <p:cNvPr id="8" name="Down Arrow Callout 7"/>
          <p:cNvSpPr/>
          <p:nvPr/>
        </p:nvSpPr>
        <p:spPr>
          <a:xfrm>
            <a:off x="5334000" y="990600"/>
            <a:ext cx="4267200" cy="1066800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(</a:t>
            </a:r>
            <a:r>
              <a:rPr lang="en-US" dirty="0" err="1"/>
              <a:t>Pendekatan</a:t>
            </a:r>
            <a:r>
              <a:rPr lang="en-US" dirty="0"/>
              <a:t>: </a:t>
            </a:r>
            <a:r>
              <a:rPr lang="en-US" dirty="0" smtClean="0"/>
              <a:t>Multiple Step)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788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b="1" dirty="0" err="1" smtClean="0"/>
              <a:t>Laporan</a:t>
            </a:r>
            <a:r>
              <a:rPr lang="es-ES" b="1" dirty="0" smtClean="0"/>
              <a:t> </a:t>
            </a:r>
            <a:r>
              <a:rPr lang="es-ES" b="1" dirty="0" err="1" smtClean="0"/>
              <a:t>Perubahan</a:t>
            </a:r>
            <a:r>
              <a:rPr lang="es-ES" b="1" dirty="0" smtClean="0"/>
              <a:t> Modal </a:t>
            </a:r>
            <a:r>
              <a:rPr lang="es-ES" b="1" dirty="0" err="1" smtClean="0"/>
              <a:t>Pemilik</a:t>
            </a:r>
            <a:r>
              <a:rPr lang="es-ES" b="1" dirty="0" smtClean="0"/>
              <a:t> </a:t>
            </a:r>
            <a:r>
              <a:rPr lang="es-ES" dirty="0" err="1" smtClean="0"/>
              <a:t>menyajikan</a:t>
            </a:r>
            <a:r>
              <a:rPr lang="es-ES" dirty="0" smtClean="0"/>
              <a:t> </a:t>
            </a:r>
            <a:r>
              <a:rPr lang="es-ES" dirty="0" err="1"/>
              <a:t>perubahan</a:t>
            </a:r>
            <a:r>
              <a:rPr lang="es-ES" dirty="0"/>
              <a:t> yang </a:t>
            </a:r>
            <a:r>
              <a:rPr lang="es-ES" dirty="0" err="1"/>
              <a:t>terjadi</a:t>
            </a:r>
            <a:r>
              <a:rPr lang="es-ES" dirty="0"/>
              <a:t> pada modal </a:t>
            </a:r>
            <a:r>
              <a:rPr lang="es-ES" dirty="0" err="1"/>
              <a:t>pemilik</a:t>
            </a:r>
            <a:r>
              <a:rPr lang="es-ES" dirty="0"/>
              <a:t> pada </a:t>
            </a:r>
            <a:r>
              <a:rPr lang="es-ES" dirty="0" err="1" smtClean="0"/>
              <a:t>suatu</a:t>
            </a:r>
            <a:r>
              <a:rPr lang="es-ES" dirty="0" smtClean="0"/>
              <a:t> </a:t>
            </a:r>
            <a:r>
              <a:rPr lang="es-ES" dirty="0" err="1" smtClean="0"/>
              <a:t>periode</a:t>
            </a:r>
            <a:r>
              <a:rPr lang="es-ES" dirty="0" smtClean="0"/>
              <a:t> </a:t>
            </a:r>
            <a:r>
              <a:rPr lang="es-ES" dirty="0" err="1"/>
              <a:t>tertentu</a:t>
            </a:r>
            <a:r>
              <a:rPr lang="es-ES" dirty="0"/>
              <a:t> (</a:t>
            </a:r>
            <a:r>
              <a:rPr lang="es-ES" dirty="0" err="1"/>
              <a:t>satu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tiga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enam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tetapi</a:t>
            </a:r>
            <a:r>
              <a:rPr lang="es-ES" dirty="0"/>
              <a:t> </a:t>
            </a:r>
            <a:r>
              <a:rPr lang="es-ES" dirty="0" err="1"/>
              <a:t>tidak</a:t>
            </a:r>
            <a:r>
              <a:rPr lang="es-ES" dirty="0"/>
              <a:t> </a:t>
            </a:r>
            <a:r>
              <a:rPr lang="es-ES" dirty="0" err="1"/>
              <a:t>boleh</a:t>
            </a:r>
            <a:r>
              <a:rPr lang="es-ES" dirty="0"/>
              <a:t> </a:t>
            </a:r>
            <a:r>
              <a:rPr lang="es-ES" dirty="0" err="1"/>
              <a:t>lebih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satu</a:t>
            </a:r>
            <a:r>
              <a:rPr lang="es-ES" dirty="0"/>
              <a:t> </a:t>
            </a:r>
            <a:r>
              <a:rPr lang="es-ES" dirty="0" err="1"/>
              <a:t>tahun</a:t>
            </a:r>
            <a:r>
              <a:rPr lang="es-ES" dirty="0"/>
              <a:t>).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9575" y="1828800"/>
            <a:ext cx="4995863" cy="2079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3997325"/>
            <a:ext cx="5848350" cy="1914525"/>
          </a:xfrm>
          <a:prstGeom prst="rect">
            <a:avLst/>
          </a:prstGeom>
        </p:spPr>
      </p:pic>
      <p:cxnSp>
        <p:nvCxnSpPr>
          <p:cNvPr id="13" name="Elbow Connector 12"/>
          <p:cNvCxnSpPr/>
          <p:nvPr/>
        </p:nvCxnSpPr>
        <p:spPr>
          <a:xfrm>
            <a:off x="5405438" y="3710782"/>
            <a:ext cx="1985962" cy="1243805"/>
          </a:xfrm>
          <a:prstGeom prst="bentConnector3">
            <a:avLst>
              <a:gd name="adj1" fmla="val 10052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loud 19"/>
          <p:cNvSpPr/>
          <p:nvPr/>
        </p:nvSpPr>
        <p:spPr>
          <a:xfrm>
            <a:off x="5638800" y="1969691"/>
            <a:ext cx="386715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 err="1" smtClean="0"/>
              <a:t>Laba</a:t>
            </a:r>
            <a:r>
              <a:rPr lang="en-US" sz="1400" dirty="0" smtClean="0"/>
              <a:t> </a:t>
            </a:r>
            <a:r>
              <a:rPr lang="en-US" sz="1400" dirty="0" err="1" smtClean="0"/>
              <a:t>Menambah</a:t>
            </a:r>
            <a:r>
              <a:rPr lang="en-US" sz="1400" dirty="0" smtClean="0"/>
              <a:t> Modal </a:t>
            </a:r>
            <a:r>
              <a:rPr lang="en-US" sz="1400" dirty="0" err="1" smtClean="0"/>
              <a:t>Pemilik</a:t>
            </a:r>
            <a:endParaRPr lang="en-US" sz="14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 err="1" smtClean="0"/>
              <a:t>Rugi</a:t>
            </a:r>
            <a:r>
              <a:rPr lang="en-US" sz="1400" dirty="0" smtClean="0"/>
              <a:t>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mengurangi</a:t>
            </a:r>
            <a:r>
              <a:rPr lang="en-US" sz="1400" dirty="0" smtClean="0"/>
              <a:t> modal </a:t>
            </a:r>
            <a:r>
              <a:rPr lang="en-US" sz="1400" dirty="0" err="1" smtClean="0"/>
              <a:t>pemilik</a:t>
            </a:r>
            <a:endParaRPr lang="en-US" sz="1400" dirty="0"/>
          </a:p>
        </p:txBody>
      </p:sp>
      <p:sp>
        <p:nvSpPr>
          <p:cNvPr id="21" name="Rounded Rectangle 20"/>
          <p:cNvSpPr/>
          <p:nvPr/>
        </p:nvSpPr>
        <p:spPr>
          <a:xfrm>
            <a:off x="903288" y="4403726"/>
            <a:ext cx="2374900" cy="1508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      Modal </a:t>
            </a:r>
            <a:r>
              <a:rPr lang="en-US" sz="1600" dirty="0" err="1" smtClean="0"/>
              <a:t>Awal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+/-  </a:t>
            </a:r>
            <a:r>
              <a:rPr lang="en-US" sz="1600" dirty="0" err="1" smtClean="0"/>
              <a:t>Laba</a:t>
            </a:r>
            <a:r>
              <a:rPr lang="en-US" sz="1600" dirty="0" smtClean="0"/>
              <a:t> (</a:t>
            </a:r>
            <a:r>
              <a:rPr lang="en-US" sz="1600" dirty="0" err="1" smtClean="0"/>
              <a:t>Rugi</a:t>
            </a:r>
            <a:r>
              <a:rPr lang="en-US" sz="16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Prive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=    Modal </a:t>
            </a:r>
            <a:r>
              <a:rPr lang="en-US" sz="1600" dirty="0" err="1" smtClean="0"/>
              <a:t>Akhir</a:t>
            </a:r>
            <a:endParaRPr lang="en-US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437779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b="1" dirty="0" err="1"/>
              <a:t>Laporan</a:t>
            </a:r>
            <a:r>
              <a:rPr lang="es-ES" b="1" dirty="0"/>
              <a:t> </a:t>
            </a:r>
            <a:r>
              <a:rPr lang="es-ES" b="1" dirty="0" err="1"/>
              <a:t>posisi</a:t>
            </a:r>
            <a:r>
              <a:rPr lang="es-ES" b="1" dirty="0"/>
              <a:t> </a:t>
            </a:r>
            <a:r>
              <a:rPr lang="es-ES" b="1" dirty="0" err="1"/>
              <a:t>keuangan</a:t>
            </a:r>
            <a:r>
              <a:rPr lang="es-ES" b="1" dirty="0"/>
              <a:t>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sebuah</a:t>
            </a:r>
            <a:r>
              <a:rPr lang="es-ES" dirty="0"/>
              <a:t> </a:t>
            </a:r>
            <a:r>
              <a:rPr lang="es-ES" dirty="0" err="1"/>
              <a:t>laporan</a:t>
            </a:r>
            <a:r>
              <a:rPr lang="es-ES" dirty="0"/>
              <a:t> yang </a:t>
            </a:r>
            <a:r>
              <a:rPr lang="es-ES" dirty="0" err="1"/>
              <a:t>menggambarkan</a:t>
            </a:r>
            <a:r>
              <a:rPr lang="es-ES" dirty="0"/>
              <a:t> </a:t>
            </a:r>
            <a:r>
              <a:rPr lang="es-ES" dirty="0" err="1"/>
              <a:t>posisi</a:t>
            </a:r>
            <a:r>
              <a:rPr lang="es-ES" dirty="0"/>
              <a:t> </a:t>
            </a:r>
            <a:r>
              <a:rPr lang="es-ES" dirty="0" err="1"/>
              <a:t>keuangan</a:t>
            </a:r>
            <a:r>
              <a:rPr lang="es-ES" dirty="0"/>
              <a:t> </a:t>
            </a:r>
            <a:r>
              <a:rPr lang="es-ES" dirty="0" err="1"/>
              <a:t>yaitu</a:t>
            </a:r>
            <a:r>
              <a:rPr lang="es-ES" dirty="0"/>
              <a:t> </a:t>
            </a:r>
            <a:r>
              <a:rPr lang="es-ES" dirty="0" err="1"/>
              <a:t>posisi</a:t>
            </a:r>
            <a:r>
              <a:rPr lang="es-ES" dirty="0"/>
              <a:t> </a:t>
            </a:r>
            <a:r>
              <a:rPr lang="es-ES" dirty="0" err="1"/>
              <a:t>aset</a:t>
            </a:r>
            <a:r>
              <a:rPr lang="es-ES" dirty="0"/>
              <a:t>, </a:t>
            </a:r>
            <a:r>
              <a:rPr lang="es-ES" dirty="0" err="1" smtClean="0"/>
              <a:t>liabilitas</a:t>
            </a:r>
            <a:r>
              <a:rPr lang="es-ES" dirty="0"/>
              <a:t>, dan modal </a:t>
            </a:r>
            <a:r>
              <a:rPr lang="es-ES" dirty="0" err="1"/>
              <a:t>pemilik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suatu</a:t>
            </a:r>
            <a:r>
              <a:rPr lang="es-ES" dirty="0"/>
              <a:t> </a:t>
            </a:r>
            <a:r>
              <a:rPr lang="es-ES" dirty="0" err="1"/>
              <a:t>perusahaan</a:t>
            </a:r>
            <a:r>
              <a:rPr lang="es-ES" dirty="0"/>
              <a:t> </a:t>
            </a:r>
            <a:r>
              <a:rPr lang="es-ES" dirty="0" smtClean="0"/>
              <a:t>pada </a:t>
            </a:r>
            <a:r>
              <a:rPr lang="es-ES" dirty="0" err="1" smtClean="0"/>
              <a:t>tanggal</a:t>
            </a:r>
            <a:r>
              <a:rPr lang="es-ES" dirty="0" smtClean="0"/>
              <a:t> </a:t>
            </a:r>
            <a:r>
              <a:rPr lang="es-ES" dirty="0" err="1"/>
              <a:t>tertentu</a:t>
            </a:r>
            <a:r>
              <a:rPr lang="es-ES" dirty="0"/>
              <a:t>. 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371725" y="1981200"/>
            <a:ext cx="5943600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747024359"/>
              </p:ext>
            </p:extLst>
          </p:nvPr>
        </p:nvGraphicFramePr>
        <p:xfrm>
          <a:off x="1447800" y="2819400"/>
          <a:ext cx="8000999" cy="3318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ight Arrow Callout 10"/>
          <p:cNvSpPr/>
          <p:nvPr/>
        </p:nvSpPr>
        <p:spPr>
          <a:xfrm>
            <a:off x="1905000" y="4648200"/>
            <a:ext cx="1752600" cy="1295400"/>
          </a:xfrm>
          <a:prstGeom prst="rightArrowCallout">
            <a:avLst>
              <a:gd name="adj1" fmla="val 25000"/>
              <a:gd name="adj2" fmla="val 25000"/>
              <a:gd name="adj3" fmla="val 21078"/>
              <a:gd name="adj4" fmla="val 7947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Diklasifikasikan</a:t>
            </a:r>
            <a:r>
              <a:rPr lang="en-US" sz="1400" dirty="0" smtClean="0"/>
              <a:t> </a:t>
            </a:r>
            <a:r>
              <a:rPr lang="en-US" sz="1400" dirty="0" err="1" smtClean="0"/>
              <a:t>berdasarkan</a:t>
            </a:r>
            <a:r>
              <a:rPr lang="en-US" sz="1400" dirty="0" smtClean="0"/>
              <a:t> </a:t>
            </a:r>
            <a:r>
              <a:rPr lang="en-US" sz="1400" dirty="0" err="1" smtClean="0"/>
              <a:t>penggunaaan</a:t>
            </a:r>
            <a:r>
              <a:rPr lang="en-US" sz="1400" dirty="0" smtClean="0"/>
              <a:t> </a:t>
            </a:r>
            <a:r>
              <a:rPr lang="en-US" sz="1400" dirty="0" err="1" smtClean="0"/>
              <a:t>aset</a:t>
            </a:r>
            <a:r>
              <a:rPr lang="en-US" sz="1400" dirty="0" smtClean="0"/>
              <a:t>. </a:t>
            </a:r>
            <a:endParaRPr lang="en-US" sz="1400" dirty="0"/>
          </a:p>
        </p:txBody>
      </p:sp>
      <p:sp>
        <p:nvSpPr>
          <p:cNvPr id="13" name="Left Arrow Callout 12"/>
          <p:cNvSpPr/>
          <p:nvPr/>
        </p:nvSpPr>
        <p:spPr>
          <a:xfrm>
            <a:off x="6934200" y="4648200"/>
            <a:ext cx="1752600" cy="1143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958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Diklasifikasikan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 smtClean="0"/>
              <a:t>jangka</a:t>
            </a:r>
            <a:r>
              <a:rPr lang="en-US" sz="1400" dirty="0" smtClean="0"/>
              <a:t> </a:t>
            </a:r>
            <a:r>
              <a:rPr lang="en-US" sz="1400" dirty="0" err="1" smtClean="0"/>
              <a:t>waktu</a:t>
            </a:r>
            <a:r>
              <a:rPr lang="en-US" sz="1400" dirty="0" smtClean="0"/>
              <a:t> </a:t>
            </a:r>
            <a:r>
              <a:rPr lang="en-US" sz="1400" dirty="0" err="1" smtClean="0"/>
              <a:t>penyelesaian</a:t>
            </a:r>
            <a:r>
              <a:rPr lang="en-US" sz="1400" dirty="0" smtClean="0"/>
              <a:t> </a:t>
            </a:r>
            <a:r>
              <a:rPr lang="en-US" sz="1400" dirty="0" err="1" smtClean="0"/>
              <a:t>liabilitas</a:t>
            </a: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15901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3562" y="1889125"/>
            <a:ext cx="7000875" cy="4210050"/>
          </a:xfrm>
          <a:prstGeom prst="rect">
            <a:avLst/>
          </a:prstGeom>
        </p:spPr>
      </p:pic>
      <p:sp>
        <p:nvSpPr>
          <p:cNvPr id="7" name="Down Arrow Callout 6"/>
          <p:cNvSpPr/>
          <p:nvPr/>
        </p:nvSpPr>
        <p:spPr>
          <a:xfrm>
            <a:off x="2971800" y="876300"/>
            <a:ext cx="4267200" cy="898525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79645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438400"/>
            <a:ext cx="33845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TERIMA KASIH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Tujuan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990600"/>
            <a:ext cx="6477000" cy="4572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2800" b="1" dirty="0" err="1" smtClean="0"/>
              <a:t>Setelah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mempelajari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bab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peserta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diharapkan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mampu</a:t>
            </a:r>
            <a:r>
              <a:rPr lang="en-US" sz="2800" b="1" dirty="0" smtClean="0"/>
              <a:t>:</a:t>
            </a:r>
          </a:p>
          <a:p>
            <a:pPr marL="0" indent="0">
              <a:buNone/>
            </a:pPr>
            <a:endParaRPr lang="en-US" sz="2800" b="1" dirty="0" smtClean="0"/>
          </a:p>
          <a:p>
            <a:pPr algn="just"/>
            <a:r>
              <a:rPr lang="en-US" sz="2800" dirty="0" err="1" smtClean="0"/>
              <a:t>Menyiapkan</a:t>
            </a:r>
            <a:r>
              <a:rPr lang="en-US" sz="2800" dirty="0" smtClean="0"/>
              <a:t> </a:t>
            </a:r>
            <a:r>
              <a:rPr lang="en-US" sz="2800" dirty="0" err="1" smtClean="0"/>
              <a:t>neraca</a:t>
            </a:r>
            <a:r>
              <a:rPr lang="en-US" sz="2800" dirty="0" smtClean="0"/>
              <a:t> </a:t>
            </a:r>
            <a:r>
              <a:rPr lang="en-US" sz="2800" dirty="0" err="1" smtClean="0"/>
              <a:t>lajur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Menyiapkan</a:t>
            </a:r>
            <a:r>
              <a:rPr lang="en-US" sz="2800" dirty="0" smtClean="0"/>
              <a:t> </a:t>
            </a:r>
            <a:r>
              <a:rPr lang="en-US" sz="2800" dirty="0" err="1" smtClean="0"/>
              <a:t>laporan</a:t>
            </a:r>
            <a:r>
              <a:rPr lang="en-US" sz="2800" dirty="0" smtClean="0"/>
              <a:t>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Picture 4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434340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91023051"/>
              </p:ext>
            </p:extLst>
          </p:nvPr>
        </p:nvGraphicFramePr>
        <p:xfrm>
          <a:off x="1066800" y="914400"/>
          <a:ext cx="8839200" cy="5132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own Arrow Callout 2"/>
          <p:cNvSpPr/>
          <p:nvPr/>
        </p:nvSpPr>
        <p:spPr>
          <a:xfrm>
            <a:off x="4876800" y="4114800"/>
            <a:ext cx="1219200" cy="99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Neraca</a:t>
            </a:r>
            <a:r>
              <a:rPr lang="en-US" sz="1200" dirty="0" smtClean="0"/>
              <a:t> </a:t>
            </a:r>
            <a:r>
              <a:rPr lang="en-US" sz="1200" dirty="0" err="1" smtClean="0"/>
              <a:t>Lajur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10868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Definisi</a:t>
            </a:r>
            <a:r>
              <a:rPr lang="en-US" sz="3200" dirty="0" smtClean="0"/>
              <a:t> </a:t>
            </a:r>
            <a:r>
              <a:rPr lang="en-US" sz="3200" dirty="0" err="1" smtClean="0"/>
              <a:t>Neraca</a:t>
            </a:r>
            <a:r>
              <a:rPr lang="en-US" sz="3200" dirty="0" smtClean="0"/>
              <a:t> </a:t>
            </a:r>
            <a:r>
              <a:rPr lang="en-US" sz="3200" dirty="0" err="1" smtClean="0"/>
              <a:t>Lajur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762000" y="1066800"/>
            <a:ext cx="8401050" cy="1600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000" dirty="0" smtClean="0"/>
          </a:p>
          <a:p>
            <a:pPr algn="just"/>
            <a:r>
              <a:rPr lang="en-US" dirty="0" err="1"/>
              <a:t>S</a:t>
            </a:r>
            <a:r>
              <a:rPr lang="en-US" dirty="0" err="1" smtClean="0"/>
              <a:t>uatu</a:t>
            </a:r>
            <a:r>
              <a:rPr lang="en-US" dirty="0" smtClean="0"/>
              <a:t> </a:t>
            </a:r>
            <a:r>
              <a:rPr lang="en-US" dirty="0"/>
              <a:t>format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ringkasan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lajur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smtClean="0"/>
              <a:t>data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400" y="838200"/>
            <a:ext cx="2362200" cy="4572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Definisi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62000" y="3219450"/>
            <a:ext cx="8401050" cy="1066800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v-SE" dirty="0"/>
              <a:t>Neraca lajur dibuat pada akhir periode akuntansi sebelum atau sesudah proses penyesuaian (pembuatan </a:t>
            </a:r>
            <a:r>
              <a:rPr lang="sv-SE" dirty="0" smtClean="0"/>
              <a:t>ayat </a:t>
            </a:r>
            <a:r>
              <a:rPr lang="sv-SE" dirty="0"/>
              <a:t>jurnal penyesuaian) dilakukan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6553200" y="2971800"/>
            <a:ext cx="2784735" cy="4953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Kapan</a:t>
            </a:r>
            <a:r>
              <a:rPr lang="en-US" b="1" dirty="0" smtClean="0"/>
              <a:t> </a:t>
            </a:r>
            <a:r>
              <a:rPr lang="en-US" b="1" dirty="0" err="1" smtClean="0"/>
              <a:t>dibuat</a:t>
            </a:r>
            <a:r>
              <a:rPr lang="en-US" b="1" dirty="0" smtClean="0"/>
              <a:t> </a:t>
            </a:r>
            <a:r>
              <a:rPr lang="en-US" b="1" dirty="0" err="1" smtClean="0"/>
              <a:t>neraca</a:t>
            </a:r>
            <a:r>
              <a:rPr lang="en-US" b="1" dirty="0" smtClean="0"/>
              <a:t> </a:t>
            </a:r>
            <a:r>
              <a:rPr lang="en-US" b="1" dirty="0" err="1" smtClean="0"/>
              <a:t>lajur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762000" y="5029200"/>
            <a:ext cx="8401050" cy="10668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dirty="0" smtClean="0"/>
              <a:t>Perusahaan </a:t>
            </a:r>
            <a:r>
              <a:rPr lang="sv-SE" dirty="0"/>
              <a:t>tidak diwajibkan untuk membuat neraca lajur.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533400" y="4781550"/>
            <a:ext cx="2784735" cy="4953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Apakah</a:t>
            </a:r>
            <a:r>
              <a:rPr lang="en-US" b="1" dirty="0" smtClean="0"/>
              <a:t> </a:t>
            </a:r>
            <a:r>
              <a:rPr lang="en-US" b="1" dirty="0" err="1" smtClean="0"/>
              <a:t>sifatnya</a:t>
            </a:r>
            <a:r>
              <a:rPr lang="en-US" b="1" dirty="0" smtClean="0"/>
              <a:t> </a:t>
            </a:r>
            <a:r>
              <a:rPr lang="en-US" b="1" dirty="0" err="1" smtClean="0"/>
              <a:t>wajib</a:t>
            </a:r>
            <a:r>
              <a:rPr lang="en-US" b="1" dirty="0" smtClean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91633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Lajur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3490861268"/>
              </p:ext>
            </p:extLst>
          </p:nvPr>
        </p:nvGraphicFramePr>
        <p:xfrm>
          <a:off x="2286000" y="762000"/>
          <a:ext cx="687705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2362200" y="1066800"/>
            <a:ext cx="6858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1905000"/>
            <a:ext cx="7543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27910" y="2820768"/>
            <a:ext cx="7543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27918" y="4267200"/>
            <a:ext cx="7500232" cy="1875058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81000" y="3736536"/>
            <a:ext cx="2701290" cy="530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Format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Lajur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62620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Lima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Lajur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1779430391"/>
              </p:ext>
            </p:extLst>
          </p:nvPr>
        </p:nvGraphicFramePr>
        <p:xfrm>
          <a:off x="685800" y="762000"/>
          <a:ext cx="9067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27429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Lajur</a:t>
            </a:r>
            <a:r>
              <a:rPr lang="en-US" dirty="0" smtClean="0"/>
              <a:t> – PO </a:t>
            </a:r>
            <a:r>
              <a:rPr lang="en-US" dirty="0" err="1" smtClean="0"/>
              <a:t>Semesta</a:t>
            </a:r>
            <a:r>
              <a:rPr lang="en-US" dirty="0" smtClean="0"/>
              <a:t> Raya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762000"/>
            <a:ext cx="8454583" cy="5486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118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/>
          <p:cNvSpPr txBox="1">
            <a:spLocks/>
          </p:cNvSpPr>
          <p:nvPr/>
        </p:nvSpPr>
        <p:spPr bwMode="auto">
          <a:xfrm>
            <a:off x="457200" y="2209800"/>
            <a:ext cx="3276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3600" b="1" dirty="0" err="1" smtClean="0">
                <a:latin typeface="Agency FB" pitchFamily="34" charset="0"/>
              </a:rPr>
              <a:t>Laporan</a:t>
            </a:r>
            <a:r>
              <a:rPr lang="en-US" sz="3600" b="1" dirty="0" smtClean="0">
                <a:latin typeface="Agency FB" pitchFamily="34" charset="0"/>
              </a:rPr>
              <a:t> </a:t>
            </a:r>
            <a:r>
              <a:rPr lang="en-US" sz="3600" b="1" dirty="0" err="1" smtClean="0">
                <a:latin typeface="Agency FB" pitchFamily="34" charset="0"/>
              </a:rPr>
              <a:t>Keuangan</a:t>
            </a:r>
            <a:endParaRPr lang="en-US" sz="3600" b="1" dirty="0">
              <a:latin typeface="Agency FB" pitchFamily="34" charset="0"/>
            </a:endParaRPr>
          </a:p>
        </p:txBody>
      </p:sp>
      <p:pic>
        <p:nvPicPr>
          <p:cNvPr id="5121" name="Picture 1" descr="G:\ \PPA [Okt - Des 2014]\Akuntansi Keuangan\Buku Akuntansi Keuangan\Clipart\accoun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9121">
            <a:off x="4549421" y="1609441"/>
            <a:ext cx="4661231" cy="36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113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67745859"/>
              </p:ext>
            </p:extLst>
          </p:nvPr>
        </p:nvGraphicFramePr>
        <p:xfrm>
          <a:off x="247650" y="762000"/>
          <a:ext cx="94107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90586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xel">
    <a:dk1>
      <a:srgbClr val="103154"/>
    </a:dk1>
    <a:lt1>
      <a:srgbClr val="FFFFFF"/>
    </a:lt1>
    <a:dk2>
      <a:srgbClr val="00BFC3"/>
    </a:dk2>
    <a:lt2>
      <a:srgbClr val="0096FF"/>
    </a:lt2>
    <a:accent1>
      <a:srgbClr val="FF7F01"/>
    </a:accent1>
    <a:accent2>
      <a:srgbClr val="F1B015"/>
    </a:accent2>
    <a:accent3>
      <a:srgbClr val="FBEC85"/>
    </a:accent3>
    <a:accent4>
      <a:srgbClr val="D2C2F1"/>
    </a:accent4>
    <a:accent5>
      <a:srgbClr val="DA5AF4"/>
    </a:accent5>
    <a:accent6>
      <a:srgbClr val="9D09D1"/>
    </a:accent6>
    <a:hlink>
      <a:srgbClr val="1286C9"/>
    </a:hlink>
    <a:folHlink>
      <a:srgbClr val="A8C2E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4521</TotalTime>
  <Words>583</Words>
  <Application>Microsoft Office PowerPoint</Application>
  <PresentationFormat>A4 Paper (210x297 mm)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Neraca Lajur dan Laporan Keuangan  Bab 4</vt:lpstr>
      <vt:lpstr>Tujuan</vt:lpstr>
      <vt:lpstr>Siklus Akuntansi</vt:lpstr>
      <vt:lpstr>Definisi Neraca Lajur</vt:lpstr>
      <vt:lpstr>Manfaat Neraca Lajur</vt:lpstr>
      <vt:lpstr>Lima Langkah Penyusunan Neraca Lajur</vt:lpstr>
      <vt:lpstr>Contoh Neraca Lajur – PO Semesta Raya</vt:lpstr>
      <vt:lpstr>Slide 8</vt:lpstr>
      <vt:lpstr>Jenis Laporan Keuangan </vt:lpstr>
      <vt:lpstr>Laporan Laba Rugi</vt:lpstr>
      <vt:lpstr>Laporan Laba Rugi</vt:lpstr>
      <vt:lpstr>Laporan Perubahan Pemilik</vt:lpstr>
      <vt:lpstr>Laporan Posisi Keuangan</vt:lpstr>
      <vt:lpstr>Laporan Posisi Keuangan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S4Pro-10</cp:lastModifiedBy>
  <cp:revision>437</cp:revision>
  <dcterms:created xsi:type="dcterms:W3CDTF">2010-01-28T08:39:04Z</dcterms:created>
  <dcterms:modified xsi:type="dcterms:W3CDTF">2016-09-09T02:42:51Z</dcterms:modified>
</cp:coreProperties>
</file>