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25" r:id="rId3"/>
    <p:sldId id="331" r:id="rId4"/>
    <p:sldId id="342" r:id="rId5"/>
    <p:sldId id="343" r:id="rId6"/>
    <p:sldId id="344" r:id="rId7"/>
    <p:sldId id="345" r:id="rId8"/>
    <p:sldId id="347" r:id="rId9"/>
    <p:sldId id="348" r:id="rId10"/>
    <p:sldId id="354" r:id="rId11"/>
    <p:sldId id="349" r:id="rId12"/>
    <p:sldId id="355" r:id="rId13"/>
    <p:sldId id="356" r:id="rId14"/>
    <p:sldId id="352" r:id="rId15"/>
    <p:sldId id="353" r:id="rId16"/>
    <p:sldId id="357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6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1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96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58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844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34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17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80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78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28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7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07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284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32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8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HAKIKAT DAN DASAR BERLAKUNYA HUKUM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HAKIKAT DAN DASAR BERLAKUNYA HUKUM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HAKIKAT DAN DASAR BERLAKUNYA HUKUM INTERNASIONAL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Hukum Alam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kebudayaan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tiap-tiap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diasosiasikan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45098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Kehendak 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</p:txBody>
      </p:sp>
    </p:spTree>
    <p:extLst>
      <p:ext uri="{BB962C8B-B14F-4D97-AF65-F5344CB8AC3E}">
        <p14:creationId xmlns:p14="http://schemas.microsoft.com/office/powerpoint/2010/main" val="245543207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Kehendak 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terlepas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setuju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6331985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Kehendak Bersama Negara-negara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mazhab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sendiri-sendiri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derajatnya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dibandingkan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sendiri-sendiri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88438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Kehendak Bersama Negara-negara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penjelasan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dimungkinkan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sendiri-sendiri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bersama-sama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negara-negara.</a:t>
            </a:r>
          </a:p>
        </p:txBody>
      </p:sp>
    </p:spTree>
    <p:extLst>
      <p:ext uri="{BB962C8B-B14F-4D97-AF65-F5344CB8AC3E}">
        <p14:creationId xmlns:p14="http://schemas.microsoft.com/office/powerpoint/2010/main" val="368856109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Wina oleh Hans Kelsen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Kelemahan-kelemahan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memunculkan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pemikiran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meletakkan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Hans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Kelsen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grundnorm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</a:t>
            </a:r>
            <a:r>
              <a:rPr lang="pt-BR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Pacta Sunt Servanda </a:t>
            </a:r>
            <a:r>
              <a:rPr lang="pt-BR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 kaidah dasar hukum internasional.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89267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Mazhab Perancis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menghubungkan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biologis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kemasyarakatan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dikembalikan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mahluk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senantiasa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bergabung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negara-negara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45150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sosiologis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dibuktikan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sosiologis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berkelanjutan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kesamaan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masing-masing,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kesamaan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general principles of law recognized by civilized nations)</a:t>
            </a:r>
          </a:p>
        </p:txBody>
      </p:sp>
    </p:spTree>
    <p:extLst>
      <p:ext uri="{BB962C8B-B14F-4D97-AF65-F5344CB8AC3E}">
        <p14:creationId xmlns:p14="http://schemas.microsoft.com/office/powerpoint/2010/main" val="90181956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terkoordinasi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yang masing-masing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subordinasi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Lembaga-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disangkutpautkan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245830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6321" y="1412776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legislative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Majelis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resolusi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otomatis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Lembaga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kehakiman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Lembaga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kepolisian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Lembaga-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lembaga-lembaga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13802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Dikarenakan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John Austin.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sekadar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aturan-aturan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rules of positive morality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terbantahkan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2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ada-tidaknya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lembaga-lembaga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diasosiasikan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tubuh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92246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legislatif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yudisial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kepolisian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09106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Hukum Alam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‘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’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‘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’.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diperintahkan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meletakkan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rasionalitas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berdampingan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antarbangsa-bangsa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asal-usul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keturunan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berbeda-beda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3212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6079</TotalTime>
  <Words>946</Words>
  <Application>Microsoft Office PowerPoint</Application>
  <PresentationFormat>On-screen Show (4:3)</PresentationFormat>
  <Paragraphs>60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506</cp:revision>
  <cp:lastPrinted>2017-08-29T02:54:51Z</cp:lastPrinted>
  <dcterms:created xsi:type="dcterms:W3CDTF">2010-04-18T12:06:30Z</dcterms:created>
  <dcterms:modified xsi:type="dcterms:W3CDTF">2025-04-08T08:03:26Z</dcterms:modified>
</cp:coreProperties>
</file>